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1"/>
  </p:notesMasterIdLst>
  <p:handoutMasterIdLst>
    <p:handoutMasterId r:id="rId142"/>
  </p:handoutMasterIdLst>
  <p:sldIdLst>
    <p:sldId id="1017" r:id="rId2"/>
    <p:sldId id="1018" r:id="rId3"/>
    <p:sldId id="1343" r:id="rId4"/>
    <p:sldId id="1118" r:id="rId5"/>
    <p:sldId id="1341" r:id="rId6"/>
    <p:sldId id="1086" r:id="rId7"/>
    <p:sldId id="1087" r:id="rId8"/>
    <p:sldId id="1392" r:id="rId9"/>
    <p:sldId id="1344" r:id="rId10"/>
    <p:sldId id="1345" r:id="rId11"/>
    <p:sldId id="1346" r:id="rId12"/>
    <p:sldId id="1347" r:id="rId13"/>
    <p:sldId id="1349" r:id="rId14"/>
    <p:sldId id="1348" r:id="rId15"/>
    <p:sldId id="1350" r:id="rId16"/>
    <p:sldId id="1351" r:id="rId17"/>
    <p:sldId id="1352" r:id="rId18"/>
    <p:sldId id="1354" r:id="rId19"/>
    <p:sldId id="1387" r:id="rId20"/>
    <p:sldId id="1388" r:id="rId21"/>
    <p:sldId id="1389" r:id="rId22"/>
    <p:sldId id="1416" r:id="rId23"/>
    <p:sldId id="1385" r:id="rId24"/>
    <p:sldId id="1386" r:id="rId25"/>
    <p:sldId id="1390" r:id="rId26"/>
    <p:sldId id="1305" r:id="rId27"/>
    <p:sldId id="1185" r:id="rId28"/>
    <p:sldId id="1391" r:id="rId29"/>
    <p:sldId id="1393" r:id="rId30"/>
    <p:sldId id="1133" r:id="rId31"/>
    <p:sldId id="1136" r:id="rId32"/>
    <p:sldId id="1135" r:id="rId33"/>
    <p:sldId id="1138" r:id="rId34"/>
    <p:sldId id="1139" r:id="rId35"/>
    <p:sldId id="1140" r:id="rId36"/>
    <p:sldId id="1137" r:id="rId37"/>
    <p:sldId id="1120" r:id="rId38"/>
    <p:sldId id="1123" r:id="rId39"/>
    <p:sldId id="1127" r:id="rId40"/>
    <p:sldId id="1126" r:id="rId41"/>
    <p:sldId id="1128" r:id="rId42"/>
    <p:sldId id="1125" r:id="rId43"/>
    <p:sldId id="1129" r:id="rId44"/>
    <p:sldId id="1130" r:id="rId45"/>
    <p:sldId id="1131" r:id="rId46"/>
    <p:sldId id="1132" r:id="rId47"/>
    <p:sldId id="1401" r:id="rId48"/>
    <p:sldId id="1400" r:id="rId49"/>
    <p:sldId id="1402" r:id="rId50"/>
    <p:sldId id="1038" r:id="rId51"/>
    <p:sldId id="1046" r:id="rId52"/>
    <p:sldId id="1047" r:id="rId53"/>
    <p:sldId id="1050" r:id="rId54"/>
    <p:sldId id="1051" r:id="rId55"/>
    <p:sldId id="1048" r:id="rId56"/>
    <p:sldId id="1052" r:id="rId57"/>
    <p:sldId id="1053" r:id="rId58"/>
    <p:sldId id="1049" r:id="rId59"/>
    <p:sldId id="1054" r:id="rId60"/>
    <p:sldId id="1055" r:id="rId61"/>
    <p:sldId id="1057" r:id="rId62"/>
    <p:sldId id="1058" r:id="rId63"/>
    <p:sldId id="1059" r:id="rId64"/>
    <p:sldId id="1060" r:id="rId65"/>
    <p:sldId id="1394" r:id="rId66"/>
    <p:sldId id="1062" r:id="rId67"/>
    <p:sldId id="1063" r:id="rId68"/>
    <p:sldId id="1064" r:id="rId69"/>
    <p:sldId id="1065" r:id="rId70"/>
    <p:sldId id="1066" r:id="rId71"/>
    <p:sldId id="1067" r:id="rId72"/>
    <p:sldId id="1068" r:id="rId73"/>
    <p:sldId id="1056" r:id="rId74"/>
    <p:sldId id="1069" r:id="rId75"/>
    <p:sldId id="1070" r:id="rId76"/>
    <p:sldId id="1071" r:id="rId77"/>
    <p:sldId id="1073" r:id="rId78"/>
    <p:sldId id="1072" r:id="rId79"/>
    <p:sldId id="1074" r:id="rId80"/>
    <p:sldId id="1075" r:id="rId81"/>
    <p:sldId id="1076" r:id="rId82"/>
    <p:sldId id="1077" r:id="rId83"/>
    <p:sldId id="1078" r:id="rId84"/>
    <p:sldId id="1079" r:id="rId85"/>
    <p:sldId id="1032" r:id="rId86"/>
    <p:sldId id="1080" r:id="rId87"/>
    <p:sldId id="1082" r:id="rId88"/>
    <p:sldId id="1083" r:id="rId89"/>
    <p:sldId id="1395" r:id="rId90"/>
    <p:sldId id="1396" r:id="rId91"/>
    <p:sldId id="1397" r:id="rId92"/>
    <p:sldId id="1398" r:id="rId93"/>
    <p:sldId id="1040" r:id="rId94"/>
    <p:sldId id="1084" r:id="rId95"/>
    <p:sldId id="1399" r:id="rId96"/>
    <p:sldId id="1041" r:id="rId97"/>
    <p:sldId id="1085" r:id="rId98"/>
    <p:sldId id="1088" r:id="rId99"/>
    <p:sldId id="1090" r:id="rId100"/>
    <p:sldId id="1091" r:id="rId101"/>
    <p:sldId id="1403" r:id="rId102"/>
    <p:sldId id="1404" r:id="rId103"/>
    <p:sldId id="1405" r:id="rId104"/>
    <p:sldId id="1406" r:id="rId105"/>
    <p:sldId id="1407" r:id="rId106"/>
    <p:sldId id="1408" r:id="rId107"/>
    <p:sldId id="1409" r:id="rId108"/>
    <p:sldId id="1044" r:id="rId109"/>
    <p:sldId id="1089" r:id="rId110"/>
    <p:sldId id="1415" r:id="rId111"/>
    <p:sldId id="1045" r:id="rId112"/>
    <p:sldId id="1092" r:id="rId113"/>
    <p:sldId id="1033" r:id="rId114"/>
    <p:sldId id="1094" r:id="rId115"/>
    <p:sldId id="1410" r:id="rId116"/>
    <p:sldId id="1411" r:id="rId117"/>
    <p:sldId id="1412" r:id="rId118"/>
    <p:sldId id="1413" r:id="rId119"/>
    <p:sldId id="1414" r:id="rId120"/>
    <p:sldId id="1093" r:id="rId121"/>
    <p:sldId id="1119" r:id="rId122"/>
    <p:sldId id="1095" r:id="rId123"/>
    <p:sldId id="1035" r:id="rId124"/>
    <p:sldId id="1098" r:id="rId125"/>
    <p:sldId id="1096" r:id="rId126"/>
    <p:sldId id="1099" r:id="rId127"/>
    <p:sldId id="1036" r:id="rId128"/>
    <p:sldId id="1101" r:id="rId129"/>
    <p:sldId id="1100" r:id="rId130"/>
    <p:sldId id="1037" r:id="rId131"/>
    <p:sldId id="1110" r:id="rId132"/>
    <p:sldId id="1102" r:id="rId133"/>
    <p:sldId id="1103" r:id="rId134"/>
    <p:sldId id="1104" r:id="rId135"/>
    <p:sldId id="1417" r:id="rId136"/>
    <p:sldId id="1105" r:id="rId137"/>
    <p:sldId id="1113" r:id="rId138"/>
    <p:sldId id="1111" r:id="rId139"/>
    <p:sldId id="1112" r:id="rId140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8"/>
  </p:normalViewPr>
  <p:slideViewPr>
    <p:cSldViewPr>
      <p:cViewPr varScale="1">
        <p:scale>
          <a:sx n="106" d="100"/>
          <a:sy n="106" d="100"/>
        </p:scale>
        <p:origin x="176" y="408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CFEB9C0-DF6C-9F43-9D83-95A9C8D284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356C834-1FD3-1542-B0F7-5BF662E674A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B2972129-B266-444F-9671-8392825371F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833E0D53-CC76-6C4D-BD14-A55F3315B0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084E20-6DE1-E74C-9BA6-FB3649AE4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647F6A-E5DD-3A43-9B61-AB1D4CDB6B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84A815A-B3AE-FF42-9F4F-3D154ABDE2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01059-9A0B-B740-9520-1AFBEB4879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DBF66C9-06FF-4241-9FC2-D8F5809A63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7844B67-80C7-BD4E-AC97-22F5CC5E15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A72B8C5-1CB1-1648-825D-5CC9FD4F5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D5CB9E-D9D6-9F42-8139-1ABB06E2D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4847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9363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0040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72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6597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1922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0805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8797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9534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7605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6786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E160F8-9FA1-394B-9891-C99ABB981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18D527-2A3B-8A4C-AB14-F71E2F66F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emf"/><Relationship Id="rId18" Type="http://schemas.openxmlformats.org/officeDocument/2006/relationships/image" Target="../media/image40.emf"/><Relationship Id="rId26" Type="http://schemas.openxmlformats.org/officeDocument/2006/relationships/image" Target="../media/image29.emf"/><Relationship Id="rId3" Type="http://schemas.openxmlformats.org/officeDocument/2006/relationships/image" Target="../media/image15.emf"/><Relationship Id="rId21" Type="http://schemas.openxmlformats.org/officeDocument/2006/relationships/image" Target="../media/image42.emf"/><Relationship Id="rId34" Type="http://schemas.openxmlformats.org/officeDocument/2006/relationships/image" Target="../media/image49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39.emf"/><Relationship Id="rId25" Type="http://schemas.openxmlformats.org/officeDocument/2006/relationships/image" Target="../media/image46.emf"/><Relationship Id="rId33" Type="http://schemas.openxmlformats.org/officeDocument/2006/relationships/image" Target="../media/image34.emf"/><Relationship Id="rId2" Type="http://schemas.openxmlformats.org/officeDocument/2006/relationships/image" Target="../media/image14.emf"/><Relationship Id="rId16" Type="http://schemas.openxmlformats.org/officeDocument/2006/relationships/image" Target="../media/image38.emf"/><Relationship Id="rId20" Type="http://schemas.openxmlformats.org/officeDocument/2006/relationships/image" Target="../media/image28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24" Type="http://schemas.openxmlformats.org/officeDocument/2006/relationships/image" Target="../media/image45.emf"/><Relationship Id="rId32" Type="http://schemas.openxmlformats.org/officeDocument/2006/relationships/image" Target="../media/image48.emf"/><Relationship Id="rId5" Type="http://schemas.openxmlformats.org/officeDocument/2006/relationships/image" Target="../media/image17.emf"/><Relationship Id="rId15" Type="http://schemas.openxmlformats.org/officeDocument/2006/relationships/image" Target="../media/image37.emf"/><Relationship Id="rId23" Type="http://schemas.openxmlformats.org/officeDocument/2006/relationships/image" Target="../media/image44.emf"/><Relationship Id="rId28" Type="http://schemas.openxmlformats.org/officeDocument/2006/relationships/image" Target="../media/image31.emf"/><Relationship Id="rId36" Type="http://schemas.openxmlformats.org/officeDocument/2006/relationships/image" Target="../media/image50.emf"/><Relationship Id="rId10" Type="http://schemas.openxmlformats.org/officeDocument/2006/relationships/image" Target="../media/image22.emf"/><Relationship Id="rId19" Type="http://schemas.openxmlformats.org/officeDocument/2006/relationships/image" Target="../media/image41.emf"/><Relationship Id="rId31" Type="http://schemas.openxmlformats.org/officeDocument/2006/relationships/image" Target="../media/image33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43.emf"/><Relationship Id="rId27" Type="http://schemas.openxmlformats.org/officeDocument/2006/relationships/image" Target="../media/image30.emf"/><Relationship Id="rId30" Type="http://schemas.openxmlformats.org/officeDocument/2006/relationships/image" Target="../media/image47.emf"/><Relationship Id="rId35" Type="http://schemas.openxmlformats.org/officeDocument/2006/relationships/image" Target="../media/image35.emf"/><Relationship Id="rId8" Type="http://schemas.openxmlformats.org/officeDocument/2006/relationships/image" Target="../media/image20.emf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emf"/><Relationship Id="rId18" Type="http://schemas.openxmlformats.org/officeDocument/2006/relationships/image" Target="../media/image40.emf"/><Relationship Id="rId26" Type="http://schemas.openxmlformats.org/officeDocument/2006/relationships/image" Target="../media/image29.emf"/><Relationship Id="rId3" Type="http://schemas.openxmlformats.org/officeDocument/2006/relationships/image" Target="../media/image15.emf"/><Relationship Id="rId21" Type="http://schemas.openxmlformats.org/officeDocument/2006/relationships/image" Target="../media/image42.emf"/><Relationship Id="rId34" Type="http://schemas.openxmlformats.org/officeDocument/2006/relationships/image" Target="../media/image49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39.emf"/><Relationship Id="rId25" Type="http://schemas.openxmlformats.org/officeDocument/2006/relationships/image" Target="../media/image46.emf"/><Relationship Id="rId33" Type="http://schemas.openxmlformats.org/officeDocument/2006/relationships/image" Target="../media/image34.emf"/><Relationship Id="rId2" Type="http://schemas.openxmlformats.org/officeDocument/2006/relationships/image" Target="../media/image14.emf"/><Relationship Id="rId16" Type="http://schemas.openxmlformats.org/officeDocument/2006/relationships/image" Target="../media/image38.emf"/><Relationship Id="rId20" Type="http://schemas.openxmlformats.org/officeDocument/2006/relationships/image" Target="../media/image28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24" Type="http://schemas.openxmlformats.org/officeDocument/2006/relationships/image" Target="../media/image45.emf"/><Relationship Id="rId32" Type="http://schemas.openxmlformats.org/officeDocument/2006/relationships/image" Target="../media/image48.emf"/><Relationship Id="rId5" Type="http://schemas.openxmlformats.org/officeDocument/2006/relationships/image" Target="../media/image17.emf"/><Relationship Id="rId15" Type="http://schemas.openxmlformats.org/officeDocument/2006/relationships/image" Target="../media/image37.emf"/><Relationship Id="rId23" Type="http://schemas.openxmlformats.org/officeDocument/2006/relationships/image" Target="../media/image44.emf"/><Relationship Id="rId28" Type="http://schemas.openxmlformats.org/officeDocument/2006/relationships/image" Target="../media/image31.emf"/><Relationship Id="rId36" Type="http://schemas.openxmlformats.org/officeDocument/2006/relationships/image" Target="../media/image50.emf"/><Relationship Id="rId10" Type="http://schemas.openxmlformats.org/officeDocument/2006/relationships/image" Target="../media/image22.emf"/><Relationship Id="rId19" Type="http://schemas.openxmlformats.org/officeDocument/2006/relationships/image" Target="../media/image41.emf"/><Relationship Id="rId31" Type="http://schemas.openxmlformats.org/officeDocument/2006/relationships/image" Target="../media/image33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43.emf"/><Relationship Id="rId27" Type="http://schemas.openxmlformats.org/officeDocument/2006/relationships/image" Target="../media/image30.emf"/><Relationship Id="rId30" Type="http://schemas.openxmlformats.org/officeDocument/2006/relationships/image" Target="../media/image47.emf"/><Relationship Id="rId35" Type="http://schemas.openxmlformats.org/officeDocument/2006/relationships/image" Target="../media/image35.emf"/><Relationship Id="rId8" Type="http://schemas.openxmlformats.org/officeDocument/2006/relationships/image" Target="../media/image20.emf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emf"/><Relationship Id="rId18" Type="http://schemas.openxmlformats.org/officeDocument/2006/relationships/image" Target="../media/image40.emf"/><Relationship Id="rId26" Type="http://schemas.openxmlformats.org/officeDocument/2006/relationships/image" Target="../media/image29.emf"/><Relationship Id="rId3" Type="http://schemas.openxmlformats.org/officeDocument/2006/relationships/image" Target="../media/image15.emf"/><Relationship Id="rId21" Type="http://schemas.openxmlformats.org/officeDocument/2006/relationships/image" Target="../media/image42.emf"/><Relationship Id="rId34" Type="http://schemas.openxmlformats.org/officeDocument/2006/relationships/image" Target="../media/image49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39.emf"/><Relationship Id="rId25" Type="http://schemas.openxmlformats.org/officeDocument/2006/relationships/image" Target="../media/image46.emf"/><Relationship Id="rId33" Type="http://schemas.openxmlformats.org/officeDocument/2006/relationships/image" Target="../media/image34.emf"/><Relationship Id="rId2" Type="http://schemas.openxmlformats.org/officeDocument/2006/relationships/image" Target="../media/image14.emf"/><Relationship Id="rId16" Type="http://schemas.openxmlformats.org/officeDocument/2006/relationships/image" Target="../media/image38.emf"/><Relationship Id="rId20" Type="http://schemas.openxmlformats.org/officeDocument/2006/relationships/image" Target="../media/image28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24" Type="http://schemas.openxmlformats.org/officeDocument/2006/relationships/image" Target="../media/image45.emf"/><Relationship Id="rId32" Type="http://schemas.openxmlformats.org/officeDocument/2006/relationships/image" Target="../media/image48.emf"/><Relationship Id="rId5" Type="http://schemas.openxmlformats.org/officeDocument/2006/relationships/image" Target="../media/image17.emf"/><Relationship Id="rId15" Type="http://schemas.openxmlformats.org/officeDocument/2006/relationships/image" Target="../media/image37.emf"/><Relationship Id="rId23" Type="http://schemas.openxmlformats.org/officeDocument/2006/relationships/image" Target="../media/image44.emf"/><Relationship Id="rId28" Type="http://schemas.openxmlformats.org/officeDocument/2006/relationships/image" Target="../media/image31.emf"/><Relationship Id="rId36" Type="http://schemas.openxmlformats.org/officeDocument/2006/relationships/image" Target="../media/image50.emf"/><Relationship Id="rId10" Type="http://schemas.openxmlformats.org/officeDocument/2006/relationships/image" Target="../media/image22.emf"/><Relationship Id="rId19" Type="http://schemas.openxmlformats.org/officeDocument/2006/relationships/image" Target="../media/image41.emf"/><Relationship Id="rId31" Type="http://schemas.openxmlformats.org/officeDocument/2006/relationships/image" Target="../media/image33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43.emf"/><Relationship Id="rId27" Type="http://schemas.openxmlformats.org/officeDocument/2006/relationships/image" Target="../media/image30.emf"/><Relationship Id="rId30" Type="http://schemas.openxmlformats.org/officeDocument/2006/relationships/image" Target="../media/image47.emf"/><Relationship Id="rId35" Type="http://schemas.openxmlformats.org/officeDocument/2006/relationships/image" Target="../media/image35.emf"/><Relationship Id="rId8" Type="http://schemas.openxmlformats.org/officeDocument/2006/relationships/image" Target="../media/image20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331E7580-A360-8B47-B800-0EA6BDC1F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0AB847E8-89DA-CF44-88CD-C34468093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/>
              <a:t>Instructor: Alexander Stoytchev</a:t>
            </a:r>
          </a:p>
          <a:p>
            <a:pPr algn="ctr" eaLnBrk="1" hangingPunct="1">
              <a:buFontTx/>
              <a:buNone/>
            </a:pPr>
            <a:endParaRPr lang="en-US" altLang="en-US" sz="2800"/>
          </a:p>
          <a:p>
            <a:pPr algn="ctr" eaLnBrk="1" hangingPunct="1">
              <a:buFontTx/>
              <a:buNone/>
            </a:pPr>
            <a:r>
              <a:rPr lang="en-US" altLang="en-US"/>
              <a:t>http://www.ece.iastate.edu/~alexs/classes/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4DD4BD45-FB29-6B4C-92A4-A2C07D760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CprE</a:t>
            </a:r>
            <a:r>
              <a:rPr lang="en-US" altLang="en-US" sz="3600" dirty="0"/>
              <a:t> 2810: </a:t>
            </a:r>
            <a:br>
              <a:rPr lang="en-US" altLang="en-US" sz="3600" dirty="0"/>
            </a:br>
            <a:r>
              <a:rPr lang="en-US" altLang="en-US" sz="3600" dirty="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2F6DA014-555C-0740-84DB-EAF84A954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3430" name="Straight Arrow Connector 4">
            <a:extLst>
              <a:ext uri="{FF2B5EF4-FFF2-40B4-BE49-F238E27FC236}">
                <a16:creationId xmlns:a16="http://schemas.microsoft.com/office/drawing/2014/main" id="{8451674A-9B06-454A-9AAE-5137908E09B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97113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31" name="TextBox 5">
            <a:extLst>
              <a:ext uri="{FF2B5EF4-FFF2-40B4-BE49-F238E27FC236}">
                <a16:creationId xmlns:a16="http://schemas.microsoft.com/office/drawing/2014/main" id="{D50A408D-D8C8-BC46-8DDA-EC3BFCC0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5246688"/>
            <a:ext cx="1439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constant 0</a:t>
            </a:r>
          </a:p>
        </p:txBody>
      </p:sp>
      <p:cxnSp>
        <p:nvCxnSpPr>
          <p:cNvPr id="13432" name="Straight Arrow Connector 7">
            <a:extLst>
              <a:ext uri="{FF2B5EF4-FFF2-40B4-BE49-F238E27FC236}">
                <a16:creationId xmlns:a16="http://schemas.microsoft.com/office/drawing/2014/main" id="{087874F5-56F0-2A4D-9D41-ED0306D2EEB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567863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33" name="TextBox 8">
            <a:extLst>
              <a:ext uri="{FF2B5EF4-FFF2-40B4-BE49-F238E27FC236}">
                <a16:creationId xmlns:a16="http://schemas.microsoft.com/office/drawing/2014/main" id="{19D256E3-4ABB-7B41-998E-0D144F010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5257801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constant 1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F491041C-7D88-3240-AEEA-9A463ACEF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5474" name="Picture 3" descr="F:\LogicBook\PowerPoint\chapter4\figure4.6.wmf">
            <a:extLst>
              <a:ext uri="{FF2B5EF4-FFF2-40B4-BE49-F238E27FC236}">
                <a16:creationId xmlns:a16="http://schemas.microsoft.com/office/drawing/2014/main" id="{95D89276-99DE-3E44-8E55-47244449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2" descr="Screen shot 2013-09-25 at 3.25.19 PM.png">
            <a:extLst>
              <a:ext uri="{FF2B5EF4-FFF2-40B4-BE49-F238E27FC236}">
                <a16:creationId xmlns:a16="http://schemas.microsoft.com/office/drawing/2014/main" id="{D6CAB9EA-D9ED-D64F-99AF-30A9F421A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Box 6">
            <a:extLst>
              <a:ext uri="{FF2B5EF4-FFF2-40B4-BE49-F238E27FC236}">
                <a16:creationId xmlns:a16="http://schemas.microsoft.com/office/drawing/2014/main" id="{D26C7AD0-92FC-9440-AA96-2EC453B0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5477" name="TextBox 7">
            <a:extLst>
              <a:ext uri="{FF2B5EF4-FFF2-40B4-BE49-F238E27FC236}">
                <a16:creationId xmlns:a16="http://schemas.microsoft.com/office/drawing/2014/main" id="{DD6C0968-C194-CA49-8424-55606234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5478" name="TextBox 8">
            <a:extLst>
              <a:ext uri="{FF2B5EF4-FFF2-40B4-BE49-F238E27FC236}">
                <a16:creationId xmlns:a16="http://schemas.microsoft.com/office/drawing/2014/main" id="{43369608-629D-D542-843D-ED1750A66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417E8FCB-DAC5-B84C-A75F-E6C8F856F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6498" name="Picture 3" descr="F:\LogicBook\PowerPoint\chapter4\figure4.6.wmf">
            <a:extLst>
              <a:ext uri="{FF2B5EF4-FFF2-40B4-BE49-F238E27FC236}">
                <a16:creationId xmlns:a16="http://schemas.microsoft.com/office/drawing/2014/main" id="{1A821F56-CA38-A548-B624-1A9288A0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2" descr="Screen shot 2013-09-25 at 3.25.19 PM.png">
            <a:extLst>
              <a:ext uri="{FF2B5EF4-FFF2-40B4-BE49-F238E27FC236}">
                <a16:creationId xmlns:a16="http://schemas.microsoft.com/office/drawing/2014/main" id="{C901E89E-5389-9B4A-9306-440E537F5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6">
            <a:extLst>
              <a:ext uri="{FF2B5EF4-FFF2-40B4-BE49-F238E27FC236}">
                <a16:creationId xmlns:a16="http://schemas.microsoft.com/office/drawing/2014/main" id="{6881C8AA-1164-EE4F-A9FD-5A4A9FA73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6501" name="TextBox 7">
            <a:extLst>
              <a:ext uri="{FF2B5EF4-FFF2-40B4-BE49-F238E27FC236}">
                <a16:creationId xmlns:a16="http://schemas.microsoft.com/office/drawing/2014/main" id="{3B2446FB-20DA-2840-A594-0139AE2D2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6502" name="TextBox 8">
            <a:extLst>
              <a:ext uri="{FF2B5EF4-FFF2-40B4-BE49-F238E27FC236}">
                <a16:creationId xmlns:a16="http://schemas.microsoft.com/office/drawing/2014/main" id="{E319744F-7DB6-9248-BAB5-66F661E3F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07AB6F-950C-8D44-BAC2-36AE31962892}"/>
              </a:ext>
            </a:extLst>
          </p:cNvPr>
          <p:cNvSpPr/>
          <p:nvPr/>
        </p:nvSpPr>
        <p:spPr bwMode="auto">
          <a:xfrm>
            <a:off x="4938714" y="34369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6504" name="Rectangle 10">
            <a:extLst>
              <a:ext uri="{FF2B5EF4-FFF2-40B4-BE49-F238E27FC236}">
                <a16:creationId xmlns:a16="http://schemas.microsoft.com/office/drawing/2014/main" id="{29FFB412-E8B7-3D4F-9612-3B119A89926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50582" y="929482"/>
            <a:ext cx="490537" cy="10795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094135E2-90A8-1D49-BCCD-2D8774FB8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7522" name="Picture 3" descr="F:\LogicBook\PowerPoint\chapter4\figure4.6.wmf">
            <a:extLst>
              <a:ext uri="{FF2B5EF4-FFF2-40B4-BE49-F238E27FC236}">
                <a16:creationId xmlns:a16="http://schemas.microsoft.com/office/drawing/2014/main" id="{B7145DEF-4B09-0449-B555-0E761DB24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2" descr="Screen shot 2013-09-25 at 3.25.19 PM.png">
            <a:extLst>
              <a:ext uri="{FF2B5EF4-FFF2-40B4-BE49-F238E27FC236}">
                <a16:creationId xmlns:a16="http://schemas.microsoft.com/office/drawing/2014/main" id="{E2B16622-EEE9-794C-8BB8-9CCD5F96F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Box 6">
            <a:extLst>
              <a:ext uri="{FF2B5EF4-FFF2-40B4-BE49-F238E27FC236}">
                <a16:creationId xmlns:a16="http://schemas.microsoft.com/office/drawing/2014/main" id="{674BDE5C-4540-3A4E-B137-0159E615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7525" name="TextBox 7">
            <a:extLst>
              <a:ext uri="{FF2B5EF4-FFF2-40B4-BE49-F238E27FC236}">
                <a16:creationId xmlns:a16="http://schemas.microsoft.com/office/drawing/2014/main" id="{C4DE21C1-0DD0-854D-9778-3989585F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7526" name="TextBox 8">
            <a:extLst>
              <a:ext uri="{FF2B5EF4-FFF2-40B4-BE49-F238E27FC236}">
                <a16:creationId xmlns:a16="http://schemas.microsoft.com/office/drawing/2014/main" id="{DB0E8699-1687-9B42-A6FC-592755CB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07AB6F-950C-8D44-BAC2-36AE31962892}"/>
              </a:ext>
            </a:extLst>
          </p:cNvPr>
          <p:cNvSpPr/>
          <p:nvPr/>
        </p:nvSpPr>
        <p:spPr bwMode="auto">
          <a:xfrm>
            <a:off x="4938714" y="34369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7528" name="Rectangle 10">
            <a:extLst>
              <a:ext uri="{FF2B5EF4-FFF2-40B4-BE49-F238E27FC236}">
                <a16:creationId xmlns:a16="http://schemas.microsoft.com/office/drawing/2014/main" id="{757374A7-DD36-FA44-953C-ABF0153F3C0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1682" y="1107282"/>
            <a:ext cx="490537" cy="6985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D905F-CBF7-724E-8FB4-C7FDB88E349A}"/>
              </a:ext>
            </a:extLst>
          </p:cNvPr>
          <p:cNvSpPr/>
          <p:nvPr/>
        </p:nvSpPr>
        <p:spPr bwMode="auto">
          <a:xfrm>
            <a:off x="4900614" y="4706939"/>
            <a:ext cx="2376487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B010563B-A751-E341-819D-16974FD9A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8546" name="Picture 3" descr="F:\LogicBook\PowerPoint\chapter4\figure4.6.wmf">
            <a:extLst>
              <a:ext uri="{FF2B5EF4-FFF2-40B4-BE49-F238E27FC236}">
                <a16:creationId xmlns:a16="http://schemas.microsoft.com/office/drawing/2014/main" id="{544CC6A2-3CBD-0E4C-9B18-D47EAECC8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2" descr="Screen shot 2013-09-25 at 3.25.19 PM.png">
            <a:extLst>
              <a:ext uri="{FF2B5EF4-FFF2-40B4-BE49-F238E27FC236}">
                <a16:creationId xmlns:a16="http://schemas.microsoft.com/office/drawing/2014/main" id="{0E7D8484-D57C-8545-BFAE-3C94DE47F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6">
            <a:extLst>
              <a:ext uri="{FF2B5EF4-FFF2-40B4-BE49-F238E27FC236}">
                <a16:creationId xmlns:a16="http://schemas.microsoft.com/office/drawing/2014/main" id="{E6E5B154-EAC5-3349-BA92-BF49074E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8549" name="TextBox 7">
            <a:extLst>
              <a:ext uri="{FF2B5EF4-FFF2-40B4-BE49-F238E27FC236}">
                <a16:creationId xmlns:a16="http://schemas.microsoft.com/office/drawing/2014/main" id="{CEDDBD50-6389-9046-8A0E-91611A043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8550" name="TextBox 8">
            <a:extLst>
              <a:ext uri="{FF2B5EF4-FFF2-40B4-BE49-F238E27FC236}">
                <a16:creationId xmlns:a16="http://schemas.microsoft.com/office/drawing/2014/main" id="{2F9C9748-11A6-CA46-A2FB-7BA9942FD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07AB6F-950C-8D44-BAC2-36AE31962892}"/>
              </a:ext>
            </a:extLst>
          </p:cNvPr>
          <p:cNvSpPr/>
          <p:nvPr/>
        </p:nvSpPr>
        <p:spPr bwMode="auto">
          <a:xfrm>
            <a:off x="4938714" y="34369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8552" name="Rectangle 10">
            <a:extLst>
              <a:ext uri="{FF2B5EF4-FFF2-40B4-BE49-F238E27FC236}">
                <a16:creationId xmlns:a16="http://schemas.microsoft.com/office/drawing/2014/main" id="{47EBA5D3-B4BA-794D-B8FA-8BFC656E728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49282" y="954882"/>
            <a:ext cx="490537" cy="10033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D905F-CBF7-724E-8FB4-C7FDB88E349A}"/>
              </a:ext>
            </a:extLst>
          </p:cNvPr>
          <p:cNvSpPr/>
          <p:nvPr/>
        </p:nvSpPr>
        <p:spPr bwMode="auto">
          <a:xfrm>
            <a:off x="4900614" y="4706939"/>
            <a:ext cx="2376487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0332C88-E806-4D4F-B719-70F8CF5B384C}"/>
              </a:ext>
            </a:extLst>
          </p:cNvPr>
          <p:cNvSpPr/>
          <p:nvPr/>
        </p:nvSpPr>
        <p:spPr bwMode="auto">
          <a:xfrm rot="5400000">
            <a:off x="4633914" y="43767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845032C2-D01E-C244-A8A7-2FF29B134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9570" name="Picture 3" descr="F:\LogicBook\PowerPoint\chapter4\figure4.6.wmf">
            <a:extLst>
              <a:ext uri="{FF2B5EF4-FFF2-40B4-BE49-F238E27FC236}">
                <a16:creationId xmlns:a16="http://schemas.microsoft.com/office/drawing/2014/main" id="{9E4595B6-CD81-5543-AB3E-008296A6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2" descr="Screen shot 2013-09-25 at 3.25.19 PM.png">
            <a:extLst>
              <a:ext uri="{FF2B5EF4-FFF2-40B4-BE49-F238E27FC236}">
                <a16:creationId xmlns:a16="http://schemas.microsoft.com/office/drawing/2014/main" id="{0272DD75-41DD-1A4C-A446-BE2033F98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6">
            <a:extLst>
              <a:ext uri="{FF2B5EF4-FFF2-40B4-BE49-F238E27FC236}">
                <a16:creationId xmlns:a16="http://schemas.microsoft.com/office/drawing/2014/main" id="{8F4DE129-9552-B944-A394-9A71B1B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9573" name="TextBox 7">
            <a:extLst>
              <a:ext uri="{FF2B5EF4-FFF2-40B4-BE49-F238E27FC236}">
                <a16:creationId xmlns:a16="http://schemas.microsoft.com/office/drawing/2014/main" id="{8BA9B21D-5B89-AF46-840C-A6DD6ECC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9574" name="TextBox 8">
            <a:extLst>
              <a:ext uri="{FF2B5EF4-FFF2-40B4-BE49-F238E27FC236}">
                <a16:creationId xmlns:a16="http://schemas.microsoft.com/office/drawing/2014/main" id="{18F8B866-73DC-4447-9057-E9F035FE8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07AB6F-950C-8D44-BAC2-36AE31962892}"/>
              </a:ext>
            </a:extLst>
          </p:cNvPr>
          <p:cNvSpPr/>
          <p:nvPr/>
        </p:nvSpPr>
        <p:spPr bwMode="auto">
          <a:xfrm>
            <a:off x="4938714" y="34369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9576" name="Rectangle 10">
            <a:extLst>
              <a:ext uri="{FF2B5EF4-FFF2-40B4-BE49-F238E27FC236}">
                <a16:creationId xmlns:a16="http://schemas.microsoft.com/office/drawing/2014/main" id="{E21BA7DF-278D-DA4E-BB69-0D21778F1B9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35182" y="840582"/>
            <a:ext cx="490537" cy="12319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D905F-CBF7-724E-8FB4-C7FDB88E349A}"/>
              </a:ext>
            </a:extLst>
          </p:cNvPr>
          <p:cNvSpPr/>
          <p:nvPr/>
        </p:nvSpPr>
        <p:spPr bwMode="auto">
          <a:xfrm>
            <a:off x="4900614" y="4706939"/>
            <a:ext cx="2376487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0332C88-E806-4D4F-B719-70F8CF5B384C}"/>
              </a:ext>
            </a:extLst>
          </p:cNvPr>
          <p:cNvSpPr/>
          <p:nvPr/>
        </p:nvSpPr>
        <p:spPr bwMode="auto">
          <a:xfrm rot="5400000">
            <a:off x="4633914" y="43767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04F64DC-7D11-F54A-AC89-104264074318}"/>
              </a:ext>
            </a:extLst>
          </p:cNvPr>
          <p:cNvSpPr/>
          <p:nvPr/>
        </p:nvSpPr>
        <p:spPr bwMode="auto">
          <a:xfrm rot="5400000">
            <a:off x="6169819" y="4036219"/>
            <a:ext cx="508000" cy="5127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3" name="Group 2">
            <a:extLst>
              <a:ext uri="{FF2B5EF4-FFF2-40B4-BE49-F238E27FC236}">
                <a16:creationId xmlns:a16="http://schemas.microsoft.com/office/drawing/2014/main" id="{AA8AEA7A-6C18-AB4D-804B-CC2880BBF46B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110603" name="Picture 3" descr="F:\LogicBook\PowerPoint\chapter4\figure4.6.wmf">
              <a:extLst>
                <a:ext uri="{FF2B5EF4-FFF2-40B4-BE49-F238E27FC236}">
                  <a16:creationId xmlns:a16="http://schemas.microsoft.com/office/drawing/2014/main" id="{B92A2FEC-871C-F446-934F-A9B7AE2FB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04" name="TextBox 5">
              <a:extLst>
                <a:ext uri="{FF2B5EF4-FFF2-40B4-BE49-F238E27FC236}">
                  <a16:creationId xmlns:a16="http://schemas.microsoft.com/office/drawing/2014/main" id="{753A7B8E-3C9C-F94C-80A9-85A4774CD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05" name="TextBox 6">
              <a:extLst>
                <a:ext uri="{FF2B5EF4-FFF2-40B4-BE49-F238E27FC236}">
                  <a16:creationId xmlns:a16="http://schemas.microsoft.com/office/drawing/2014/main" id="{17F61244-1A33-5B4E-ADA9-A659228E9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06" name="TextBox 7">
              <a:extLst>
                <a:ext uri="{FF2B5EF4-FFF2-40B4-BE49-F238E27FC236}">
                  <a16:creationId xmlns:a16="http://schemas.microsoft.com/office/drawing/2014/main" id="{06FC6086-072F-F542-95B3-9D202060D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07" name="TextBox 8">
              <a:extLst>
                <a:ext uri="{FF2B5EF4-FFF2-40B4-BE49-F238E27FC236}">
                  <a16:creationId xmlns:a16="http://schemas.microsoft.com/office/drawing/2014/main" id="{553C1D99-95F2-444E-9A86-5144D5962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0608" name="TextBox 11">
              <a:extLst>
                <a:ext uri="{FF2B5EF4-FFF2-40B4-BE49-F238E27FC236}">
                  <a16:creationId xmlns:a16="http://schemas.microsoft.com/office/drawing/2014/main" id="{4638D9DB-8907-A047-9886-0A02630D6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09" name="TextBox 12">
              <a:extLst>
                <a:ext uri="{FF2B5EF4-FFF2-40B4-BE49-F238E27FC236}">
                  <a16:creationId xmlns:a16="http://schemas.microsoft.com/office/drawing/2014/main" id="{594A0B61-B212-064F-BC1E-BBDBD1C54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0610" name="TextBox 13">
              <a:extLst>
                <a:ext uri="{FF2B5EF4-FFF2-40B4-BE49-F238E27FC236}">
                  <a16:creationId xmlns:a16="http://schemas.microsoft.com/office/drawing/2014/main" id="{EA5A6D74-93E3-9F44-A747-881C4558C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11" name="TextBox 14">
              <a:extLst>
                <a:ext uri="{FF2B5EF4-FFF2-40B4-BE49-F238E27FC236}">
                  <a16:creationId xmlns:a16="http://schemas.microsoft.com/office/drawing/2014/main" id="{CC9E4ED2-952A-3143-ACDD-DDEA8DBCB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0612" name="TextBox 15">
              <a:extLst>
                <a:ext uri="{FF2B5EF4-FFF2-40B4-BE49-F238E27FC236}">
                  <a16:creationId xmlns:a16="http://schemas.microsoft.com/office/drawing/2014/main" id="{1C198858-B75D-2F4E-915F-3EEE2E074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0613" name="TextBox 16">
              <a:extLst>
                <a:ext uri="{FF2B5EF4-FFF2-40B4-BE49-F238E27FC236}">
                  <a16:creationId xmlns:a16="http://schemas.microsoft.com/office/drawing/2014/main" id="{5A03C047-2A94-0D47-8F8C-7F869C25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14" name="TextBox 17">
              <a:extLst>
                <a:ext uri="{FF2B5EF4-FFF2-40B4-BE49-F238E27FC236}">
                  <a16:creationId xmlns:a16="http://schemas.microsoft.com/office/drawing/2014/main" id="{0D27BAEC-4F87-F04A-BFCF-6F0E269A6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0615" name="TextBox 18">
              <a:extLst>
                <a:ext uri="{FF2B5EF4-FFF2-40B4-BE49-F238E27FC236}">
                  <a16:creationId xmlns:a16="http://schemas.microsoft.com/office/drawing/2014/main" id="{364F8586-D98D-844C-B2CE-1A780C444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0616" name="TextBox 19">
              <a:extLst>
                <a:ext uri="{FF2B5EF4-FFF2-40B4-BE49-F238E27FC236}">
                  <a16:creationId xmlns:a16="http://schemas.microsoft.com/office/drawing/2014/main" id="{0A3BCBEB-01C5-1D49-9796-3824E68B3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17" name="TextBox 20">
              <a:extLst>
                <a:ext uri="{FF2B5EF4-FFF2-40B4-BE49-F238E27FC236}">
                  <a16:creationId xmlns:a16="http://schemas.microsoft.com/office/drawing/2014/main" id="{C24E3D59-3F0A-254A-B66D-38DDA6171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0618" name="TextBox 21">
              <a:extLst>
                <a:ext uri="{FF2B5EF4-FFF2-40B4-BE49-F238E27FC236}">
                  <a16:creationId xmlns:a16="http://schemas.microsoft.com/office/drawing/2014/main" id="{BE9610EB-957E-A043-930C-503DE5521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19" name="TextBox 22">
              <a:extLst>
                <a:ext uri="{FF2B5EF4-FFF2-40B4-BE49-F238E27FC236}">
                  <a16:creationId xmlns:a16="http://schemas.microsoft.com/office/drawing/2014/main" id="{7CD799F5-9013-AD4B-A7CD-51E233A82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10594" name="Title 1">
            <a:extLst>
              <a:ext uri="{FF2B5EF4-FFF2-40B4-BE49-F238E27FC236}">
                <a16:creationId xmlns:a16="http://schemas.microsoft.com/office/drawing/2014/main" id="{EE4ED1E2-E409-6F47-B9B1-D3AF99F73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10595" name="Picture 2" descr="Screen shot 2013-09-25 at 3.25.19 PM.png">
            <a:extLst>
              <a:ext uri="{FF2B5EF4-FFF2-40B4-BE49-F238E27FC236}">
                <a16:creationId xmlns:a16="http://schemas.microsoft.com/office/drawing/2014/main" id="{00E0D048-F591-5C41-AFC7-A327F2F0E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extBox 6">
            <a:extLst>
              <a:ext uri="{FF2B5EF4-FFF2-40B4-BE49-F238E27FC236}">
                <a16:creationId xmlns:a16="http://schemas.microsoft.com/office/drawing/2014/main" id="{2086B391-0ABC-EF4D-9F1B-E307B7A5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10597" name="TextBox 7">
            <a:extLst>
              <a:ext uri="{FF2B5EF4-FFF2-40B4-BE49-F238E27FC236}">
                <a16:creationId xmlns:a16="http://schemas.microsoft.com/office/drawing/2014/main" id="{359ADFBA-B91D-C447-A0E0-C5DA2BEC6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10598" name="TextBox 8">
            <a:extLst>
              <a:ext uri="{FF2B5EF4-FFF2-40B4-BE49-F238E27FC236}">
                <a16:creationId xmlns:a16="http://schemas.microsoft.com/office/drawing/2014/main" id="{329DB49C-FDD2-1448-A699-746E6E3F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07AB6F-950C-8D44-BAC2-36AE31962892}"/>
              </a:ext>
            </a:extLst>
          </p:cNvPr>
          <p:cNvSpPr/>
          <p:nvPr/>
        </p:nvSpPr>
        <p:spPr bwMode="auto">
          <a:xfrm>
            <a:off x="4938714" y="34369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D905F-CBF7-724E-8FB4-C7FDB88E349A}"/>
              </a:ext>
            </a:extLst>
          </p:cNvPr>
          <p:cNvSpPr/>
          <p:nvPr/>
        </p:nvSpPr>
        <p:spPr bwMode="auto">
          <a:xfrm>
            <a:off x="4900614" y="4706939"/>
            <a:ext cx="2376487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0332C88-E806-4D4F-B719-70F8CF5B384C}"/>
              </a:ext>
            </a:extLst>
          </p:cNvPr>
          <p:cNvSpPr/>
          <p:nvPr/>
        </p:nvSpPr>
        <p:spPr bwMode="auto">
          <a:xfrm rot="5400000">
            <a:off x="4633914" y="43767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04F64DC-7D11-F54A-AC89-104264074318}"/>
              </a:ext>
            </a:extLst>
          </p:cNvPr>
          <p:cNvSpPr/>
          <p:nvPr/>
        </p:nvSpPr>
        <p:spPr bwMode="auto">
          <a:xfrm rot="5400000">
            <a:off x="6169819" y="4036219"/>
            <a:ext cx="508000" cy="5127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7" name="Group 2">
            <a:extLst>
              <a:ext uri="{FF2B5EF4-FFF2-40B4-BE49-F238E27FC236}">
                <a16:creationId xmlns:a16="http://schemas.microsoft.com/office/drawing/2014/main" id="{B9C17990-58F0-9848-BBC2-113EFE65571B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111620" name="Picture 3" descr="F:\LogicBook\PowerPoint\chapter4\figure4.6.wmf">
              <a:extLst>
                <a:ext uri="{FF2B5EF4-FFF2-40B4-BE49-F238E27FC236}">
                  <a16:creationId xmlns:a16="http://schemas.microsoft.com/office/drawing/2014/main" id="{9937CDF7-DEFD-7B44-93CC-C24D59B5D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21" name="TextBox 5">
              <a:extLst>
                <a:ext uri="{FF2B5EF4-FFF2-40B4-BE49-F238E27FC236}">
                  <a16:creationId xmlns:a16="http://schemas.microsoft.com/office/drawing/2014/main" id="{B9EB4B43-AC67-9744-B864-3409BAAEB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22" name="TextBox 6">
              <a:extLst>
                <a:ext uri="{FF2B5EF4-FFF2-40B4-BE49-F238E27FC236}">
                  <a16:creationId xmlns:a16="http://schemas.microsoft.com/office/drawing/2014/main" id="{0A7ACBCF-C08B-384B-AF3B-83B139EDD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23" name="TextBox 7">
              <a:extLst>
                <a:ext uri="{FF2B5EF4-FFF2-40B4-BE49-F238E27FC236}">
                  <a16:creationId xmlns:a16="http://schemas.microsoft.com/office/drawing/2014/main" id="{33B8C617-3564-4142-9401-DCF230E4A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24" name="TextBox 8">
              <a:extLst>
                <a:ext uri="{FF2B5EF4-FFF2-40B4-BE49-F238E27FC236}">
                  <a16:creationId xmlns:a16="http://schemas.microsoft.com/office/drawing/2014/main" id="{D626B1BC-327A-4B4E-8248-BAA4BE931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1625" name="TextBox 11">
              <a:extLst>
                <a:ext uri="{FF2B5EF4-FFF2-40B4-BE49-F238E27FC236}">
                  <a16:creationId xmlns:a16="http://schemas.microsoft.com/office/drawing/2014/main" id="{A5007CFD-71A6-1542-AA7A-F9B4B74C5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26" name="TextBox 12">
              <a:extLst>
                <a:ext uri="{FF2B5EF4-FFF2-40B4-BE49-F238E27FC236}">
                  <a16:creationId xmlns:a16="http://schemas.microsoft.com/office/drawing/2014/main" id="{8693DAEC-9804-6443-AA99-D10DD3616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1627" name="TextBox 13">
              <a:extLst>
                <a:ext uri="{FF2B5EF4-FFF2-40B4-BE49-F238E27FC236}">
                  <a16:creationId xmlns:a16="http://schemas.microsoft.com/office/drawing/2014/main" id="{9FBD5953-4CD4-5F46-8782-40BA91EFB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28" name="TextBox 14">
              <a:extLst>
                <a:ext uri="{FF2B5EF4-FFF2-40B4-BE49-F238E27FC236}">
                  <a16:creationId xmlns:a16="http://schemas.microsoft.com/office/drawing/2014/main" id="{A295439F-527D-844A-8A4A-F561D4652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1629" name="TextBox 15">
              <a:extLst>
                <a:ext uri="{FF2B5EF4-FFF2-40B4-BE49-F238E27FC236}">
                  <a16:creationId xmlns:a16="http://schemas.microsoft.com/office/drawing/2014/main" id="{F0DDF7A0-55A5-154D-836E-F793ECD51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1630" name="TextBox 16">
              <a:extLst>
                <a:ext uri="{FF2B5EF4-FFF2-40B4-BE49-F238E27FC236}">
                  <a16:creationId xmlns:a16="http://schemas.microsoft.com/office/drawing/2014/main" id="{F9248EE4-03A9-F34F-970D-0C4DC8495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31" name="TextBox 17">
              <a:extLst>
                <a:ext uri="{FF2B5EF4-FFF2-40B4-BE49-F238E27FC236}">
                  <a16:creationId xmlns:a16="http://schemas.microsoft.com/office/drawing/2014/main" id="{791A84AA-3A45-314F-ACE4-8CAB4441D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1632" name="TextBox 18">
              <a:extLst>
                <a:ext uri="{FF2B5EF4-FFF2-40B4-BE49-F238E27FC236}">
                  <a16:creationId xmlns:a16="http://schemas.microsoft.com/office/drawing/2014/main" id="{FB6D9131-983E-6B42-B423-6D0591AB3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1633" name="TextBox 19">
              <a:extLst>
                <a:ext uri="{FF2B5EF4-FFF2-40B4-BE49-F238E27FC236}">
                  <a16:creationId xmlns:a16="http://schemas.microsoft.com/office/drawing/2014/main" id="{C9D2B787-E540-4A44-94E3-ABF9B9602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34" name="TextBox 20">
              <a:extLst>
                <a:ext uri="{FF2B5EF4-FFF2-40B4-BE49-F238E27FC236}">
                  <a16:creationId xmlns:a16="http://schemas.microsoft.com/office/drawing/2014/main" id="{3595978A-7A54-7D41-9010-3465DE2C1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1635" name="TextBox 21">
              <a:extLst>
                <a:ext uri="{FF2B5EF4-FFF2-40B4-BE49-F238E27FC236}">
                  <a16:creationId xmlns:a16="http://schemas.microsoft.com/office/drawing/2014/main" id="{6AE91BF4-533C-5346-9F0E-DE058BDC1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36" name="TextBox 22">
              <a:extLst>
                <a:ext uri="{FF2B5EF4-FFF2-40B4-BE49-F238E27FC236}">
                  <a16:creationId xmlns:a16="http://schemas.microsoft.com/office/drawing/2014/main" id="{D720D037-CD46-7E42-8FBF-F0F9F3B06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11618" name="Title 1">
            <a:extLst>
              <a:ext uri="{FF2B5EF4-FFF2-40B4-BE49-F238E27FC236}">
                <a16:creationId xmlns:a16="http://schemas.microsoft.com/office/drawing/2014/main" id="{88AE1DFB-76EA-8C4C-8572-866FD0428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11619" name="Picture 2" descr="Screen shot 2013-09-25 at 3.25.19 PM.png">
            <a:extLst>
              <a:ext uri="{FF2B5EF4-FFF2-40B4-BE49-F238E27FC236}">
                <a16:creationId xmlns:a16="http://schemas.microsoft.com/office/drawing/2014/main" id="{365C9C7A-5430-264F-8C59-9F30D0AC8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1" name="Group 2">
            <a:extLst>
              <a:ext uri="{FF2B5EF4-FFF2-40B4-BE49-F238E27FC236}">
                <a16:creationId xmlns:a16="http://schemas.microsoft.com/office/drawing/2014/main" id="{01EA5AC5-DAAF-FD41-BF6E-A617A9767D9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112651" name="Picture 3" descr="F:\LogicBook\PowerPoint\chapter4\figure4.6.wmf">
              <a:extLst>
                <a:ext uri="{FF2B5EF4-FFF2-40B4-BE49-F238E27FC236}">
                  <a16:creationId xmlns:a16="http://schemas.microsoft.com/office/drawing/2014/main" id="{E8117E46-038B-314E-9129-1302F63C0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2" name="TextBox 5">
              <a:extLst>
                <a:ext uri="{FF2B5EF4-FFF2-40B4-BE49-F238E27FC236}">
                  <a16:creationId xmlns:a16="http://schemas.microsoft.com/office/drawing/2014/main" id="{F4AC7D30-2893-504F-9AC4-C081DF546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53" name="TextBox 6">
              <a:extLst>
                <a:ext uri="{FF2B5EF4-FFF2-40B4-BE49-F238E27FC236}">
                  <a16:creationId xmlns:a16="http://schemas.microsoft.com/office/drawing/2014/main" id="{1F524DD9-FDF2-0445-84EB-7961236F9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54" name="TextBox 7">
              <a:extLst>
                <a:ext uri="{FF2B5EF4-FFF2-40B4-BE49-F238E27FC236}">
                  <a16:creationId xmlns:a16="http://schemas.microsoft.com/office/drawing/2014/main" id="{F1D0AE2E-B6A7-A14B-871F-40B5E8C8E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55" name="TextBox 8">
              <a:extLst>
                <a:ext uri="{FF2B5EF4-FFF2-40B4-BE49-F238E27FC236}">
                  <a16:creationId xmlns:a16="http://schemas.microsoft.com/office/drawing/2014/main" id="{3159B381-3DF2-6E47-ABD7-CE0BB7627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2656" name="TextBox 11">
              <a:extLst>
                <a:ext uri="{FF2B5EF4-FFF2-40B4-BE49-F238E27FC236}">
                  <a16:creationId xmlns:a16="http://schemas.microsoft.com/office/drawing/2014/main" id="{D2465DC2-8B0B-A646-BD7E-935E5E5F2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57" name="TextBox 12">
              <a:extLst>
                <a:ext uri="{FF2B5EF4-FFF2-40B4-BE49-F238E27FC236}">
                  <a16:creationId xmlns:a16="http://schemas.microsoft.com/office/drawing/2014/main" id="{4F1931D9-6A8F-3A4A-9641-32DE18597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2658" name="TextBox 13">
              <a:extLst>
                <a:ext uri="{FF2B5EF4-FFF2-40B4-BE49-F238E27FC236}">
                  <a16:creationId xmlns:a16="http://schemas.microsoft.com/office/drawing/2014/main" id="{8306EA4C-06BF-594B-A607-B086C8DF1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59" name="TextBox 14">
              <a:extLst>
                <a:ext uri="{FF2B5EF4-FFF2-40B4-BE49-F238E27FC236}">
                  <a16:creationId xmlns:a16="http://schemas.microsoft.com/office/drawing/2014/main" id="{29D2CCBE-BCC7-4F44-93FC-8153A07D2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2660" name="TextBox 15">
              <a:extLst>
                <a:ext uri="{FF2B5EF4-FFF2-40B4-BE49-F238E27FC236}">
                  <a16:creationId xmlns:a16="http://schemas.microsoft.com/office/drawing/2014/main" id="{671E8FDE-35C1-8842-8494-1D5708E6C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2661" name="TextBox 16">
              <a:extLst>
                <a:ext uri="{FF2B5EF4-FFF2-40B4-BE49-F238E27FC236}">
                  <a16:creationId xmlns:a16="http://schemas.microsoft.com/office/drawing/2014/main" id="{574BE380-C410-0041-8483-0FF0EA4DB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62" name="TextBox 17">
              <a:extLst>
                <a:ext uri="{FF2B5EF4-FFF2-40B4-BE49-F238E27FC236}">
                  <a16:creationId xmlns:a16="http://schemas.microsoft.com/office/drawing/2014/main" id="{24CF1489-946D-3144-97C2-B860DC265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2663" name="TextBox 18">
              <a:extLst>
                <a:ext uri="{FF2B5EF4-FFF2-40B4-BE49-F238E27FC236}">
                  <a16:creationId xmlns:a16="http://schemas.microsoft.com/office/drawing/2014/main" id="{9F4D3617-6C1B-CA4D-8533-1E5212879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2664" name="TextBox 19">
              <a:extLst>
                <a:ext uri="{FF2B5EF4-FFF2-40B4-BE49-F238E27FC236}">
                  <a16:creationId xmlns:a16="http://schemas.microsoft.com/office/drawing/2014/main" id="{B95D8403-2A78-0A40-AE99-774933839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65" name="TextBox 20">
              <a:extLst>
                <a:ext uri="{FF2B5EF4-FFF2-40B4-BE49-F238E27FC236}">
                  <a16:creationId xmlns:a16="http://schemas.microsoft.com/office/drawing/2014/main" id="{0C8715ED-072D-3C48-950A-3EC05066F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2666" name="TextBox 21">
              <a:extLst>
                <a:ext uri="{FF2B5EF4-FFF2-40B4-BE49-F238E27FC236}">
                  <a16:creationId xmlns:a16="http://schemas.microsoft.com/office/drawing/2014/main" id="{850278CA-D1AD-3B41-A0C7-230D915E9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67" name="TextBox 22">
              <a:extLst>
                <a:ext uri="{FF2B5EF4-FFF2-40B4-BE49-F238E27FC236}">
                  <a16:creationId xmlns:a16="http://schemas.microsoft.com/office/drawing/2014/main" id="{9950BEC4-FC63-C444-A716-8B562E731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12642" name="Title 1">
            <a:extLst>
              <a:ext uri="{FF2B5EF4-FFF2-40B4-BE49-F238E27FC236}">
                <a16:creationId xmlns:a16="http://schemas.microsoft.com/office/drawing/2014/main" id="{6D3EAE6F-ED37-584A-B35C-CF7B8C8E7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12643" name="Picture 2" descr="Screen shot 2013-09-25 at 3.25.19 PM.png">
            <a:extLst>
              <a:ext uri="{FF2B5EF4-FFF2-40B4-BE49-F238E27FC236}">
                <a16:creationId xmlns:a16="http://schemas.microsoft.com/office/drawing/2014/main" id="{6AC2FC46-1537-164B-B9D3-54A2544F7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9308A02-13AD-6144-B4C2-FF20E2AC3E3B}"/>
              </a:ext>
            </a:extLst>
          </p:cNvPr>
          <p:cNvSpPr/>
          <p:nvPr/>
        </p:nvSpPr>
        <p:spPr bwMode="auto">
          <a:xfrm>
            <a:off x="4900614" y="4706939"/>
            <a:ext cx="2376487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E65594B-EC2F-5A4D-A052-135AF795EA51}"/>
              </a:ext>
            </a:extLst>
          </p:cNvPr>
          <p:cNvSpPr/>
          <p:nvPr/>
        </p:nvSpPr>
        <p:spPr bwMode="auto">
          <a:xfrm>
            <a:off x="4938714" y="34369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429AA3D-61C7-D342-8FF9-85A6DAFB3C51}"/>
              </a:ext>
            </a:extLst>
          </p:cNvPr>
          <p:cNvSpPr/>
          <p:nvPr/>
        </p:nvSpPr>
        <p:spPr bwMode="auto">
          <a:xfrm>
            <a:off x="6196014" y="4110038"/>
            <a:ext cx="1050925" cy="10334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24D2FCA-89B7-AD42-8DC9-FE3BB816CF62}"/>
              </a:ext>
            </a:extLst>
          </p:cNvPr>
          <p:cNvSpPr/>
          <p:nvPr/>
        </p:nvSpPr>
        <p:spPr bwMode="auto">
          <a:xfrm rot="16200000">
            <a:off x="4177508" y="4048920"/>
            <a:ext cx="1284287" cy="1235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2648" name="Rectangle 20">
            <a:extLst>
              <a:ext uri="{FF2B5EF4-FFF2-40B4-BE49-F238E27FC236}">
                <a16:creationId xmlns:a16="http://schemas.microsoft.com/office/drawing/2014/main" id="{DAE44183-FB13-0D48-A94B-A44190EB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3992563"/>
            <a:ext cx="457200" cy="147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6F0FAA9-64E0-AB4F-A03C-4F8E408469AC}"/>
              </a:ext>
            </a:extLst>
          </p:cNvPr>
          <p:cNvSpPr/>
          <p:nvPr/>
        </p:nvSpPr>
        <p:spPr bwMode="auto">
          <a:xfrm rot="16200000">
            <a:off x="6687344" y="4104482"/>
            <a:ext cx="1284288" cy="10191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2650" name="Rectangle 2">
            <a:extLst>
              <a:ext uri="{FF2B5EF4-FFF2-40B4-BE49-F238E27FC236}">
                <a16:creationId xmlns:a16="http://schemas.microsoft.com/office/drawing/2014/main" id="{72996A50-836C-5F43-9CD0-87A0234C2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1" y="3762375"/>
            <a:ext cx="250825" cy="177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328234F8-C3EE-E040-AFC4-4CBCED393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The SOP Expression</a:t>
            </a:r>
          </a:p>
        </p:txBody>
      </p:sp>
      <p:sp>
        <p:nvSpPr>
          <p:cNvPr id="113666" name="TextBox 125">
            <a:extLst>
              <a:ext uri="{FF2B5EF4-FFF2-40B4-BE49-F238E27FC236}">
                <a16:creationId xmlns:a16="http://schemas.microsoft.com/office/drawing/2014/main" id="{FCC6ECF9-24C7-F14C-B915-E237DD47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550026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2.68a from the textbook ]</a:t>
            </a:r>
          </a:p>
        </p:txBody>
      </p:sp>
      <p:pic>
        <p:nvPicPr>
          <p:cNvPr id="113667" name="Picture 2" descr="Screen shot 2013-09-25 at 1.03.04 PM.png">
            <a:extLst>
              <a:ext uri="{FF2B5EF4-FFF2-40B4-BE49-F238E27FC236}">
                <a16:creationId xmlns:a16="http://schemas.microsoft.com/office/drawing/2014/main" id="{E51F23EB-E062-6C43-8A78-B2D3F743F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51054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5" descr="Screen shot 2013-09-25 at 3.25.19 PM.png">
            <a:extLst>
              <a:ext uri="{FF2B5EF4-FFF2-40B4-BE49-F238E27FC236}">
                <a16:creationId xmlns:a16="http://schemas.microsoft.com/office/drawing/2014/main" id="{A74C426D-3E6B-544D-A332-5394FA4CC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6" descr="Screen shot 2013-09-25 at 3.36.16 PM.png">
            <a:extLst>
              <a:ext uri="{FF2B5EF4-FFF2-40B4-BE49-F238E27FC236}">
                <a16:creationId xmlns:a16="http://schemas.microsoft.com/office/drawing/2014/main" id="{916D7683-88F6-9844-BD0A-589E37D5B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083301"/>
            <a:ext cx="63246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7FAB496F-3E49-EC4A-B714-C9B248A38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What about the POS Expression?</a:t>
            </a:r>
          </a:p>
        </p:txBody>
      </p:sp>
      <p:grpSp>
        <p:nvGrpSpPr>
          <p:cNvPr id="114690" name="Group 2">
            <a:extLst>
              <a:ext uri="{FF2B5EF4-FFF2-40B4-BE49-F238E27FC236}">
                <a16:creationId xmlns:a16="http://schemas.microsoft.com/office/drawing/2014/main" id="{A03A96CF-4BED-874D-820D-448267B391C0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114691" name="Picture 3" descr="F:\LogicBook\PowerPoint\chapter4\figure4.6.wmf">
              <a:extLst>
                <a:ext uri="{FF2B5EF4-FFF2-40B4-BE49-F238E27FC236}">
                  <a16:creationId xmlns:a16="http://schemas.microsoft.com/office/drawing/2014/main" id="{525E04FC-5D78-904B-8678-ED392035E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2" name="TextBox 5">
              <a:extLst>
                <a:ext uri="{FF2B5EF4-FFF2-40B4-BE49-F238E27FC236}">
                  <a16:creationId xmlns:a16="http://schemas.microsoft.com/office/drawing/2014/main" id="{B3BEDBD0-E25F-134B-8C03-0DDF8AB45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693" name="TextBox 6">
              <a:extLst>
                <a:ext uri="{FF2B5EF4-FFF2-40B4-BE49-F238E27FC236}">
                  <a16:creationId xmlns:a16="http://schemas.microsoft.com/office/drawing/2014/main" id="{EF61386E-4FE2-644F-9587-0872CB9F8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694" name="TextBox 7">
              <a:extLst>
                <a:ext uri="{FF2B5EF4-FFF2-40B4-BE49-F238E27FC236}">
                  <a16:creationId xmlns:a16="http://schemas.microsoft.com/office/drawing/2014/main" id="{3AC4E879-7DD7-B540-BD4A-85F8BE571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695" name="TextBox 8">
              <a:extLst>
                <a:ext uri="{FF2B5EF4-FFF2-40B4-BE49-F238E27FC236}">
                  <a16:creationId xmlns:a16="http://schemas.microsoft.com/office/drawing/2014/main" id="{0CC8859B-D698-AC46-ADE0-FDE0B0BC2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4696" name="TextBox 11">
              <a:extLst>
                <a:ext uri="{FF2B5EF4-FFF2-40B4-BE49-F238E27FC236}">
                  <a16:creationId xmlns:a16="http://schemas.microsoft.com/office/drawing/2014/main" id="{E98508A9-F068-4C45-A1BA-D0A39C494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697" name="TextBox 12">
              <a:extLst>
                <a:ext uri="{FF2B5EF4-FFF2-40B4-BE49-F238E27FC236}">
                  <a16:creationId xmlns:a16="http://schemas.microsoft.com/office/drawing/2014/main" id="{4D90CE2A-1B0D-634F-8D06-500845341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4698" name="TextBox 13">
              <a:extLst>
                <a:ext uri="{FF2B5EF4-FFF2-40B4-BE49-F238E27FC236}">
                  <a16:creationId xmlns:a16="http://schemas.microsoft.com/office/drawing/2014/main" id="{29B5648E-F9A6-4142-9E02-5F54F35A9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699" name="TextBox 14">
              <a:extLst>
                <a:ext uri="{FF2B5EF4-FFF2-40B4-BE49-F238E27FC236}">
                  <a16:creationId xmlns:a16="http://schemas.microsoft.com/office/drawing/2014/main" id="{00CD868D-13F0-D146-B212-17B9E3C08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4700" name="TextBox 15">
              <a:extLst>
                <a:ext uri="{FF2B5EF4-FFF2-40B4-BE49-F238E27FC236}">
                  <a16:creationId xmlns:a16="http://schemas.microsoft.com/office/drawing/2014/main" id="{91159C36-B42A-4347-BEAD-0E7C85E67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4701" name="TextBox 16">
              <a:extLst>
                <a:ext uri="{FF2B5EF4-FFF2-40B4-BE49-F238E27FC236}">
                  <a16:creationId xmlns:a16="http://schemas.microsoft.com/office/drawing/2014/main" id="{EDF524B8-07EA-A44D-B0CA-B291E22F8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702" name="TextBox 17">
              <a:extLst>
                <a:ext uri="{FF2B5EF4-FFF2-40B4-BE49-F238E27FC236}">
                  <a16:creationId xmlns:a16="http://schemas.microsoft.com/office/drawing/2014/main" id="{9088BD2A-3327-7041-B470-343969586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4703" name="TextBox 18">
              <a:extLst>
                <a:ext uri="{FF2B5EF4-FFF2-40B4-BE49-F238E27FC236}">
                  <a16:creationId xmlns:a16="http://schemas.microsoft.com/office/drawing/2014/main" id="{D5809E88-E229-6F41-AD2D-32661CE43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4704" name="TextBox 19">
              <a:extLst>
                <a:ext uri="{FF2B5EF4-FFF2-40B4-BE49-F238E27FC236}">
                  <a16:creationId xmlns:a16="http://schemas.microsoft.com/office/drawing/2014/main" id="{AF9D4BD1-EA50-AB43-85D5-EB1DB5EF0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705" name="TextBox 20">
              <a:extLst>
                <a:ext uri="{FF2B5EF4-FFF2-40B4-BE49-F238E27FC236}">
                  <a16:creationId xmlns:a16="http://schemas.microsoft.com/office/drawing/2014/main" id="{B9F32468-C3B6-004D-8FBC-A411010F7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4706" name="TextBox 21">
              <a:extLst>
                <a:ext uri="{FF2B5EF4-FFF2-40B4-BE49-F238E27FC236}">
                  <a16:creationId xmlns:a16="http://schemas.microsoft.com/office/drawing/2014/main" id="{81005603-5308-9A42-BF82-A79EDB804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707" name="TextBox 22">
              <a:extLst>
                <a:ext uri="{FF2B5EF4-FFF2-40B4-BE49-F238E27FC236}">
                  <a16:creationId xmlns:a16="http://schemas.microsoft.com/office/drawing/2014/main" id="{85B13E80-4FA7-FC4A-B670-A3A449BAD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5D32A4D-828A-6347-97BB-797ABB59E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4454" name="Straight Arrow Connector 4">
            <a:extLst>
              <a:ext uri="{FF2B5EF4-FFF2-40B4-BE49-F238E27FC236}">
                <a16:creationId xmlns:a16="http://schemas.microsoft.com/office/drawing/2014/main" id="{7B6661BE-5FAD-A74C-BECE-89741BF06B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94000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55" name="TextBox 5">
            <a:extLst>
              <a:ext uri="{FF2B5EF4-FFF2-40B4-BE49-F238E27FC236}">
                <a16:creationId xmlns:a16="http://schemas.microsoft.com/office/drawing/2014/main" id="{D638C374-DC44-344B-917A-E7B12166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9" y="5246688"/>
            <a:ext cx="1501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NOR(x, y)</a:t>
            </a:r>
          </a:p>
        </p:txBody>
      </p:sp>
      <p:cxnSp>
        <p:nvCxnSpPr>
          <p:cNvPr id="14456" name="Straight Arrow Connector 7">
            <a:extLst>
              <a:ext uri="{FF2B5EF4-FFF2-40B4-BE49-F238E27FC236}">
                <a16:creationId xmlns:a16="http://schemas.microsoft.com/office/drawing/2014/main" id="{4C97380C-470F-C84E-94CD-814B886AFBB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44000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57" name="TextBox 8">
            <a:extLst>
              <a:ext uri="{FF2B5EF4-FFF2-40B4-BE49-F238E27FC236}">
                <a16:creationId xmlns:a16="http://schemas.microsoft.com/office/drawing/2014/main" id="{4B15E666-8698-7248-A930-B3A5DB75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864" y="5246688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OR(x, y)</a:t>
            </a: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54A73320-3DB9-8A48-B441-CFA1F2DB1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What about the POS Expression?</a:t>
            </a:r>
          </a:p>
        </p:txBody>
      </p:sp>
      <p:grpSp>
        <p:nvGrpSpPr>
          <p:cNvPr id="115714" name="Group 1">
            <a:extLst>
              <a:ext uri="{FF2B5EF4-FFF2-40B4-BE49-F238E27FC236}">
                <a16:creationId xmlns:a16="http://schemas.microsoft.com/office/drawing/2014/main" id="{B4AD14D6-E574-A94F-9F71-B5123454920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1"/>
            <a:ext cx="4387850" cy="4379913"/>
            <a:chOff x="2819400" y="2228850"/>
            <a:chExt cx="4387850" cy="4379852"/>
          </a:xfrm>
        </p:grpSpPr>
        <p:grpSp>
          <p:nvGrpSpPr>
            <p:cNvPr id="115715" name="Group 2">
              <a:extLst>
                <a:ext uri="{FF2B5EF4-FFF2-40B4-BE49-F238E27FC236}">
                  <a16:creationId xmlns:a16="http://schemas.microsoft.com/office/drawing/2014/main" id="{12C29A70-D148-5744-B695-3CFC2C8EA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2228850"/>
              <a:ext cx="4387850" cy="4324350"/>
              <a:chOff x="2819400" y="2228850"/>
              <a:chExt cx="4387850" cy="4324350"/>
            </a:xfrm>
          </p:grpSpPr>
          <p:pic>
            <p:nvPicPr>
              <p:cNvPr id="115722" name="Picture 3" descr="F:\LogicBook\PowerPoint\chapter4\figure4.6.wmf">
                <a:extLst>
                  <a:ext uri="{FF2B5EF4-FFF2-40B4-BE49-F238E27FC236}">
                    <a16:creationId xmlns:a16="http://schemas.microsoft.com/office/drawing/2014/main" id="{665A9B49-71B3-0443-9599-3746BA775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2228850"/>
                <a:ext cx="4387850" cy="432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723" name="TextBox 5">
                <a:extLst>
                  <a:ext uri="{FF2B5EF4-FFF2-40B4-BE49-F238E27FC236}">
                    <a16:creationId xmlns:a16="http://schemas.microsoft.com/office/drawing/2014/main" id="{CFA6D11D-9724-764C-B793-8505AFE314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1474" y="3429000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24" name="TextBox 6">
                <a:extLst>
                  <a:ext uri="{FF2B5EF4-FFF2-40B4-BE49-F238E27FC236}">
                    <a16:creationId xmlns:a16="http://schemas.microsoft.com/office/drawing/2014/main" id="{D73C6862-657E-C342-96D7-515BFF2117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9293" y="4048369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25" name="TextBox 7">
                <a:extLst>
                  <a:ext uri="{FF2B5EF4-FFF2-40B4-BE49-F238E27FC236}">
                    <a16:creationId xmlns:a16="http://schemas.microsoft.com/office/drawing/2014/main" id="{236B7B4F-6C52-6349-8613-C3458011A2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6475" y="3429411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26" name="TextBox 8">
                <a:extLst>
                  <a:ext uri="{FF2B5EF4-FFF2-40B4-BE49-F238E27FC236}">
                    <a16:creationId xmlns:a16="http://schemas.microsoft.com/office/drawing/2014/main" id="{B554C563-76FE-E84F-82B7-746148A704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4294" y="4048780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15727" name="TextBox 11">
                <a:extLst>
                  <a:ext uri="{FF2B5EF4-FFF2-40B4-BE49-F238E27FC236}">
                    <a16:creationId xmlns:a16="http://schemas.microsoft.com/office/drawing/2014/main" id="{0DACA3F4-BD6A-1E4F-8740-8331C98BBE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1243" y="4714631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28" name="TextBox 12">
                <a:extLst>
                  <a:ext uri="{FF2B5EF4-FFF2-40B4-BE49-F238E27FC236}">
                    <a16:creationId xmlns:a16="http://schemas.microsoft.com/office/drawing/2014/main" id="{5E412598-542D-F84A-8565-3616A12D7D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9062" y="5334000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15729" name="TextBox 13">
                <a:extLst>
                  <a:ext uri="{FF2B5EF4-FFF2-40B4-BE49-F238E27FC236}">
                    <a16:creationId xmlns:a16="http://schemas.microsoft.com/office/drawing/2014/main" id="{9475A7AA-28E9-5F4F-8986-9E7CF5432F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6244" y="4715042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30" name="TextBox 14">
                <a:extLst>
                  <a:ext uri="{FF2B5EF4-FFF2-40B4-BE49-F238E27FC236}">
                    <a16:creationId xmlns:a16="http://schemas.microsoft.com/office/drawing/2014/main" id="{30EDDB34-A1D9-3C4A-8101-EA0AA4C583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4063" y="5334411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15731" name="TextBox 15">
                <a:extLst>
                  <a:ext uri="{FF2B5EF4-FFF2-40B4-BE49-F238E27FC236}">
                    <a16:creationId xmlns:a16="http://schemas.microsoft.com/office/drawing/2014/main" id="{941F11AB-3FE5-934B-AF5B-836B3534E9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8031" y="3429000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d</a:t>
                </a:r>
              </a:p>
            </p:txBody>
          </p:sp>
          <p:sp>
            <p:nvSpPr>
              <p:cNvPr id="115732" name="TextBox 16">
                <a:extLst>
                  <a:ext uri="{FF2B5EF4-FFF2-40B4-BE49-F238E27FC236}">
                    <a16:creationId xmlns:a16="http://schemas.microsoft.com/office/drawing/2014/main" id="{ACADD754-FA91-BD40-94AA-3232D3E883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5850" y="4048369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33" name="TextBox 17">
                <a:extLst>
                  <a:ext uri="{FF2B5EF4-FFF2-40B4-BE49-F238E27FC236}">
                    <a16:creationId xmlns:a16="http://schemas.microsoft.com/office/drawing/2014/main" id="{40B84855-31B3-BB4A-8CAF-536B46588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3032" y="3429411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15734" name="TextBox 18">
                <a:extLst>
                  <a:ext uri="{FF2B5EF4-FFF2-40B4-BE49-F238E27FC236}">
                    <a16:creationId xmlns:a16="http://schemas.microsoft.com/office/drawing/2014/main" id="{B83C0100-B1F1-2343-95B6-7C2FC9930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851" y="4048780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d</a:t>
                </a:r>
              </a:p>
            </p:txBody>
          </p:sp>
          <p:sp>
            <p:nvSpPr>
              <p:cNvPr id="115735" name="TextBox 19">
                <a:extLst>
                  <a:ext uri="{FF2B5EF4-FFF2-40B4-BE49-F238E27FC236}">
                    <a16:creationId xmlns:a16="http://schemas.microsoft.com/office/drawing/2014/main" id="{2A2529FA-11E2-3447-9E7E-2476C7FB5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4714631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36" name="TextBox 20">
                <a:extLst>
                  <a:ext uri="{FF2B5EF4-FFF2-40B4-BE49-F238E27FC236}">
                    <a16:creationId xmlns:a16="http://schemas.microsoft.com/office/drawing/2014/main" id="{F4D1FD55-EFAC-124D-ADF9-D20B3756D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5619" y="5334000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d</a:t>
                </a:r>
              </a:p>
            </p:txBody>
          </p:sp>
          <p:sp>
            <p:nvSpPr>
              <p:cNvPr id="115737" name="TextBox 21">
                <a:extLst>
                  <a:ext uri="{FF2B5EF4-FFF2-40B4-BE49-F238E27FC236}">
                    <a16:creationId xmlns:a16="http://schemas.microsoft.com/office/drawing/2014/main" id="{D95D688B-AD6B-2042-BCC2-599E175C09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2801" y="4715042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38" name="TextBox 22">
                <a:extLst>
                  <a:ext uri="{FF2B5EF4-FFF2-40B4-BE49-F238E27FC236}">
                    <a16:creationId xmlns:a16="http://schemas.microsoft.com/office/drawing/2014/main" id="{6C3A72F0-36E5-BF47-9615-1001CDAD00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0620" y="5334411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0</a:t>
                </a:r>
              </a:p>
            </p:txBody>
          </p:sp>
        </p:grp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8F36B90-86A9-4D48-834F-2B6B15D9EF83}"/>
                </a:ext>
              </a:extLst>
            </p:cNvPr>
            <p:cNvSpPr/>
            <p:nvPr/>
          </p:nvSpPr>
          <p:spPr bwMode="auto">
            <a:xfrm>
              <a:off x="3986213" y="5318082"/>
              <a:ext cx="2376487" cy="473068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1D19715-45F7-5047-AECE-4FB2F5F24EC3}"/>
                </a:ext>
              </a:extLst>
            </p:cNvPr>
            <p:cNvSpPr/>
            <p:nvPr/>
          </p:nvSpPr>
          <p:spPr bwMode="auto">
            <a:xfrm>
              <a:off x="4635500" y="4049688"/>
              <a:ext cx="493713" cy="474655"/>
            </a:xfrm>
            <a:prstGeom prst="roundRect">
              <a:avLst/>
            </a:prstGeom>
            <a:noFill/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FA60222-E72D-B747-8F71-6DB56DDB2445}"/>
                </a:ext>
              </a:extLst>
            </p:cNvPr>
            <p:cNvSpPr/>
            <p:nvPr/>
          </p:nvSpPr>
          <p:spPr bwMode="auto">
            <a:xfrm rot="10800000">
              <a:off x="5276850" y="5378406"/>
              <a:ext cx="1125538" cy="1019161"/>
            </a:xfrm>
            <a:prstGeom prst="round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3242039-290A-3845-ADDF-9025394B4E83}"/>
                </a:ext>
              </a:extLst>
            </p:cNvPr>
            <p:cNvSpPr/>
            <p:nvPr/>
          </p:nvSpPr>
          <p:spPr bwMode="auto">
            <a:xfrm rot="10800000">
              <a:off x="5262563" y="2917815"/>
              <a:ext cx="1125537" cy="1019161"/>
            </a:xfrm>
            <a:prstGeom prst="round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15720" name="Rectangle 20">
              <a:extLst>
                <a:ext uri="{FF2B5EF4-FFF2-40B4-BE49-F238E27FC236}">
                  <a16:creationId xmlns:a16="http://schemas.microsoft.com/office/drawing/2014/main" id="{A20217FE-6211-7D4C-AB43-BFA9578AE7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768274" y="5644296"/>
              <a:ext cx="457200" cy="1471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5721" name="Rectangle 2">
              <a:extLst>
                <a:ext uri="{FF2B5EF4-FFF2-40B4-BE49-F238E27FC236}">
                  <a16:creationId xmlns:a16="http://schemas.microsoft.com/office/drawing/2014/main" id="{2D2D907E-99EA-554D-85B7-ECBC6B0EEA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18807" y="2088222"/>
              <a:ext cx="177986" cy="1773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10AA49B8-E79E-614A-9FA4-E07C21384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The POS Expression</a:t>
            </a:r>
          </a:p>
        </p:txBody>
      </p:sp>
      <p:sp>
        <p:nvSpPr>
          <p:cNvPr id="116738" name="TextBox 125">
            <a:extLst>
              <a:ext uri="{FF2B5EF4-FFF2-40B4-BE49-F238E27FC236}">
                <a16:creationId xmlns:a16="http://schemas.microsoft.com/office/drawing/2014/main" id="{A7936B76-F9D4-7A40-918B-4A90959C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550026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2.68b from the textbook ]</a:t>
            </a:r>
          </a:p>
        </p:txBody>
      </p:sp>
      <p:pic>
        <p:nvPicPr>
          <p:cNvPr id="116739" name="Picture 3" descr="Screen shot 2013-09-25 at 1.03.16 PM.png">
            <a:extLst>
              <a:ext uri="{FF2B5EF4-FFF2-40B4-BE49-F238E27FC236}">
                <a16:creationId xmlns:a16="http://schemas.microsoft.com/office/drawing/2014/main" id="{1043332E-B7DB-CC4B-9F44-FE40058B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838201"/>
            <a:ext cx="710882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5" descr="Screen shot 2013-09-25 at 3.36.22 PM.png">
            <a:extLst>
              <a:ext uri="{FF2B5EF4-FFF2-40B4-BE49-F238E27FC236}">
                <a16:creationId xmlns:a16="http://schemas.microsoft.com/office/drawing/2014/main" id="{D7BD8D02-CAFE-6648-B005-E93F9F96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1"/>
            <a:ext cx="8001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id="{DDD01A9F-4D25-5749-B350-A948602BD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7</a:t>
            </a:r>
          </a:p>
        </p:txBody>
      </p:sp>
      <p:sp>
        <p:nvSpPr>
          <p:cNvPr id="117762" name="Content Placeholder 2">
            <a:extLst>
              <a:ext uri="{FF2B5EF4-FFF2-40B4-BE49-F238E27FC236}">
                <a16:creationId xmlns:a16="http://schemas.microsoft.com/office/drawing/2014/main" id="{9ACA1616-0CDF-3D41-9964-4D7FE0F1FA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Derive the minimum-cost SOP expression for</a:t>
            </a:r>
          </a:p>
          <a:p>
            <a:pPr marL="0" indent="0" algn="ctr">
              <a:buNone/>
            </a:pPr>
            <a:endParaRPr lang="en-US" altLang="en-US"/>
          </a:p>
        </p:txBody>
      </p:sp>
      <p:pic>
        <p:nvPicPr>
          <p:cNvPr id="117763" name="Picture 4" descr="Screen shot 2013-09-25 at 3.39.50 PM.png">
            <a:extLst>
              <a:ext uri="{FF2B5EF4-FFF2-40B4-BE49-F238E27FC236}">
                <a16:creationId xmlns:a16="http://schemas.microsoft.com/office/drawing/2014/main" id="{FB31B228-9A77-754D-BBDD-F8F2DF9A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5372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>
            <a:extLst>
              <a:ext uri="{FF2B5EF4-FFF2-40B4-BE49-F238E27FC236}">
                <a16:creationId xmlns:a16="http://schemas.microsoft.com/office/drawing/2014/main" id="{D57A9CE1-1F49-0D4B-B7C7-3746E83DB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295400"/>
          </a:xfrm>
        </p:spPr>
        <p:txBody>
          <a:bodyPr/>
          <a:lstStyle/>
          <a:p>
            <a:r>
              <a:rPr lang="en-US" altLang="en-US"/>
              <a:t>First, expand the expression </a:t>
            </a:r>
            <a:br>
              <a:rPr lang="en-US" altLang="en-US"/>
            </a:br>
            <a:r>
              <a:rPr lang="en-US" altLang="en-US"/>
              <a:t>using property 12a</a:t>
            </a:r>
          </a:p>
        </p:txBody>
      </p:sp>
      <p:pic>
        <p:nvPicPr>
          <p:cNvPr id="118786" name="Picture 5" descr="Screen shot 2013-09-25 at 3.39.59 PM.png">
            <a:extLst>
              <a:ext uri="{FF2B5EF4-FFF2-40B4-BE49-F238E27FC236}">
                <a16:creationId xmlns:a16="http://schemas.microsoft.com/office/drawing/2014/main" id="{E147BB1D-4271-1E4F-9A07-46B6E3A53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6" descr="Screen shot 2013-09-25 at 3.39.50 PM.png">
            <a:extLst>
              <a:ext uri="{FF2B5EF4-FFF2-40B4-BE49-F238E27FC236}">
                <a16:creationId xmlns:a16="http://schemas.microsoft.com/office/drawing/2014/main" id="{BF098F4D-A933-DA4B-B99C-59D770690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981200"/>
            <a:ext cx="5372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>
            <a:extLst>
              <a:ext uri="{FF2B5EF4-FFF2-40B4-BE49-F238E27FC236}">
                <a16:creationId xmlns:a16="http://schemas.microsoft.com/office/drawing/2014/main" id="{F58D9DD1-1810-F046-BD3E-922CEA8DE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pic>
        <p:nvPicPr>
          <p:cNvPr id="119810" name="Picture 5" descr="Screen shot 2013-09-25 at 3.39.59 PM.png">
            <a:extLst>
              <a:ext uri="{FF2B5EF4-FFF2-40B4-BE49-F238E27FC236}">
                <a16:creationId xmlns:a16="http://schemas.microsoft.com/office/drawing/2014/main" id="{A8908FA1-135E-0C4F-A061-896E6D441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811" name="Group 19">
            <a:extLst>
              <a:ext uri="{FF2B5EF4-FFF2-40B4-BE49-F238E27FC236}">
                <a16:creationId xmlns:a16="http://schemas.microsoft.com/office/drawing/2014/main" id="{0E3ADA52-3E2F-AD4F-A1B3-06A54091620D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2079625"/>
            <a:ext cx="6297613" cy="4533900"/>
            <a:chOff x="1676400" y="2078893"/>
            <a:chExt cx="6297613" cy="4534632"/>
          </a:xfrm>
        </p:grpSpPr>
        <p:pic>
          <p:nvPicPr>
            <p:cNvPr id="119812" name="Picture 4" descr="F:\LogicBook\PowerPoint\chapter4\figure4.4.wmf">
              <a:extLst>
                <a:ext uri="{FF2B5EF4-FFF2-40B4-BE49-F238E27FC236}">
                  <a16:creationId xmlns:a16="http://schemas.microsoft.com/office/drawing/2014/main" id="{16158E6C-4706-3441-8555-7D31C4D35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133600"/>
              <a:ext cx="6297613" cy="447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3" name="TextBox 2">
              <a:extLst>
                <a:ext uri="{FF2B5EF4-FFF2-40B4-BE49-F238E27FC236}">
                  <a16:creationId xmlns:a16="http://schemas.microsoft.com/office/drawing/2014/main" id="{3D9E14EA-A22A-0C40-9FF6-B62899D38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569" y="2078893"/>
              <a:ext cx="115954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19814" name="TextBox 7">
              <a:extLst>
                <a:ext uri="{FF2B5EF4-FFF2-40B4-BE49-F238E27FC236}">
                  <a16:creationId xmlns:a16="http://schemas.microsoft.com/office/drawing/2014/main" id="{21A88C26-7A84-B442-8275-7040A02A7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616" y="2287954"/>
              <a:ext cx="70634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19815" name="TextBox 8">
              <a:extLst>
                <a:ext uri="{FF2B5EF4-FFF2-40B4-BE49-F238E27FC236}">
                  <a16:creationId xmlns:a16="http://schemas.microsoft.com/office/drawing/2014/main" id="{0FFF823A-6F44-124F-A772-528141AC5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738735"/>
              <a:ext cx="40703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19816" name="Straight Connector 10">
              <a:extLst>
                <a:ext uri="{FF2B5EF4-FFF2-40B4-BE49-F238E27FC236}">
                  <a16:creationId xmlns:a16="http://schemas.microsoft.com/office/drawing/2014/main" id="{133F4B39-2791-6C4D-B22B-C847B5AF4D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72425" y="3190322"/>
              <a:ext cx="0" cy="13035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>
            <a:extLst>
              <a:ext uri="{FF2B5EF4-FFF2-40B4-BE49-F238E27FC236}">
                <a16:creationId xmlns:a16="http://schemas.microsoft.com/office/drawing/2014/main" id="{B4F7EA71-1040-234B-9E1D-A447271E6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pic>
        <p:nvPicPr>
          <p:cNvPr id="120834" name="Picture 5" descr="Screen shot 2013-09-25 at 3.39.59 PM.png">
            <a:extLst>
              <a:ext uri="{FF2B5EF4-FFF2-40B4-BE49-F238E27FC236}">
                <a16:creationId xmlns:a16="http://schemas.microsoft.com/office/drawing/2014/main" id="{C6BA0E71-1B33-E643-A177-65E8BBDFA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5" name="Group 19">
            <a:extLst>
              <a:ext uri="{FF2B5EF4-FFF2-40B4-BE49-F238E27FC236}">
                <a16:creationId xmlns:a16="http://schemas.microsoft.com/office/drawing/2014/main" id="{AE44B5AB-E2FC-0348-852D-A847DBCB69D3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2079625"/>
            <a:ext cx="6297613" cy="4533900"/>
            <a:chOff x="1676400" y="2078893"/>
            <a:chExt cx="6297613" cy="4534632"/>
          </a:xfrm>
        </p:grpSpPr>
        <p:pic>
          <p:nvPicPr>
            <p:cNvPr id="120838" name="Picture 4" descr="F:\LogicBook\PowerPoint\chapter4\figure4.4.wmf">
              <a:extLst>
                <a:ext uri="{FF2B5EF4-FFF2-40B4-BE49-F238E27FC236}">
                  <a16:creationId xmlns:a16="http://schemas.microsoft.com/office/drawing/2014/main" id="{65961175-1F2C-6B4E-94AD-409302812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133600"/>
              <a:ext cx="6297613" cy="447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39" name="TextBox 2">
              <a:extLst>
                <a:ext uri="{FF2B5EF4-FFF2-40B4-BE49-F238E27FC236}">
                  <a16:creationId xmlns:a16="http://schemas.microsoft.com/office/drawing/2014/main" id="{1F57F94C-197F-A741-8E4A-61067C7E9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569" y="2078893"/>
              <a:ext cx="115954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20840" name="TextBox 7">
              <a:extLst>
                <a:ext uri="{FF2B5EF4-FFF2-40B4-BE49-F238E27FC236}">
                  <a16:creationId xmlns:a16="http://schemas.microsoft.com/office/drawing/2014/main" id="{5525BC8D-D4E0-224A-BA39-383FC4425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616" y="2287954"/>
              <a:ext cx="70634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20841" name="TextBox 8">
              <a:extLst>
                <a:ext uri="{FF2B5EF4-FFF2-40B4-BE49-F238E27FC236}">
                  <a16:creationId xmlns:a16="http://schemas.microsoft.com/office/drawing/2014/main" id="{5F012290-82D4-A94C-A6E1-30A6E6FB0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738735"/>
              <a:ext cx="40703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20842" name="Straight Connector 10">
              <a:extLst>
                <a:ext uri="{FF2B5EF4-FFF2-40B4-BE49-F238E27FC236}">
                  <a16:creationId xmlns:a16="http://schemas.microsoft.com/office/drawing/2014/main" id="{44B6C7A1-E3D7-F94E-9E93-02B1550C01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72425" y="3190322"/>
              <a:ext cx="0" cy="13035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61CE4C6-BB1D-4C47-93BA-2A3F95E17C51}"/>
              </a:ext>
            </a:extLst>
          </p:cNvPr>
          <p:cNvSpPr/>
          <p:nvPr/>
        </p:nvSpPr>
        <p:spPr bwMode="auto">
          <a:xfrm>
            <a:off x="6459539" y="3924301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20837" name="Rectangle 10">
            <a:extLst>
              <a:ext uri="{FF2B5EF4-FFF2-40B4-BE49-F238E27FC236}">
                <a16:creationId xmlns:a16="http://schemas.microsoft.com/office/drawing/2014/main" id="{2FBBE7D3-489A-BE40-A6B1-7E737E4B85D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18001" y="903288"/>
            <a:ext cx="490537" cy="992188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>
            <a:extLst>
              <a:ext uri="{FF2B5EF4-FFF2-40B4-BE49-F238E27FC236}">
                <a16:creationId xmlns:a16="http://schemas.microsoft.com/office/drawing/2014/main" id="{94CD5B3D-8233-6D47-8AD6-CC18FE92E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pic>
        <p:nvPicPr>
          <p:cNvPr id="121858" name="Picture 5" descr="Screen shot 2013-09-25 at 3.39.59 PM.png">
            <a:extLst>
              <a:ext uri="{FF2B5EF4-FFF2-40B4-BE49-F238E27FC236}">
                <a16:creationId xmlns:a16="http://schemas.microsoft.com/office/drawing/2014/main" id="{E96704B9-4C5F-7646-AF99-80140CCB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10">
            <a:extLst>
              <a:ext uri="{FF2B5EF4-FFF2-40B4-BE49-F238E27FC236}">
                <a16:creationId xmlns:a16="http://schemas.microsoft.com/office/drawing/2014/main" id="{5576FBD8-F263-7A47-8FCE-D2F0AA4BC1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11839" y="903289"/>
            <a:ext cx="490537" cy="992187"/>
          </a:xfrm>
          <a:prstGeom prst="rect">
            <a:avLst/>
          </a:prstGeom>
          <a:solidFill>
            <a:srgbClr val="00B050">
              <a:alpha val="20000"/>
            </a:srgbClr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121860" name="Group 3">
            <a:extLst>
              <a:ext uri="{FF2B5EF4-FFF2-40B4-BE49-F238E27FC236}">
                <a16:creationId xmlns:a16="http://schemas.microsoft.com/office/drawing/2014/main" id="{70311094-13D6-5B4A-9412-8D79245A832F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2079625"/>
            <a:ext cx="6869113" cy="4533900"/>
            <a:chOff x="1676400" y="2079625"/>
            <a:chExt cx="6868378" cy="4533900"/>
          </a:xfrm>
        </p:grpSpPr>
        <p:grpSp>
          <p:nvGrpSpPr>
            <p:cNvPr id="121861" name="Group 19">
              <a:extLst>
                <a:ext uri="{FF2B5EF4-FFF2-40B4-BE49-F238E27FC236}">
                  <a16:creationId xmlns:a16="http://schemas.microsoft.com/office/drawing/2014/main" id="{3E9E5020-0AB9-0744-9FCD-6C47B7018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079625"/>
              <a:ext cx="6297613" cy="4533900"/>
              <a:chOff x="1676400" y="2078893"/>
              <a:chExt cx="6297613" cy="4534632"/>
            </a:xfrm>
          </p:grpSpPr>
          <p:pic>
            <p:nvPicPr>
              <p:cNvPr id="121868" name="Picture 4" descr="F:\LogicBook\PowerPoint\chapter4\figure4.4.wmf">
                <a:extLst>
                  <a:ext uri="{FF2B5EF4-FFF2-40B4-BE49-F238E27FC236}">
                    <a16:creationId xmlns:a16="http://schemas.microsoft.com/office/drawing/2014/main" id="{8D612F0E-D283-2142-9130-9D3C86DBA4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133600"/>
                <a:ext cx="6297613" cy="447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869" name="TextBox 2">
                <a:extLst>
                  <a:ext uri="{FF2B5EF4-FFF2-40B4-BE49-F238E27FC236}">
                    <a16:creationId xmlns:a16="http://schemas.microsoft.com/office/drawing/2014/main" id="{FCDE1C82-3765-EA43-B936-5FEB41C97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1569" y="2078893"/>
                <a:ext cx="1159542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s</a:t>
                </a:r>
                <a:r>
                  <a:rPr lang="en-US" altLang="en-US" b="0" baseline="-25000">
                    <a:latin typeface="Times" pitchFamily="2" charset="0"/>
                  </a:rPr>
                  <a:t>1</a:t>
                </a:r>
                <a:r>
                  <a:rPr lang="en-US" altLang="en-US" b="0">
                    <a:latin typeface="Times" pitchFamily="2" charset="0"/>
                  </a:rPr>
                  <a:t>  s</a:t>
                </a:r>
                <a:r>
                  <a:rPr lang="en-US" altLang="en-US" b="0" baseline="-25000">
                    <a:latin typeface="Times" pitchFamily="2" charset="0"/>
                  </a:rPr>
                  <a:t>2</a:t>
                </a:r>
                <a:r>
                  <a:rPr lang="en-US" altLang="en-US" b="0">
                    <a:latin typeface="Times" pitchFamily="2" charset="0"/>
                  </a:rPr>
                  <a:t>  s</a:t>
                </a:r>
                <a:r>
                  <a:rPr lang="en-US" altLang="en-US" b="0" baseline="-25000">
                    <a:latin typeface="Times" pitchFamily="2" charset="0"/>
                  </a:rPr>
                  <a:t>3</a:t>
                </a:r>
              </a:p>
            </p:txBody>
          </p:sp>
          <p:sp>
            <p:nvSpPr>
              <p:cNvPr id="121870" name="TextBox 7">
                <a:extLst>
                  <a:ext uri="{FF2B5EF4-FFF2-40B4-BE49-F238E27FC236}">
                    <a16:creationId xmlns:a16="http://schemas.microsoft.com/office/drawing/2014/main" id="{EC738E14-1C32-364D-B7A6-6BBC9E85B7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1616" y="2287954"/>
                <a:ext cx="70634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s</a:t>
                </a:r>
                <a:r>
                  <a:rPr lang="en-US" altLang="en-US" b="0" baseline="-25000">
                    <a:latin typeface="Times" pitchFamily="2" charset="0"/>
                  </a:rPr>
                  <a:t>1</a:t>
                </a:r>
                <a:r>
                  <a:rPr lang="en-US" altLang="en-US" b="0">
                    <a:latin typeface="Times" pitchFamily="2" charset="0"/>
                  </a:rPr>
                  <a:t> s</a:t>
                </a:r>
                <a:r>
                  <a:rPr lang="en-US" altLang="en-US" b="0" baseline="-25000">
                    <a:latin typeface="Times" pitchFamily="2" charset="0"/>
                  </a:rPr>
                  <a:t>2</a:t>
                </a:r>
              </a:p>
            </p:txBody>
          </p:sp>
          <p:sp>
            <p:nvSpPr>
              <p:cNvPr id="121871" name="TextBox 8">
                <a:extLst>
                  <a:ext uri="{FF2B5EF4-FFF2-40B4-BE49-F238E27FC236}">
                    <a16:creationId xmlns:a16="http://schemas.microsoft.com/office/drawing/2014/main" id="{23A1E9E6-BE64-B14E-A4DC-773B50107E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2738735"/>
                <a:ext cx="40703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s</a:t>
                </a:r>
                <a:r>
                  <a:rPr lang="en-US" altLang="en-US" b="0" baseline="-25000">
                    <a:latin typeface="Times" pitchFamily="2" charset="0"/>
                  </a:rPr>
                  <a:t>3</a:t>
                </a:r>
              </a:p>
            </p:txBody>
          </p:sp>
          <p:cxnSp>
            <p:nvCxnSpPr>
              <p:cNvPr id="121872" name="Straight Connector 10">
                <a:extLst>
                  <a:ext uri="{FF2B5EF4-FFF2-40B4-BE49-F238E27FC236}">
                    <a16:creationId xmlns:a16="http://schemas.microsoft.com/office/drawing/2014/main" id="{D96B1CEB-FE98-0E48-A8C7-B5CCBE40E84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972425" y="3190322"/>
                <a:ext cx="0" cy="1303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1862" name="Group 2">
              <a:extLst>
                <a:ext uri="{FF2B5EF4-FFF2-40B4-BE49-F238E27FC236}">
                  <a16:creationId xmlns:a16="http://schemas.microsoft.com/office/drawing/2014/main" id="{E8914294-2C46-8749-A58B-1C3D64B7F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4417" y="3900849"/>
              <a:ext cx="3516581" cy="512228"/>
              <a:chOff x="4934417" y="3900849"/>
              <a:chExt cx="3516581" cy="512228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ECC3BC43-990C-044E-80BE-398D842E78C4}"/>
                  </a:ext>
                </a:extLst>
              </p:cNvPr>
              <p:cNvSpPr/>
              <p:nvPr/>
            </p:nvSpPr>
            <p:spPr bwMode="auto">
              <a:xfrm>
                <a:off x="4935189" y="3940175"/>
                <a:ext cx="1050813" cy="473075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3C2C8B1B-CC64-6D4D-951B-F0E24F331CC2}"/>
                  </a:ext>
                </a:extLst>
              </p:cNvPr>
              <p:cNvSpPr/>
              <p:nvPr/>
            </p:nvSpPr>
            <p:spPr bwMode="auto">
              <a:xfrm>
                <a:off x="7400312" y="3900488"/>
                <a:ext cx="1050813" cy="473075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1229A0D2-90E1-9949-A9AE-D1B2BEAD36C3}"/>
                  </a:ext>
                </a:extLst>
              </p:cNvPr>
              <p:cNvSpPr/>
              <p:nvPr/>
            </p:nvSpPr>
            <p:spPr bwMode="auto">
              <a:xfrm>
                <a:off x="5544724" y="3922713"/>
                <a:ext cx="1050813" cy="47466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Times" charset="0"/>
                </a:endParaRPr>
              </a:p>
            </p:txBody>
          </p:sp>
        </p:grpSp>
        <p:sp>
          <p:nvSpPr>
            <p:cNvPr id="121863" name="Rectangle 13">
              <a:extLst>
                <a:ext uri="{FF2B5EF4-FFF2-40B4-BE49-F238E27FC236}">
                  <a16:creationId xmlns:a16="http://schemas.microsoft.com/office/drawing/2014/main" id="{29560EC0-B874-0248-9BC8-2368B53F7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3576128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1864" name="Rectangle 1">
              <a:extLst>
                <a:ext uri="{FF2B5EF4-FFF2-40B4-BE49-F238E27FC236}">
                  <a16:creationId xmlns:a16="http://schemas.microsoft.com/office/drawing/2014/main" id="{C70F91A9-3F86-CF47-B2CA-ED9968EA7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778" y="3603986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7D7C25E3-2E87-0941-B8AC-78F302871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pic>
        <p:nvPicPr>
          <p:cNvPr id="122882" name="Picture 5" descr="Screen shot 2013-09-25 at 3.39.59 PM.png">
            <a:extLst>
              <a:ext uri="{FF2B5EF4-FFF2-40B4-BE49-F238E27FC236}">
                <a16:creationId xmlns:a16="http://schemas.microsoft.com/office/drawing/2014/main" id="{6BFCE39F-AB40-344E-B49A-836C41EB4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10">
            <a:extLst>
              <a:ext uri="{FF2B5EF4-FFF2-40B4-BE49-F238E27FC236}">
                <a16:creationId xmlns:a16="http://schemas.microsoft.com/office/drawing/2014/main" id="{C1B2F4CA-2C43-834F-8F42-45A7DED78A9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61226" y="903288"/>
            <a:ext cx="490537" cy="992188"/>
          </a:xfrm>
          <a:prstGeom prst="rect">
            <a:avLst/>
          </a:prstGeom>
          <a:solidFill>
            <a:srgbClr val="0070C0">
              <a:alpha val="20000"/>
            </a:srgbClr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122884" name="Group 1">
            <a:extLst>
              <a:ext uri="{FF2B5EF4-FFF2-40B4-BE49-F238E27FC236}">
                <a16:creationId xmlns:a16="http://schemas.microsoft.com/office/drawing/2014/main" id="{9A7F0A4D-465A-9C48-994B-6C94B451002B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2079625"/>
            <a:ext cx="6869113" cy="4533900"/>
            <a:chOff x="1676400" y="2079625"/>
            <a:chExt cx="6868378" cy="4533900"/>
          </a:xfrm>
        </p:grpSpPr>
        <p:grpSp>
          <p:nvGrpSpPr>
            <p:cNvPr id="122885" name="Group 19">
              <a:extLst>
                <a:ext uri="{FF2B5EF4-FFF2-40B4-BE49-F238E27FC236}">
                  <a16:creationId xmlns:a16="http://schemas.microsoft.com/office/drawing/2014/main" id="{BA9E1BF6-62B5-D04B-8009-4BD8318738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079625"/>
              <a:ext cx="6297613" cy="4533900"/>
              <a:chOff x="1676400" y="2078893"/>
              <a:chExt cx="6297613" cy="4534632"/>
            </a:xfrm>
          </p:grpSpPr>
          <p:pic>
            <p:nvPicPr>
              <p:cNvPr id="122893" name="Picture 4" descr="F:\LogicBook\PowerPoint\chapter4\figure4.4.wmf">
                <a:extLst>
                  <a:ext uri="{FF2B5EF4-FFF2-40B4-BE49-F238E27FC236}">
                    <a16:creationId xmlns:a16="http://schemas.microsoft.com/office/drawing/2014/main" id="{E45E840C-3349-CF48-B791-7337987D92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133600"/>
                <a:ext cx="6297613" cy="447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894" name="TextBox 2">
                <a:extLst>
                  <a:ext uri="{FF2B5EF4-FFF2-40B4-BE49-F238E27FC236}">
                    <a16:creationId xmlns:a16="http://schemas.microsoft.com/office/drawing/2014/main" id="{F99602B0-D270-6347-B915-41FC306F0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1569" y="2078893"/>
                <a:ext cx="1159542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s</a:t>
                </a:r>
                <a:r>
                  <a:rPr lang="en-US" altLang="en-US" b="0" baseline="-25000">
                    <a:latin typeface="Times" pitchFamily="2" charset="0"/>
                  </a:rPr>
                  <a:t>1</a:t>
                </a:r>
                <a:r>
                  <a:rPr lang="en-US" altLang="en-US" b="0">
                    <a:latin typeface="Times" pitchFamily="2" charset="0"/>
                  </a:rPr>
                  <a:t>  s</a:t>
                </a:r>
                <a:r>
                  <a:rPr lang="en-US" altLang="en-US" b="0" baseline="-25000">
                    <a:latin typeface="Times" pitchFamily="2" charset="0"/>
                  </a:rPr>
                  <a:t>2</a:t>
                </a:r>
                <a:r>
                  <a:rPr lang="en-US" altLang="en-US" b="0">
                    <a:latin typeface="Times" pitchFamily="2" charset="0"/>
                  </a:rPr>
                  <a:t>  s</a:t>
                </a:r>
                <a:r>
                  <a:rPr lang="en-US" altLang="en-US" b="0" baseline="-25000">
                    <a:latin typeface="Times" pitchFamily="2" charset="0"/>
                  </a:rPr>
                  <a:t>3</a:t>
                </a:r>
              </a:p>
            </p:txBody>
          </p:sp>
          <p:sp>
            <p:nvSpPr>
              <p:cNvPr id="122895" name="TextBox 7">
                <a:extLst>
                  <a:ext uri="{FF2B5EF4-FFF2-40B4-BE49-F238E27FC236}">
                    <a16:creationId xmlns:a16="http://schemas.microsoft.com/office/drawing/2014/main" id="{8EEF572D-3984-784A-A5FD-512605702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1616" y="2287954"/>
                <a:ext cx="70634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s</a:t>
                </a:r>
                <a:r>
                  <a:rPr lang="en-US" altLang="en-US" b="0" baseline="-25000">
                    <a:latin typeface="Times" pitchFamily="2" charset="0"/>
                  </a:rPr>
                  <a:t>1</a:t>
                </a:r>
                <a:r>
                  <a:rPr lang="en-US" altLang="en-US" b="0">
                    <a:latin typeface="Times" pitchFamily="2" charset="0"/>
                  </a:rPr>
                  <a:t> s</a:t>
                </a:r>
                <a:r>
                  <a:rPr lang="en-US" altLang="en-US" b="0" baseline="-25000">
                    <a:latin typeface="Times" pitchFamily="2" charset="0"/>
                  </a:rPr>
                  <a:t>2</a:t>
                </a:r>
              </a:p>
            </p:txBody>
          </p:sp>
          <p:sp>
            <p:nvSpPr>
              <p:cNvPr id="122896" name="TextBox 8">
                <a:extLst>
                  <a:ext uri="{FF2B5EF4-FFF2-40B4-BE49-F238E27FC236}">
                    <a16:creationId xmlns:a16="http://schemas.microsoft.com/office/drawing/2014/main" id="{D62E6954-606C-8240-83F2-B1473F275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2738735"/>
                <a:ext cx="40703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s</a:t>
                </a:r>
                <a:r>
                  <a:rPr lang="en-US" altLang="en-US" b="0" baseline="-25000">
                    <a:latin typeface="Times" pitchFamily="2" charset="0"/>
                  </a:rPr>
                  <a:t>3</a:t>
                </a:r>
              </a:p>
            </p:txBody>
          </p:sp>
          <p:cxnSp>
            <p:nvCxnSpPr>
              <p:cNvPr id="122897" name="Straight Connector 10">
                <a:extLst>
                  <a:ext uri="{FF2B5EF4-FFF2-40B4-BE49-F238E27FC236}">
                    <a16:creationId xmlns:a16="http://schemas.microsoft.com/office/drawing/2014/main" id="{896C3951-0FE9-A041-B137-1055EBA960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972425" y="3190322"/>
                <a:ext cx="0" cy="1303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6A368B1-5467-5442-9905-DFA2140B6C83}"/>
                </a:ext>
              </a:extLst>
            </p:cNvPr>
            <p:cNvSpPr/>
            <p:nvPr/>
          </p:nvSpPr>
          <p:spPr bwMode="auto">
            <a:xfrm rot="16200000">
              <a:off x="6492303" y="3611588"/>
              <a:ext cx="1050925" cy="473024"/>
            </a:xfrm>
            <a:prstGeom prst="round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grpSp>
          <p:nvGrpSpPr>
            <p:cNvPr id="122887" name="Group 11">
              <a:extLst>
                <a:ext uri="{FF2B5EF4-FFF2-40B4-BE49-F238E27FC236}">
                  <a16:creationId xmlns:a16="http://schemas.microsoft.com/office/drawing/2014/main" id="{F92E4607-06F5-B841-994C-34F82BE70C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4417" y="3900849"/>
              <a:ext cx="3516581" cy="512228"/>
              <a:chOff x="4934417" y="3900849"/>
              <a:chExt cx="3516581" cy="512228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406C0340-8A6D-0B43-B56C-51B4C3DBE989}"/>
                  </a:ext>
                </a:extLst>
              </p:cNvPr>
              <p:cNvSpPr/>
              <p:nvPr/>
            </p:nvSpPr>
            <p:spPr bwMode="auto">
              <a:xfrm>
                <a:off x="4935189" y="3940175"/>
                <a:ext cx="1050813" cy="473075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71BC624B-3AE7-FE4E-A42C-AE7A03EFA10B}"/>
                  </a:ext>
                </a:extLst>
              </p:cNvPr>
              <p:cNvSpPr/>
              <p:nvPr/>
            </p:nvSpPr>
            <p:spPr bwMode="auto">
              <a:xfrm>
                <a:off x="7400312" y="3900488"/>
                <a:ext cx="1050813" cy="473075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E81D77C-48D1-9B4D-81E5-B65348D3428D}"/>
                  </a:ext>
                </a:extLst>
              </p:cNvPr>
              <p:cNvSpPr/>
              <p:nvPr/>
            </p:nvSpPr>
            <p:spPr bwMode="auto">
              <a:xfrm>
                <a:off x="5544724" y="3922713"/>
                <a:ext cx="1050813" cy="47466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Times" charset="0"/>
                </a:endParaRPr>
              </a:p>
            </p:txBody>
          </p:sp>
        </p:grpSp>
        <p:sp>
          <p:nvSpPr>
            <p:cNvPr id="122888" name="Rectangle 15">
              <a:extLst>
                <a:ext uri="{FF2B5EF4-FFF2-40B4-BE49-F238E27FC236}">
                  <a16:creationId xmlns:a16="http://schemas.microsoft.com/office/drawing/2014/main" id="{16F7690B-EF0F-7547-AB47-27C7ADBAB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3576128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889" name="Rectangle 16">
              <a:extLst>
                <a:ext uri="{FF2B5EF4-FFF2-40B4-BE49-F238E27FC236}">
                  <a16:creationId xmlns:a16="http://schemas.microsoft.com/office/drawing/2014/main" id="{1E602A52-0403-1544-B3B3-653DF8D38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778" y="3603986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>
            <a:extLst>
              <a:ext uri="{FF2B5EF4-FFF2-40B4-BE49-F238E27FC236}">
                <a16:creationId xmlns:a16="http://schemas.microsoft.com/office/drawing/2014/main" id="{594596D4-2469-1844-ABF5-9EA476782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pic>
        <p:nvPicPr>
          <p:cNvPr id="123906" name="Picture 5" descr="Screen shot 2013-09-25 at 3.39.59 PM.png">
            <a:extLst>
              <a:ext uri="{FF2B5EF4-FFF2-40B4-BE49-F238E27FC236}">
                <a16:creationId xmlns:a16="http://schemas.microsoft.com/office/drawing/2014/main" id="{4BA9310F-9126-6141-8FC7-E92C6F667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907" name="Group 2">
            <a:extLst>
              <a:ext uri="{FF2B5EF4-FFF2-40B4-BE49-F238E27FC236}">
                <a16:creationId xmlns:a16="http://schemas.microsoft.com/office/drawing/2014/main" id="{BFCDFE4D-6B02-C741-86F6-DF714DDCC3DB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2079625"/>
            <a:ext cx="6869113" cy="4533900"/>
            <a:chOff x="1676400" y="2079625"/>
            <a:chExt cx="6868378" cy="4533900"/>
          </a:xfrm>
        </p:grpSpPr>
        <p:pic>
          <p:nvPicPr>
            <p:cNvPr id="123909" name="Picture 4" descr="F:\LogicBook\PowerPoint\chapter4\figure4.4.wmf">
              <a:extLst>
                <a:ext uri="{FF2B5EF4-FFF2-40B4-BE49-F238E27FC236}">
                  <a16:creationId xmlns:a16="http://schemas.microsoft.com/office/drawing/2014/main" id="{46622DF4-21BC-9947-B9DD-547C4A5E4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134323"/>
              <a:ext cx="6297613" cy="447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0" name="TextBox 2">
              <a:extLst>
                <a:ext uri="{FF2B5EF4-FFF2-40B4-BE49-F238E27FC236}">
                  <a16:creationId xmlns:a16="http://schemas.microsoft.com/office/drawing/2014/main" id="{893C392C-308B-4D45-A982-76BAA6B93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569" y="2079625"/>
              <a:ext cx="1159542" cy="46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23911" name="TextBox 7">
              <a:extLst>
                <a:ext uri="{FF2B5EF4-FFF2-40B4-BE49-F238E27FC236}">
                  <a16:creationId xmlns:a16="http://schemas.microsoft.com/office/drawing/2014/main" id="{6EB71F1C-85BE-384E-BC00-29FD68CE3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616" y="2288652"/>
              <a:ext cx="706343" cy="46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23912" name="TextBox 8">
              <a:extLst>
                <a:ext uri="{FF2B5EF4-FFF2-40B4-BE49-F238E27FC236}">
                  <a16:creationId xmlns:a16="http://schemas.microsoft.com/office/drawing/2014/main" id="{D0B9EEE7-E19B-3540-BB50-3E787569E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739360"/>
              <a:ext cx="407033" cy="46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23913" name="Straight Connector 10">
              <a:extLst>
                <a:ext uri="{FF2B5EF4-FFF2-40B4-BE49-F238E27FC236}">
                  <a16:creationId xmlns:a16="http://schemas.microsoft.com/office/drawing/2014/main" id="{445EB6A0-D07A-594A-89F3-4D26933B1A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72425" y="3190875"/>
              <a:ext cx="0" cy="1303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914" name="TextBox 5">
              <a:extLst>
                <a:ext uri="{FF2B5EF4-FFF2-40B4-BE49-F238E27FC236}">
                  <a16:creationId xmlns:a16="http://schemas.microsoft.com/office/drawing/2014/main" id="{0C6A5FA8-A3E3-A148-81B5-81B82182C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7424" y="32766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23915" name="TextBox 6">
              <a:extLst>
                <a:ext uri="{FF2B5EF4-FFF2-40B4-BE49-F238E27FC236}">
                  <a16:creationId xmlns:a16="http://schemas.microsoft.com/office/drawing/2014/main" id="{9642E1BB-626E-0D4E-BB7A-62CB8C99C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5243" y="38959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3916" name="TextBox 7">
              <a:extLst>
                <a:ext uri="{FF2B5EF4-FFF2-40B4-BE49-F238E27FC236}">
                  <a16:creationId xmlns:a16="http://schemas.microsoft.com/office/drawing/2014/main" id="{97E7C78B-1080-9A41-880E-1E3C8B486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425" y="32770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23917" name="TextBox 8">
              <a:extLst>
                <a:ext uri="{FF2B5EF4-FFF2-40B4-BE49-F238E27FC236}">
                  <a16:creationId xmlns:a16="http://schemas.microsoft.com/office/drawing/2014/main" id="{DDA1A0ED-4DC7-3F49-BCB2-A974C9435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0244" y="38963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3918" name="TextBox 18">
              <a:extLst>
                <a:ext uri="{FF2B5EF4-FFF2-40B4-BE49-F238E27FC236}">
                  <a16:creationId xmlns:a16="http://schemas.microsoft.com/office/drawing/2014/main" id="{104648A7-8E9D-2E4A-AA09-5C1225D50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6801" y="38963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3919" name="TextBox 15">
              <a:extLst>
                <a:ext uri="{FF2B5EF4-FFF2-40B4-BE49-F238E27FC236}">
                  <a16:creationId xmlns:a16="http://schemas.microsoft.com/office/drawing/2014/main" id="{25EDAD05-C25F-CE46-83E8-8F63D0B30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3981" y="32766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3920" name="TextBox 16">
              <a:extLst>
                <a:ext uri="{FF2B5EF4-FFF2-40B4-BE49-F238E27FC236}">
                  <a16:creationId xmlns:a16="http://schemas.microsoft.com/office/drawing/2014/main" id="{07E202ED-BAD8-E04B-BF1A-CD847CB89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8959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3921" name="TextBox 17">
              <a:extLst>
                <a:ext uri="{FF2B5EF4-FFF2-40B4-BE49-F238E27FC236}">
                  <a16:creationId xmlns:a16="http://schemas.microsoft.com/office/drawing/2014/main" id="{E2554C84-7D57-DF4A-A0E3-5B6E5368A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8982" y="32770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1BC624B-3AE7-FE4E-A42C-AE7A03EFA10B}"/>
                </a:ext>
              </a:extLst>
            </p:cNvPr>
            <p:cNvSpPr/>
            <p:nvPr/>
          </p:nvSpPr>
          <p:spPr bwMode="auto">
            <a:xfrm>
              <a:off x="7400312" y="3900488"/>
              <a:ext cx="1050813" cy="473075"/>
            </a:xfrm>
            <a:prstGeom prst="roundRect">
              <a:avLst/>
            </a:prstGeom>
            <a:noFill/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06C0340-8A6D-0B43-B56C-51B4C3DBE989}"/>
                </a:ext>
              </a:extLst>
            </p:cNvPr>
            <p:cNvSpPr/>
            <p:nvPr/>
          </p:nvSpPr>
          <p:spPr bwMode="auto">
            <a:xfrm>
              <a:off x="4935189" y="3940175"/>
              <a:ext cx="1050813" cy="473075"/>
            </a:xfrm>
            <a:prstGeom prst="roundRect">
              <a:avLst/>
            </a:prstGeom>
            <a:noFill/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6A368B1-5467-5442-9905-DFA2140B6C83}"/>
                </a:ext>
              </a:extLst>
            </p:cNvPr>
            <p:cNvSpPr/>
            <p:nvPr/>
          </p:nvSpPr>
          <p:spPr bwMode="auto">
            <a:xfrm rot="16200000">
              <a:off x="6492303" y="3611588"/>
              <a:ext cx="1050925" cy="473024"/>
            </a:xfrm>
            <a:prstGeom prst="round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E81D77C-48D1-9B4D-81E5-B65348D3428D}"/>
                </a:ext>
              </a:extLst>
            </p:cNvPr>
            <p:cNvSpPr/>
            <p:nvPr/>
          </p:nvSpPr>
          <p:spPr bwMode="auto">
            <a:xfrm>
              <a:off x="5544724" y="3924300"/>
              <a:ext cx="1050813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23926" name="Rectangle 16">
              <a:extLst>
                <a:ext uri="{FF2B5EF4-FFF2-40B4-BE49-F238E27FC236}">
                  <a16:creationId xmlns:a16="http://schemas.microsoft.com/office/drawing/2014/main" id="{C45BE0BC-27A0-5949-AB32-B49C4D03B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778" y="3603986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927" name="Rectangle 15">
              <a:extLst>
                <a:ext uri="{FF2B5EF4-FFF2-40B4-BE49-F238E27FC236}">
                  <a16:creationId xmlns:a16="http://schemas.microsoft.com/office/drawing/2014/main" id="{179E3393-CC2C-4346-93E6-DC735E0C6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3576128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23908" name="TextBox 7">
            <a:extLst>
              <a:ext uri="{FF2B5EF4-FFF2-40B4-BE49-F238E27FC236}">
                <a16:creationId xmlns:a16="http://schemas.microsoft.com/office/drawing/2014/main" id="{000290DF-1334-F448-9D5A-96E5A1642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1" y="2627314"/>
            <a:ext cx="600075" cy="3538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>
            <a:extLst>
              <a:ext uri="{FF2B5EF4-FFF2-40B4-BE49-F238E27FC236}">
                <a16:creationId xmlns:a16="http://schemas.microsoft.com/office/drawing/2014/main" id="{C8EE7661-3C3E-D24B-A644-75CE1A1F5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pic>
        <p:nvPicPr>
          <p:cNvPr id="124930" name="Picture 5" descr="Screen shot 2013-09-25 at 3.39.59 PM.png">
            <a:extLst>
              <a:ext uri="{FF2B5EF4-FFF2-40B4-BE49-F238E27FC236}">
                <a16:creationId xmlns:a16="http://schemas.microsoft.com/office/drawing/2014/main" id="{FE3F7484-D552-214B-9EED-2E3B8BD8D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931" name="Group 2">
            <a:extLst>
              <a:ext uri="{FF2B5EF4-FFF2-40B4-BE49-F238E27FC236}">
                <a16:creationId xmlns:a16="http://schemas.microsoft.com/office/drawing/2014/main" id="{72D0BB4B-D028-B348-B1CF-71F85C38BD40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2079625"/>
            <a:ext cx="6297613" cy="4533900"/>
            <a:chOff x="1676400" y="2079625"/>
            <a:chExt cx="6297613" cy="4533900"/>
          </a:xfrm>
        </p:grpSpPr>
        <p:pic>
          <p:nvPicPr>
            <p:cNvPr id="124934" name="Picture 4" descr="F:\LogicBook\PowerPoint\chapter4\figure4.4.wmf">
              <a:extLst>
                <a:ext uri="{FF2B5EF4-FFF2-40B4-BE49-F238E27FC236}">
                  <a16:creationId xmlns:a16="http://schemas.microsoft.com/office/drawing/2014/main" id="{74D247DE-C3EA-E744-8DD7-3A64C2A0E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134323"/>
              <a:ext cx="6297613" cy="447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935" name="TextBox 2">
              <a:extLst>
                <a:ext uri="{FF2B5EF4-FFF2-40B4-BE49-F238E27FC236}">
                  <a16:creationId xmlns:a16="http://schemas.microsoft.com/office/drawing/2014/main" id="{B060178C-D1A3-5E40-B0CA-9759D366C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569" y="2079625"/>
              <a:ext cx="1159542" cy="46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24936" name="TextBox 7">
              <a:extLst>
                <a:ext uri="{FF2B5EF4-FFF2-40B4-BE49-F238E27FC236}">
                  <a16:creationId xmlns:a16="http://schemas.microsoft.com/office/drawing/2014/main" id="{D1CD9489-AE96-EA46-88B1-90AD55742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616" y="2288652"/>
              <a:ext cx="706343" cy="46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24937" name="TextBox 8">
              <a:extLst>
                <a:ext uri="{FF2B5EF4-FFF2-40B4-BE49-F238E27FC236}">
                  <a16:creationId xmlns:a16="http://schemas.microsoft.com/office/drawing/2014/main" id="{057C5650-3792-7D44-923B-A054C86B5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739360"/>
              <a:ext cx="407033" cy="46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24938" name="Straight Connector 10">
              <a:extLst>
                <a:ext uri="{FF2B5EF4-FFF2-40B4-BE49-F238E27FC236}">
                  <a16:creationId xmlns:a16="http://schemas.microsoft.com/office/drawing/2014/main" id="{6E01AA07-29AC-834F-92B7-D03D0F8665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72425" y="3190875"/>
              <a:ext cx="0" cy="1303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39" name="TextBox 5">
              <a:extLst>
                <a:ext uri="{FF2B5EF4-FFF2-40B4-BE49-F238E27FC236}">
                  <a16:creationId xmlns:a16="http://schemas.microsoft.com/office/drawing/2014/main" id="{9FFE02A5-948B-474A-86C9-733C3C648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7424" y="32766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24940" name="TextBox 6">
              <a:extLst>
                <a:ext uri="{FF2B5EF4-FFF2-40B4-BE49-F238E27FC236}">
                  <a16:creationId xmlns:a16="http://schemas.microsoft.com/office/drawing/2014/main" id="{F5FB752D-484F-6542-95C4-A32C449B6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5243" y="38959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4941" name="TextBox 7">
              <a:extLst>
                <a:ext uri="{FF2B5EF4-FFF2-40B4-BE49-F238E27FC236}">
                  <a16:creationId xmlns:a16="http://schemas.microsoft.com/office/drawing/2014/main" id="{F6E4F04A-7E36-0E46-ACD6-0FF178C14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425" y="32770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24942" name="TextBox 8">
              <a:extLst>
                <a:ext uri="{FF2B5EF4-FFF2-40B4-BE49-F238E27FC236}">
                  <a16:creationId xmlns:a16="http://schemas.microsoft.com/office/drawing/2014/main" id="{FAABE6B2-133F-C84E-8F0D-A433CF66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0244" y="38963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4943" name="TextBox 18">
              <a:extLst>
                <a:ext uri="{FF2B5EF4-FFF2-40B4-BE49-F238E27FC236}">
                  <a16:creationId xmlns:a16="http://schemas.microsoft.com/office/drawing/2014/main" id="{EBAE65F9-E2ED-954D-9E40-5C2DD65D5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6801" y="38963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4944" name="TextBox 15">
              <a:extLst>
                <a:ext uri="{FF2B5EF4-FFF2-40B4-BE49-F238E27FC236}">
                  <a16:creationId xmlns:a16="http://schemas.microsoft.com/office/drawing/2014/main" id="{7A17658C-F324-454B-93E8-4EAD5491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3981" y="32766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4945" name="TextBox 16">
              <a:extLst>
                <a:ext uri="{FF2B5EF4-FFF2-40B4-BE49-F238E27FC236}">
                  <a16:creationId xmlns:a16="http://schemas.microsoft.com/office/drawing/2014/main" id="{3D46951A-F3AE-2945-AB3A-E85D3730A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8959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4946" name="TextBox 17">
              <a:extLst>
                <a:ext uri="{FF2B5EF4-FFF2-40B4-BE49-F238E27FC236}">
                  <a16:creationId xmlns:a16="http://schemas.microsoft.com/office/drawing/2014/main" id="{AD91F537-2D76-B649-A2B0-741DEF0AD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8982" y="32770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6A368B1-5467-5442-9905-DFA2140B6C83}"/>
                </a:ext>
              </a:extLst>
            </p:cNvPr>
            <p:cNvSpPr/>
            <p:nvPr/>
          </p:nvSpPr>
          <p:spPr bwMode="auto">
            <a:xfrm rot="16200000">
              <a:off x="6492875" y="3611563"/>
              <a:ext cx="1050925" cy="473075"/>
            </a:xfrm>
            <a:prstGeom prst="round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E81D77C-48D1-9B4D-81E5-B65348D3428D}"/>
                </a:ext>
              </a:extLst>
            </p:cNvPr>
            <p:cNvSpPr/>
            <p:nvPr/>
          </p:nvSpPr>
          <p:spPr bwMode="auto">
            <a:xfrm>
              <a:off x="5545138" y="3924300"/>
              <a:ext cx="2371725" cy="473075"/>
            </a:xfrm>
            <a:prstGeom prst="roundRect">
              <a:avLst/>
            </a:prstGeom>
            <a:noFill/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sp>
        <p:nvSpPr>
          <p:cNvPr id="124932" name="TextBox 7">
            <a:extLst>
              <a:ext uri="{FF2B5EF4-FFF2-40B4-BE49-F238E27FC236}">
                <a16:creationId xmlns:a16="http://schemas.microsoft.com/office/drawing/2014/main" id="{F26D409C-420E-2046-9B82-7916C7EF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1" y="2627314"/>
            <a:ext cx="600075" cy="3538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</p:txBody>
      </p:sp>
      <p:sp>
        <p:nvSpPr>
          <p:cNvPr id="124933" name="TextBox 5">
            <a:extLst>
              <a:ext uri="{FF2B5EF4-FFF2-40B4-BE49-F238E27FC236}">
                <a16:creationId xmlns:a16="http://schemas.microsoft.com/office/drawing/2014/main" id="{5CC55F43-115E-1C4A-874B-4A99CB3D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5457826"/>
            <a:ext cx="474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Simplified Expression: </a:t>
            </a:r>
            <a:r>
              <a:rPr lang="en-US" altLang="en-US">
                <a:latin typeface="Times" pitchFamily="2" charset="0"/>
              </a:rPr>
              <a:t>f = </a:t>
            </a: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s</a:t>
            </a:r>
            <a:r>
              <a:rPr lang="en-US" altLang="en-US" baseline="-25000">
                <a:solidFill>
                  <a:srgbClr val="7030A0"/>
                </a:solidFill>
                <a:latin typeface="Times" pitchFamily="2" charset="0"/>
              </a:rPr>
              <a:t>3</a:t>
            </a:r>
            <a:r>
              <a:rPr lang="en-US" altLang="en-US">
                <a:latin typeface="Times" pitchFamily="2" charset="0"/>
              </a:rPr>
              <a:t> + </a:t>
            </a: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s</a:t>
            </a:r>
            <a:r>
              <a:rPr lang="en-US" altLang="en-US" baseline="-25000">
                <a:solidFill>
                  <a:srgbClr val="0070C0"/>
                </a:solidFill>
                <a:latin typeface="Times" pitchFamily="2" charset="0"/>
              </a:rPr>
              <a:t>1</a:t>
            </a: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 s</a:t>
            </a:r>
            <a:r>
              <a:rPr lang="en-US" altLang="en-US" baseline="-25000">
                <a:solidFill>
                  <a:srgbClr val="0070C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E0E4EEB-1590-E743-A159-96699F066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5478" name="Straight Arrow Connector 4">
            <a:extLst>
              <a:ext uri="{FF2B5EF4-FFF2-40B4-BE49-F238E27FC236}">
                <a16:creationId xmlns:a16="http://schemas.microsoft.com/office/drawing/2014/main" id="{7A43FD5E-B9A4-144F-9FC7-BAFDA92BE65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65488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79" name="Straight Arrow Connector 7">
            <a:extLst>
              <a:ext uri="{FF2B5EF4-FFF2-40B4-BE49-F238E27FC236}">
                <a16:creationId xmlns:a16="http://schemas.microsoft.com/office/drawing/2014/main" id="{466E271D-15B8-A34A-B741-6356D69A42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10600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480" name="Group 6">
            <a:extLst>
              <a:ext uri="{FF2B5EF4-FFF2-40B4-BE49-F238E27FC236}">
                <a16:creationId xmlns:a16="http://schemas.microsoft.com/office/drawing/2014/main" id="{DC2A06D5-85B9-BA48-945F-16563B24E973}"/>
              </a:ext>
            </a:extLst>
          </p:cNvPr>
          <p:cNvGrpSpPr>
            <a:grpSpLocks/>
          </p:cNvGrpSpPr>
          <p:nvPr/>
        </p:nvGrpSpPr>
        <p:grpSpPr bwMode="auto">
          <a:xfrm>
            <a:off x="2593975" y="4964114"/>
            <a:ext cx="1212850" cy="744537"/>
            <a:chOff x="1679905" y="4963886"/>
            <a:chExt cx="1212191" cy="744694"/>
          </a:xfrm>
        </p:grpSpPr>
        <p:sp>
          <p:nvSpPr>
            <p:cNvPr id="15484" name="TextBox 5">
              <a:extLst>
                <a:ext uri="{FF2B5EF4-FFF2-40B4-BE49-F238E27FC236}">
                  <a16:creationId xmlns:a16="http://schemas.microsoft.com/office/drawing/2014/main" id="{F9619775-5FEA-D54D-873F-7C2E12A82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9905" y="5246915"/>
              <a:ext cx="12121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m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x y</a:t>
              </a:r>
            </a:p>
          </p:txBody>
        </p:sp>
        <p:sp>
          <p:nvSpPr>
            <p:cNvPr id="15485" name="TextBox 2">
              <a:extLst>
                <a:ext uri="{FF2B5EF4-FFF2-40B4-BE49-F238E27FC236}">
                  <a16:creationId xmlns:a16="http://schemas.microsoft.com/office/drawing/2014/main" id="{8BA92958-8A02-1F42-86FE-A3308333C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772" y="496388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grpSp>
        <p:nvGrpSpPr>
          <p:cNvPr id="15481" name="Group 10">
            <a:extLst>
              <a:ext uri="{FF2B5EF4-FFF2-40B4-BE49-F238E27FC236}">
                <a16:creationId xmlns:a16="http://schemas.microsoft.com/office/drawing/2014/main" id="{E9576275-512B-DA4D-B413-A9F8151992ED}"/>
              </a:ext>
            </a:extLst>
          </p:cNvPr>
          <p:cNvGrpSpPr>
            <a:grpSpLocks/>
          </p:cNvGrpSpPr>
          <p:nvPr/>
        </p:nvGrpSpPr>
        <p:grpSpPr bwMode="auto">
          <a:xfrm>
            <a:off x="7772401" y="4953000"/>
            <a:ext cx="1497013" cy="755650"/>
            <a:chOff x="6858000" y="4953001"/>
            <a:chExt cx="1497526" cy="755579"/>
          </a:xfrm>
        </p:grpSpPr>
        <p:sp>
          <p:nvSpPr>
            <p:cNvPr id="15482" name="TextBox 8">
              <a:extLst>
                <a:ext uri="{FF2B5EF4-FFF2-40B4-BE49-F238E27FC236}">
                  <a16:creationId xmlns:a16="http://schemas.microsoft.com/office/drawing/2014/main" id="{77C96211-4438-9047-B232-06BEEF2B1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5246915"/>
              <a:ext cx="14975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M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x + y</a:t>
              </a:r>
            </a:p>
          </p:txBody>
        </p:sp>
        <p:sp>
          <p:nvSpPr>
            <p:cNvPr id="15483" name="TextBox 9">
              <a:extLst>
                <a:ext uri="{FF2B5EF4-FFF2-40B4-BE49-F238E27FC236}">
                  <a16:creationId xmlns:a16="http://schemas.microsoft.com/office/drawing/2014/main" id="{6F9A38B4-41C6-C94F-855E-239FA1CB7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9017" y="495300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EE9678F0-ED0B-5944-B852-82EE20DD7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sp>
        <p:nvSpPr>
          <p:cNvPr id="125954" name="TextBox 125">
            <a:extLst>
              <a:ext uri="{FF2B5EF4-FFF2-40B4-BE49-F238E27FC236}">
                <a16:creationId xmlns:a16="http://schemas.microsoft.com/office/drawing/2014/main" id="{FA4AD7AB-3A50-974C-9E6F-BA9940870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2.69 from the textbook ]</a:t>
            </a:r>
          </a:p>
        </p:txBody>
      </p:sp>
      <p:pic>
        <p:nvPicPr>
          <p:cNvPr id="125955" name="Picture 2">
            <a:extLst>
              <a:ext uri="{FF2B5EF4-FFF2-40B4-BE49-F238E27FC236}">
                <a16:creationId xmlns:a16="http://schemas.microsoft.com/office/drawing/2014/main" id="{76E54AF2-D20E-C64C-B8E4-D2481C1C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1"/>
            <a:ext cx="52578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7" descr="Screen shot 2013-09-25 at 3.39.59 PM.png">
            <a:extLst>
              <a:ext uri="{FF2B5EF4-FFF2-40B4-BE49-F238E27FC236}">
                <a16:creationId xmlns:a16="http://schemas.microsoft.com/office/drawing/2014/main" id="{76DE729A-5D63-4F4F-BB1B-04DDED040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DDD27726-6C9E-2F44-9754-9A7E114E9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sp>
        <p:nvSpPr>
          <p:cNvPr id="126978" name="TextBox 125">
            <a:extLst>
              <a:ext uri="{FF2B5EF4-FFF2-40B4-BE49-F238E27FC236}">
                <a16:creationId xmlns:a16="http://schemas.microsoft.com/office/drawing/2014/main" id="{28D950A5-D015-F849-A80B-6950036D6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2.69 from the textbook ]</a:t>
            </a:r>
          </a:p>
        </p:txBody>
      </p:sp>
      <p:pic>
        <p:nvPicPr>
          <p:cNvPr id="126979" name="Picture 2">
            <a:extLst>
              <a:ext uri="{FF2B5EF4-FFF2-40B4-BE49-F238E27FC236}">
                <a16:creationId xmlns:a16="http://schemas.microsoft.com/office/drawing/2014/main" id="{9359AFB9-796F-F749-B605-D1E8A13E6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1"/>
            <a:ext cx="52578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7" descr="Screen shot 2013-09-25 at 3.39.59 PM.png">
            <a:extLst>
              <a:ext uri="{FF2B5EF4-FFF2-40B4-BE49-F238E27FC236}">
                <a16:creationId xmlns:a16="http://schemas.microsoft.com/office/drawing/2014/main" id="{875183D8-C67B-8248-BA8B-9C0CB328E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nut 3">
            <a:extLst>
              <a:ext uri="{FF2B5EF4-FFF2-40B4-BE49-F238E27FC236}">
                <a16:creationId xmlns:a16="http://schemas.microsoft.com/office/drawing/2014/main" id="{28B00658-8D54-204F-B34B-299C7B1F0299}"/>
              </a:ext>
            </a:extLst>
          </p:cNvPr>
          <p:cNvSpPr/>
          <p:nvPr/>
        </p:nvSpPr>
        <p:spPr bwMode="auto">
          <a:xfrm>
            <a:off x="7762875" y="4016375"/>
            <a:ext cx="457200" cy="452438"/>
          </a:xfrm>
          <a:prstGeom prst="donut">
            <a:avLst>
              <a:gd name="adj" fmla="val 1265"/>
            </a:avLst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74E83061-A90E-FC4D-95F4-BAC5DC232116}"/>
              </a:ext>
            </a:extLst>
          </p:cNvPr>
          <p:cNvSpPr/>
          <p:nvPr/>
        </p:nvSpPr>
        <p:spPr bwMode="auto">
          <a:xfrm>
            <a:off x="5792788" y="5262563"/>
            <a:ext cx="806450" cy="525462"/>
          </a:xfrm>
          <a:prstGeom prst="donut">
            <a:avLst>
              <a:gd name="adj" fmla="val 1265"/>
            </a:avLst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26983" name="TextBox 5">
            <a:extLst>
              <a:ext uri="{FF2B5EF4-FFF2-40B4-BE49-F238E27FC236}">
                <a16:creationId xmlns:a16="http://schemas.microsoft.com/office/drawing/2014/main" id="{1BC81253-E37B-2542-9014-B9AFB861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9" y="6016626"/>
            <a:ext cx="4745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Simplified Expression: f = s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 + s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 s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3ECEB341-F0D3-6449-BA60-FFA1CD1B8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8</a:t>
            </a:r>
          </a:p>
        </p:txBody>
      </p:sp>
      <p:sp>
        <p:nvSpPr>
          <p:cNvPr id="128002" name="Content Placeholder 2">
            <a:extLst>
              <a:ext uri="{FF2B5EF4-FFF2-40B4-BE49-F238E27FC236}">
                <a16:creationId xmlns:a16="http://schemas.microsoft.com/office/drawing/2014/main" id="{2C1CD406-AE7F-D944-B949-141FC618C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Write the Verilog code for the following circuit …</a:t>
            </a:r>
          </a:p>
          <a:p>
            <a:pPr marL="0" indent="0" algn="ctr"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>
            <a:extLst>
              <a:ext uri="{FF2B5EF4-FFF2-40B4-BE49-F238E27FC236}">
                <a16:creationId xmlns:a16="http://schemas.microsoft.com/office/drawing/2014/main" id="{6905555B-2D1B-2E40-8489-07F4D48FA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Logic Circuit</a:t>
            </a:r>
          </a:p>
        </p:txBody>
      </p:sp>
      <p:sp>
        <p:nvSpPr>
          <p:cNvPr id="129026" name="TextBox 125">
            <a:extLst>
              <a:ext uri="{FF2B5EF4-FFF2-40B4-BE49-F238E27FC236}">
                <a16:creationId xmlns:a16="http://schemas.microsoft.com/office/drawing/2014/main" id="{B03AFD3E-08D1-E748-9375-560E5D9EF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48439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2.70 from the textbook ]</a:t>
            </a:r>
          </a:p>
        </p:txBody>
      </p:sp>
      <p:pic>
        <p:nvPicPr>
          <p:cNvPr id="129027" name="Picture 2">
            <a:extLst>
              <a:ext uri="{FF2B5EF4-FFF2-40B4-BE49-F238E27FC236}">
                <a16:creationId xmlns:a16="http://schemas.microsoft.com/office/drawing/2014/main" id="{5B6FA89C-7A2D-1548-85D8-2072A2934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2054226"/>
            <a:ext cx="483393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>
            <a:extLst>
              <a:ext uri="{FF2B5EF4-FFF2-40B4-BE49-F238E27FC236}">
                <a16:creationId xmlns:a16="http://schemas.microsoft.com/office/drawing/2014/main" id="{A81559C7-DBDC-7841-B6ED-5423AF10F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 for 2-1 Multiplexer</a:t>
            </a:r>
          </a:p>
        </p:txBody>
      </p:sp>
      <p:grpSp>
        <p:nvGrpSpPr>
          <p:cNvPr id="130050" name="Group 2">
            <a:extLst>
              <a:ext uri="{FF2B5EF4-FFF2-40B4-BE49-F238E27FC236}">
                <a16:creationId xmlns:a16="http://schemas.microsoft.com/office/drawing/2014/main" id="{7A9B4089-8A92-3442-ACAA-72AA42A5E75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828801"/>
            <a:ext cx="6103938" cy="1998821"/>
            <a:chOff x="346075" y="4143375"/>
            <a:chExt cx="6103938" cy="1998821"/>
          </a:xfrm>
        </p:grpSpPr>
        <p:sp>
          <p:nvSpPr>
            <p:cNvPr id="130059" name="Line 245">
              <a:extLst>
                <a:ext uri="{FF2B5EF4-FFF2-40B4-BE49-F238E27FC236}">
                  <a16:creationId xmlns:a16="http://schemas.microsoft.com/office/drawing/2014/main" id="{F45DAC76-6D63-A648-907D-9A861AA39E0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14850"/>
              <a:ext cx="0" cy="2778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0" name="Line 246">
              <a:extLst>
                <a:ext uri="{FF2B5EF4-FFF2-40B4-BE49-F238E27FC236}">
                  <a16:creationId xmlns:a16="http://schemas.microsoft.com/office/drawing/2014/main" id="{DA5CC8C7-AA1C-4440-BC20-1F791B175B9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50888" y="4976813"/>
              <a:ext cx="0" cy="3222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1" name="Freeform 247">
              <a:extLst>
                <a:ext uri="{FF2B5EF4-FFF2-40B4-BE49-F238E27FC236}">
                  <a16:creationId xmlns:a16="http://schemas.microsoft.com/office/drawing/2014/main" id="{78B76793-69B7-A941-BAF4-D6C895CD8D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125" y="4773613"/>
              <a:ext cx="258763" cy="260350"/>
            </a:xfrm>
            <a:custGeom>
              <a:avLst/>
              <a:gdLst>
                <a:gd name="T0" fmla="*/ 2147483646 w 336"/>
                <a:gd name="T1" fmla="*/ 0 h 337"/>
                <a:gd name="T2" fmla="*/ 2147483646 w 336"/>
                <a:gd name="T3" fmla="*/ 2147483646 h 337"/>
                <a:gd name="T4" fmla="*/ 0 w 336"/>
                <a:gd name="T5" fmla="*/ 2147483646 h 337"/>
                <a:gd name="T6" fmla="*/ 2147483646 w 336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337">
                  <a:moveTo>
                    <a:pt x="168" y="0"/>
                  </a:moveTo>
                  <a:lnTo>
                    <a:pt x="336" y="337"/>
                  </a:lnTo>
                  <a:lnTo>
                    <a:pt x="0" y="33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2" name="Freeform 248">
              <a:extLst>
                <a:ext uri="{FF2B5EF4-FFF2-40B4-BE49-F238E27FC236}">
                  <a16:creationId xmlns:a16="http://schemas.microsoft.com/office/drawing/2014/main" id="{06E0306B-AF7B-3240-B327-E3E69661AF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438" y="4679950"/>
              <a:ext cx="85725" cy="85725"/>
            </a:xfrm>
            <a:custGeom>
              <a:avLst/>
              <a:gdLst>
                <a:gd name="T0" fmla="*/ 0 w 109"/>
                <a:gd name="T1" fmla="*/ 2147483646 h 110"/>
                <a:gd name="T2" fmla="*/ 2147483646 w 109"/>
                <a:gd name="T3" fmla="*/ 2147483646 h 110"/>
                <a:gd name="T4" fmla="*/ 2147483646 w 109"/>
                <a:gd name="T5" fmla="*/ 2147483646 h 110"/>
                <a:gd name="T6" fmla="*/ 2147483646 w 109"/>
                <a:gd name="T7" fmla="*/ 2147483646 h 110"/>
                <a:gd name="T8" fmla="*/ 2147483646 w 109"/>
                <a:gd name="T9" fmla="*/ 2147483646 h 110"/>
                <a:gd name="T10" fmla="*/ 2147483646 w 109"/>
                <a:gd name="T11" fmla="*/ 2147483646 h 110"/>
                <a:gd name="T12" fmla="*/ 2147483646 w 109"/>
                <a:gd name="T13" fmla="*/ 2147483646 h 110"/>
                <a:gd name="T14" fmla="*/ 2147483646 w 109"/>
                <a:gd name="T15" fmla="*/ 2147483646 h 110"/>
                <a:gd name="T16" fmla="*/ 2147483646 w 109"/>
                <a:gd name="T17" fmla="*/ 2147483646 h 110"/>
                <a:gd name="T18" fmla="*/ 2147483646 w 109"/>
                <a:gd name="T19" fmla="*/ 2147483646 h 110"/>
                <a:gd name="T20" fmla="*/ 2147483646 w 109"/>
                <a:gd name="T21" fmla="*/ 2147483646 h 110"/>
                <a:gd name="T22" fmla="*/ 2147483646 w 109"/>
                <a:gd name="T23" fmla="*/ 2147483646 h 110"/>
                <a:gd name="T24" fmla="*/ 2147483646 w 109"/>
                <a:gd name="T25" fmla="*/ 2147483646 h 110"/>
                <a:gd name="T26" fmla="*/ 2147483646 w 109"/>
                <a:gd name="T27" fmla="*/ 2147483646 h 110"/>
                <a:gd name="T28" fmla="*/ 2147483646 w 109"/>
                <a:gd name="T29" fmla="*/ 2147483646 h 110"/>
                <a:gd name="T30" fmla="*/ 2147483646 w 109"/>
                <a:gd name="T31" fmla="*/ 2147483646 h 110"/>
                <a:gd name="T32" fmla="*/ 2147483646 w 109"/>
                <a:gd name="T33" fmla="*/ 2147483646 h 110"/>
                <a:gd name="T34" fmla="*/ 2147483646 w 109"/>
                <a:gd name="T35" fmla="*/ 2147483646 h 110"/>
                <a:gd name="T36" fmla="*/ 2147483646 w 109"/>
                <a:gd name="T37" fmla="*/ 2147483646 h 110"/>
                <a:gd name="T38" fmla="*/ 2147483646 w 109"/>
                <a:gd name="T39" fmla="*/ 2147483646 h 110"/>
                <a:gd name="T40" fmla="*/ 2147483646 w 109"/>
                <a:gd name="T41" fmla="*/ 2147483646 h 110"/>
                <a:gd name="T42" fmla="*/ 2147483646 w 109"/>
                <a:gd name="T43" fmla="*/ 2147483646 h 110"/>
                <a:gd name="T44" fmla="*/ 2147483646 w 109"/>
                <a:gd name="T45" fmla="*/ 2147483646 h 110"/>
                <a:gd name="T46" fmla="*/ 2147483646 w 109"/>
                <a:gd name="T47" fmla="*/ 2147483646 h 110"/>
                <a:gd name="T48" fmla="*/ 2147483646 w 109"/>
                <a:gd name="T49" fmla="*/ 2147483646 h 110"/>
                <a:gd name="T50" fmla="*/ 2147483646 w 109"/>
                <a:gd name="T51" fmla="*/ 2147483646 h 110"/>
                <a:gd name="T52" fmla="*/ 2147483646 w 109"/>
                <a:gd name="T53" fmla="*/ 2147483646 h 110"/>
                <a:gd name="T54" fmla="*/ 2147483646 w 109"/>
                <a:gd name="T55" fmla="*/ 2147483646 h 110"/>
                <a:gd name="T56" fmla="*/ 2147483646 w 109"/>
                <a:gd name="T57" fmla="*/ 2147483646 h 110"/>
                <a:gd name="T58" fmla="*/ 2147483646 w 109"/>
                <a:gd name="T59" fmla="*/ 2147483646 h 110"/>
                <a:gd name="T60" fmla="*/ 2147483646 w 109"/>
                <a:gd name="T61" fmla="*/ 2147483646 h 110"/>
                <a:gd name="T62" fmla="*/ 2147483646 w 109"/>
                <a:gd name="T63" fmla="*/ 2147483646 h 110"/>
                <a:gd name="T64" fmla="*/ 2147483646 w 109"/>
                <a:gd name="T65" fmla="*/ 0 h 110"/>
                <a:gd name="T66" fmla="*/ 2147483646 w 109"/>
                <a:gd name="T67" fmla="*/ 0 h 110"/>
                <a:gd name="T68" fmla="*/ 2147483646 w 109"/>
                <a:gd name="T69" fmla="*/ 2147483646 h 110"/>
                <a:gd name="T70" fmla="*/ 2147483646 w 109"/>
                <a:gd name="T71" fmla="*/ 2147483646 h 110"/>
                <a:gd name="T72" fmla="*/ 2147483646 w 109"/>
                <a:gd name="T73" fmla="*/ 2147483646 h 110"/>
                <a:gd name="T74" fmla="*/ 2147483646 w 109"/>
                <a:gd name="T75" fmla="*/ 2147483646 h 110"/>
                <a:gd name="T76" fmla="*/ 2147483646 w 109"/>
                <a:gd name="T77" fmla="*/ 2147483646 h 110"/>
                <a:gd name="T78" fmla="*/ 2147483646 w 109"/>
                <a:gd name="T79" fmla="*/ 2147483646 h 110"/>
                <a:gd name="T80" fmla="*/ 2147483646 w 109"/>
                <a:gd name="T81" fmla="*/ 2147483646 h 110"/>
                <a:gd name="T82" fmla="*/ 2147483646 w 109"/>
                <a:gd name="T83" fmla="*/ 2147483646 h 110"/>
                <a:gd name="T84" fmla="*/ 0 w 109"/>
                <a:gd name="T85" fmla="*/ 2147483646 h 110"/>
                <a:gd name="T86" fmla="*/ 0 w 109"/>
                <a:gd name="T87" fmla="*/ 2147483646 h 1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0" y="57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6" y="81"/>
                  </a:lnTo>
                  <a:lnTo>
                    <a:pt x="7" y="84"/>
                  </a:lnTo>
                  <a:lnTo>
                    <a:pt x="8" y="86"/>
                  </a:lnTo>
                  <a:lnTo>
                    <a:pt x="10" y="87"/>
                  </a:lnTo>
                  <a:lnTo>
                    <a:pt x="12" y="90"/>
                  </a:lnTo>
                  <a:lnTo>
                    <a:pt x="13" y="92"/>
                  </a:lnTo>
                  <a:lnTo>
                    <a:pt x="15" y="93"/>
                  </a:lnTo>
                  <a:lnTo>
                    <a:pt x="16" y="96"/>
                  </a:lnTo>
                  <a:lnTo>
                    <a:pt x="19" y="97"/>
                  </a:lnTo>
                  <a:lnTo>
                    <a:pt x="21" y="99"/>
                  </a:lnTo>
                  <a:lnTo>
                    <a:pt x="24" y="101"/>
                  </a:lnTo>
                  <a:lnTo>
                    <a:pt x="25" y="102"/>
                  </a:lnTo>
                  <a:lnTo>
                    <a:pt x="27" y="103"/>
                  </a:lnTo>
                  <a:lnTo>
                    <a:pt x="30" y="104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38" y="108"/>
                  </a:lnTo>
                  <a:lnTo>
                    <a:pt x="40" y="108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1" y="110"/>
                  </a:lnTo>
                  <a:lnTo>
                    <a:pt x="54" y="110"/>
                  </a:lnTo>
                  <a:lnTo>
                    <a:pt x="57" y="110"/>
                  </a:lnTo>
                  <a:lnTo>
                    <a:pt x="60" y="110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8" y="108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0" y="103"/>
                  </a:lnTo>
                  <a:lnTo>
                    <a:pt x="82" y="102"/>
                  </a:lnTo>
                  <a:lnTo>
                    <a:pt x="85" y="101"/>
                  </a:lnTo>
                  <a:lnTo>
                    <a:pt x="86" y="99"/>
                  </a:lnTo>
                  <a:lnTo>
                    <a:pt x="88" y="97"/>
                  </a:lnTo>
                  <a:lnTo>
                    <a:pt x="91" y="96"/>
                  </a:lnTo>
                  <a:lnTo>
                    <a:pt x="92" y="93"/>
                  </a:lnTo>
                  <a:lnTo>
                    <a:pt x="94" y="92"/>
                  </a:lnTo>
                  <a:lnTo>
                    <a:pt x="96" y="90"/>
                  </a:lnTo>
                  <a:lnTo>
                    <a:pt x="98" y="87"/>
                  </a:lnTo>
                  <a:lnTo>
                    <a:pt x="99" y="86"/>
                  </a:lnTo>
                  <a:lnTo>
                    <a:pt x="100" y="84"/>
                  </a:lnTo>
                  <a:lnTo>
                    <a:pt x="102" y="81"/>
                  </a:lnTo>
                  <a:lnTo>
                    <a:pt x="103" y="79"/>
                  </a:lnTo>
                  <a:lnTo>
                    <a:pt x="104" y="77"/>
                  </a:lnTo>
                  <a:lnTo>
                    <a:pt x="105" y="74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9" y="61"/>
                  </a:lnTo>
                  <a:lnTo>
                    <a:pt x="109" y="57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5" y="36"/>
                  </a:lnTo>
                  <a:lnTo>
                    <a:pt x="104" y="33"/>
                  </a:lnTo>
                  <a:lnTo>
                    <a:pt x="103" y="31"/>
                  </a:lnTo>
                  <a:lnTo>
                    <a:pt x="102" y="29"/>
                  </a:lnTo>
                  <a:lnTo>
                    <a:pt x="100" y="26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6" y="20"/>
                  </a:lnTo>
                  <a:lnTo>
                    <a:pt x="94" y="18"/>
                  </a:lnTo>
                  <a:lnTo>
                    <a:pt x="92" y="17"/>
                  </a:lnTo>
                  <a:lnTo>
                    <a:pt x="91" y="14"/>
                  </a:lnTo>
                  <a:lnTo>
                    <a:pt x="88" y="13"/>
                  </a:lnTo>
                  <a:lnTo>
                    <a:pt x="86" y="11"/>
                  </a:lnTo>
                  <a:lnTo>
                    <a:pt x="85" y="9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8" y="6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3" name="Rectangle 249">
              <a:extLst>
                <a:ext uri="{FF2B5EF4-FFF2-40B4-BE49-F238E27FC236}">
                  <a16:creationId xmlns:a16="http://schemas.microsoft.com/office/drawing/2014/main" id="{D0B6E5ED-8F2D-C24A-BD7B-5A19206AC9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3438" y="4811713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64" name="Rectangle 250">
              <a:extLst>
                <a:ext uri="{FF2B5EF4-FFF2-40B4-BE49-F238E27FC236}">
                  <a16:creationId xmlns:a16="http://schemas.microsoft.com/office/drawing/2014/main" id="{E5294A6F-7A55-7640-9803-2FC34479BF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4143375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65" name="Rectangle 251">
              <a:extLst>
                <a:ext uri="{FF2B5EF4-FFF2-40B4-BE49-F238E27FC236}">
                  <a16:creationId xmlns:a16="http://schemas.microsoft.com/office/drawing/2014/main" id="{AC58727C-B5E0-7E40-B7B6-B766530FA4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4230688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66" name="Rectangle 252">
              <a:extLst>
                <a:ext uri="{FF2B5EF4-FFF2-40B4-BE49-F238E27FC236}">
                  <a16:creationId xmlns:a16="http://schemas.microsoft.com/office/drawing/2014/main" id="{F9D96359-12E5-FF47-A276-8187230902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5464175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67" name="Rectangle 253">
              <a:extLst>
                <a:ext uri="{FF2B5EF4-FFF2-40B4-BE49-F238E27FC236}">
                  <a16:creationId xmlns:a16="http://schemas.microsoft.com/office/drawing/2014/main" id="{7656DB9C-4E45-0440-9A78-51144DE17F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5553075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68" name="Freeform 254">
              <a:extLst>
                <a:ext uri="{FF2B5EF4-FFF2-40B4-BE49-F238E27FC236}">
                  <a16:creationId xmlns:a16="http://schemas.microsoft.com/office/drawing/2014/main" id="{63B5B32E-8000-1B40-8C0E-8AC424AD21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529336"/>
              <a:ext cx="274637" cy="3175"/>
            </a:xfrm>
            <a:custGeom>
              <a:avLst/>
              <a:gdLst>
                <a:gd name="T0" fmla="*/ 2147483646 w 360"/>
                <a:gd name="T1" fmla="*/ 0 h 3175"/>
                <a:gd name="T2" fmla="*/ 0 w 360"/>
                <a:gd name="T3" fmla="*/ 0 h 3175"/>
                <a:gd name="T4" fmla="*/ 2147483646 w 360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3175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9" name="Freeform 256">
              <a:extLst>
                <a:ext uri="{FF2B5EF4-FFF2-40B4-BE49-F238E27FC236}">
                  <a16:creationId xmlns:a16="http://schemas.microsoft.com/office/drawing/2014/main" id="{4550C23E-1A7F-ED43-9E06-A725CD386A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257675"/>
              <a:ext cx="274637" cy="1588"/>
            </a:xfrm>
            <a:custGeom>
              <a:avLst/>
              <a:gdLst>
                <a:gd name="T0" fmla="*/ 2147483646 w 360"/>
                <a:gd name="T1" fmla="*/ 0 h 1588"/>
                <a:gd name="T2" fmla="*/ 0 w 360"/>
                <a:gd name="T3" fmla="*/ 0 h 1588"/>
                <a:gd name="T4" fmla="*/ 2147483646 w 360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1588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0" name="Line 257">
              <a:extLst>
                <a:ext uri="{FF2B5EF4-FFF2-40B4-BE49-F238E27FC236}">
                  <a16:creationId xmlns:a16="http://schemas.microsoft.com/office/drawing/2014/main" id="{4D9A6EEB-8AAA-3944-9AB3-8FD3514D3E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138238" y="4257675"/>
              <a:ext cx="274637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1" name="Freeform 258">
              <a:extLst>
                <a:ext uri="{FF2B5EF4-FFF2-40B4-BE49-F238E27FC236}">
                  <a16:creationId xmlns:a16="http://schemas.microsoft.com/office/drawing/2014/main" id="{D543680E-3E51-9949-AA9E-BFA40D11DF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1838" y="5291138"/>
              <a:ext cx="34925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10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40" y="43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2" name="Line 259">
              <a:extLst>
                <a:ext uri="{FF2B5EF4-FFF2-40B4-BE49-F238E27FC236}">
                  <a16:creationId xmlns:a16="http://schemas.microsoft.com/office/drawing/2014/main" id="{2E141353-73DE-2449-8F02-23901B2567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4792663"/>
              <a:ext cx="274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3" name="Line 260">
              <a:extLst>
                <a:ext uri="{FF2B5EF4-FFF2-40B4-BE49-F238E27FC236}">
                  <a16:creationId xmlns:a16="http://schemas.microsoft.com/office/drawing/2014/main" id="{A1A27413-1904-E04D-A213-CFB391BF9E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5051425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4" name="Line 261">
              <a:extLst>
                <a:ext uri="{FF2B5EF4-FFF2-40B4-BE49-F238E27FC236}">
                  <a16:creationId xmlns:a16="http://schemas.microsoft.com/office/drawing/2014/main" id="{4237EBD8-7C94-C14C-9DD1-BD678D3CD83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986088" y="4921250"/>
              <a:ext cx="1397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5" name="Freeform 262">
              <a:extLst>
                <a:ext uri="{FF2B5EF4-FFF2-40B4-BE49-F238E27FC236}">
                  <a16:creationId xmlns:a16="http://schemas.microsoft.com/office/drawing/2014/main" id="{79E17179-0CEA-8841-A81B-FFC52560D8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12938" y="5440363"/>
              <a:ext cx="147637" cy="1587"/>
            </a:xfrm>
            <a:custGeom>
              <a:avLst/>
              <a:gdLst>
                <a:gd name="T0" fmla="*/ 2147483646 w 192"/>
                <a:gd name="T1" fmla="*/ 0 h 1587"/>
                <a:gd name="T2" fmla="*/ 0 w 192"/>
                <a:gd name="T3" fmla="*/ 0 h 1587"/>
                <a:gd name="T4" fmla="*/ 2147483646 w 19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1587">
                  <a:moveTo>
                    <a:pt x="192" y="0"/>
                  </a:move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6" name="Line 263">
              <a:extLst>
                <a:ext uri="{FF2B5EF4-FFF2-40B4-BE49-F238E27FC236}">
                  <a16:creationId xmlns:a16="http://schemas.microsoft.com/office/drawing/2014/main" id="{DE427CC6-E149-204D-9526-4585AF3238E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912938" y="5440363"/>
              <a:ext cx="147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7" name="Freeform 264">
              <a:extLst>
                <a:ext uri="{FF2B5EF4-FFF2-40B4-BE49-F238E27FC236}">
                  <a16:creationId xmlns:a16="http://schemas.microsoft.com/office/drawing/2014/main" id="{FF0FD86D-EE7D-4647-A83C-B8642A5F46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4386263"/>
              <a:ext cx="131763" cy="406400"/>
            </a:xfrm>
            <a:custGeom>
              <a:avLst/>
              <a:gdLst>
                <a:gd name="T0" fmla="*/ 2147483646 w 168"/>
                <a:gd name="T1" fmla="*/ 2147483646 h 528"/>
                <a:gd name="T2" fmla="*/ 2147483646 w 168"/>
                <a:gd name="T3" fmla="*/ 0 h 528"/>
                <a:gd name="T4" fmla="*/ 0 w 168"/>
                <a:gd name="T5" fmla="*/ 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28">
                  <a:moveTo>
                    <a:pt x="168" y="528"/>
                  </a:moveTo>
                  <a:lnTo>
                    <a:pt x="168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8" name="Freeform 265">
              <a:extLst>
                <a:ext uri="{FF2B5EF4-FFF2-40B4-BE49-F238E27FC236}">
                  <a16:creationId xmlns:a16="http://schemas.microsoft.com/office/drawing/2014/main" id="{8D76C89A-3EC6-114E-B338-20A0FC4BAA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5051425"/>
              <a:ext cx="131763" cy="388938"/>
            </a:xfrm>
            <a:custGeom>
              <a:avLst/>
              <a:gdLst>
                <a:gd name="T0" fmla="*/ 2147483646 w 168"/>
                <a:gd name="T1" fmla="*/ 0 h 504"/>
                <a:gd name="T2" fmla="*/ 2147483646 w 168"/>
                <a:gd name="T3" fmla="*/ 2147483646 h 504"/>
                <a:gd name="T4" fmla="*/ 0 w 168"/>
                <a:gd name="T5" fmla="*/ 2147483646 h 5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04">
                  <a:moveTo>
                    <a:pt x="168" y="0"/>
                  </a:moveTo>
                  <a:lnTo>
                    <a:pt x="168" y="504"/>
                  </a:lnTo>
                  <a:lnTo>
                    <a:pt x="0" y="504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9" name="Line 266">
              <a:extLst>
                <a:ext uri="{FF2B5EF4-FFF2-40B4-BE49-F238E27FC236}">
                  <a16:creationId xmlns:a16="http://schemas.microsoft.com/office/drawing/2014/main" id="{921003C6-5BB7-CD4F-ACAD-071F3356A47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14675" y="4921250"/>
              <a:ext cx="12858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80" name="Line 267">
              <a:extLst>
                <a:ext uri="{FF2B5EF4-FFF2-40B4-BE49-F238E27FC236}">
                  <a16:creationId xmlns:a16="http://schemas.microsoft.com/office/drawing/2014/main" id="{5B3B63A8-824D-7B4E-91AF-004383AE7D4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24375"/>
              <a:ext cx="3873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81" name="Line 268">
              <a:extLst>
                <a:ext uri="{FF2B5EF4-FFF2-40B4-BE49-F238E27FC236}">
                  <a16:creationId xmlns:a16="http://schemas.microsoft.com/office/drawing/2014/main" id="{BBA66A3C-390D-9247-83AD-B53C51EACB7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00075" y="4257675"/>
              <a:ext cx="538163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82" name="Rectangle 269">
              <a:extLst>
                <a:ext uri="{FF2B5EF4-FFF2-40B4-BE49-F238E27FC236}">
                  <a16:creationId xmlns:a16="http://schemas.microsoft.com/office/drawing/2014/main" id="{F401C954-C545-2146-92FE-AC09459E94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763" y="5202238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83" name="Line 270">
              <a:extLst>
                <a:ext uri="{FF2B5EF4-FFF2-40B4-BE49-F238E27FC236}">
                  <a16:creationId xmlns:a16="http://schemas.microsoft.com/office/drawing/2014/main" id="{8AD8F693-2DF7-9C49-9B05-717AA59DB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25" y="5310188"/>
              <a:ext cx="798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4" name="Line 271">
              <a:extLst>
                <a:ext uri="{FF2B5EF4-FFF2-40B4-BE49-F238E27FC236}">
                  <a16:creationId xmlns:a16="http://schemas.microsoft.com/office/drawing/2014/main" id="{5EBBF505-C71E-EA4B-BF7D-E320DC4B8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488" y="5580063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5" name="Line 272">
              <a:extLst>
                <a:ext uri="{FF2B5EF4-FFF2-40B4-BE49-F238E27FC236}">
                  <a16:creationId xmlns:a16="http://schemas.microsoft.com/office/drawing/2014/main" id="{6D5866F5-D49C-8241-98CF-509CFA311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8338" y="4386263"/>
              <a:ext cx="122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86" name="Group 273">
              <a:extLst>
                <a:ext uri="{FF2B5EF4-FFF2-40B4-BE49-F238E27FC236}">
                  <a16:creationId xmlns:a16="http://schemas.microsoft.com/office/drawing/2014/main" id="{D27CF10E-2DF1-0F42-B250-46E01A413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0813" y="4162425"/>
              <a:ext cx="517525" cy="442913"/>
              <a:chOff x="3435" y="821"/>
              <a:chExt cx="421" cy="354"/>
            </a:xfrm>
          </p:grpSpPr>
          <p:sp>
            <p:nvSpPr>
              <p:cNvPr id="130114" name="Line 274">
                <a:extLst>
                  <a:ext uri="{FF2B5EF4-FFF2-40B4-BE49-F238E27FC236}">
                    <a16:creationId xmlns:a16="http://schemas.microsoft.com/office/drawing/2014/main" id="{44DB636D-2731-A746-82EC-8CDE02DAD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5" name="Line 275">
                <a:extLst>
                  <a:ext uri="{FF2B5EF4-FFF2-40B4-BE49-F238E27FC236}">
                    <a16:creationId xmlns:a16="http://schemas.microsoft.com/office/drawing/2014/main" id="{E19A50B9-ADC8-514B-81CD-D23222FAA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6" name="Arc 276">
                <a:extLst>
                  <a:ext uri="{FF2B5EF4-FFF2-40B4-BE49-F238E27FC236}">
                    <a16:creationId xmlns:a16="http://schemas.microsoft.com/office/drawing/2014/main" id="{1077551F-1CD8-B946-A00B-8D0B55B99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7" name="Arc 277">
                <a:extLst>
                  <a:ext uri="{FF2B5EF4-FFF2-40B4-BE49-F238E27FC236}">
                    <a16:creationId xmlns:a16="http://schemas.microsoft.com/office/drawing/2014/main" id="{83E2C4D6-04DA-254D-8628-ED390EC9E1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8" name="Line 278">
                <a:extLst>
                  <a:ext uri="{FF2B5EF4-FFF2-40B4-BE49-F238E27FC236}">
                    <a16:creationId xmlns:a16="http://schemas.microsoft.com/office/drawing/2014/main" id="{448EC91C-C10A-514B-B580-72A2691F8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87" name="Group 279">
              <a:extLst>
                <a:ext uri="{FF2B5EF4-FFF2-40B4-BE49-F238E27FC236}">
                  <a16:creationId xmlns:a16="http://schemas.microsoft.com/office/drawing/2014/main" id="{7E86E9D4-7130-994F-8BE3-4B008ED84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238" y="5218113"/>
              <a:ext cx="520700" cy="442912"/>
              <a:chOff x="3435" y="821"/>
              <a:chExt cx="421" cy="354"/>
            </a:xfrm>
          </p:grpSpPr>
          <p:sp>
            <p:nvSpPr>
              <p:cNvPr id="130109" name="Line 280">
                <a:extLst>
                  <a:ext uri="{FF2B5EF4-FFF2-40B4-BE49-F238E27FC236}">
                    <a16:creationId xmlns:a16="http://schemas.microsoft.com/office/drawing/2014/main" id="{44498433-281F-F643-8067-BAB7BED10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0" name="Line 281">
                <a:extLst>
                  <a:ext uri="{FF2B5EF4-FFF2-40B4-BE49-F238E27FC236}">
                    <a16:creationId xmlns:a16="http://schemas.microsoft.com/office/drawing/2014/main" id="{A698E2A6-F165-1E46-B7DF-901900B1E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Arc 282">
                <a:extLst>
                  <a:ext uri="{FF2B5EF4-FFF2-40B4-BE49-F238E27FC236}">
                    <a16:creationId xmlns:a16="http://schemas.microsoft.com/office/drawing/2014/main" id="{45C03929-3868-3743-963B-58E62B1D5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Arc 283">
                <a:extLst>
                  <a:ext uri="{FF2B5EF4-FFF2-40B4-BE49-F238E27FC236}">
                    <a16:creationId xmlns:a16="http://schemas.microsoft.com/office/drawing/2014/main" id="{C68C0B2B-1D84-7644-9634-49F5BE42F38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Line 284">
                <a:extLst>
                  <a:ext uri="{FF2B5EF4-FFF2-40B4-BE49-F238E27FC236}">
                    <a16:creationId xmlns:a16="http://schemas.microsoft.com/office/drawing/2014/main" id="{D1641763-BAEF-B040-9C33-63B0A0815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88" name="Group 285">
              <a:extLst>
                <a:ext uri="{FF2B5EF4-FFF2-40B4-BE49-F238E27FC236}">
                  <a16:creationId xmlns:a16="http://schemas.microsoft.com/office/drawing/2014/main" id="{56031048-62A2-C341-9266-C45CE4A47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0938" y="4691063"/>
              <a:ext cx="565150" cy="463550"/>
              <a:chOff x="3108" y="782"/>
              <a:chExt cx="436" cy="345"/>
            </a:xfrm>
          </p:grpSpPr>
          <p:sp>
            <p:nvSpPr>
              <p:cNvPr id="130105" name="Freeform 286">
                <a:extLst>
                  <a:ext uri="{FF2B5EF4-FFF2-40B4-BE49-F238E27FC236}">
                    <a16:creationId xmlns:a16="http://schemas.microsoft.com/office/drawing/2014/main" id="{F55B03C9-4C76-7B45-A37F-6A7FA59D01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782"/>
                <a:ext cx="430" cy="172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0"/>
                    </a:moveTo>
                    <a:lnTo>
                      <a:pt x="27" y="0"/>
                    </a:lnTo>
                    <a:lnTo>
                      <a:pt x="54" y="0"/>
                    </a:lnTo>
                    <a:lnTo>
                      <a:pt x="78" y="0"/>
                    </a:lnTo>
                    <a:lnTo>
                      <a:pt x="99" y="0"/>
                    </a:lnTo>
                    <a:lnTo>
                      <a:pt x="121" y="0"/>
                    </a:lnTo>
                    <a:lnTo>
                      <a:pt x="140" y="2"/>
                    </a:lnTo>
                    <a:lnTo>
                      <a:pt x="158" y="2"/>
                    </a:lnTo>
                    <a:lnTo>
                      <a:pt x="175" y="2"/>
                    </a:lnTo>
                    <a:lnTo>
                      <a:pt x="191" y="2"/>
                    </a:lnTo>
                    <a:lnTo>
                      <a:pt x="205" y="2"/>
                    </a:lnTo>
                    <a:lnTo>
                      <a:pt x="217" y="2"/>
                    </a:lnTo>
                    <a:lnTo>
                      <a:pt x="229" y="2"/>
                    </a:lnTo>
                    <a:lnTo>
                      <a:pt x="240" y="2"/>
                    </a:lnTo>
                    <a:lnTo>
                      <a:pt x="249" y="2"/>
                    </a:lnTo>
                    <a:lnTo>
                      <a:pt x="259" y="2"/>
                    </a:lnTo>
                    <a:lnTo>
                      <a:pt x="267" y="2"/>
                    </a:lnTo>
                    <a:lnTo>
                      <a:pt x="273" y="2"/>
                    </a:lnTo>
                    <a:lnTo>
                      <a:pt x="281" y="2"/>
                    </a:lnTo>
                    <a:lnTo>
                      <a:pt x="287" y="2"/>
                    </a:lnTo>
                    <a:lnTo>
                      <a:pt x="291" y="2"/>
                    </a:lnTo>
                    <a:lnTo>
                      <a:pt x="296" y="2"/>
                    </a:lnTo>
                    <a:lnTo>
                      <a:pt x="300" y="2"/>
                    </a:lnTo>
                    <a:lnTo>
                      <a:pt x="303" y="2"/>
                    </a:lnTo>
                    <a:lnTo>
                      <a:pt x="306" y="2"/>
                    </a:lnTo>
                    <a:lnTo>
                      <a:pt x="309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5" y="2"/>
                    </a:lnTo>
                    <a:lnTo>
                      <a:pt x="318" y="2"/>
                    </a:lnTo>
                    <a:lnTo>
                      <a:pt x="319" y="2"/>
                    </a:lnTo>
                    <a:lnTo>
                      <a:pt x="321" y="3"/>
                    </a:lnTo>
                    <a:lnTo>
                      <a:pt x="324" y="3"/>
                    </a:lnTo>
                    <a:lnTo>
                      <a:pt x="325" y="3"/>
                    </a:lnTo>
                    <a:lnTo>
                      <a:pt x="327" y="3"/>
                    </a:lnTo>
                    <a:lnTo>
                      <a:pt x="329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3" y="3"/>
                    </a:lnTo>
                    <a:lnTo>
                      <a:pt x="335" y="3"/>
                    </a:lnTo>
                    <a:lnTo>
                      <a:pt x="336" y="3"/>
                    </a:lnTo>
                    <a:lnTo>
                      <a:pt x="338" y="4"/>
                    </a:lnTo>
                    <a:lnTo>
                      <a:pt x="339" y="4"/>
                    </a:lnTo>
                    <a:lnTo>
                      <a:pt x="341" y="4"/>
                    </a:lnTo>
                    <a:lnTo>
                      <a:pt x="342" y="4"/>
                    </a:lnTo>
                    <a:lnTo>
                      <a:pt x="343" y="4"/>
                    </a:lnTo>
                    <a:lnTo>
                      <a:pt x="344" y="4"/>
                    </a:lnTo>
                    <a:lnTo>
                      <a:pt x="345" y="4"/>
                    </a:lnTo>
                    <a:lnTo>
                      <a:pt x="347" y="4"/>
                    </a:lnTo>
                    <a:lnTo>
                      <a:pt x="348" y="4"/>
                    </a:lnTo>
                    <a:lnTo>
                      <a:pt x="349" y="4"/>
                    </a:lnTo>
                    <a:lnTo>
                      <a:pt x="350" y="5"/>
                    </a:lnTo>
                    <a:lnTo>
                      <a:pt x="351" y="5"/>
                    </a:lnTo>
                    <a:lnTo>
                      <a:pt x="353" y="5"/>
                    </a:lnTo>
                    <a:lnTo>
                      <a:pt x="354" y="5"/>
                    </a:lnTo>
                    <a:lnTo>
                      <a:pt x="355" y="5"/>
                    </a:lnTo>
                    <a:lnTo>
                      <a:pt x="356" y="5"/>
                    </a:lnTo>
                    <a:lnTo>
                      <a:pt x="357" y="5"/>
                    </a:lnTo>
                    <a:lnTo>
                      <a:pt x="360" y="6"/>
                    </a:lnTo>
                    <a:lnTo>
                      <a:pt x="361" y="6"/>
                    </a:lnTo>
                    <a:lnTo>
                      <a:pt x="362" y="6"/>
                    </a:lnTo>
                    <a:lnTo>
                      <a:pt x="365" y="6"/>
                    </a:lnTo>
                    <a:lnTo>
                      <a:pt x="366" y="6"/>
                    </a:lnTo>
                    <a:lnTo>
                      <a:pt x="368" y="8"/>
                    </a:lnTo>
                    <a:lnTo>
                      <a:pt x="369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4" y="8"/>
                    </a:lnTo>
                    <a:lnTo>
                      <a:pt x="377" y="9"/>
                    </a:lnTo>
                    <a:lnTo>
                      <a:pt x="378" y="9"/>
                    </a:lnTo>
                    <a:lnTo>
                      <a:pt x="379" y="9"/>
                    </a:lnTo>
                    <a:lnTo>
                      <a:pt x="380" y="9"/>
                    </a:lnTo>
                    <a:lnTo>
                      <a:pt x="381" y="9"/>
                    </a:lnTo>
                    <a:lnTo>
                      <a:pt x="383" y="9"/>
                    </a:lnTo>
                    <a:lnTo>
                      <a:pt x="384" y="10"/>
                    </a:lnTo>
                    <a:lnTo>
                      <a:pt x="385" y="10"/>
                    </a:lnTo>
                    <a:lnTo>
                      <a:pt x="386" y="10"/>
                    </a:lnTo>
                    <a:lnTo>
                      <a:pt x="387" y="10"/>
                    </a:lnTo>
                    <a:lnTo>
                      <a:pt x="389" y="11"/>
                    </a:lnTo>
                    <a:lnTo>
                      <a:pt x="390" y="11"/>
                    </a:lnTo>
                    <a:lnTo>
                      <a:pt x="391" y="11"/>
                    </a:lnTo>
                    <a:lnTo>
                      <a:pt x="392" y="11"/>
                    </a:lnTo>
                    <a:lnTo>
                      <a:pt x="393" y="12"/>
                    </a:lnTo>
                    <a:lnTo>
                      <a:pt x="395" y="12"/>
                    </a:lnTo>
                    <a:lnTo>
                      <a:pt x="396" y="12"/>
                    </a:lnTo>
                    <a:lnTo>
                      <a:pt x="397" y="14"/>
                    </a:lnTo>
                    <a:lnTo>
                      <a:pt x="398" y="14"/>
                    </a:lnTo>
                    <a:lnTo>
                      <a:pt x="399" y="14"/>
                    </a:lnTo>
                    <a:lnTo>
                      <a:pt x="402" y="15"/>
                    </a:lnTo>
                    <a:lnTo>
                      <a:pt x="403" y="15"/>
                    </a:lnTo>
                    <a:lnTo>
                      <a:pt x="405" y="16"/>
                    </a:lnTo>
                    <a:lnTo>
                      <a:pt x="407" y="16"/>
                    </a:lnTo>
                    <a:lnTo>
                      <a:pt x="409" y="17"/>
                    </a:lnTo>
                    <a:lnTo>
                      <a:pt x="411" y="17"/>
                    </a:lnTo>
                    <a:lnTo>
                      <a:pt x="414" y="18"/>
                    </a:lnTo>
                    <a:lnTo>
                      <a:pt x="415" y="18"/>
                    </a:lnTo>
                    <a:lnTo>
                      <a:pt x="417" y="20"/>
                    </a:lnTo>
                    <a:lnTo>
                      <a:pt x="420" y="20"/>
                    </a:lnTo>
                    <a:lnTo>
                      <a:pt x="421" y="21"/>
                    </a:lnTo>
                    <a:lnTo>
                      <a:pt x="422" y="21"/>
                    </a:lnTo>
                    <a:lnTo>
                      <a:pt x="425" y="22"/>
                    </a:lnTo>
                    <a:lnTo>
                      <a:pt x="426" y="22"/>
                    </a:lnTo>
                    <a:lnTo>
                      <a:pt x="427" y="22"/>
                    </a:lnTo>
                    <a:lnTo>
                      <a:pt x="428" y="23"/>
                    </a:lnTo>
                    <a:lnTo>
                      <a:pt x="429" y="23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5" y="26"/>
                    </a:lnTo>
                    <a:lnTo>
                      <a:pt x="437" y="27"/>
                    </a:lnTo>
                    <a:lnTo>
                      <a:pt x="438" y="27"/>
                    </a:lnTo>
                    <a:lnTo>
                      <a:pt x="439" y="27"/>
                    </a:lnTo>
                    <a:lnTo>
                      <a:pt x="440" y="28"/>
                    </a:lnTo>
                    <a:lnTo>
                      <a:pt x="441" y="28"/>
                    </a:lnTo>
                    <a:lnTo>
                      <a:pt x="443" y="29"/>
                    </a:lnTo>
                    <a:lnTo>
                      <a:pt x="444" y="29"/>
                    </a:lnTo>
                    <a:lnTo>
                      <a:pt x="445" y="30"/>
                    </a:lnTo>
                    <a:lnTo>
                      <a:pt x="446" y="30"/>
                    </a:lnTo>
                    <a:lnTo>
                      <a:pt x="447" y="32"/>
                    </a:lnTo>
                    <a:lnTo>
                      <a:pt x="450" y="32"/>
                    </a:lnTo>
                    <a:lnTo>
                      <a:pt x="451" y="33"/>
                    </a:lnTo>
                    <a:lnTo>
                      <a:pt x="452" y="34"/>
                    </a:lnTo>
                    <a:lnTo>
                      <a:pt x="455" y="34"/>
                    </a:lnTo>
                    <a:lnTo>
                      <a:pt x="456" y="35"/>
                    </a:lnTo>
                    <a:lnTo>
                      <a:pt x="458" y="36"/>
                    </a:lnTo>
                    <a:lnTo>
                      <a:pt x="459" y="38"/>
                    </a:lnTo>
                    <a:lnTo>
                      <a:pt x="462" y="39"/>
                    </a:lnTo>
                    <a:lnTo>
                      <a:pt x="463" y="39"/>
                    </a:lnTo>
                    <a:lnTo>
                      <a:pt x="464" y="40"/>
                    </a:lnTo>
                    <a:lnTo>
                      <a:pt x="467" y="40"/>
                    </a:lnTo>
                    <a:lnTo>
                      <a:pt x="468" y="41"/>
                    </a:lnTo>
                    <a:lnTo>
                      <a:pt x="469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4"/>
                    </a:lnTo>
                    <a:lnTo>
                      <a:pt x="474" y="45"/>
                    </a:lnTo>
                    <a:lnTo>
                      <a:pt x="475" y="45"/>
                    </a:lnTo>
                    <a:lnTo>
                      <a:pt x="476" y="46"/>
                    </a:lnTo>
                    <a:lnTo>
                      <a:pt x="477" y="46"/>
                    </a:lnTo>
                    <a:lnTo>
                      <a:pt x="479" y="47"/>
                    </a:lnTo>
                    <a:lnTo>
                      <a:pt x="480" y="47"/>
                    </a:lnTo>
                    <a:lnTo>
                      <a:pt x="481" y="48"/>
                    </a:lnTo>
                    <a:lnTo>
                      <a:pt x="482" y="48"/>
                    </a:lnTo>
                    <a:lnTo>
                      <a:pt x="483" y="50"/>
                    </a:lnTo>
                    <a:lnTo>
                      <a:pt x="485" y="50"/>
                    </a:lnTo>
                    <a:lnTo>
                      <a:pt x="486" y="51"/>
                    </a:lnTo>
                    <a:lnTo>
                      <a:pt x="487" y="52"/>
                    </a:lnTo>
                    <a:lnTo>
                      <a:pt x="488" y="52"/>
                    </a:lnTo>
                    <a:lnTo>
                      <a:pt x="489" y="53"/>
                    </a:lnTo>
                    <a:lnTo>
                      <a:pt x="491" y="53"/>
                    </a:lnTo>
                    <a:lnTo>
                      <a:pt x="493" y="54"/>
                    </a:lnTo>
                    <a:lnTo>
                      <a:pt x="494" y="56"/>
                    </a:lnTo>
                    <a:lnTo>
                      <a:pt x="495" y="57"/>
                    </a:lnTo>
                    <a:lnTo>
                      <a:pt x="498" y="57"/>
                    </a:lnTo>
                    <a:lnTo>
                      <a:pt x="499" y="58"/>
                    </a:lnTo>
                    <a:lnTo>
                      <a:pt x="500" y="59"/>
                    </a:lnTo>
                    <a:lnTo>
                      <a:pt x="503" y="60"/>
                    </a:lnTo>
                    <a:lnTo>
                      <a:pt x="504" y="60"/>
                    </a:lnTo>
                    <a:lnTo>
                      <a:pt x="505" y="62"/>
                    </a:lnTo>
                    <a:lnTo>
                      <a:pt x="506" y="62"/>
                    </a:lnTo>
                    <a:lnTo>
                      <a:pt x="507" y="63"/>
                    </a:lnTo>
                    <a:lnTo>
                      <a:pt x="509" y="63"/>
                    </a:lnTo>
                    <a:lnTo>
                      <a:pt x="509" y="64"/>
                    </a:lnTo>
                    <a:lnTo>
                      <a:pt x="510" y="64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2" y="66"/>
                    </a:lnTo>
                    <a:lnTo>
                      <a:pt x="513" y="66"/>
                    </a:lnTo>
                    <a:lnTo>
                      <a:pt x="515" y="66"/>
                    </a:lnTo>
                    <a:lnTo>
                      <a:pt x="515" y="68"/>
                    </a:lnTo>
                    <a:lnTo>
                      <a:pt x="516" y="68"/>
                    </a:lnTo>
                    <a:lnTo>
                      <a:pt x="517" y="69"/>
                    </a:lnTo>
                    <a:lnTo>
                      <a:pt x="518" y="69"/>
                    </a:lnTo>
                    <a:lnTo>
                      <a:pt x="519" y="70"/>
                    </a:lnTo>
                    <a:lnTo>
                      <a:pt x="521" y="71"/>
                    </a:lnTo>
                    <a:lnTo>
                      <a:pt x="522" y="71"/>
                    </a:lnTo>
                    <a:lnTo>
                      <a:pt x="523" y="72"/>
                    </a:lnTo>
                    <a:lnTo>
                      <a:pt x="524" y="72"/>
                    </a:lnTo>
                    <a:lnTo>
                      <a:pt x="524" y="74"/>
                    </a:lnTo>
                    <a:lnTo>
                      <a:pt x="525" y="74"/>
                    </a:lnTo>
                    <a:lnTo>
                      <a:pt x="527" y="75"/>
                    </a:lnTo>
                    <a:lnTo>
                      <a:pt x="529" y="76"/>
                    </a:lnTo>
                    <a:lnTo>
                      <a:pt x="530" y="76"/>
                    </a:lnTo>
                    <a:lnTo>
                      <a:pt x="531" y="77"/>
                    </a:lnTo>
                    <a:lnTo>
                      <a:pt x="533" y="78"/>
                    </a:lnTo>
                    <a:lnTo>
                      <a:pt x="534" y="80"/>
                    </a:lnTo>
                    <a:lnTo>
                      <a:pt x="535" y="80"/>
                    </a:lnTo>
                    <a:lnTo>
                      <a:pt x="536" y="81"/>
                    </a:lnTo>
                    <a:lnTo>
                      <a:pt x="537" y="82"/>
                    </a:lnTo>
                    <a:lnTo>
                      <a:pt x="539" y="82"/>
                    </a:lnTo>
                    <a:lnTo>
                      <a:pt x="540" y="83"/>
                    </a:lnTo>
                    <a:lnTo>
                      <a:pt x="541" y="84"/>
                    </a:lnTo>
                    <a:lnTo>
                      <a:pt x="542" y="84"/>
                    </a:lnTo>
                    <a:lnTo>
                      <a:pt x="543" y="86"/>
                    </a:lnTo>
                    <a:lnTo>
                      <a:pt x="545" y="87"/>
                    </a:lnTo>
                    <a:lnTo>
                      <a:pt x="546" y="87"/>
                    </a:lnTo>
                    <a:lnTo>
                      <a:pt x="546" y="88"/>
                    </a:lnTo>
                    <a:lnTo>
                      <a:pt x="547" y="88"/>
                    </a:lnTo>
                    <a:lnTo>
                      <a:pt x="548" y="89"/>
                    </a:lnTo>
                    <a:lnTo>
                      <a:pt x="549" y="89"/>
                    </a:lnTo>
                    <a:lnTo>
                      <a:pt x="549" y="90"/>
                    </a:lnTo>
                    <a:lnTo>
                      <a:pt x="551" y="90"/>
                    </a:lnTo>
                    <a:lnTo>
                      <a:pt x="551" y="92"/>
                    </a:lnTo>
                    <a:lnTo>
                      <a:pt x="552" y="92"/>
                    </a:lnTo>
                    <a:lnTo>
                      <a:pt x="553" y="93"/>
                    </a:lnTo>
                    <a:lnTo>
                      <a:pt x="554" y="94"/>
                    </a:lnTo>
                    <a:lnTo>
                      <a:pt x="555" y="94"/>
                    </a:lnTo>
                    <a:lnTo>
                      <a:pt x="557" y="95"/>
                    </a:lnTo>
                    <a:lnTo>
                      <a:pt x="557" y="96"/>
                    </a:lnTo>
                    <a:lnTo>
                      <a:pt x="558" y="96"/>
                    </a:lnTo>
                    <a:lnTo>
                      <a:pt x="559" y="98"/>
                    </a:lnTo>
                    <a:lnTo>
                      <a:pt x="560" y="99"/>
                    </a:lnTo>
                    <a:lnTo>
                      <a:pt x="561" y="99"/>
                    </a:lnTo>
                    <a:lnTo>
                      <a:pt x="561" y="100"/>
                    </a:lnTo>
                    <a:lnTo>
                      <a:pt x="563" y="100"/>
                    </a:lnTo>
                    <a:lnTo>
                      <a:pt x="564" y="101"/>
                    </a:lnTo>
                    <a:lnTo>
                      <a:pt x="565" y="101"/>
                    </a:lnTo>
                    <a:lnTo>
                      <a:pt x="565" y="102"/>
                    </a:lnTo>
                    <a:lnTo>
                      <a:pt x="566" y="102"/>
                    </a:lnTo>
                    <a:lnTo>
                      <a:pt x="566" y="104"/>
                    </a:lnTo>
                    <a:lnTo>
                      <a:pt x="567" y="104"/>
                    </a:lnTo>
                    <a:lnTo>
                      <a:pt x="569" y="105"/>
                    </a:lnTo>
                    <a:lnTo>
                      <a:pt x="570" y="105"/>
                    </a:lnTo>
                    <a:lnTo>
                      <a:pt x="570" y="106"/>
                    </a:lnTo>
                    <a:lnTo>
                      <a:pt x="571" y="106"/>
                    </a:lnTo>
                    <a:lnTo>
                      <a:pt x="571" y="107"/>
                    </a:lnTo>
                    <a:lnTo>
                      <a:pt x="572" y="107"/>
                    </a:lnTo>
                    <a:lnTo>
                      <a:pt x="573" y="108"/>
                    </a:lnTo>
                    <a:lnTo>
                      <a:pt x="575" y="110"/>
                    </a:lnTo>
                    <a:lnTo>
                      <a:pt x="576" y="110"/>
                    </a:lnTo>
                    <a:lnTo>
                      <a:pt x="577" y="111"/>
                    </a:lnTo>
                    <a:lnTo>
                      <a:pt x="578" y="111"/>
                    </a:lnTo>
                    <a:lnTo>
                      <a:pt x="579" y="112"/>
                    </a:lnTo>
                    <a:lnTo>
                      <a:pt x="579" y="113"/>
                    </a:lnTo>
                    <a:lnTo>
                      <a:pt x="581" y="113"/>
                    </a:lnTo>
                    <a:lnTo>
                      <a:pt x="582" y="115"/>
                    </a:lnTo>
                    <a:lnTo>
                      <a:pt x="583" y="115"/>
                    </a:lnTo>
                    <a:lnTo>
                      <a:pt x="583" y="116"/>
                    </a:lnTo>
                    <a:lnTo>
                      <a:pt x="584" y="116"/>
                    </a:lnTo>
                    <a:lnTo>
                      <a:pt x="585" y="117"/>
                    </a:lnTo>
                    <a:lnTo>
                      <a:pt x="587" y="117"/>
                    </a:lnTo>
                    <a:lnTo>
                      <a:pt x="587" y="118"/>
                    </a:lnTo>
                    <a:lnTo>
                      <a:pt x="588" y="118"/>
                    </a:lnTo>
                    <a:lnTo>
                      <a:pt x="588" y="119"/>
                    </a:lnTo>
                    <a:lnTo>
                      <a:pt x="589" y="119"/>
                    </a:lnTo>
                    <a:lnTo>
                      <a:pt x="590" y="121"/>
                    </a:lnTo>
                    <a:lnTo>
                      <a:pt x="591" y="122"/>
                    </a:lnTo>
                    <a:lnTo>
                      <a:pt x="593" y="123"/>
                    </a:lnTo>
                    <a:lnTo>
                      <a:pt x="594" y="124"/>
                    </a:lnTo>
                    <a:lnTo>
                      <a:pt x="595" y="125"/>
                    </a:lnTo>
                    <a:lnTo>
                      <a:pt x="596" y="127"/>
                    </a:lnTo>
                    <a:lnTo>
                      <a:pt x="597" y="128"/>
                    </a:lnTo>
                    <a:lnTo>
                      <a:pt x="599" y="129"/>
                    </a:lnTo>
                    <a:lnTo>
                      <a:pt x="600" y="130"/>
                    </a:lnTo>
                    <a:lnTo>
                      <a:pt x="600" y="131"/>
                    </a:lnTo>
                    <a:lnTo>
                      <a:pt x="601" y="131"/>
                    </a:lnTo>
                    <a:lnTo>
                      <a:pt x="602" y="133"/>
                    </a:lnTo>
                    <a:lnTo>
                      <a:pt x="603" y="135"/>
                    </a:lnTo>
                    <a:lnTo>
                      <a:pt x="605" y="135"/>
                    </a:lnTo>
                    <a:lnTo>
                      <a:pt x="606" y="136"/>
                    </a:lnTo>
                    <a:lnTo>
                      <a:pt x="607" y="137"/>
                    </a:lnTo>
                    <a:lnTo>
                      <a:pt x="608" y="139"/>
                    </a:lnTo>
                    <a:lnTo>
                      <a:pt x="608" y="140"/>
                    </a:lnTo>
                    <a:lnTo>
                      <a:pt x="609" y="141"/>
                    </a:lnTo>
                    <a:lnTo>
                      <a:pt x="611" y="141"/>
                    </a:lnTo>
                    <a:lnTo>
                      <a:pt x="611" y="142"/>
                    </a:lnTo>
                    <a:lnTo>
                      <a:pt x="612" y="143"/>
                    </a:lnTo>
                    <a:lnTo>
                      <a:pt x="613" y="145"/>
                    </a:lnTo>
                    <a:lnTo>
                      <a:pt x="614" y="146"/>
                    </a:lnTo>
                    <a:lnTo>
                      <a:pt x="615" y="147"/>
                    </a:lnTo>
                    <a:lnTo>
                      <a:pt x="617" y="148"/>
                    </a:lnTo>
                    <a:lnTo>
                      <a:pt x="618" y="149"/>
                    </a:lnTo>
                    <a:lnTo>
                      <a:pt x="618" y="151"/>
                    </a:lnTo>
                    <a:lnTo>
                      <a:pt x="619" y="151"/>
                    </a:lnTo>
                    <a:lnTo>
                      <a:pt x="620" y="152"/>
                    </a:lnTo>
                    <a:lnTo>
                      <a:pt x="620" y="153"/>
                    </a:lnTo>
                    <a:lnTo>
                      <a:pt x="621" y="154"/>
                    </a:lnTo>
                    <a:lnTo>
                      <a:pt x="623" y="155"/>
                    </a:lnTo>
                    <a:lnTo>
                      <a:pt x="623" y="157"/>
                    </a:lnTo>
                    <a:lnTo>
                      <a:pt x="624" y="158"/>
                    </a:lnTo>
                    <a:lnTo>
                      <a:pt x="625" y="159"/>
                    </a:lnTo>
                    <a:lnTo>
                      <a:pt x="626" y="160"/>
                    </a:lnTo>
                    <a:lnTo>
                      <a:pt x="627" y="161"/>
                    </a:lnTo>
                    <a:lnTo>
                      <a:pt x="629" y="163"/>
                    </a:lnTo>
                    <a:lnTo>
                      <a:pt x="630" y="165"/>
                    </a:lnTo>
                    <a:lnTo>
                      <a:pt x="631" y="166"/>
                    </a:lnTo>
                    <a:lnTo>
                      <a:pt x="633" y="167"/>
                    </a:lnTo>
                    <a:lnTo>
                      <a:pt x="635" y="170"/>
                    </a:lnTo>
                    <a:lnTo>
                      <a:pt x="635" y="171"/>
                    </a:lnTo>
                    <a:lnTo>
                      <a:pt x="636" y="172"/>
                    </a:lnTo>
                    <a:lnTo>
                      <a:pt x="637" y="173"/>
                    </a:lnTo>
                    <a:lnTo>
                      <a:pt x="638" y="175"/>
                    </a:lnTo>
                    <a:lnTo>
                      <a:pt x="639" y="176"/>
                    </a:lnTo>
                    <a:lnTo>
                      <a:pt x="639" y="177"/>
                    </a:lnTo>
                    <a:lnTo>
                      <a:pt x="641" y="177"/>
                    </a:lnTo>
                    <a:lnTo>
                      <a:pt x="642" y="178"/>
                    </a:lnTo>
                    <a:lnTo>
                      <a:pt x="642" y="179"/>
                    </a:lnTo>
                    <a:lnTo>
                      <a:pt x="643" y="181"/>
                    </a:lnTo>
                    <a:lnTo>
                      <a:pt x="644" y="181"/>
                    </a:lnTo>
                    <a:lnTo>
                      <a:pt x="644" y="182"/>
                    </a:lnTo>
                    <a:lnTo>
                      <a:pt x="645" y="183"/>
                    </a:lnTo>
                    <a:lnTo>
                      <a:pt x="645" y="184"/>
                    </a:lnTo>
                    <a:lnTo>
                      <a:pt x="647" y="185"/>
                    </a:lnTo>
                    <a:lnTo>
                      <a:pt x="648" y="185"/>
                    </a:lnTo>
                    <a:lnTo>
                      <a:pt x="648" y="187"/>
                    </a:lnTo>
                    <a:lnTo>
                      <a:pt x="649" y="188"/>
                    </a:lnTo>
                    <a:lnTo>
                      <a:pt x="650" y="189"/>
                    </a:lnTo>
                    <a:lnTo>
                      <a:pt x="650" y="190"/>
                    </a:lnTo>
                    <a:lnTo>
                      <a:pt x="651" y="191"/>
                    </a:lnTo>
                    <a:lnTo>
                      <a:pt x="653" y="193"/>
                    </a:lnTo>
                    <a:lnTo>
                      <a:pt x="653" y="194"/>
                    </a:lnTo>
                    <a:lnTo>
                      <a:pt x="654" y="195"/>
                    </a:lnTo>
                    <a:lnTo>
                      <a:pt x="655" y="196"/>
                    </a:lnTo>
                    <a:lnTo>
                      <a:pt x="656" y="199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60" y="203"/>
                    </a:lnTo>
                    <a:lnTo>
                      <a:pt x="661" y="206"/>
                    </a:lnTo>
                    <a:lnTo>
                      <a:pt x="663" y="207"/>
                    </a:lnTo>
                    <a:lnTo>
                      <a:pt x="665" y="209"/>
                    </a:lnTo>
                    <a:lnTo>
                      <a:pt x="665" y="211"/>
                    </a:lnTo>
                    <a:lnTo>
                      <a:pt x="666" y="212"/>
                    </a:lnTo>
                    <a:lnTo>
                      <a:pt x="667" y="213"/>
                    </a:lnTo>
                    <a:lnTo>
                      <a:pt x="668" y="215"/>
                    </a:lnTo>
                    <a:lnTo>
                      <a:pt x="669" y="217"/>
                    </a:lnTo>
                    <a:lnTo>
                      <a:pt x="669" y="218"/>
                    </a:lnTo>
                    <a:lnTo>
                      <a:pt x="671" y="219"/>
                    </a:lnTo>
                    <a:lnTo>
                      <a:pt x="672" y="220"/>
                    </a:lnTo>
                    <a:lnTo>
                      <a:pt x="673" y="221"/>
                    </a:lnTo>
                    <a:lnTo>
                      <a:pt x="674" y="223"/>
                    </a:lnTo>
                    <a:lnTo>
                      <a:pt x="674" y="224"/>
                    </a:lnTo>
                    <a:lnTo>
                      <a:pt x="675" y="225"/>
                    </a:lnTo>
                    <a:lnTo>
                      <a:pt x="677" y="226"/>
                    </a:lnTo>
                    <a:lnTo>
                      <a:pt x="678" y="227"/>
                    </a:lnTo>
                    <a:lnTo>
                      <a:pt x="678" y="229"/>
                    </a:lnTo>
                    <a:lnTo>
                      <a:pt x="679" y="230"/>
                    </a:lnTo>
                    <a:lnTo>
                      <a:pt x="680" y="231"/>
                    </a:lnTo>
                    <a:lnTo>
                      <a:pt x="680" y="232"/>
                    </a:lnTo>
                    <a:lnTo>
                      <a:pt x="681" y="233"/>
                    </a:lnTo>
                    <a:lnTo>
                      <a:pt x="683" y="235"/>
                    </a:lnTo>
                    <a:lnTo>
                      <a:pt x="684" y="236"/>
                    </a:lnTo>
                    <a:lnTo>
                      <a:pt x="685" y="238"/>
                    </a:lnTo>
                    <a:lnTo>
                      <a:pt x="686" y="239"/>
                    </a:lnTo>
                    <a:lnTo>
                      <a:pt x="687" y="241"/>
                    </a:lnTo>
                    <a:lnTo>
                      <a:pt x="689" y="243"/>
                    </a:lnTo>
                    <a:lnTo>
                      <a:pt x="690" y="244"/>
                    </a:lnTo>
                    <a:lnTo>
                      <a:pt x="691" y="247"/>
                    </a:lnTo>
                    <a:lnTo>
                      <a:pt x="692" y="249"/>
                    </a:lnTo>
                    <a:lnTo>
                      <a:pt x="693" y="250"/>
                    </a:lnTo>
                    <a:lnTo>
                      <a:pt x="695" y="253"/>
                    </a:lnTo>
                    <a:lnTo>
                      <a:pt x="696" y="254"/>
                    </a:lnTo>
                    <a:lnTo>
                      <a:pt x="697" y="255"/>
                    </a:lnTo>
                    <a:lnTo>
                      <a:pt x="698" y="256"/>
                    </a:lnTo>
                    <a:lnTo>
                      <a:pt x="699" y="257"/>
                    </a:lnTo>
                    <a:lnTo>
                      <a:pt x="701" y="260"/>
                    </a:lnTo>
                    <a:lnTo>
                      <a:pt x="701" y="261"/>
                    </a:lnTo>
                    <a:lnTo>
                      <a:pt x="702" y="262"/>
                    </a:lnTo>
                    <a:lnTo>
                      <a:pt x="703" y="262"/>
                    </a:lnTo>
                    <a:lnTo>
                      <a:pt x="703" y="263"/>
                    </a:lnTo>
                    <a:lnTo>
                      <a:pt x="704" y="265"/>
                    </a:lnTo>
                    <a:lnTo>
                      <a:pt x="704" y="266"/>
                    </a:lnTo>
                    <a:lnTo>
                      <a:pt x="705" y="267"/>
                    </a:lnTo>
                    <a:lnTo>
                      <a:pt x="707" y="268"/>
                    </a:lnTo>
                    <a:lnTo>
                      <a:pt x="708" y="269"/>
                    </a:lnTo>
                    <a:lnTo>
                      <a:pt x="708" y="271"/>
                    </a:lnTo>
                    <a:lnTo>
                      <a:pt x="709" y="272"/>
                    </a:lnTo>
                    <a:lnTo>
                      <a:pt x="710" y="273"/>
                    </a:lnTo>
                    <a:lnTo>
                      <a:pt x="710" y="274"/>
                    </a:lnTo>
                    <a:lnTo>
                      <a:pt x="711" y="275"/>
                    </a:lnTo>
                    <a:lnTo>
                      <a:pt x="711" y="277"/>
                    </a:lnTo>
                    <a:lnTo>
                      <a:pt x="713" y="278"/>
                    </a:lnTo>
                    <a:lnTo>
                      <a:pt x="713" y="279"/>
                    </a:lnTo>
                    <a:lnTo>
                      <a:pt x="714" y="280"/>
                    </a:lnTo>
                    <a:lnTo>
                      <a:pt x="715" y="281"/>
                    </a:lnTo>
                    <a:lnTo>
                      <a:pt x="715" y="283"/>
                    </a:lnTo>
                    <a:lnTo>
                      <a:pt x="716" y="285"/>
                    </a:lnTo>
                    <a:lnTo>
                      <a:pt x="717" y="286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06" name="Freeform 287">
                <a:extLst>
                  <a:ext uri="{FF2B5EF4-FFF2-40B4-BE49-F238E27FC236}">
                    <a16:creationId xmlns:a16="http://schemas.microsoft.com/office/drawing/2014/main" id="{0BF8FF46-1A4C-B44A-8720-2CF36A28DE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954"/>
                <a:ext cx="430" cy="173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286"/>
                    </a:moveTo>
                    <a:lnTo>
                      <a:pt x="27" y="286"/>
                    </a:lnTo>
                    <a:lnTo>
                      <a:pt x="54" y="286"/>
                    </a:lnTo>
                    <a:lnTo>
                      <a:pt x="78" y="286"/>
                    </a:lnTo>
                    <a:lnTo>
                      <a:pt x="99" y="286"/>
                    </a:lnTo>
                    <a:lnTo>
                      <a:pt x="121" y="286"/>
                    </a:lnTo>
                    <a:lnTo>
                      <a:pt x="140" y="286"/>
                    </a:lnTo>
                    <a:lnTo>
                      <a:pt x="158" y="286"/>
                    </a:lnTo>
                    <a:lnTo>
                      <a:pt x="175" y="286"/>
                    </a:lnTo>
                    <a:lnTo>
                      <a:pt x="191" y="286"/>
                    </a:lnTo>
                    <a:lnTo>
                      <a:pt x="205" y="286"/>
                    </a:lnTo>
                    <a:lnTo>
                      <a:pt x="217" y="286"/>
                    </a:lnTo>
                    <a:lnTo>
                      <a:pt x="229" y="286"/>
                    </a:lnTo>
                    <a:lnTo>
                      <a:pt x="240" y="286"/>
                    </a:lnTo>
                    <a:lnTo>
                      <a:pt x="249" y="286"/>
                    </a:lnTo>
                    <a:lnTo>
                      <a:pt x="259" y="286"/>
                    </a:lnTo>
                    <a:lnTo>
                      <a:pt x="267" y="286"/>
                    </a:lnTo>
                    <a:lnTo>
                      <a:pt x="273" y="286"/>
                    </a:lnTo>
                    <a:lnTo>
                      <a:pt x="281" y="285"/>
                    </a:lnTo>
                    <a:lnTo>
                      <a:pt x="287" y="285"/>
                    </a:lnTo>
                    <a:lnTo>
                      <a:pt x="291" y="285"/>
                    </a:lnTo>
                    <a:lnTo>
                      <a:pt x="296" y="285"/>
                    </a:lnTo>
                    <a:lnTo>
                      <a:pt x="300" y="285"/>
                    </a:lnTo>
                    <a:lnTo>
                      <a:pt x="303" y="285"/>
                    </a:lnTo>
                    <a:lnTo>
                      <a:pt x="306" y="285"/>
                    </a:lnTo>
                    <a:lnTo>
                      <a:pt x="309" y="285"/>
                    </a:lnTo>
                    <a:lnTo>
                      <a:pt x="312" y="285"/>
                    </a:lnTo>
                    <a:lnTo>
                      <a:pt x="314" y="285"/>
                    </a:lnTo>
                    <a:lnTo>
                      <a:pt x="315" y="285"/>
                    </a:lnTo>
                    <a:lnTo>
                      <a:pt x="318" y="285"/>
                    </a:lnTo>
                    <a:lnTo>
                      <a:pt x="319" y="285"/>
                    </a:lnTo>
                    <a:lnTo>
                      <a:pt x="321" y="285"/>
                    </a:lnTo>
                    <a:lnTo>
                      <a:pt x="324" y="284"/>
                    </a:lnTo>
                    <a:lnTo>
                      <a:pt x="325" y="284"/>
                    </a:lnTo>
                    <a:lnTo>
                      <a:pt x="327" y="284"/>
                    </a:lnTo>
                    <a:lnTo>
                      <a:pt x="329" y="284"/>
                    </a:lnTo>
                    <a:lnTo>
                      <a:pt x="331" y="284"/>
                    </a:lnTo>
                    <a:lnTo>
                      <a:pt x="332" y="284"/>
                    </a:lnTo>
                    <a:lnTo>
                      <a:pt x="333" y="284"/>
                    </a:lnTo>
                    <a:lnTo>
                      <a:pt x="335" y="284"/>
                    </a:lnTo>
                    <a:lnTo>
                      <a:pt x="336" y="284"/>
                    </a:lnTo>
                    <a:lnTo>
                      <a:pt x="338" y="284"/>
                    </a:lnTo>
                    <a:lnTo>
                      <a:pt x="339" y="284"/>
                    </a:lnTo>
                    <a:lnTo>
                      <a:pt x="341" y="282"/>
                    </a:lnTo>
                    <a:lnTo>
                      <a:pt x="342" y="282"/>
                    </a:lnTo>
                    <a:lnTo>
                      <a:pt x="343" y="282"/>
                    </a:lnTo>
                    <a:lnTo>
                      <a:pt x="344" y="282"/>
                    </a:lnTo>
                    <a:lnTo>
                      <a:pt x="345" y="282"/>
                    </a:lnTo>
                    <a:lnTo>
                      <a:pt x="347" y="282"/>
                    </a:lnTo>
                    <a:lnTo>
                      <a:pt x="348" y="282"/>
                    </a:lnTo>
                    <a:lnTo>
                      <a:pt x="349" y="282"/>
                    </a:lnTo>
                    <a:lnTo>
                      <a:pt x="350" y="282"/>
                    </a:lnTo>
                    <a:lnTo>
                      <a:pt x="351" y="281"/>
                    </a:lnTo>
                    <a:lnTo>
                      <a:pt x="353" y="281"/>
                    </a:lnTo>
                    <a:lnTo>
                      <a:pt x="354" y="281"/>
                    </a:lnTo>
                    <a:lnTo>
                      <a:pt x="355" y="281"/>
                    </a:lnTo>
                    <a:lnTo>
                      <a:pt x="356" y="281"/>
                    </a:lnTo>
                    <a:lnTo>
                      <a:pt x="357" y="281"/>
                    </a:lnTo>
                    <a:lnTo>
                      <a:pt x="360" y="281"/>
                    </a:lnTo>
                    <a:lnTo>
                      <a:pt x="361" y="280"/>
                    </a:lnTo>
                    <a:lnTo>
                      <a:pt x="362" y="280"/>
                    </a:lnTo>
                    <a:lnTo>
                      <a:pt x="365" y="280"/>
                    </a:lnTo>
                    <a:lnTo>
                      <a:pt x="366" y="280"/>
                    </a:lnTo>
                    <a:lnTo>
                      <a:pt x="368" y="279"/>
                    </a:lnTo>
                    <a:lnTo>
                      <a:pt x="369" y="279"/>
                    </a:lnTo>
                    <a:lnTo>
                      <a:pt x="372" y="279"/>
                    </a:lnTo>
                    <a:lnTo>
                      <a:pt x="373" y="279"/>
                    </a:lnTo>
                    <a:lnTo>
                      <a:pt x="374" y="279"/>
                    </a:lnTo>
                    <a:lnTo>
                      <a:pt x="377" y="279"/>
                    </a:lnTo>
                    <a:lnTo>
                      <a:pt x="378" y="278"/>
                    </a:lnTo>
                    <a:lnTo>
                      <a:pt x="379" y="278"/>
                    </a:lnTo>
                    <a:lnTo>
                      <a:pt x="380" y="278"/>
                    </a:lnTo>
                    <a:lnTo>
                      <a:pt x="381" y="278"/>
                    </a:lnTo>
                    <a:lnTo>
                      <a:pt x="383" y="278"/>
                    </a:lnTo>
                    <a:lnTo>
                      <a:pt x="384" y="278"/>
                    </a:lnTo>
                    <a:lnTo>
                      <a:pt x="385" y="276"/>
                    </a:lnTo>
                    <a:lnTo>
                      <a:pt x="386" y="276"/>
                    </a:lnTo>
                    <a:lnTo>
                      <a:pt x="387" y="276"/>
                    </a:lnTo>
                    <a:lnTo>
                      <a:pt x="389" y="276"/>
                    </a:lnTo>
                    <a:lnTo>
                      <a:pt x="390" y="275"/>
                    </a:lnTo>
                    <a:lnTo>
                      <a:pt x="391" y="275"/>
                    </a:lnTo>
                    <a:lnTo>
                      <a:pt x="392" y="275"/>
                    </a:lnTo>
                    <a:lnTo>
                      <a:pt x="393" y="275"/>
                    </a:lnTo>
                    <a:lnTo>
                      <a:pt x="395" y="274"/>
                    </a:lnTo>
                    <a:lnTo>
                      <a:pt x="396" y="274"/>
                    </a:lnTo>
                    <a:lnTo>
                      <a:pt x="397" y="274"/>
                    </a:lnTo>
                    <a:lnTo>
                      <a:pt x="398" y="273"/>
                    </a:lnTo>
                    <a:lnTo>
                      <a:pt x="399" y="273"/>
                    </a:lnTo>
                    <a:lnTo>
                      <a:pt x="402" y="272"/>
                    </a:lnTo>
                    <a:lnTo>
                      <a:pt x="403" y="272"/>
                    </a:lnTo>
                    <a:lnTo>
                      <a:pt x="405" y="272"/>
                    </a:lnTo>
                    <a:lnTo>
                      <a:pt x="407" y="270"/>
                    </a:lnTo>
                    <a:lnTo>
                      <a:pt x="409" y="269"/>
                    </a:lnTo>
                    <a:lnTo>
                      <a:pt x="411" y="269"/>
                    </a:lnTo>
                    <a:lnTo>
                      <a:pt x="414" y="268"/>
                    </a:lnTo>
                    <a:lnTo>
                      <a:pt x="415" y="268"/>
                    </a:lnTo>
                    <a:lnTo>
                      <a:pt x="417" y="267"/>
                    </a:lnTo>
                    <a:lnTo>
                      <a:pt x="420" y="267"/>
                    </a:lnTo>
                    <a:lnTo>
                      <a:pt x="421" y="266"/>
                    </a:lnTo>
                    <a:lnTo>
                      <a:pt x="422" y="266"/>
                    </a:lnTo>
                    <a:lnTo>
                      <a:pt x="425" y="266"/>
                    </a:lnTo>
                    <a:lnTo>
                      <a:pt x="426" y="264"/>
                    </a:lnTo>
                    <a:lnTo>
                      <a:pt x="427" y="264"/>
                    </a:lnTo>
                    <a:lnTo>
                      <a:pt x="428" y="263"/>
                    </a:lnTo>
                    <a:lnTo>
                      <a:pt x="429" y="263"/>
                    </a:lnTo>
                    <a:lnTo>
                      <a:pt x="431" y="263"/>
                    </a:lnTo>
                    <a:lnTo>
                      <a:pt x="432" y="262"/>
                    </a:lnTo>
                    <a:lnTo>
                      <a:pt x="433" y="262"/>
                    </a:lnTo>
                    <a:lnTo>
                      <a:pt x="434" y="262"/>
                    </a:lnTo>
                    <a:lnTo>
                      <a:pt x="435" y="261"/>
                    </a:lnTo>
                    <a:lnTo>
                      <a:pt x="437" y="261"/>
                    </a:lnTo>
                    <a:lnTo>
                      <a:pt x="438" y="260"/>
                    </a:lnTo>
                    <a:lnTo>
                      <a:pt x="439" y="260"/>
                    </a:lnTo>
                    <a:lnTo>
                      <a:pt x="440" y="258"/>
                    </a:lnTo>
                    <a:lnTo>
                      <a:pt x="441" y="258"/>
                    </a:lnTo>
                    <a:lnTo>
                      <a:pt x="443" y="258"/>
                    </a:lnTo>
                    <a:lnTo>
                      <a:pt x="444" y="257"/>
                    </a:lnTo>
                    <a:lnTo>
                      <a:pt x="445" y="257"/>
                    </a:lnTo>
                    <a:lnTo>
                      <a:pt x="446" y="256"/>
                    </a:lnTo>
                    <a:lnTo>
                      <a:pt x="447" y="255"/>
                    </a:lnTo>
                    <a:lnTo>
                      <a:pt x="450" y="255"/>
                    </a:lnTo>
                    <a:lnTo>
                      <a:pt x="451" y="254"/>
                    </a:lnTo>
                    <a:lnTo>
                      <a:pt x="452" y="252"/>
                    </a:lnTo>
                    <a:lnTo>
                      <a:pt x="455" y="252"/>
                    </a:lnTo>
                    <a:lnTo>
                      <a:pt x="456" y="251"/>
                    </a:lnTo>
                    <a:lnTo>
                      <a:pt x="458" y="250"/>
                    </a:lnTo>
                    <a:lnTo>
                      <a:pt x="459" y="249"/>
                    </a:lnTo>
                    <a:lnTo>
                      <a:pt x="462" y="249"/>
                    </a:lnTo>
                    <a:lnTo>
                      <a:pt x="463" y="248"/>
                    </a:lnTo>
                    <a:lnTo>
                      <a:pt x="464" y="246"/>
                    </a:lnTo>
                    <a:lnTo>
                      <a:pt x="467" y="246"/>
                    </a:lnTo>
                    <a:lnTo>
                      <a:pt x="468" y="245"/>
                    </a:lnTo>
                    <a:lnTo>
                      <a:pt x="469" y="245"/>
                    </a:lnTo>
                    <a:lnTo>
                      <a:pt x="470" y="244"/>
                    </a:lnTo>
                    <a:lnTo>
                      <a:pt x="471" y="244"/>
                    </a:lnTo>
                    <a:lnTo>
                      <a:pt x="473" y="243"/>
                    </a:lnTo>
                    <a:lnTo>
                      <a:pt x="474" y="243"/>
                    </a:lnTo>
                    <a:lnTo>
                      <a:pt x="475" y="242"/>
                    </a:lnTo>
                    <a:lnTo>
                      <a:pt x="476" y="242"/>
                    </a:lnTo>
                    <a:lnTo>
                      <a:pt x="477" y="240"/>
                    </a:lnTo>
                    <a:lnTo>
                      <a:pt x="479" y="239"/>
                    </a:lnTo>
                    <a:lnTo>
                      <a:pt x="480" y="239"/>
                    </a:lnTo>
                    <a:lnTo>
                      <a:pt x="481" y="239"/>
                    </a:lnTo>
                    <a:lnTo>
                      <a:pt x="482" y="238"/>
                    </a:lnTo>
                    <a:lnTo>
                      <a:pt x="483" y="237"/>
                    </a:lnTo>
                    <a:lnTo>
                      <a:pt x="485" y="237"/>
                    </a:lnTo>
                    <a:lnTo>
                      <a:pt x="486" y="236"/>
                    </a:lnTo>
                    <a:lnTo>
                      <a:pt x="487" y="236"/>
                    </a:lnTo>
                    <a:lnTo>
                      <a:pt x="488" y="234"/>
                    </a:lnTo>
                    <a:lnTo>
                      <a:pt x="489" y="233"/>
                    </a:lnTo>
                    <a:lnTo>
                      <a:pt x="491" y="233"/>
                    </a:lnTo>
                    <a:lnTo>
                      <a:pt x="493" y="232"/>
                    </a:lnTo>
                    <a:lnTo>
                      <a:pt x="494" y="231"/>
                    </a:lnTo>
                    <a:lnTo>
                      <a:pt x="495" y="230"/>
                    </a:lnTo>
                    <a:lnTo>
                      <a:pt x="498" y="230"/>
                    </a:lnTo>
                    <a:lnTo>
                      <a:pt x="499" y="228"/>
                    </a:lnTo>
                    <a:lnTo>
                      <a:pt x="500" y="227"/>
                    </a:lnTo>
                    <a:lnTo>
                      <a:pt x="503" y="227"/>
                    </a:lnTo>
                    <a:lnTo>
                      <a:pt x="504" y="226"/>
                    </a:lnTo>
                    <a:lnTo>
                      <a:pt x="505" y="225"/>
                    </a:lnTo>
                    <a:lnTo>
                      <a:pt x="506" y="225"/>
                    </a:lnTo>
                    <a:lnTo>
                      <a:pt x="507" y="224"/>
                    </a:lnTo>
                    <a:lnTo>
                      <a:pt x="509" y="224"/>
                    </a:lnTo>
                    <a:lnTo>
                      <a:pt x="509" y="222"/>
                    </a:lnTo>
                    <a:lnTo>
                      <a:pt x="510" y="222"/>
                    </a:lnTo>
                    <a:lnTo>
                      <a:pt x="511" y="221"/>
                    </a:lnTo>
                    <a:lnTo>
                      <a:pt x="512" y="221"/>
                    </a:lnTo>
                    <a:lnTo>
                      <a:pt x="513" y="220"/>
                    </a:lnTo>
                    <a:lnTo>
                      <a:pt x="515" y="220"/>
                    </a:lnTo>
                    <a:lnTo>
                      <a:pt x="515" y="219"/>
                    </a:lnTo>
                    <a:lnTo>
                      <a:pt x="516" y="219"/>
                    </a:lnTo>
                    <a:lnTo>
                      <a:pt x="517" y="219"/>
                    </a:lnTo>
                    <a:lnTo>
                      <a:pt x="517" y="218"/>
                    </a:lnTo>
                    <a:lnTo>
                      <a:pt x="518" y="218"/>
                    </a:lnTo>
                    <a:lnTo>
                      <a:pt x="519" y="216"/>
                    </a:lnTo>
                    <a:lnTo>
                      <a:pt x="521" y="215"/>
                    </a:lnTo>
                    <a:lnTo>
                      <a:pt x="522" y="215"/>
                    </a:lnTo>
                    <a:lnTo>
                      <a:pt x="523" y="214"/>
                    </a:lnTo>
                    <a:lnTo>
                      <a:pt x="524" y="214"/>
                    </a:lnTo>
                    <a:lnTo>
                      <a:pt x="524" y="213"/>
                    </a:lnTo>
                    <a:lnTo>
                      <a:pt x="525" y="213"/>
                    </a:lnTo>
                    <a:lnTo>
                      <a:pt x="527" y="212"/>
                    </a:lnTo>
                    <a:lnTo>
                      <a:pt x="529" y="210"/>
                    </a:lnTo>
                    <a:lnTo>
                      <a:pt x="530" y="209"/>
                    </a:lnTo>
                    <a:lnTo>
                      <a:pt x="531" y="209"/>
                    </a:lnTo>
                    <a:lnTo>
                      <a:pt x="533" y="208"/>
                    </a:lnTo>
                    <a:lnTo>
                      <a:pt x="534" y="207"/>
                    </a:lnTo>
                    <a:lnTo>
                      <a:pt x="535" y="207"/>
                    </a:lnTo>
                    <a:lnTo>
                      <a:pt x="536" y="206"/>
                    </a:lnTo>
                    <a:lnTo>
                      <a:pt x="537" y="204"/>
                    </a:lnTo>
                    <a:lnTo>
                      <a:pt x="539" y="204"/>
                    </a:lnTo>
                    <a:lnTo>
                      <a:pt x="540" y="203"/>
                    </a:lnTo>
                    <a:lnTo>
                      <a:pt x="541" y="202"/>
                    </a:lnTo>
                    <a:lnTo>
                      <a:pt x="542" y="202"/>
                    </a:lnTo>
                    <a:lnTo>
                      <a:pt x="543" y="201"/>
                    </a:lnTo>
                    <a:lnTo>
                      <a:pt x="545" y="201"/>
                    </a:lnTo>
                    <a:lnTo>
                      <a:pt x="545" y="200"/>
                    </a:lnTo>
                    <a:lnTo>
                      <a:pt x="546" y="200"/>
                    </a:lnTo>
                    <a:lnTo>
                      <a:pt x="547" y="198"/>
                    </a:lnTo>
                    <a:lnTo>
                      <a:pt x="548" y="197"/>
                    </a:lnTo>
                    <a:lnTo>
                      <a:pt x="549" y="197"/>
                    </a:lnTo>
                    <a:lnTo>
                      <a:pt x="549" y="196"/>
                    </a:lnTo>
                    <a:lnTo>
                      <a:pt x="551" y="196"/>
                    </a:lnTo>
                    <a:lnTo>
                      <a:pt x="551" y="195"/>
                    </a:lnTo>
                    <a:lnTo>
                      <a:pt x="552" y="195"/>
                    </a:lnTo>
                    <a:lnTo>
                      <a:pt x="553" y="194"/>
                    </a:lnTo>
                    <a:lnTo>
                      <a:pt x="554" y="192"/>
                    </a:lnTo>
                    <a:lnTo>
                      <a:pt x="555" y="191"/>
                    </a:lnTo>
                    <a:lnTo>
                      <a:pt x="557" y="191"/>
                    </a:lnTo>
                    <a:lnTo>
                      <a:pt x="557" y="190"/>
                    </a:lnTo>
                    <a:lnTo>
                      <a:pt x="558" y="190"/>
                    </a:lnTo>
                    <a:lnTo>
                      <a:pt x="559" y="189"/>
                    </a:lnTo>
                    <a:lnTo>
                      <a:pt x="560" y="188"/>
                    </a:lnTo>
                    <a:lnTo>
                      <a:pt x="561" y="188"/>
                    </a:lnTo>
                    <a:lnTo>
                      <a:pt x="561" y="186"/>
                    </a:lnTo>
                    <a:lnTo>
                      <a:pt x="563" y="186"/>
                    </a:lnTo>
                    <a:lnTo>
                      <a:pt x="564" y="185"/>
                    </a:lnTo>
                    <a:lnTo>
                      <a:pt x="565" y="185"/>
                    </a:lnTo>
                    <a:lnTo>
                      <a:pt x="565" y="184"/>
                    </a:lnTo>
                    <a:lnTo>
                      <a:pt x="566" y="184"/>
                    </a:lnTo>
                    <a:lnTo>
                      <a:pt x="566" y="183"/>
                    </a:lnTo>
                    <a:lnTo>
                      <a:pt x="567" y="183"/>
                    </a:lnTo>
                    <a:lnTo>
                      <a:pt x="569" y="182"/>
                    </a:lnTo>
                    <a:lnTo>
                      <a:pt x="570" y="182"/>
                    </a:lnTo>
                    <a:lnTo>
                      <a:pt x="570" y="180"/>
                    </a:lnTo>
                    <a:lnTo>
                      <a:pt x="571" y="180"/>
                    </a:lnTo>
                    <a:lnTo>
                      <a:pt x="572" y="179"/>
                    </a:lnTo>
                    <a:lnTo>
                      <a:pt x="573" y="179"/>
                    </a:lnTo>
                    <a:lnTo>
                      <a:pt x="573" y="178"/>
                    </a:lnTo>
                    <a:lnTo>
                      <a:pt x="575" y="178"/>
                    </a:lnTo>
                    <a:lnTo>
                      <a:pt x="576" y="177"/>
                    </a:lnTo>
                    <a:lnTo>
                      <a:pt x="577" y="177"/>
                    </a:lnTo>
                    <a:lnTo>
                      <a:pt x="578" y="176"/>
                    </a:lnTo>
                    <a:lnTo>
                      <a:pt x="579" y="174"/>
                    </a:lnTo>
                    <a:lnTo>
                      <a:pt x="581" y="173"/>
                    </a:lnTo>
                    <a:lnTo>
                      <a:pt x="582" y="173"/>
                    </a:lnTo>
                    <a:lnTo>
                      <a:pt x="583" y="172"/>
                    </a:lnTo>
                    <a:lnTo>
                      <a:pt x="584" y="171"/>
                    </a:lnTo>
                    <a:lnTo>
                      <a:pt x="585" y="171"/>
                    </a:lnTo>
                    <a:lnTo>
                      <a:pt x="585" y="170"/>
                    </a:lnTo>
                    <a:lnTo>
                      <a:pt x="587" y="170"/>
                    </a:lnTo>
                    <a:lnTo>
                      <a:pt x="587" y="168"/>
                    </a:lnTo>
                    <a:lnTo>
                      <a:pt x="588" y="168"/>
                    </a:lnTo>
                    <a:lnTo>
                      <a:pt x="589" y="167"/>
                    </a:lnTo>
                    <a:lnTo>
                      <a:pt x="590" y="166"/>
                    </a:lnTo>
                    <a:lnTo>
                      <a:pt x="591" y="165"/>
                    </a:lnTo>
                    <a:lnTo>
                      <a:pt x="593" y="165"/>
                    </a:lnTo>
                    <a:lnTo>
                      <a:pt x="593" y="164"/>
                    </a:lnTo>
                    <a:lnTo>
                      <a:pt x="594" y="162"/>
                    </a:lnTo>
                    <a:lnTo>
                      <a:pt x="595" y="161"/>
                    </a:lnTo>
                    <a:lnTo>
                      <a:pt x="596" y="161"/>
                    </a:lnTo>
                    <a:lnTo>
                      <a:pt x="596" y="160"/>
                    </a:lnTo>
                    <a:lnTo>
                      <a:pt x="597" y="159"/>
                    </a:lnTo>
                    <a:lnTo>
                      <a:pt x="599" y="158"/>
                    </a:lnTo>
                    <a:lnTo>
                      <a:pt x="600" y="158"/>
                    </a:lnTo>
                    <a:lnTo>
                      <a:pt x="600" y="156"/>
                    </a:lnTo>
                    <a:lnTo>
                      <a:pt x="601" y="155"/>
                    </a:lnTo>
                    <a:lnTo>
                      <a:pt x="602" y="154"/>
                    </a:lnTo>
                    <a:lnTo>
                      <a:pt x="603" y="153"/>
                    </a:lnTo>
                    <a:lnTo>
                      <a:pt x="605" y="152"/>
                    </a:lnTo>
                    <a:lnTo>
                      <a:pt x="606" y="150"/>
                    </a:lnTo>
                    <a:lnTo>
                      <a:pt x="607" y="149"/>
                    </a:lnTo>
                    <a:lnTo>
                      <a:pt x="608" y="148"/>
                    </a:lnTo>
                    <a:lnTo>
                      <a:pt x="608" y="147"/>
                    </a:lnTo>
                    <a:lnTo>
                      <a:pt x="609" y="147"/>
                    </a:lnTo>
                    <a:lnTo>
                      <a:pt x="611" y="146"/>
                    </a:lnTo>
                    <a:lnTo>
                      <a:pt x="611" y="144"/>
                    </a:lnTo>
                    <a:lnTo>
                      <a:pt x="612" y="144"/>
                    </a:lnTo>
                    <a:lnTo>
                      <a:pt x="612" y="143"/>
                    </a:lnTo>
                    <a:lnTo>
                      <a:pt x="613" y="142"/>
                    </a:lnTo>
                    <a:lnTo>
                      <a:pt x="614" y="141"/>
                    </a:lnTo>
                    <a:lnTo>
                      <a:pt x="615" y="141"/>
                    </a:lnTo>
                    <a:lnTo>
                      <a:pt x="615" y="140"/>
                    </a:lnTo>
                    <a:lnTo>
                      <a:pt x="617" y="138"/>
                    </a:lnTo>
                    <a:lnTo>
                      <a:pt x="618" y="137"/>
                    </a:lnTo>
                    <a:lnTo>
                      <a:pt x="618" y="136"/>
                    </a:lnTo>
                    <a:lnTo>
                      <a:pt x="619" y="136"/>
                    </a:lnTo>
                    <a:lnTo>
                      <a:pt x="620" y="135"/>
                    </a:lnTo>
                    <a:lnTo>
                      <a:pt x="620" y="134"/>
                    </a:lnTo>
                    <a:lnTo>
                      <a:pt x="621" y="132"/>
                    </a:lnTo>
                    <a:lnTo>
                      <a:pt x="623" y="131"/>
                    </a:lnTo>
                    <a:lnTo>
                      <a:pt x="624" y="130"/>
                    </a:lnTo>
                    <a:lnTo>
                      <a:pt x="625" y="128"/>
                    </a:lnTo>
                    <a:lnTo>
                      <a:pt x="626" y="126"/>
                    </a:lnTo>
                    <a:lnTo>
                      <a:pt x="627" y="125"/>
                    </a:lnTo>
                    <a:lnTo>
                      <a:pt x="629" y="124"/>
                    </a:lnTo>
                    <a:lnTo>
                      <a:pt x="630" y="122"/>
                    </a:lnTo>
                    <a:lnTo>
                      <a:pt x="631" y="120"/>
                    </a:lnTo>
                    <a:lnTo>
                      <a:pt x="633" y="119"/>
                    </a:lnTo>
                    <a:lnTo>
                      <a:pt x="635" y="118"/>
                    </a:lnTo>
                    <a:lnTo>
                      <a:pt x="635" y="117"/>
                    </a:lnTo>
                    <a:lnTo>
                      <a:pt x="636" y="114"/>
                    </a:lnTo>
                    <a:lnTo>
                      <a:pt x="637" y="113"/>
                    </a:lnTo>
                    <a:lnTo>
                      <a:pt x="638" y="112"/>
                    </a:lnTo>
                    <a:lnTo>
                      <a:pt x="639" y="112"/>
                    </a:lnTo>
                    <a:lnTo>
                      <a:pt x="639" y="111"/>
                    </a:lnTo>
                    <a:lnTo>
                      <a:pt x="641" y="110"/>
                    </a:lnTo>
                    <a:lnTo>
                      <a:pt x="642" y="108"/>
                    </a:lnTo>
                    <a:lnTo>
                      <a:pt x="642" y="107"/>
                    </a:lnTo>
                    <a:lnTo>
                      <a:pt x="643" y="106"/>
                    </a:lnTo>
                    <a:lnTo>
                      <a:pt x="644" y="106"/>
                    </a:lnTo>
                    <a:lnTo>
                      <a:pt x="644" y="105"/>
                    </a:lnTo>
                    <a:lnTo>
                      <a:pt x="645" y="104"/>
                    </a:lnTo>
                    <a:lnTo>
                      <a:pt x="645" y="102"/>
                    </a:lnTo>
                    <a:lnTo>
                      <a:pt x="647" y="102"/>
                    </a:lnTo>
                    <a:lnTo>
                      <a:pt x="648" y="101"/>
                    </a:lnTo>
                    <a:lnTo>
                      <a:pt x="648" y="100"/>
                    </a:lnTo>
                    <a:lnTo>
                      <a:pt x="649" y="99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1" y="95"/>
                    </a:lnTo>
                    <a:lnTo>
                      <a:pt x="653" y="94"/>
                    </a:lnTo>
                    <a:lnTo>
                      <a:pt x="653" y="93"/>
                    </a:lnTo>
                    <a:lnTo>
                      <a:pt x="654" y="92"/>
                    </a:lnTo>
                    <a:lnTo>
                      <a:pt x="655" y="90"/>
                    </a:lnTo>
                    <a:lnTo>
                      <a:pt x="656" y="88"/>
                    </a:lnTo>
                    <a:lnTo>
                      <a:pt x="657" y="87"/>
                    </a:lnTo>
                    <a:lnTo>
                      <a:pt x="659" y="84"/>
                    </a:lnTo>
                    <a:lnTo>
                      <a:pt x="660" y="83"/>
                    </a:lnTo>
                    <a:lnTo>
                      <a:pt x="661" y="81"/>
                    </a:lnTo>
                    <a:lnTo>
                      <a:pt x="663" y="80"/>
                    </a:lnTo>
                    <a:lnTo>
                      <a:pt x="665" y="77"/>
                    </a:lnTo>
                    <a:lnTo>
                      <a:pt x="665" y="76"/>
                    </a:lnTo>
                    <a:lnTo>
                      <a:pt x="666" y="75"/>
                    </a:lnTo>
                    <a:lnTo>
                      <a:pt x="667" y="74"/>
                    </a:lnTo>
                    <a:lnTo>
                      <a:pt x="668" y="72"/>
                    </a:lnTo>
                    <a:lnTo>
                      <a:pt x="669" y="71"/>
                    </a:lnTo>
                    <a:lnTo>
                      <a:pt x="669" y="70"/>
                    </a:lnTo>
                    <a:lnTo>
                      <a:pt x="671" y="69"/>
                    </a:lnTo>
                    <a:lnTo>
                      <a:pt x="672" y="68"/>
                    </a:lnTo>
                    <a:lnTo>
                      <a:pt x="672" y="66"/>
                    </a:lnTo>
                    <a:lnTo>
                      <a:pt x="673" y="65"/>
                    </a:lnTo>
                    <a:lnTo>
                      <a:pt x="674" y="64"/>
                    </a:lnTo>
                    <a:lnTo>
                      <a:pt x="674" y="63"/>
                    </a:lnTo>
                    <a:lnTo>
                      <a:pt x="675" y="62"/>
                    </a:lnTo>
                    <a:lnTo>
                      <a:pt x="677" y="62"/>
                    </a:lnTo>
                    <a:lnTo>
                      <a:pt x="677" y="60"/>
                    </a:lnTo>
                    <a:lnTo>
                      <a:pt x="678" y="59"/>
                    </a:lnTo>
                    <a:lnTo>
                      <a:pt x="678" y="58"/>
                    </a:lnTo>
                    <a:lnTo>
                      <a:pt x="679" y="57"/>
                    </a:lnTo>
                    <a:lnTo>
                      <a:pt x="680" y="56"/>
                    </a:lnTo>
                    <a:lnTo>
                      <a:pt x="680" y="54"/>
                    </a:lnTo>
                    <a:lnTo>
                      <a:pt x="681" y="53"/>
                    </a:lnTo>
                    <a:lnTo>
                      <a:pt x="683" y="52"/>
                    </a:lnTo>
                    <a:lnTo>
                      <a:pt x="684" y="51"/>
                    </a:lnTo>
                    <a:lnTo>
                      <a:pt x="685" y="50"/>
                    </a:lnTo>
                    <a:lnTo>
                      <a:pt x="686" y="47"/>
                    </a:lnTo>
                    <a:lnTo>
                      <a:pt x="687" y="46"/>
                    </a:lnTo>
                    <a:lnTo>
                      <a:pt x="689" y="45"/>
                    </a:lnTo>
                    <a:lnTo>
                      <a:pt x="690" y="42"/>
                    </a:lnTo>
                    <a:lnTo>
                      <a:pt x="691" y="40"/>
                    </a:lnTo>
                    <a:lnTo>
                      <a:pt x="692" y="39"/>
                    </a:lnTo>
                    <a:lnTo>
                      <a:pt x="693" y="36"/>
                    </a:lnTo>
                    <a:lnTo>
                      <a:pt x="695" y="35"/>
                    </a:lnTo>
                    <a:lnTo>
                      <a:pt x="696" y="33"/>
                    </a:lnTo>
                    <a:lnTo>
                      <a:pt x="697" y="32"/>
                    </a:lnTo>
                    <a:lnTo>
                      <a:pt x="698" y="30"/>
                    </a:lnTo>
                    <a:lnTo>
                      <a:pt x="699" y="29"/>
                    </a:lnTo>
                    <a:lnTo>
                      <a:pt x="701" y="28"/>
                    </a:lnTo>
                    <a:lnTo>
                      <a:pt x="701" y="27"/>
                    </a:lnTo>
                    <a:lnTo>
                      <a:pt x="702" y="26"/>
                    </a:lnTo>
                    <a:lnTo>
                      <a:pt x="703" y="24"/>
                    </a:lnTo>
                    <a:lnTo>
                      <a:pt x="703" y="23"/>
                    </a:lnTo>
                    <a:lnTo>
                      <a:pt x="704" y="22"/>
                    </a:lnTo>
                    <a:lnTo>
                      <a:pt x="704" y="21"/>
                    </a:lnTo>
                    <a:lnTo>
                      <a:pt x="705" y="20"/>
                    </a:lnTo>
                    <a:lnTo>
                      <a:pt x="707" y="20"/>
                    </a:lnTo>
                    <a:lnTo>
                      <a:pt x="707" y="18"/>
                    </a:lnTo>
                    <a:lnTo>
                      <a:pt x="708" y="17"/>
                    </a:lnTo>
                    <a:lnTo>
                      <a:pt x="708" y="16"/>
                    </a:lnTo>
                    <a:lnTo>
                      <a:pt x="709" y="16"/>
                    </a:lnTo>
                    <a:lnTo>
                      <a:pt x="709" y="15"/>
                    </a:lnTo>
                    <a:lnTo>
                      <a:pt x="710" y="14"/>
                    </a:lnTo>
                    <a:lnTo>
                      <a:pt x="710" y="12"/>
                    </a:lnTo>
                    <a:lnTo>
                      <a:pt x="711" y="11"/>
                    </a:lnTo>
                    <a:lnTo>
                      <a:pt x="711" y="10"/>
                    </a:lnTo>
                    <a:lnTo>
                      <a:pt x="713" y="9"/>
                    </a:lnTo>
                    <a:lnTo>
                      <a:pt x="713" y="8"/>
                    </a:lnTo>
                    <a:lnTo>
                      <a:pt x="714" y="6"/>
                    </a:lnTo>
                    <a:lnTo>
                      <a:pt x="715" y="5"/>
                    </a:lnTo>
                    <a:lnTo>
                      <a:pt x="715" y="4"/>
                    </a:lnTo>
                    <a:lnTo>
                      <a:pt x="716" y="3"/>
                    </a:lnTo>
                    <a:lnTo>
                      <a:pt x="717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07" name="Freeform 288">
                <a:extLst>
                  <a:ext uri="{FF2B5EF4-FFF2-40B4-BE49-F238E27FC236}">
                    <a16:creationId xmlns:a16="http://schemas.microsoft.com/office/drawing/2014/main" id="{84705237-9186-F147-935D-250C2B0B17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782"/>
                <a:ext cx="52" cy="172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0"/>
                    </a:moveTo>
                    <a:lnTo>
                      <a:pt x="2" y="4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5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4" y="27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6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30" y="59"/>
                    </a:lnTo>
                    <a:lnTo>
                      <a:pt x="30" y="60"/>
                    </a:lnTo>
                    <a:lnTo>
                      <a:pt x="31" y="62"/>
                    </a:lnTo>
                    <a:lnTo>
                      <a:pt x="31" y="63"/>
                    </a:lnTo>
                    <a:lnTo>
                      <a:pt x="31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1"/>
                    </a:lnTo>
                    <a:lnTo>
                      <a:pt x="34" y="72"/>
                    </a:lnTo>
                    <a:lnTo>
                      <a:pt x="36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7"/>
                    </a:lnTo>
                    <a:lnTo>
                      <a:pt x="37" y="78"/>
                    </a:lnTo>
                    <a:lnTo>
                      <a:pt x="37" y="80"/>
                    </a:lnTo>
                    <a:lnTo>
                      <a:pt x="38" y="81"/>
                    </a:lnTo>
                    <a:lnTo>
                      <a:pt x="38" y="82"/>
                    </a:lnTo>
                    <a:lnTo>
                      <a:pt x="38" y="83"/>
                    </a:lnTo>
                    <a:lnTo>
                      <a:pt x="39" y="84"/>
                    </a:lnTo>
                    <a:lnTo>
                      <a:pt x="39" y="86"/>
                    </a:lnTo>
                    <a:lnTo>
                      <a:pt x="40" y="88"/>
                    </a:lnTo>
                    <a:lnTo>
                      <a:pt x="40" y="89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100"/>
                    </a:lnTo>
                    <a:lnTo>
                      <a:pt x="46" y="102"/>
                    </a:lnTo>
                    <a:lnTo>
                      <a:pt x="46" y="104"/>
                    </a:lnTo>
                    <a:lnTo>
                      <a:pt x="46" y="105"/>
                    </a:lnTo>
                    <a:lnTo>
                      <a:pt x="48" y="106"/>
                    </a:lnTo>
                    <a:lnTo>
                      <a:pt x="48" y="107"/>
                    </a:lnTo>
                    <a:lnTo>
                      <a:pt x="49" y="108"/>
                    </a:lnTo>
                    <a:lnTo>
                      <a:pt x="49" y="110"/>
                    </a:lnTo>
                    <a:lnTo>
                      <a:pt x="49" y="111"/>
                    </a:lnTo>
                    <a:lnTo>
                      <a:pt x="50" y="112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1" y="115"/>
                    </a:lnTo>
                    <a:lnTo>
                      <a:pt x="51" y="116"/>
                    </a:lnTo>
                    <a:lnTo>
                      <a:pt x="51" y="117"/>
                    </a:lnTo>
                    <a:lnTo>
                      <a:pt x="51" y="118"/>
                    </a:lnTo>
                    <a:lnTo>
                      <a:pt x="52" y="119"/>
                    </a:lnTo>
                    <a:lnTo>
                      <a:pt x="52" y="121"/>
                    </a:lnTo>
                    <a:lnTo>
                      <a:pt x="52" y="122"/>
                    </a:lnTo>
                    <a:lnTo>
                      <a:pt x="54" y="123"/>
                    </a:lnTo>
                    <a:lnTo>
                      <a:pt x="54" y="124"/>
                    </a:lnTo>
                    <a:lnTo>
                      <a:pt x="54" y="125"/>
                    </a:lnTo>
                    <a:lnTo>
                      <a:pt x="55" y="127"/>
                    </a:lnTo>
                    <a:lnTo>
                      <a:pt x="55" y="128"/>
                    </a:lnTo>
                    <a:lnTo>
                      <a:pt x="55" y="130"/>
                    </a:lnTo>
                    <a:lnTo>
                      <a:pt x="56" y="131"/>
                    </a:lnTo>
                    <a:lnTo>
                      <a:pt x="56" y="133"/>
                    </a:lnTo>
                    <a:lnTo>
                      <a:pt x="57" y="135"/>
                    </a:lnTo>
                    <a:lnTo>
                      <a:pt x="57" y="136"/>
                    </a:lnTo>
                    <a:lnTo>
                      <a:pt x="58" y="139"/>
                    </a:lnTo>
                    <a:lnTo>
                      <a:pt x="58" y="141"/>
                    </a:lnTo>
                    <a:lnTo>
                      <a:pt x="60" y="142"/>
                    </a:lnTo>
                    <a:lnTo>
                      <a:pt x="60" y="145"/>
                    </a:lnTo>
                    <a:lnTo>
                      <a:pt x="61" y="146"/>
                    </a:lnTo>
                    <a:lnTo>
                      <a:pt x="61" y="147"/>
                    </a:lnTo>
                    <a:lnTo>
                      <a:pt x="61" y="148"/>
                    </a:lnTo>
                    <a:lnTo>
                      <a:pt x="62" y="149"/>
                    </a:lnTo>
                    <a:lnTo>
                      <a:pt x="62" y="151"/>
                    </a:lnTo>
                    <a:lnTo>
                      <a:pt x="62" y="152"/>
                    </a:lnTo>
                    <a:lnTo>
                      <a:pt x="63" y="153"/>
                    </a:lnTo>
                    <a:lnTo>
                      <a:pt x="63" y="154"/>
                    </a:lnTo>
                    <a:lnTo>
                      <a:pt x="63" y="155"/>
                    </a:lnTo>
                    <a:lnTo>
                      <a:pt x="63" y="157"/>
                    </a:lnTo>
                    <a:lnTo>
                      <a:pt x="64" y="158"/>
                    </a:lnTo>
                    <a:lnTo>
                      <a:pt x="64" y="159"/>
                    </a:lnTo>
                    <a:lnTo>
                      <a:pt x="64" y="160"/>
                    </a:lnTo>
                    <a:lnTo>
                      <a:pt x="66" y="161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7" y="165"/>
                    </a:lnTo>
                    <a:lnTo>
                      <a:pt x="67" y="166"/>
                    </a:lnTo>
                    <a:lnTo>
                      <a:pt x="67" y="167"/>
                    </a:lnTo>
                    <a:lnTo>
                      <a:pt x="67" y="169"/>
                    </a:lnTo>
                    <a:lnTo>
                      <a:pt x="68" y="170"/>
                    </a:lnTo>
                    <a:lnTo>
                      <a:pt x="68" y="172"/>
                    </a:lnTo>
                    <a:lnTo>
                      <a:pt x="69" y="173"/>
                    </a:lnTo>
                    <a:lnTo>
                      <a:pt x="69" y="175"/>
                    </a:lnTo>
                    <a:lnTo>
                      <a:pt x="69" y="177"/>
                    </a:lnTo>
                    <a:lnTo>
                      <a:pt x="70" y="178"/>
                    </a:lnTo>
                    <a:lnTo>
                      <a:pt x="70" y="181"/>
                    </a:lnTo>
                    <a:lnTo>
                      <a:pt x="72" y="183"/>
                    </a:lnTo>
                    <a:lnTo>
                      <a:pt x="72" y="184"/>
                    </a:lnTo>
                    <a:lnTo>
                      <a:pt x="73" y="187"/>
                    </a:lnTo>
                    <a:lnTo>
                      <a:pt x="73" y="188"/>
                    </a:lnTo>
                    <a:lnTo>
                      <a:pt x="74" y="189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5" y="194"/>
                    </a:lnTo>
                    <a:lnTo>
                      <a:pt x="75" y="195"/>
                    </a:lnTo>
                    <a:lnTo>
                      <a:pt x="75" y="196"/>
                    </a:lnTo>
                    <a:lnTo>
                      <a:pt x="76" y="196"/>
                    </a:lnTo>
                    <a:lnTo>
                      <a:pt x="76" y="197"/>
                    </a:lnTo>
                    <a:lnTo>
                      <a:pt x="76" y="199"/>
                    </a:lnTo>
                    <a:lnTo>
                      <a:pt x="76" y="200"/>
                    </a:lnTo>
                    <a:lnTo>
                      <a:pt x="76" y="201"/>
                    </a:lnTo>
                    <a:lnTo>
                      <a:pt x="78" y="202"/>
                    </a:lnTo>
                    <a:lnTo>
                      <a:pt x="78" y="203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8" y="207"/>
                    </a:lnTo>
                    <a:lnTo>
                      <a:pt x="78" y="208"/>
                    </a:lnTo>
                    <a:lnTo>
                      <a:pt x="79" y="209"/>
                    </a:lnTo>
                    <a:lnTo>
                      <a:pt x="79" y="211"/>
                    </a:lnTo>
                    <a:lnTo>
                      <a:pt x="79" y="212"/>
                    </a:lnTo>
                    <a:lnTo>
                      <a:pt x="79" y="213"/>
                    </a:lnTo>
                    <a:lnTo>
                      <a:pt x="79" y="214"/>
                    </a:lnTo>
                    <a:lnTo>
                      <a:pt x="79" y="215"/>
                    </a:lnTo>
                    <a:lnTo>
                      <a:pt x="79" y="218"/>
                    </a:lnTo>
                    <a:lnTo>
                      <a:pt x="79" y="219"/>
                    </a:lnTo>
                    <a:lnTo>
                      <a:pt x="79" y="220"/>
                    </a:lnTo>
                    <a:lnTo>
                      <a:pt x="79" y="223"/>
                    </a:lnTo>
                    <a:lnTo>
                      <a:pt x="80" y="224"/>
                    </a:lnTo>
                    <a:lnTo>
                      <a:pt x="80" y="226"/>
                    </a:lnTo>
                    <a:lnTo>
                      <a:pt x="80" y="227"/>
                    </a:lnTo>
                    <a:lnTo>
                      <a:pt x="80" y="229"/>
                    </a:lnTo>
                    <a:lnTo>
                      <a:pt x="80" y="230"/>
                    </a:lnTo>
                    <a:lnTo>
                      <a:pt x="80" y="231"/>
                    </a:lnTo>
                    <a:lnTo>
                      <a:pt x="80" y="232"/>
                    </a:lnTo>
                    <a:lnTo>
                      <a:pt x="80" y="233"/>
                    </a:lnTo>
                    <a:lnTo>
                      <a:pt x="80" y="235"/>
                    </a:lnTo>
                    <a:lnTo>
                      <a:pt x="80" y="236"/>
                    </a:lnTo>
                    <a:lnTo>
                      <a:pt x="81" y="237"/>
                    </a:lnTo>
                    <a:lnTo>
                      <a:pt x="81" y="238"/>
                    </a:lnTo>
                    <a:lnTo>
                      <a:pt x="81" y="239"/>
                    </a:lnTo>
                    <a:lnTo>
                      <a:pt x="81" y="241"/>
                    </a:lnTo>
                    <a:lnTo>
                      <a:pt x="81" y="242"/>
                    </a:lnTo>
                    <a:lnTo>
                      <a:pt x="81" y="243"/>
                    </a:lnTo>
                    <a:lnTo>
                      <a:pt x="81" y="244"/>
                    </a:lnTo>
                    <a:lnTo>
                      <a:pt x="82" y="245"/>
                    </a:lnTo>
                    <a:lnTo>
                      <a:pt x="82" y="247"/>
                    </a:lnTo>
                    <a:lnTo>
                      <a:pt x="82" y="248"/>
                    </a:lnTo>
                    <a:lnTo>
                      <a:pt x="82" y="249"/>
                    </a:lnTo>
                    <a:lnTo>
                      <a:pt x="82" y="250"/>
                    </a:lnTo>
                    <a:lnTo>
                      <a:pt x="84" y="251"/>
                    </a:lnTo>
                    <a:lnTo>
                      <a:pt x="84" y="253"/>
                    </a:lnTo>
                    <a:lnTo>
                      <a:pt x="84" y="254"/>
                    </a:lnTo>
                    <a:lnTo>
                      <a:pt x="84" y="255"/>
                    </a:lnTo>
                    <a:lnTo>
                      <a:pt x="84" y="256"/>
                    </a:lnTo>
                    <a:lnTo>
                      <a:pt x="84" y="257"/>
                    </a:lnTo>
                    <a:lnTo>
                      <a:pt x="85" y="257"/>
                    </a:lnTo>
                    <a:lnTo>
                      <a:pt x="85" y="259"/>
                    </a:lnTo>
                    <a:lnTo>
                      <a:pt x="85" y="260"/>
                    </a:lnTo>
                    <a:lnTo>
                      <a:pt x="85" y="261"/>
                    </a:lnTo>
                    <a:lnTo>
                      <a:pt x="85" y="262"/>
                    </a:lnTo>
                    <a:lnTo>
                      <a:pt x="85" y="263"/>
                    </a:lnTo>
                    <a:lnTo>
                      <a:pt x="85" y="265"/>
                    </a:lnTo>
                    <a:lnTo>
                      <a:pt x="85" y="266"/>
                    </a:lnTo>
                    <a:lnTo>
                      <a:pt x="85" y="267"/>
                    </a:lnTo>
                    <a:lnTo>
                      <a:pt x="85" y="268"/>
                    </a:lnTo>
                    <a:lnTo>
                      <a:pt x="85" y="269"/>
                    </a:lnTo>
                    <a:lnTo>
                      <a:pt x="85" y="271"/>
                    </a:lnTo>
                    <a:lnTo>
                      <a:pt x="85" y="272"/>
                    </a:lnTo>
                    <a:lnTo>
                      <a:pt x="85" y="273"/>
                    </a:lnTo>
                    <a:lnTo>
                      <a:pt x="85" y="274"/>
                    </a:lnTo>
                    <a:lnTo>
                      <a:pt x="85" y="275"/>
                    </a:lnTo>
                    <a:lnTo>
                      <a:pt x="85" y="278"/>
                    </a:lnTo>
                    <a:lnTo>
                      <a:pt x="84" y="279"/>
                    </a:lnTo>
                    <a:lnTo>
                      <a:pt x="84" y="281"/>
                    </a:lnTo>
                    <a:lnTo>
                      <a:pt x="84" y="284"/>
                    </a:lnTo>
                    <a:lnTo>
                      <a:pt x="84" y="285"/>
                    </a:lnTo>
                    <a:lnTo>
                      <a:pt x="84" y="28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08" name="Freeform 289">
                <a:extLst>
                  <a:ext uri="{FF2B5EF4-FFF2-40B4-BE49-F238E27FC236}">
                    <a16:creationId xmlns:a16="http://schemas.microsoft.com/office/drawing/2014/main" id="{91B2278D-0AB4-8B46-9C9B-2A982F4739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954"/>
                <a:ext cx="52" cy="173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287"/>
                    </a:moveTo>
                    <a:lnTo>
                      <a:pt x="2" y="283"/>
                    </a:lnTo>
                    <a:lnTo>
                      <a:pt x="3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8" y="273"/>
                    </a:lnTo>
                    <a:lnTo>
                      <a:pt x="9" y="270"/>
                    </a:lnTo>
                    <a:lnTo>
                      <a:pt x="10" y="268"/>
                    </a:lnTo>
                    <a:lnTo>
                      <a:pt x="12" y="267"/>
                    </a:lnTo>
                    <a:lnTo>
                      <a:pt x="12" y="264"/>
                    </a:lnTo>
                    <a:lnTo>
                      <a:pt x="13" y="263"/>
                    </a:lnTo>
                    <a:lnTo>
                      <a:pt x="14" y="261"/>
                    </a:lnTo>
                    <a:lnTo>
                      <a:pt x="15" y="259"/>
                    </a:lnTo>
                    <a:lnTo>
                      <a:pt x="15" y="258"/>
                    </a:lnTo>
                    <a:lnTo>
                      <a:pt x="16" y="257"/>
                    </a:lnTo>
                    <a:lnTo>
                      <a:pt x="18" y="256"/>
                    </a:lnTo>
                    <a:lnTo>
                      <a:pt x="18" y="255"/>
                    </a:lnTo>
                    <a:lnTo>
                      <a:pt x="19" y="253"/>
                    </a:lnTo>
                    <a:lnTo>
                      <a:pt x="19" y="252"/>
                    </a:lnTo>
                    <a:lnTo>
                      <a:pt x="20" y="251"/>
                    </a:lnTo>
                    <a:lnTo>
                      <a:pt x="20" y="250"/>
                    </a:lnTo>
                    <a:lnTo>
                      <a:pt x="20" y="249"/>
                    </a:lnTo>
                    <a:lnTo>
                      <a:pt x="21" y="247"/>
                    </a:lnTo>
                    <a:lnTo>
                      <a:pt x="21" y="246"/>
                    </a:lnTo>
                    <a:lnTo>
                      <a:pt x="22" y="245"/>
                    </a:lnTo>
                    <a:lnTo>
                      <a:pt x="22" y="244"/>
                    </a:lnTo>
                    <a:lnTo>
                      <a:pt x="24" y="243"/>
                    </a:lnTo>
                    <a:lnTo>
                      <a:pt x="24" y="241"/>
                    </a:lnTo>
                    <a:lnTo>
                      <a:pt x="25" y="240"/>
                    </a:lnTo>
                    <a:lnTo>
                      <a:pt x="25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7" y="234"/>
                    </a:lnTo>
                    <a:lnTo>
                      <a:pt x="27" y="233"/>
                    </a:lnTo>
                    <a:lnTo>
                      <a:pt x="28" y="231"/>
                    </a:lnTo>
                    <a:lnTo>
                      <a:pt x="28" y="229"/>
                    </a:lnTo>
                    <a:lnTo>
                      <a:pt x="30" y="228"/>
                    </a:lnTo>
                    <a:lnTo>
                      <a:pt x="30" y="227"/>
                    </a:lnTo>
                    <a:lnTo>
                      <a:pt x="31" y="226"/>
                    </a:lnTo>
                    <a:lnTo>
                      <a:pt x="31" y="225"/>
                    </a:lnTo>
                    <a:lnTo>
                      <a:pt x="31" y="223"/>
                    </a:lnTo>
                    <a:lnTo>
                      <a:pt x="32" y="222"/>
                    </a:lnTo>
                    <a:lnTo>
                      <a:pt x="32" y="221"/>
                    </a:lnTo>
                    <a:lnTo>
                      <a:pt x="32" y="220"/>
                    </a:lnTo>
                    <a:lnTo>
                      <a:pt x="33" y="220"/>
                    </a:lnTo>
                    <a:lnTo>
                      <a:pt x="33" y="219"/>
                    </a:lnTo>
                    <a:lnTo>
                      <a:pt x="33" y="217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6" y="214"/>
                    </a:lnTo>
                    <a:lnTo>
                      <a:pt x="36" y="213"/>
                    </a:lnTo>
                    <a:lnTo>
                      <a:pt x="36" y="211"/>
                    </a:lnTo>
                    <a:lnTo>
                      <a:pt x="37" y="210"/>
                    </a:lnTo>
                    <a:lnTo>
                      <a:pt x="37" y="209"/>
                    </a:lnTo>
                    <a:lnTo>
                      <a:pt x="38" y="208"/>
                    </a:lnTo>
                    <a:lnTo>
                      <a:pt x="38" y="205"/>
                    </a:lnTo>
                    <a:lnTo>
                      <a:pt x="38" y="204"/>
                    </a:lnTo>
                    <a:lnTo>
                      <a:pt x="39" y="203"/>
                    </a:lnTo>
                    <a:lnTo>
                      <a:pt x="39" y="202"/>
                    </a:lnTo>
                    <a:lnTo>
                      <a:pt x="40" y="201"/>
                    </a:lnTo>
                    <a:lnTo>
                      <a:pt x="40" y="198"/>
                    </a:lnTo>
                    <a:lnTo>
                      <a:pt x="42" y="197"/>
                    </a:lnTo>
                    <a:lnTo>
                      <a:pt x="43" y="195"/>
                    </a:lnTo>
                    <a:lnTo>
                      <a:pt x="43" y="192"/>
                    </a:lnTo>
                    <a:lnTo>
                      <a:pt x="44" y="191"/>
                    </a:lnTo>
                    <a:lnTo>
                      <a:pt x="44" y="189"/>
                    </a:lnTo>
                    <a:lnTo>
                      <a:pt x="45" y="187"/>
                    </a:lnTo>
                    <a:lnTo>
                      <a:pt x="46" y="186"/>
                    </a:lnTo>
                    <a:lnTo>
                      <a:pt x="46" y="184"/>
                    </a:lnTo>
                    <a:lnTo>
                      <a:pt x="46" y="183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9" y="179"/>
                    </a:lnTo>
                    <a:lnTo>
                      <a:pt x="49" y="178"/>
                    </a:lnTo>
                    <a:lnTo>
                      <a:pt x="49" y="177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1" y="173"/>
                    </a:lnTo>
                    <a:lnTo>
                      <a:pt x="51" y="172"/>
                    </a:lnTo>
                    <a:lnTo>
                      <a:pt x="51" y="171"/>
                    </a:lnTo>
                    <a:lnTo>
                      <a:pt x="51" y="169"/>
                    </a:lnTo>
                    <a:lnTo>
                      <a:pt x="52" y="168"/>
                    </a:lnTo>
                    <a:lnTo>
                      <a:pt x="52" y="167"/>
                    </a:lnTo>
                    <a:lnTo>
                      <a:pt x="52" y="166"/>
                    </a:lnTo>
                    <a:lnTo>
                      <a:pt x="54" y="165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0"/>
                    </a:lnTo>
                    <a:lnTo>
                      <a:pt x="55" y="159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7" y="153"/>
                    </a:lnTo>
                    <a:lnTo>
                      <a:pt x="57" y="150"/>
                    </a:lnTo>
                    <a:lnTo>
                      <a:pt x="58" y="149"/>
                    </a:lnTo>
                    <a:lnTo>
                      <a:pt x="58" y="147"/>
                    </a:lnTo>
                    <a:lnTo>
                      <a:pt x="60" y="145"/>
                    </a:lnTo>
                    <a:lnTo>
                      <a:pt x="60" y="144"/>
                    </a:lnTo>
                    <a:lnTo>
                      <a:pt x="61" y="142"/>
                    </a:lnTo>
                    <a:lnTo>
                      <a:pt x="61" y="141"/>
                    </a:lnTo>
                    <a:lnTo>
                      <a:pt x="61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2" y="136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3" y="131"/>
                    </a:lnTo>
                    <a:lnTo>
                      <a:pt x="64" y="130"/>
                    </a:lnTo>
                    <a:lnTo>
                      <a:pt x="64" y="129"/>
                    </a:lnTo>
                    <a:lnTo>
                      <a:pt x="64" y="127"/>
                    </a:lnTo>
                    <a:lnTo>
                      <a:pt x="66" y="126"/>
                    </a:lnTo>
                    <a:lnTo>
                      <a:pt x="66" y="125"/>
                    </a:lnTo>
                    <a:lnTo>
                      <a:pt x="66" y="124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7" y="120"/>
                    </a:lnTo>
                    <a:lnTo>
                      <a:pt x="67" y="119"/>
                    </a:lnTo>
                    <a:lnTo>
                      <a:pt x="68" y="118"/>
                    </a:lnTo>
                    <a:lnTo>
                      <a:pt x="68" y="117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9" y="112"/>
                    </a:lnTo>
                    <a:lnTo>
                      <a:pt x="70" y="109"/>
                    </a:lnTo>
                    <a:lnTo>
                      <a:pt x="70" y="107"/>
                    </a:lnTo>
                    <a:lnTo>
                      <a:pt x="72" y="106"/>
                    </a:lnTo>
                    <a:lnTo>
                      <a:pt x="72" y="103"/>
                    </a:lnTo>
                    <a:lnTo>
                      <a:pt x="73" y="102"/>
                    </a:lnTo>
                    <a:lnTo>
                      <a:pt x="73" y="100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6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5" y="93"/>
                    </a:lnTo>
                    <a:lnTo>
                      <a:pt x="76" y="91"/>
                    </a:lnTo>
                    <a:lnTo>
                      <a:pt x="76" y="90"/>
                    </a:lnTo>
                    <a:lnTo>
                      <a:pt x="76" y="89"/>
                    </a:lnTo>
                    <a:lnTo>
                      <a:pt x="76" y="88"/>
                    </a:lnTo>
                    <a:lnTo>
                      <a:pt x="76" y="87"/>
                    </a:lnTo>
                    <a:lnTo>
                      <a:pt x="78" y="87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8" y="83"/>
                    </a:lnTo>
                    <a:lnTo>
                      <a:pt x="78" y="82"/>
                    </a:lnTo>
                    <a:lnTo>
                      <a:pt x="78" y="81"/>
                    </a:lnTo>
                    <a:lnTo>
                      <a:pt x="78" y="79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9" y="66"/>
                    </a:lnTo>
                    <a:lnTo>
                      <a:pt x="79" y="65"/>
                    </a:lnTo>
                    <a:lnTo>
                      <a:pt x="80" y="64"/>
                    </a:lnTo>
                    <a:lnTo>
                      <a:pt x="80" y="61"/>
                    </a:lnTo>
                    <a:lnTo>
                      <a:pt x="80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0" y="57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81" y="48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1" y="45"/>
                    </a:lnTo>
                    <a:lnTo>
                      <a:pt x="81" y="43"/>
                    </a:lnTo>
                    <a:lnTo>
                      <a:pt x="82" y="43"/>
                    </a:lnTo>
                    <a:lnTo>
                      <a:pt x="82" y="42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2" y="39"/>
                    </a:lnTo>
                    <a:lnTo>
                      <a:pt x="82" y="37"/>
                    </a:lnTo>
                    <a:lnTo>
                      <a:pt x="82" y="36"/>
                    </a:lnTo>
                    <a:lnTo>
                      <a:pt x="84" y="36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5" y="22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5" y="18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3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4" y="9"/>
                    </a:lnTo>
                    <a:lnTo>
                      <a:pt x="84" y="6"/>
                    </a:lnTo>
                    <a:lnTo>
                      <a:pt x="84" y="5"/>
                    </a:lnTo>
                    <a:lnTo>
                      <a:pt x="84" y="3"/>
                    </a:lnTo>
                    <a:lnTo>
                      <a:pt x="8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89" name="Line 290">
              <a:extLst>
                <a:ext uri="{FF2B5EF4-FFF2-40B4-BE49-F238E27FC236}">
                  <a16:creationId xmlns:a16="http://schemas.microsoft.com/office/drawing/2014/main" id="{FF128942-F703-4448-AF8D-B791E6B41D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62513" y="4870450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90" name="Line 291">
              <a:extLst>
                <a:ext uri="{FF2B5EF4-FFF2-40B4-BE49-F238E27FC236}">
                  <a16:creationId xmlns:a16="http://schemas.microsoft.com/office/drawing/2014/main" id="{830FE891-D533-FA43-AAE1-F56EDDE47F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5278438"/>
              <a:ext cx="295275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91" name="Line 292">
              <a:extLst>
                <a:ext uri="{FF2B5EF4-FFF2-40B4-BE49-F238E27FC236}">
                  <a16:creationId xmlns:a16="http://schemas.microsoft.com/office/drawing/2014/main" id="{AFC218A4-FD4C-6A49-9AB7-FC6897BBB6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518150" y="5073650"/>
              <a:ext cx="28733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92" name="Freeform 293">
              <a:extLst>
                <a:ext uri="{FF2B5EF4-FFF2-40B4-BE49-F238E27FC236}">
                  <a16:creationId xmlns:a16="http://schemas.microsoft.com/office/drawing/2014/main" id="{D69EE9B8-3E3C-4D47-B1F5-64104D50E1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9213" y="4575175"/>
              <a:ext cx="388937" cy="998538"/>
            </a:xfrm>
            <a:custGeom>
              <a:avLst/>
              <a:gdLst>
                <a:gd name="T0" fmla="*/ 2147483646 w 505"/>
                <a:gd name="T1" fmla="*/ 2147483646 h 1297"/>
                <a:gd name="T2" fmla="*/ 2147483646 w 505"/>
                <a:gd name="T3" fmla="*/ 2147483646 h 1297"/>
                <a:gd name="T4" fmla="*/ 0 w 505"/>
                <a:gd name="T5" fmla="*/ 0 h 1297"/>
                <a:gd name="T6" fmla="*/ 0 w 505"/>
                <a:gd name="T7" fmla="*/ 2147483646 h 1297"/>
                <a:gd name="T8" fmla="*/ 2147483646 w 505"/>
                <a:gd name="T9" fmla="*/ 2147483646 h 1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5" h="1297">
                  <a:moveTo>
                    <a:pt x="505" y="1033"/>
                  </a:moveTo>
                  <a:lnTo>
                    <a:pt x="505" y="264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505" y="1033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93" name="Line 294">
              <a:extLst>
                <a:ext uri="{FF2B5EF4-FFF2-40B4-BE49-F238E27FC236}">
                  <a16:creationId xmlns:a16="http://schemas.microsoft.com/office/drawing/2014/main" id="{2D6A7C5C-E06A-6245-B047-9EA161A397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313363" y="4279900"/>
              <a:ext cx="3175" cy="3873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94" name="Rectangle 295">
              <a:extLst>
                <a:ext uri="{FF2B5EF4-FFF2-40B4-BE49-F238E27FC236}">
                  <a16:creationId xmlns:a16="http://schemas.microsoft.com/office/drawing/2014/main" id="{58391571-A9ED-6C46-8ED8-D4BE35D8BE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69000" y="4991100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95" name="Line 296">
              <a:extLst>
                <a:ext uri="{FF2B5EF4-FFF2-40B4-BE49-F238E27FC236}">
                  <a16:creationId xmlns:a16="http://schemas.microsoft.com/office/drawing/2014/main" id="{0C0F659F-8054-D640-A6CD-C0C0A4A4B3E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4279900"/>
              <a:ext cx="47942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96" name="Rectangle 297">
              <a:extLst>
                <a:ext uri="{FF2B5EF4-FFF2-40B4-BE49-F238E27FC236}">
                  <a16:creationId xmlns:a16="http://schemas.microsoft.com/office/drawing/2014/main" id="{072E1945-6EA1-644D-8E95-BA024AD72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9313" y="4189413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97" name="Rectangle 298">
              <a:extLst>
                <a:ext uri="{FF2B5EF4-FFF2-40B4-BE49-F238E27FC236}">
                  <a16:creationId xmlns:a16="http://schemas.microsoft.com/office/drawing/2014/main" id="{CD8C58CD-3134-F645-B08B-55F4E0F0E2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4749800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98" name="Rectangle 299">
              <a:extLst>
                <a:ext uri="{FF2B5EF4-FFF2-40B4-BE49-F238E27FC236}">
                  <a16:creationId xmlns:a16="http://schemas.microsoft.com/office/drawing/2014/main" id="{52B200FF-B13B-B241-B503-63CF185404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4838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99" name="Rectangle 300">
              <a:extLst>
                <a:ext uri="{FF2B5EF4-FFF2-40B4-BE49-F238E27FC236}">
                  <a16:creationId xmlns:a16="http://schemas.microsoft.com/office/drawing/2014/main" id="{94A0F094-041F-AF4E-82D2-5D77F97680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5148263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100" name="Rectangle 301">
              <a:extLst>
                <a:ext uri="{FF2B5EF4-FFF2-40B4-BE49-F238E27FC236}">
                  <a16:creationId xmlns:a16="http://schemas.microsoft.com/office/drawing/2014/main" id="{80FB7415-EF6A-C04D-BD3F-7C51F68E6A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5235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101" name="Rectangle 302">
              <a:extLst>
                <a:ext uri="{FF2B5EF4-FFF2-40B4-BE49-F238E27FC236}">
                  <a16:creationId xmlns:a16="http://schemas.microsoft.com/office/drawing/2014/main" id="{42DF39EE-81FE-C143-8C00-DAC9EF1617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482758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102" name="Rectangle 303">
              <a:extLst>
                <a:ext uri="{FF2B5EF4-FFF2-40B4-BE49-F238E27FC236}">
                  <a16:creationId xmlns:a16="http://schemas.microsoft.com/office/drawing/2014/main" id="{F52D43CD-AFC0-F447-A93E-7F9883F050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5219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103" name="Rectangle 304">
              <a:extLst>
                <a:ext uri="{FF2B5EF4-FFF2-40B4-BE49-F238E27FC236}">
                  <a16:creationId xmlns:a16="http://schemas.microsoft.com/office/drawing/2014/main" id="{77E565ED-030D-B248-B725-29C83D67DB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6738" y="5853113"/>
              <a:ext cx="20732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(c) Graphical symbol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104" name="Rectangle 305">
              <a:extLst>
                <a:ext uri="{FF2B5EF4-FFF2-40B4-BE49-F238E27FC236}">
                  <a16:creationId xmlns:a16="http://schemas.microsoft.com/office/drawing/2014/main" id="{37121E38-AF25-3C4A-96C1-A6F713851C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1738" y="5895975"/>
              <a:ext cx="9473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(b) Circuit </a:t>
              </a:r>
              <a:endParaRPr lang="en-US" altLang="en-US" sz="1600" b="0">
                <a:latin typeface="Times" pitchFamily="2" charset="0"/>
              </a:endParaRPr>
            </a:p>
          </p:txBody>
        </p:sp>
      </p:grpSp>
      <p:sp>
        <p:nvSpPr>
          <p:cNvPr id="130051" name="TextBox 125">
            <a:extLst>
              <a:ext uri="{FF2B5EF4-FFF2-40B4-BE49-F238E27FC236}">
                <a16:creationId xmlns:a16="http://schemas.microsoft.com/office/drawing/2014/main" id="{AE04B553-71C6-EA44-9CA9-39854A70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77001"/>
            <a:ext cx="278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2.33b-c from the textbook ]</a:t>
            </a:r>
          </a:p>
        </p:txBody>
      </p:sp>
      <p:grpSp>
        <p:nvGrpSpPr>
          <p:cNvPr id="130052" name="Group 46">
            <a:extLst>
              <a:ext uri="{FF2B5EF4-FFF2-40B4-BE49-F238E27FC236}">
                <a16:creationId xmlns:a16="http://schemas.microsoft.com/office/drawing/2014/main" id="{2C8613C9-9C86-7045-8081-2A9E7BF5521E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724401"/>
            <a:ext cx="4348488" cy="609599"/>
            <a:chOff x="533400" y="4495800"/>
            <a:chExt cx="4347843" cy="609599"/>
          </a:xfrm>
        </p:grpSpPr>
        <p:sp>
          <p:nvSpPr>
            <p:cNvPr id="130053" name="TextBox 36">
              <a:extLst>
                <a:ext uri="{FF2B5EF4-FFF2-40B4-BE49-F238E27FC236}">
                  <a16:creationId xmlns:a16="http://schemas.microsoft.com/office/drawing/2014/main" id="{AF273655-46DA-D54B-9C34-1B276A3CF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22281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30054" name="Group 37">
              <a:extLst>
                <a:ext uri="{FF2B5EF4-FFF2-40B4-BE49-F238E27FC236}">
                  <a16:creationId xmlns:a16="http://schemas.microsoft.com/office/drawing/2014/main" id="{D88EBC07-8100-224C-8BBC-C7B152ECA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4520624"/>
              <a:ext cx="1006858" cy="584775"/>
              <a:chOff x="5791200" y="2667000"/>
              <a:chExt cx="1006858" cy="584775"/>
            </a:xfrm>
          </p:grpSpPr>
          <p:sp>
            <p:nvSpPr>
              <p:cNvPr id="130057" name="TextBox 43">
                <a:extLst>
                  <a:ext uri="{FF2B5EF4-FFF2-40B4-BE49-F238E27FC236}">
                    <a16:creationId xmlns:a16="http://schemas.microsoft.com/office/drawing/2014/main" id="{87AAA2D7-27C2-3648-82A8-9222427E94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0068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130058" name="Straight Connector 70">
                <a:extLst>
                  <a:ext uri="{FF2B5EF4-FFF2-40B4-BE49-F238E27FC236}">
                    <a16:creationId xmlns:a16="http://schemas.microsoft.com/office/drawing/2014/main" id="{911CDB66-4C28-8546-A713-AD379B8495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224" y="2819976"/>
                <a:ext cx="22856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0055" name="TextBox 41">
              <a:extLst>
                <a:ext uri="{FF2B5EF4-FFF2-40B4-BE49-F238E27FC236}">
                  <a16:creationId xmlns:a16="http://schemas.microsoft.com/office/drawing/2014/main" id="{F1BC2E58-FDA5-F54A-AAA3-34C494544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4520624"/>
              <a:ext cx="766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 dirty="0">
                  <a:latin typeface="Times" pitchFamily="2" charset="0"/>
                </a:rPr>
                <a:t>s x</a:t>
              </a:r>
              <a:r>
                <a:rPr lang="en-US" altLang="en-US" sz="3200" b="0" i="1" baseline="-25000" dirty="0">
                  <a:latin typeface="Times" pitchFamily="2" charset="0"/>
                </a:rPr>
                <a:t>2</a:t>
              </a:r>
            </a:p>
          </p:txBody>
        </p:sp>
        <p:sp>
          <p:nvSpPr>
            <p:cNvPr id="130056" name="TextBox 39">
              <a:extLst>
                <a:ext uri="{FF2B5EF4-FFF2-40B4-BE49-F238E27FC236}">
                  <a16:creationId xmlns:a16="http://schemas.microsoft.com/office/drawing/2014/main" id="{23C2EF67-E458-9447-B84A-BB0A16E49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20624"/>
              <a:ext cx="4619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>
            <a:extLst>
              <a:ext uri="{FF2B5EF4-FFF2-40B4-BE49-F238E27FC236}">
                <a16:creationId xmlns:a16="http://schemas.microsoft.com/office/drawing/2014/main" id="{794AB667-D863-5E4E-ADB5-AC53581A3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Logic Circuit vs Verilog Code</a:t>
            </a:r>
          </a:p>
        </p:txBody>
      </p:sp>
      <p:sp>
        <p:nvSpPr>
          <p:cNvPr id="131074" name="TextBox 125">
            <a:extLst>
              <a:ext uri="{FF2B5EF4-FFF2-40B4-BE49-F238E27FC236}">
                <a16:creationId xmlns:a16="http://schemas.microsoft.com/office/drawing/2014/main" id="{1D7EDE18-E928-D742-9BD1-51DE146EF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2.71 from the textbook ]</a:t>
            </a:r>
          </a:p>
        </p:txBody>
      </p:sp>
      <p:pic>
        <p:nvPicPr>
          <p:cNvPr id="131075" name="Picture 2">
            <a:extLst>
              <a:ext uri="{FF2B5EF4-FFF2-40B4-BE49-F238E27FC236}">
                <a16:creationId xmlns:a16="http://schemas.microsoft.com/office/drawing/2014/main" id="{157B1F2B-E44A-C44A-A59A-3EEE818B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2054226"/>
            <a:ext cx="483393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2">
            <a:extLst>
              <a:ext uri="{FF2B5EF4-FFF2-40B4-BE49-F238E27FC236}">
                <a16:creationId xmlns:a16="http://schemas.microsoft.com/office/drawing/2014/main" id="{6CB14DD7-0F27-A443-82B9-88F95F43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09776"/>
            <a:ext cx="3352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TextBox 125">
            <a:extLst>
              <a:ext uri="{FF2B5EF4-FFF2-40B4-BE49-F238E27FC236}">
                <a16:creationId xmlns:a16="http://schemas.microsoft.com/office/drawing/2014/main" id="{48D8EEC0-E4BB-C44C-9440-C9D2753B7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48439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2.70 from the textbook ]</a:t>
            </a: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>
            <a:extLst>
              <a:ext uri="{FF2B5EF4-FFF2-40B4-BE49-F238E27FC236}">
                <a16:creationId xmlns:a16="http://schemas.microsoft.com/office/drawing/2014/main" id="{397640E4-BDF5-BC48-BBE0-A26CE49D3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9</a:t>
            </a:r>
          </a:p>
        </p:txBody>
      </p:sp>
      <p:sp>
        <p:nvSpPr>
          <p:cNvPr id="132098" name="Content Placeholder 2">
            <a:extLst>
              <a:ext uri="{FF2B5EF4-FFF2-40B4-BE49-F238E27FC236}">
                <a16:creationId xmlns:a16="http://schemas.microsoft.com/office/drawing/2014/main" id="{5C8E4396-754F-B443-9469-6C84E560DE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Write the Verilog code for the following circuit …</a:t>
            </a:r>
          </a:p>
          <a:p>
            <a:pPr marL="0" indent="0" algn="ctr"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>
            <a:extLst>
              <a:ext uri="{FF2B5EF4-FFF2-40B4-BE49-F238E27FC236}">
                <a16:creationId xmlns:a16="http://schemas.microsoft.com/office/drawing/2014/main" id="{B12C7FFC-B17F-9143-B081-B572933AD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Logic Circuit for this Example</a:t>
            </a:r>
          </a:p>
        </p:txBody>
      </p:sp>
      <p:sp>
        <p:nvSpPr>
          <p:cNvPr id="133122" name="TextBox 125">
            <a:extLst>
              <a:ext uri="{FF2B5EF4-FFF2-40B4-BE49-F238E27FC236}">
                <a16:creationId xmlns:a16="http://schemas.microsoft.com/office/drawing/2014/main" id="{5828C019-6F9F-5146-813F-EE6CC263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2.72 from the textbook ]</a:t>
            </a:r>
          </a:p>
        </p:txBody>
      </p:sp>
      <p:pic>
        <p:nvPicPr>
          <p:cNvPr id="133123" name="Picture 2">
            <a:extLst>
              <a:ext uri="{FF2B5EF4-FFF2-40B4-BE49-F238E27FC236}">
                <a16:creationId xmlns:a16="http://schemas.microsoft.com/office/drawing/2014/main" id="{1216690F-0BE1-2443-BCDC-0E4CC498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6" y="1828800"/>
            <a:ext cx="501967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29B2E31B-51F1-DB46-892E-B70157764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 for 2-1 Multiplexer</a:t>
            </a:r>
          </a:p>
        </p:txBody>
      </p:sp>
      <p:grpSp>
        <p:nvGrpSpPr>
          <p:cNvPr id="134146" name="Group 2">
            <a:extLst>
              <a:ext uri="{FF2B5EF4-FFF2-40B4-BE49-F238E27FC236}">
                <a16:creationId xmlns:a16="http://schemas.microsoft.com/office/drawing/2014/main" id="{C79F0FC5-D2D0-8842-9A10-6C83564EE6FA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828801"/>
            <a:ext cx="6103938" cy="1998821"/>
            <a:chOff x="346075" y="4143375"/>
            <a:chExt cx="6103938" cy="1998821"/>
          </a:xfrm>
        </p:grpSpPr>
        <p:sp>
          <p:nvSpPr>
            <p:cNvPr id="134155" name="Line 245">
              <a:extLst>
                <a:ext uri="{FF2B5EF4-FFF2-40B4-BE49-F238E27FC236}">
                  <a16:creationId xmlns:a16="http://schemas.microsoft.com/office/drawing/2014/main" id="{AE7FB58C-8ECE-FB40-82B0-EF451EEDA12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14850"/>
              <a:ext cx="0" cy="2778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6" name="Line 246">
              <a:extLst>
                <a:ext uri="{FF2B5EF4-FFF2-40B4-BE49-F238E27FC236}">
                  <a16:creationId xmlns:a16="http://schemas.microsoft.com/office/drawing/2014/main" id="{5A730D31-5F62-2241-81CF-9352C251CA0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50888" y="4976813"/>
              <a:ext cx="0" cy="3222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7" name="Freeform 247">
              <a:extLst>
                <a:ext uri="{FF2B5EF4-FFF2-40B4-BE49-F238E27FC236}">
                  <a16:creationId xmlns:a16="http://schemas.microsoft.com/office/drawing/2014/main" id="{4A930892-AC92-8D43-9F75-2D742165FE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125" y="4773613"/>
              <a:ext cx="258763" cy="260350"/>
            </a:xfrm>
            <a:custGeom>
              <a:avLst/>
              <a:gdLst>
                <a:gd name="T0" fmla="*/ 2147483646 w 336"/>
                <a:gd name="T1" fmla="*/ 0 h 337"/>
                <a:gd name="T2" fmla="*/ 2147483646 w 336"/>
                <a:gd name="T3" fmla="*/ 2147483646 h 337"/>
                <a:gd name="T4" fmla="*/ 0 w 336"/>
                <a:gd name="T5" fmla="*/ 2147483646 h 337"/>
                <a:gd name="T6" fmla="*/ 2147483646 w 336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337">
                  <a:moveTo>
                    <a:pt x="168" y="0"/>
                  </a:moveTo>
                  <a:lnTo>
                    <a:pt x="336" y="337"/>
                  </a:lnTo>
                  <a:lnTo>
                    <a:pt x="0" y="33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8" name="Freeform 248">
              <a:extLst>
                <a:ext uri="{FF2B5EF4-FFF2-40B4-BE49-F238E27FC236}">
                  <a16:creationId xmlns:a16="http://schemas.microsoft.com/office/drawing/2014/main" id="{31550F48-056B-A64A-953E-BE07DDAFBF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438" y="4679950"/>
              <a:ext cx="85725" cy="85725"/>
            </a:xfrm>
            <a:custGeom>
              <a:avLst/>
              <a:gdLst>
                <a:gd name="T0" fmla="*/ 0 w 109"/>
                <a:gd name="T1" fmla="*/ 2147483646 h 110"/>
                <a:gd name="T2" fmla="*/ 2147483646 w 109"/>
                <a:gd name="T3" fmla="*/ 2147483646 h 110"/>
                <a:gd name="T4" fmla="*/ 2147483646 w 109"/>
                <a:gd name="T5" fmla="*/ 2147483646 h 110"/>
                <a:gd name="T6" fmla="*/ 2147483646 w 109"/>
                <a:gd name="T7" fmla="*/ 2147483646 h 110"/>
                <a:gd name="T8" fmla="*/ 2147483646 w 109"/>
                <a:gd name="T9" fmla="*/ 2147483646 h 110"/>
                <a:gd name="T10" fmla="*/ 2147483646 w 109"/>
                <a:gd name="T11" fmla="*/ 2147483646 h 110"/>
                <a:gd name="T12" fmla="*/ 2147483646 w 109"/>
                <a:gd name="T13" fmla="*/ 2147483646 h 110"/>
                <a:gd name="T14" fmla="*/ 2147483646 w 109"/>
                <a:gd name="T15" fmla="*/ 2147483646 h 110"/>
                <a:gd name="T16" fmla="*/ 2147483646 w 109"/>
                <a:gd name="T17" fmla="*/ 2147483646 h 110"/>
                <a:gd name="T18" fmla="*/ 2147483646 w 109"/>
                <a:gd name="T19" fmla="*/ 2147483646 h 110"/>
                <a:gd name="T20" fmla="*/ 2147483646 w 109"/>
                <a:gd name="T21" fmla="*/ 2147483646 h 110"/>
                <a:gd name="T22" fmla="*/ 2147483646 w 109"/>
                <a:gd name="T23" fmla="*/ 2147483646 h 110"/>
                <a:gd name="T24" fmla="*/ 2147483646 w 109"/>
                <a:gd name="T25" fmla="*/ 2147483646 h 110"/>
                <a:gd name="T26" fmla="*/ 2147483646 w 109"/>
                <a:gd name="T27" fmla="*/ 2147483646 h 110"/>
                <a:gd name="T28" fmla="*/ 2147483646 w 109"/>
                <a:gd name="T29" fmla="*/ 2147483646 h 110"/>
                <a:gd name="T30" fmla="*/ 2147483646 w 109"/>
                <a:gd name="T31" fmla="*/ 2147483646 h 110"/>
                <a:gd name="T32" fmla="*/ 2147483646 w 109"/>
                <a:gd name="T33" fmla="*/ 2147483646 h 110"/>
                <a:gd name="T34" fmla="*/ 2147483646 w 109"/>
                <a:gd name="T35" fmla="*/ 2147483646 h 110"/>
                <a:gd name="T36" fmla="*/ 2147483646 w 109"/>
                <a:gd name="T37" fmla="*/ 2147483646 h 110"/>
                <a:gd name="T38" fmla="*/ 2147483646 w 109"/>
                <a:gd name="T39" fmla="*/ 2147483646 h 110"/>
                <a:gd name="T40" fmla="*/ 2147483646 w 109"/>
                <a:gd name="T41" fmla="*/ 2147483646 h 110"/>
                <a:gd name="T42" fmla="*/ 2147483646 w 109"/>
                <a:gd name="T43" fmla="*/ 2147483646 h 110"/>
                <a:gd name="T44" fmla="*/ 2147483646 w 109"/>
                <a:gd name="T45" fmla="*/ 2147483646 h 110"/>
                <a:gd name="T46" fmla="*/ 2147483646 w 109"/>
                <a:gd name="T47" fmla="*/ 2147483646 h 110"/>
                <a:gd name="T48" fmla="*/ 2147483646 w 109"/>
                <a:gd name="T49" fmla="*/ 2147483646 h 110"/>
                <a:gd name="T50" fmla="*/ 2147483646 w 109"/>
                <a:gd name="T51" fmla="*/ 2147483646 h 110"/>
                <a:gd name="T52" fmla="*/ 2147483646 w 109"/>
                <a:gd name="T53" fmla="*/ 2147483646 h 110"/>
                <a:gd name="T54" fmla="*/ 2147483646 w 109"/>
                <a:gd name="T55" fmla="*/ 2147483646 h 110"/>
                <a:gd name="T56" fmla="*/ 2147483646 w 109"/>
                <a:gd name="T57" fmla="*/ 2147483646 h 110"/>
                <a:gd name="T58" fmla="*/ 2147483646 w 109"/>
                <a:gd name="T59" fmla="*/ 2147483646 h 110"/>
                <a:gd name="T60" fmla="*/ 2147483646 w 109"/>
                <a:gd name="T61" fmla="*/ 2147483646 h 110"/>
                <a:gd name="T62" fmla="*/ 2147483646 w 109"/>
                <a:gd name="T63" fmla="*/ 2147483646 h 110"/>
                <a:gd name="T64" fmla="*/ 2147483646 w 109"/>
                <a:gd name="T65" fmla="*/ 0 h 110"/>
                <a:gd name="T66" fmla="*/ 2147483646 w 109"/>
                <a:gd name="T67" fmla="*/ 0 h 110"/>
                <a:gd name="T68" fmla="*/ 2147483646 w 109"/>
                <a:gd name="T69" fmla="*/ 2147483646 h 110"/>
                <a:gd name="T70" fmla="*/ 2147483646 w 109"/>
                <a:gd name="T71" fmla="*/ 2147483646 h 110"/>
                <a:gd name="T72" fmla="*/ 2147483646 w 109"/>
                <a:gd name="T73" fmla="*/ 2147483646 h 110"/>
                <a:gd name="T74" fmla="*/ 2147483646 w 109"/>
                <a:gd name="T75" fmla="*/ 2147483646 h 110"/>
                <a:gd name="T76" fmla="*/ 2147483646 w 109"/>
                <a:gd name="T77" fmla="*/ 2147483646 h 110"/>
                <a:gd name="T78" fmla="*/ 2147483646 w 109"/>
                <a:gd name="T79" fmla="*/ 2147483646 h 110"/>
                <a:gd name="T80" fmla="*/ 2147483646 w 109"/>
                <a:gd name="T81" fmla="*/ 2147483646 h 110"/>
                <a:gd name="T82" fmla="*/ 2147483646 w 109"/>
                <a:gd name="T83" fmla="*/ 2147483646 h 110"/>
                <a:gd name="T84" fmla="*/ 0 w 109"/>
                <a:gd name="T85" fmla="*/ 2147483646 h 110"/>
                <a:gd name="T86" fmla="*/ 0 w 109"/>
                <a:gd name="T87" fmla="*/ 2147483646 h 1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0" y="57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6" y="81"/>
                  </a:lnTo>
                  <a:lnTo>
                    <a:pt x="7" y="84"/>
                  </a:lnTo>
                  <a:lnTo>
                    <a:pt x="8" y="86"/>
                  </a:lnTo>
                  <a:lnTo>
                    <a:pt x="10" y="87"/>
                  </a:lnTo>
                  <a:lnTo>
                    <a:pt x="12" y="90"/>
                  </a:lnTo>
                  <a:lnTo>
                    <a:pt x="13" y="92"/>
                  </a:lnTo>
                  <a:lnTo>
                    <a:pt x="15" y="93"/>
                  </a:lnTo>
                  <a:lnTo>
                    <a:pt x="16" y="96"/>
                  </a:lnTo>
                  <a:lnTo>
                    <a:pt x="19" y="97"/>
                  </a:lnTo>
                  <a:lnTo>
                    <a:pt x="21" y="99"/>
                  </a:lnTo>
                  <a:lnTo>
                    <a:pt x="24" y="101"/>
                  </a:lnTo>
                  <a:lnTo>
                    <a:pt x="25" y="102"/>
                  </a:lnTo>
                  <a:lnTo>
                    <a:pt x="27" y="103"/>
                  </a:lnTo>
                  <a:lnTo>
                    <a:pt x="30" y="104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38" y="108"/>
                  </a:lnTo>
                  <a:lnTo>
                    <a:pt x="40" y="108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1" y="110"/>
                  </a:lnTo>
                  <a:lnTo>
                    <a:pt x="54" y="110"/>
                  </a:lnTo>
                  <a:lnTo>
                    <a:pt x="57" y="110"/>
                  </a:lnTo>
                  <a:lnTo>
                    <a:pt x="60" y="110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8" y="108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0" y="103"/>
                  </a:lnTo>
                  <a:lnTo>
                    <a:pt x="82" y="102"/>
                  </a:lnTo>
                  <a:lnTo>
                    <a:pt x="85" y="101"/>
                  </a:lnTo>
                  <a:lnTo>
                    <a:pt x="86" y="99"/>
                  </a:lnTo>
                  <a:lnTo>
                    <a:pt x="88" y="97"/>
                  </a:lnTo>
                  <a:lnTo>
                    <a:pt x="91" y="96"/>
                  </a:lnTo>
                  <a:lnTo>
                    <a:pt x="92" y="93"/>
                  </a:lnTo>
                  <a:lnTo>
                    <a:pt x="94" y="92"/>
                  </a:lnTo>
                  <a:lnTo>
                    <a:pt x="96" y="90"/>
                  </a:lnTo>
                  <a:lnTo>
                    <a:pt x="98" y="87"/>
                  </a:lnTo>
                  <a:lnTo>
                    <a:pt x="99" y="86"/>
                  </a:lnTo>
                  <a:lnTo>
                    <a:pt x="100" y="84"/>
                  </a:lnTo>
                  <a:lnTo>
                    <a:pt x="102" y="81"/>
                  </a:lnTo>
                  <a:lnTo>
                    <a:pt x="103" y="79"/>
                  </a:lnTo>
                  <a:lnTo>
                    <a:pt x="104" y="77"/>
                  </a:lnTo>
                  <a:lnTo>
                    <a:pt x="105" y="74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9" y="61"/>
                  </a:lnTo>
                  <a:lnTo>
                    <a:pt x="109" y="57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5" y="36"/>
                  </a:lnTo>
                  <a:lnTo>
                    <a:pt x="104" y="33"/>
                  </a:lnTo>
                  <a:lnTo>
                    <a:pt x="103" y="31"/>
                  </a:lnTo>
                  <a:lnTo>
                    <a:pt x="102" y="29"/>
                  </a:lnTo>
                  <a:lnTo>
                    <a:pt x="100" y="26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6" y="20"/>
                  </a:lnTo>
                  <a:lnTo>
                    <a:pt x="94" y="18"/>
                  </a:lnTo>
                  <a:lnTo>
                    <a:pt x="92" y="17"/>
                  </a:lnTo>
                  <a:lnTo>
                    <a:pt x="91" y="14"/>
                  </a:lnTo>
                  <a:lnTo>
                    <a:pt x="88" y="13"/>
                  </a:lnTo>
                  <a:lnTo>
                    <a:pt x="86" y="11"/>
                  </a:lnTo>
                  <a:lnTo>
                    <a:pt x="85" y="9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8" y="6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9" name="Rectangle 249">
              <a:extLst>
                <a:ext uri="{FF2B5EF4-FFF2-40B4-BE49-F238E27FC236}">
                  <a16:creationId xmlns:a16="http://schemas.microsoft.com/office/drawing/2014/main" id="{3A2E7CBA-92BE-204E-8D82-3E8F968426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3438" y="4811713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60" name="Rectangle 250">
              <a:extLst>
                <a:ext uri="{FF2B5EF4-FFF2-40B4-BE49-F238E27FC236}">
                  <a16:creationId xmlns:a16="http://schemas.microsoft.com/office/drawing/2014/main" id="{5B12308D-69C3-E043-AF6E-7486E376E2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4143375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61" name="Rectangle 251">
              <a:extLst>
                <a:ext uri="{FF2B5EF4-FFF2-40B4-BE49-F238E27FC236}">
                  <a16:creationId xmlns:a16="http://schemas.microsoft.com/office/drawing/2014/main" id="{34F8613D-B2C1-FA4D-8A2C-CD6855F1B3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4230688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62" name="Rectangle 252">
              <a:extLst>
                <a:ext uri="{FF2B5EF4-FFF2-40B4-BE49-F238E27FC236}">
                  <a16:creationId xmlns:a16="http://schemas.microsoft.com/office/drawing/2014/main" id="{01F296FF-22ED-5B49-BA13-F43BB1132F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5464175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63" name="Rectangle 253">
              <a:extLst>
                <a:ext uri="{FF2B5EF4-FFF2-40B4-BE49-F238E27FC236}">
                  <a16:creationId xmlns:a16="http://schemas.microsoft.com/office/drawing/2014/main" id="{62C41C65-9F72-2D47-BA28-E380D4DA83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5553075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64" name="Freeform 254">
              <a:extLst>
                <a:ext uri="{FF2B5EF4-FFF2-40B4-BE49-F238E27FC236}">
                  <a16:creationId xmlns:a16="http://schemas.microsoft.com/office/drawing/2014/main" id="{31E2FD84-4B15-7B4D-9315-BBE8880BD8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529336"/>
              <a:ext cx="274637" cy="3175"/>
            </a:xfrm>
            <a:custGeom>
              <a:avLst/>
              <a:gdLst>
                <a:gd name="T0" fmla="*/ 2147483646 w 360"/>
                <a:gd name="T1" fmla="*/ 0 h 3175"/>
                <a:gd name="T2" fmla="*/ 0 w 360"/>
                <a:gd name="T3" fmla="*/ 0 h 3175"/>
                <a:gd name="T4" fmla="*/ 2147483646 w 360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3175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5" name="Freeform 256">
              <a:extLst>
                <a:ext uri="{FF2B5EF4-FFF2-40B4-BE49-F238E27FC236}">
                  <a16:creationId xmlns:a16="http://schemas.microsoft.com/office/drawing/2014/main" id="{B152A5B9-69D9-C547-9B86-1471B349D1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257675"/>
              <a:ext cx="274637" cy="1588"/>
            </a:xfrm>
            <a:custGeom>
              <a:avLst/>
              <a:gdLst>
                <a:gd name="T0" fmla="*/ 2147483646 w 360"/>
                <a:gd name="T1" fmla="*/ 0 h 1588"/>
                <a:gd name="T2" fmla="*/ 0 w 360"/>
                <a:gd name="T3" fmla="*/ 0 h 1588"/>
                <a:gd name="T4" fmla="*/ 2147483646 w 360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1588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6" name="Line 257">
              <a:extLst>
                <a:ext uri="{FF2B5EF4-FFF2-40B4-BE49-F238E27FC236}">
                  <a16:creationId xmlns:a16="http://schemas.microsoft.com/office/drawing/2014/main" id="{DDACE095-A7F9-BC41-B2B9-4AE85EA92D2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138238" y="4257675"/>
              <a:ext cx="274637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7" name="Freeform 258">
              <a:extLst>
                <a:ext uri="{FF2B5EF4-FFF2-40B4-BE49-F238E27FC236}">
                  <a16:creationId xmlns:a16="http://schemas.microsoft.com/office/drawing/2014/main" id="{C6DE988F-9FAA-FF4A-B8BF-603254676F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1838" y="5291138"/>
              <a:ext cx="34925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10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40" y="43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Line 259">
              <a:extLst>
                <a:ext uri="{FF2B5EF4-FFF2-40B4-BE49-F238E27FC236}">
                  <a16:creationId xmlns:a16="http://schemas.microsoft.com/office/drawing/2014/main" id="{C9491D11-45A6-9246-A375-50755E50012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4792663"/>
              <a:ext cx="274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9" name="Line 260">
              <a:extLst>
                <a:ext uri="{FF2B5EF4-FFF2-40B4-BE49-F238E27FC236}">
                  <a16:creationId xmlns:a16="http://schemas.microsoft.com/office/drawing/2014/main" id="{0D5A5F28-910C-9E42-A887-F6F98207FB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5051425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0" name="Line 261">
              <a:extLst>
                <a:ext uri="{FF2B5EF4-FFF2-40B4-BE49-F238E27FC236}">
                  <a16:creationId xmlns:a16="http://schemas.microsoft.com/office/drawing/2014/main" id="{33961991-5BAE-4B43-955E-FEC4696897C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986088" y="4921250"/>
              <a:ext cx="1397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1" name="Freeform 262">
              <a:extLst>
                <a:ext uri="{FF2B5EF4-FFF2-40B4-BE49-F238E27FC236}">
                  <a16:creationId xmlns:a16="http://schemas.microsoft.com/office/drawing/2014/main" id="{42B0AC99-89C8-D247-B764-6F4478A612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12938" y="5440363"/>
              <a:ext cx="147637" cy="1587"/>
            </a:xfrm>
            <a:custGeom>
              <a:avLst/>
              <a:gdLst>
                <a:gd name="T0" fmla="*/ 2147483646 w 192"/>
                <a:gd name="T1" fmla="*/ 0 h 1587"/>
                <a:gd name="T2" fmla="*/ 0 w 192"/>
                <a:gd name="T3" fmla="*/ 0 h 1587"/>
                <a:gd name="T4" fmla="*/ 2147483646 w 19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1587">
                  <a:moveTo>
                    <a:pt x="192" y="0"/>
                  </a:move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72" name="Line 263">
              <a:extLst>
                <a:ext uri="{FF2B5EF4-FFF2-40B4-BE49-F238E27FC236}">
                  <a16:creationId xmlns:a16="http://schemas.microsoft.com/office/drawing/2014/main" id="{4F83DCF1-BFAA-F24D-BA8E-03E1EDD1ED0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912938" y="5440363"/>
              <a:ext cx="147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3" name="Freeform 264">
              <a:extLst>
                <a:ext uri="{FF2B5EF4-FFF2-40B4-BE49-F238E27FC236}">
                  <a16:creationId xmlns:a16="http://schemas.microsoft.com/office/drawing/2014/main" id="{7E192729-E95E-3643-A827-5C478CAAC0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4386263"/>
              <a:ext cx="131763" cy="406400"/>
            </a:xfrm>
            <a:custGeom>
              <a:avLst/>
              <a:gdLst>
                <a:gd name="T0" fmla="*/ 2147483646 w 168"/>
                <a:gd name="T1" fmla="*/ 2147483646 h 528"/>
                <a:gd name="T2" fmla="*/ 2147483646 w 168"/>
                <a:gd name="T3" fmla="*/ 0 h 528"/>
                <a:gd name="T4" fmla="*/ 0 w 168"/>
                <a:gd name="T5" fmla="*/ 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28">
                  <a:moveTo>
                    <a:pt x="168" y="528"/>
                  </a:moveTo>
                  <a:lnTo>
                    <a:pt x="168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4" name="Freeform 265">
              <a:extLst>
                <a:ext uri="{FF2B5EF4-FFF2-40B4-BE49-F238E27FC236}">
                  <a16:creationId xmlns:a16="http://schemas.microsoft.com/office/drawing/2014/main" id="{17D179CD-7ECA-B54D-AC87-24DEE2BDC5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5051425"/>
              <a:ext cx="131763" cy="388938"/>
            </a:xfrm>
            <a:custGeom>
              <a:avLst/>
              <a:gdLst>
                <a:gd name="T0" fmla="*/ 2147483646 w 168"/>
                <a:gd name="T1" fmla="*/ 0 h 504"/>
                <a:gd name="T2" fmla="*/ 2147483646 w 168"/>
                <a:gd name="T3" fmla="*/ 2147483646 h 504"/>
                <a:gd name="T4" fmla="*/ 0 w 168"/>
                <a:gd name="T5" fmla="*/ 2147483646 h 5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04">
                  <a:moveTo>
                    <a:pt x="168" y="0"/>
                  </a:moveTo>
                  <a:lnTo>
                    <a:pt x="168" y="504"/>
                  </a:lnTo>
                  <a:lnTo>
                    <a:pt x="0" y="504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5" name="Line 266">
              <a:extLst>
                <a:ext uri="{FF2B5EF4-FFF2-40B4-BE49-F238E27FC236}">
                  <a16:creationId xmlns:a16="http://schemas.microsoft.com/office/drawing/2014/main" id="{767A98D5-8757-0D49-BB83-42D4D918C9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14675" y="4921250"/>
              <a:ext cx="12858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6" name="Line 267">
              <a:extLst>
                <a:ext uri="{FF2B5EF4-FFF2-40B4-BE49-F238E27FC236}">
                  <a16:creationId xmlns:a16="http://schemas.microsoft.com/office/drawing/2014/main" id="{D2889937-283D-D648-B8B3-4D72CF1C21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24375"/>
              <a:ext cx="3873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7" name="Line 268">
              <a:extLst>
                <a:ext uri="{FF2B5EF4-FFF2-40B4-BE49-F238E27FC236}">
                  <a16:creationId xmlns:a16="http://schemas.microsoft.com/office/drawing/2014/main" id="{F42C1B1C-1F02-3041-BADF-8C618F376AE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00075" y="4257675"/>
              <a:ext cx="538163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8" name="Rectangle 269">
              <a:extLst>
                <a:ext uri="{FF2B5EF4-FFF2-40B4-BE49-F238E27FC236}">
                  <a16:creationId xmlns:a16="http://schemas.microsoft.com/office/drawing/2014/main" id="{5929D002-F6E2-464E-BB28-B0D4E91B2F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763" y="5202238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79" name="Line 270">
              <a:extLst>
                <a:ext uri="{FF2B5EF4-FFF2-40B4-BE49-F238E27FC236}">
                  <a16:creationId xmlns:a16="http://schemas.microsoft.com/office/drawing/2014/main" id="{896B566B-6DA1-E349-8560-03FB2C9D7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25" y="5310188"/>
              <a:ext cx="798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80" name="Line 271">
              <a:extLst>
                <a:ext uri="{FF2B5EF4-FFF2-40B4-BE49-F238E27FC236}">
                  <a16:creationId xmlns:a16="http://schemas.microsoft.com/office/drawing/2014/main" id="{723AEA59-8784-9F4F-A93A-AC24C2F80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488" y="5580063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81" name="Line 272">
              <a:extLst>
                <a:ext uri="{FF2B5EF4-FFF2-40B4-BE49-F238E27FC236}">
                  <a16:creationId xmlns:a16="http://schemas.microsoft.com/office/drawing/2014/main" id="{406B6EF6-C63E-184D-9A51-699E6E602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8338" y="4386263"/>
              <a:ext cx="122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82" name="Group 273">
              <a:extLst>
                <a:ext uri="{FF2B5EF4-FFF2-40B4-BE49-F238E27FC236}">
                  <a16:creationId xmlns:a16="http://schemas.microsoft.com/office/drawing/2014/main" id="{11B5A864-9821-7449-9151-AE0E4EC40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0813" y="4162425"/>
              <a:ext cx="517525" cy="442913"/>
              <a:chOff x="3435" y="821"/>
              <a:chExt cx="421" cy="354"/>
            </a:xfrm>
          </p:grpSpPr>
          <p:sp>
            <p:nvSpPr>
              <p:cNvPr id="134210" name="Line 274">
                <a:extLst>
                  <a:ext uri="{FF2B5EF4-FFF2-40B4-BE49-F238E27FC236}">
                    <a16:creationId xmlns:a16="http://schemas.microsoft.com/office/drawing/2014/main" id="{F34BA13F-1120-AF47-8760-D49742B81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1" name="Line 275">
                <a:extLst>
                  <a:ext uri="{FF2B5EF4-FFF2-40B4-BE49-F238E27FC236}">
                    <a16:creationId xmlns:a16="http://schemas.microsoft.com/office/drawing/2014/main" id="{8400E87E-A177-4643-B4C1-63D27793A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2" name="Arc 276">
                <a:extLst>
                  <a:ext uri="{FF2B5EF4-FFF2-40B4-BE49-F238E27FC236}">
                    <a16:creationId xmlns:a16="http://schemas.microsoft.com/office/drawing/2014/main" id="{674555DF-44B3-3049-9486-751B1452F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3" name="Arc 277">
                <a:extLst>
                  <a:ext uri="{FF2B5EF4-FFF2-40B4-BE49-F238E27FC236}">
                    <a16:creationId xmlns:a16="http://schemas.microsoft.com/office/drawing/2014/main" id="{633AF2A7-7B8E-8B47-8149-0650BC6D8B3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4" name="Line 278">
                <a:extLst>
                  <a:ext uri="{FF2B5EF4-FFF2-40B4-BE49-F238E27FC236}">
                    <a16:creationId xmlns:a16="http://schemas.microsoft.com/office/drawing/2014/main" id="{30F3C6A9-E406-D84A-BE19-9BBCC91F4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183" name="Group 279">
              <a:extLst>
                <a:ext uri="{FF2B5EF4-FFF2-40B4-BE49-F238E27FC236}">
                  <a16:creationId xmlns:a16="http://schemas.microsoft.com/office/drawing/2014/main" id="{E25D2BD2-049A-A54E-A565-238826691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238" y="5218113"/>
              <a:ext cx="520700" cy="442912"/>
              <a:chOff x="3435" y="821"/>
              <a:chExt cx="421" cy="354"/>
            </a:xfrm>
          </p:grpSpPr>
          <p:sp>
            <p:nvSpPr>
              <p:cNvPr id="134205" name="Line 280">
                <a:extLst>
                  <a:ext uri="{FF2B5EF4-FFF2-40B4-BE49-F238E27FC236}">
                    <a16:creationId xmlns:a16="http://schemas.microsoft.com/office/drawing/2014/main" id="{491B1331-E968-A843-B246-944392E25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6" name="Line 281">
                <a:extLst>
                  <a:ext uri="{FF2B5EF4-FFF2-40B4-BE49-F238E27FC236}">
                    <a16:creationId xmlns:a16="http://schemas.microsoft.com/office/drawing/2014/main" id="{BD2098BA-E880-0F49-8918-BAD3647C1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7" name="Arc 282">
                <a:extLst>
                  <a:ext uri="{FF2B5EF4-FFF2-40B4-BE49-F238E27FC236}">
                    <a16:creationId xmlns:a16="http://schemas.microsoft.com/office/drawing/2014/main" id="{9A38B345-F94A-F043-BCBA-9332A0E94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8" name="Arc 283">
                <a:extLst>
                  <a:ext uri="{FF2B5EF4-FFF2-40B4-BE49-F238E27FC236}">
                    <a16:creationId xmlns:a16="http://schemas.microsoft.com/office/drawing/2014/main" id="{0E747BBC-5BD5-1543-B281-CDCA8649933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9" name="Line 284">
                <a:extLst>
                  <a:ext uri="{FF2B5EF4-FFF2-40B4-BE49-F238E27FC236}">
                    <a16:creationId xmlns:a16="http://schemas.microsoft.com/office/drawing/2014/main" id="{F8A6D762-1E37-DF48-B28A-262966579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184" name="Group 285">
              <a:extLst>
                <a:ext uri="{FF2B5EF4-FFF2-40B4-BE49-F238E27FC236}">
                  <a16:creationId xmlns:a16="http://schemas.microsoft.com/office/drawing/2014/main" id="{27B184B4-6301-EE47-9ED5-3AD8A2DF5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0938" y="4691063"/>
              <a:ext cx="565150" cy="463550"/>
              <a:chOff x="3108" y="782"/>
              <a:chExt cx="436" cy="345"/>
            </a:xfrm>
          </p:grpSpPr>
          <p:sp>
            <p:nvSpPr>
              <p:cNvPr id="134201" name="Freeform 286">
                <a:extLst>
                  <a:ext uri="{FF2B5EF4-FFF2-40B4-BE49-F238E27FC236}">
                    <a16:creationId xmlns:a16="http://schemas.microsoft.com/office/drawing/2014/main" id="{E59F1E27-D4A8-7147-9FBD-ECE972E781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782"/>
                <a:ext cx="430" cy="172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0"/>
                    </a:moveTo>
                    <a:lnTo>
                      <a:pt x="27" y="0"/>
                    </a:lnTo>
                    <a:lnTo>
                      <a:pt x="54" y="0"/>
                    </a:lnTo>
                    <a:lnTo>
                      <a:pt x="78" y="0"/>
                    </a:lnTo>
                    <a:lnTo>
                      <a:pt x="99" y="0"/>
                    </a:lnTo>
                    <a:lnTo>
                      <a:pt x="121" y="0"/>
                    </a:lnTo>
                    <a:lnTo>
                      <a:pt x="140" y="2"/>
                    </a:lnTo>
                    <a:lnTo>
                      <a:pt x="158" y="2"/>
                    </a:lnTo>
                    <a:lnTo>
                      <a:pt x="175" y="2"/>
                    </a:lnTo>
                    <a:lnTo>
                      <a:pt x="191" y="2"/>
                    </a:lnTo>
                    <a:lnTo>
                      <a:pt x="205" y="2"/>
                    </a:lnTo>
                    <a:lnTo>
                      <a:pt x="217" y="2"/>
                    </a:lnTo>
                    <a:lnTo>
                      <a:pt x="229" y="2"/>
                    </a:lnTo>
                    <a:lnTo>
                      <a:pt x="240" y="2"/>
                    </a:lnTo>
                    <a:lnTo>
                      <a:pt x="249" y="2"/>
                    </a:lnTo>
                    <a:lnTo>
                      <a:pt x="259" y="2"/>
                    </a:lnTo>
                    <a:lnTo>
                      <a:pt x="267" y="2"/>
                    </a:lnTo>
                    <a:lnTo>
                      <a:pt x="273" y="2"/>
                    </a:lnTo>
                    <a:lnTo>
                      <a:pt x="281" y="2"/>
                    </a:lnTo>
                    <a:lnTo>
                      <a:pt x="287" y="2"/>
                    </a:lnTo>
                    <a:lnTo>
                      <a:pt x="291" y="2"/>
                    </a:lnTo>
                    <a:lnTo>
                      <a:pt x="296" y="2"/>
                    </a:lnTo>
                    <a:lnTo>
                      <a:pt x="300" y="2"/>
                    </a:lnTo>
                    <a:lnTo>
                      <a:pt x="303" y="2"/>
                    </a:lnTo>
                    <a:lnTo>
                      <a:pt x="306" y="2"/>
                    </a:lnTo>
                    <a:lnTo>
                      <a:pt x="309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5" y="2"/>
                    </a:lnTo>
                    <a:lnTo>
                      <a:pt x="318" y="2"/>
                    </a:lnTo>
                    <a:lnTo>
                      <a:pt x="319" y="2"/>
                    </a:lnTo>
                    <a:lnTo>
                      <a:pt x="321" y="3"/>
                    </a:lnTo>
                    <a:lnTo>
                      <a:pt x="324" y="3"/>
                    </a:lnTo>
                    <a:lnTo>
                      <a:pt x="325" y="3"/>
                    </a:lnTo>
                    <a:lnTo>
                      <a:pt x="327" y="3"/>
                    </a:lnTo>
                    <a:lnTo>
                      <a:pt x="329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3" y="3"/>
                    </a:lnTo>
                    <a:lnTo>
                      <a:pt x="335" y="3"/>
                    </a:lnTo>
                    <a:lnTo>
                      <a:pt x="336" y="3"/>
                    </a:lnTo>
                    <a:lnTo>
                      <a:pt x="338" y="4"/>
                    </a:lnTo>
                    <a:lnTo>
                      <a:pt x="339" y="4"/>
                    </a:lnTo>
                    <a:lnTo>
                      <a:pt x="341" y="4"/>
                    </a:lnTo>
                    <a:lnTo>
                      <a:pt x="342" y="4"/>
                    </a:lnTo>
                    <a:lnTo>
                      <a:pt x="343" y="4"/>
                    </a:lnTo>
                    <a:lnTo>
                      <a:pt x="344" y="4"/>
                    </a:lnTo>
                    <a:lnTo>
                      <a:pt x="345" y="4"/>
                    </a:lnTo>
                    <a:lnTo>
                      <a:pt x="347" y="4"/>
                    </a:lnTo>
                    <a:lnTo>
                      <a:pt x="348" y="4"/>
                    </a:lnTo>
                    <a:lnTo>
                      <a:pt x="349" y="4"/>
                    </a:lnTo>
                    <a:lnTo>
                      <a:pt x="350" y="5"/>
                    </a:lnTo>
                    <a:lnTo>
                      <a:pt x="351" y="5"/>
                    </a:lnTo>
                    <a:lnTo>
                      <a:pt x="353" y="5"/>
                    </a:lnTo>
                    <a:lnTo>
                      <a:pt x="354" y="5"/>
                    </a:lnTo>
                    <a:lnTo>
                      <a:pt x="355" y="5"/>
                    </a:lnTo>
                    <a:lnTo>
                      <a:pt x="356" y="5"/>
                    </a:lnTo>
                    <a:lnTo>
                      <a:pt x="357" y="5"/>
                    </a:lnTo>
                    <a:lnTo>
                      <a:pt x="360" y="6"/>
                    </a:lnTo>
                    <a:lnTo>
                      <a:pt x="361" y="6"/>
                    </a:lnTo>
                    <a:lnTo>
                      <a:pt x="362" y="6"/>
                    </a:lnTo>
                    <a:lnTo>
                      <a:pt x="365" y="6"/>
                    </a:lnTo>
                    <a:lnTo>
                      <a:pt x="366" y="6"/>
                    </a:lnTo>
                    <a:lnTo>
                      <a:pt x="368" y="8"/>
                    </a:lnTo>
                    <a:lnTo>
                      <a:pt x="369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4" y="8"/>
                    </a:lnTo>
                    <a:lnTo>
                      <a:pt x="377" y="9"/>
                    </a:lnTo>
                    <a:lnTo>
                      <a:pt x="378" y="9"/>
                    </a:lnTo>
                    <a:lnTo>
                      <a:pt x="379" y="9"/>
                    </a:lnTo>
                    <a:lnTo>
                      <a:pt x="380" y="9"/>
                    </a:lnTo>
                    <a:lnTo>
                      <a:pt x="381" y="9"/>
                    </a:lnTo>
                    <a:lnTo>
                      <a:pt x="383" y="9"/>
                    </a:lnTo>
                    <a:lnTo>
                      <a:pt x="384" y="10"/>
                    </a:lnTo>
                    <a:lnTo>
                      <a:pt x="385" y="10"/>
                    </a:lnTo>
                    <a:lnTo>
                      <a:pt x="386" y="10"/>
                    </a:lnTo>
                    <a:lnTo>
                      <a:pt x="387" y="10"/>
                    </a:lnTo>
                    <a:lnTo>
                      <a:pt x="389" y="11"/>
                    </a:lnTo>
                    <a:lnTo>
                      <a:pt x="390" y="11"/>
                    </a:lnTo>
                    <a:lnTo>
                      <a:pt x="391" y="11"/>
                    </a:lnTo>
                    <a:lnTo>
                      <a:pt x="392" y="11"/>
                    </a:lnTo>
                    <a:lnTo>
                      <a:pt x="393" y="12"/>
                    </a:lnTo>
                    <a:lnTo>
                      <a:pt x="395" y="12"/>
                    </a:lnTo>
                    <a:lnTo>
                      <a:pt x="396" y="12"/>
                    </a:lnTo>
                    <a:lnTo>
                      <a:pt x="397" y="14"/>
                    </a:lnTo>
                    <a:lnTo>
                      <a:pt x="398" y="14"/>
                    </a:lnTo>
                    <a:lnTo>
                      <a:pt x="399" y="14"/>
                    </a:lnTo>
                    <a:lnTo>
                      <a:pt x="402" y="15"/>
                    </a:lnTo>
                    <a:lnTo>
                      <a:pt x="403" y="15"/>
                    </a:lnTo>
                    <a:lnTo>
                      <a:pt x="405" y="16"/>
                    </a:lnTo>
                    <a:lnTo>
                      <a:pt x="407" y="16"/>
                    </a:lnTo>
                    <a:lnTo>
                      <a:pt x="409" y="17"/>
                    </a:lnTo>
                    <a:lnTo>
                      <a:pt x="411" y="17"/>
                    </a:lnTo>
                    <a:lnTo>
                      <a:pt x="414" y="18"/>
                    </a:lnTo>
                    <a:lnTo>
                      <a:pt x="415" y="18"/>
                    </a:lnTo>
                    <a:lnTo>
                      <a:pt x="417" y="20"/>
                    </a:lnTo>
                    <a:lnTo>
                      <a:pt x="420" y="20"/>
                    </a:lnTo>
                    <a:lnTo>
                      <a:pt x="421" y="21"/>
                    </a:lnTo>
                    <a:lnTo>
                      <a:pt x="422" y="21"/>
                    </a:lnTo>
                    <a:lnTo>
                      <a:pt x="425" y="22"/>
                    </a:lnTo>
                    <a:lnTo>
                      <a:pt x="426" y="22"/>
                    </a:lnTo>
                    <a:lnTo>
                      <a:pt x="427" y="22"/>
                    </a:lnTo>
                    <a:lnTo>
                      <a:pt x="428" y="23"/>
                    </a:lnTo>
                    <a:lnTo>
                      <a:pt x="429" y="23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5" y="26"/>
                    </a:lnTo>
                    <a:lnTo>
                      <a:pt x="437" y="27"/>
                    </a:lnTo>
                    <a:lnTo>
                      <a:pt x="438" y="27"/>
                    </a:lnTo>
                    <a:lnTo>
                      <a:pt x="439" y="27"/>
                    </a:lnTo>
                    <a:lnTo>
                      <a:pt x="440" y="28"/>
                    </a:lnTo>
                    <a:lnTo>
                      <a:pt x="441" y="28"/>
                    </a:lnTo>
                    <a:lnTo>
                      <a:pt x="443" y="29"/>
                    </a:lnTo>
                    <a:lnTo>
                      <a:pt x="444" y="29"/>
                    </a:lnTo>
                    <a:lnTo>
                      <a:pt x="445" y="30"/>
                    </a:lnTo>
                    <a:lnTo>
                      <a:pt x="446" y="30"/>
                    </a:lnTo>
                    <a:lnTo>
                      <a:pt x="447" y="32"/>
                    </a:lnTo>
                    <a:lnTo>
                      <a:pt x="450" y="32"/>
                    </a:lnTo>
                    <a:lnTo>
                      <a:pt x="451" y="33"/>
                    </a:lnTo>
                    <a:lnTo>
                      <a:pt x="452" y="34"/>
                    </a:lnTo>
                    <a:lnTo>
                      <a:pt x="455" y="34"/>
                    </a:lnTo>
                    <a:lnTo>
                      <a:pt x="456" y="35"/>
                    </a:lnTo>
                    <a:lnTo>
                      <a:pt x="458" y="36"/>
                    </a:lnTo>
                    <a:lnTo>
                      <a:pt x="459" y="38"/>
                    </a:lnTo>
                    <a:lnTo>
                      <a:pt x="462" y="39"/>
                    </a:lnTo>
                    <a:lnTo>
                      <a:pt x="463" y="39"/>
                    </a:lnTo>
                    <a:lnTo>
                      <a:pt x="464" y="40"/>
                    </a:lnTo>
                    <a:lnTo>
                      <a:pt x="467" y="40"/>
                    </a:lnTo>
                    <a:lnTo>
                      <a:pt x="468" y="41"/>
                    </a:lnTo>
                    <a:lnTo>
                      <a:pt x="469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4"/>
                    </a:lnTo>
                    <a:lnTo>
                      <a:pt x="474" y="45"/>
                    </a:lnTo>
                    <a:lnTo>
                      <a:pt x="475" y="45"/>
                    </a:lnTo>
                    <a:lnTo>
                      <a:pt x="476" y="46"/>
                    </a:lnTo>
                    <a:lnTo>
                      <a:pt x="477" y="46"/>
                    </a:lnTo>
                    <a:lnTo>
                      <a:pt x="479" y="47"/>
                    </a:lnTo>
                    <a:lnTo>
                      <a:pt x="480" y="47"/>
                    </a:lnTo>
                    <a:lnTo>
                      <a:pt x="481" y="48"/>
                    </a:lnTo>
                    <a:lnTo>
                      <a:pt x="482" y="48"/>
                    </a:lnTo>
                    <a:lnTo>
                      <a:pt x="483" y="50"/>
                    </a:lnTo>
                    <a:lnTo>
                      <a:pt x="485" y="50"/>
                    </a:lnTo>
                    <a:lnTo>
                      <a:pt x="486" y="51"/>
                    </a:lnTo>
                    <a:lnTo>
                      <a:pt x="487" y="52"/>
                    </a:lnTo>
                    <a:lnTo>
                      <a:pt x="488" y="52"/>
                    </a:lnTo>
                    <a:lnTo>
                      <a:pt x="489" y="53"/>
                    </a:lnTo>
                    <a:lnTo>
                      <a:pt x="491" y="53"/>
                    </a:lnTo>
                    <a:lnTo>
                      <a:pt x="493" y="54"/>
                    </a:lnTo>
                    <a:lnTo>
                      <a:pt x="494" y="56"/>
                    </a:lnTo>
                    <a:lnTo>
                      <a:pt x="495" y="57"/>
                    </a:lnTo>
                    <a:lnTo>
                      <a:pt x="498" y="57"/>
                    </a:lnTo>
                    <a:lnTo>
                      <a:pt x="499" y="58"/>
                    </a:lnTo>
                    <a:lnTo>
                      <a:pt x="500" y="59"/>
                    </a:lnTo>
                    <a:lnTo>
                      <a:pt x="503" y="60"/>
                    </a:lnTo>
                    <a:lnTo>
                      <a:pt x="504" y="60"/>
                    </a:lnTo>
                    <a:lnTo>
                      <a:pt x="505" y="62"/>
                    </a:lnTo>
                    <a:lnTo>
                      <a:pt x="506" y="62"/>
                    </a:lnTo>
                    <a:lnTo>
                      <a:pt x="507" y="63"/>
                    </a:lnTo>
                    <a:lnTo>
                      <a:pt x="509" y="63"/>
                    </a:lnTo>
                    <a:lnTo>
                      <a:pt x="509" y="64"/>
                    </a:lnTo>
                    <a:lnTo>
                      <a:pt x="510" y="64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2" y="66"/>
                    </a:lnTo>
                    <a:lnTo>
                      <a:pt x="513" y="66"/>
                    </a:lnTo>
                    <a:lnTo>
                      <a:pt x="515" y="66"/>
                    </a:lnTo>
                    <a:lnTo>
                      <a:pt x="515" y="68"/>
                    </a:lnTo>
                    <a:lnTo>
                      <a:pt x="516" y="68"/>
                    </a:lnTo>
                    <a:lnTo>
                      <a:pt x="517" y="69"/>
                    </a:lnTo>
                    <a:lnTo>
                      <a:pt x="518" y="69"/>
                    </a:lnTo>
                    <a:lnTo>
                      <a:pt x="519" y="70"/>
                    </a:lnTo>
                    <a:lnTo>
                      <a:pt x="521" y="71"/>
                    </a:lnTo>
                    <a:lnTo>
                      <a:pt x="522" y="71"/>
                    </a:lnTo>
                    <a:lnTo>
                      <a:pt x="523" y="72"/>
                    </a:lnTo>
                    <a:lnTo>
                      <a:pt x="524" y="72"/>
                    </a:lnTo>
                    <a:lnTo>
                      <a:pt x="524" y="74"/>
                    </a:lnTo>
                    <a:lnTo>
                      <a:pt x="525" y="74"/>
                    </a:lnTo>
                    <a:lnTo>
                      <a:pt x="527" y="75"/>
                    </a:lnTo>
                    <a:lnTo>
                      <a:pt x="529" y="76"/>
                    </a:lnTo>
                    <a:lnTo>
                      <a:pt x="530" y="76"/>
                    </a:lnTo>
                    <a:lnTo>
                      <a:pt x="531" y="77"/>
                    </a:lnTo>
                    <a:lnTo>
                      <a:pt x="533" y="78"/>
                    </a:lnTo>
                    <a:lnTo>
                      <a:pt x="534" y="80"/>
                    </a:lnTo>
                    <a:lnTo>
                      <a:pt x="535" y="80"/>
                    </a:lnTo>
                    <a:lnTo>
                      <a:pt x="536" y="81"/>
                    </a:lnTo>
                    <a:lnTo>
                      <a:pt x="537" y="82"/>
                    </a:lnTo>
                    <a:lnTo>
                      <a:pt x="539" y="82"/>
                    </a:lnTo>
                    <a:lnTo>
                      <a:pt x="540" y="83"/>
                    </a:lnTo>
                    <a:lnTo>
                      <a:pt x="541" y="84"/>
                    </a:lnTo>
                    <a:lnTo>
                      <a:pt x="542" y="84"/>
                    </a:lnTo>
                    <a:lnTo>
                      <a:pt x="543" y="86"/>
                    </a:lnTo>
                    <a:lnTo>
                      <a:pt x="545" y="87"/>
                    </a:lnTo>
                    <a:lnTo>
                      <a:pt x="546" y="87"/>
                    </a:lnTo>
                    <a:lnTo>
                      <a:pt x="546" y="88"/>
                    </a:lnTo>
                    <a:lnTo>
                      <a:pt x="547" y="88"/>
                    </a:lnTo>
                    <a:lnTo>
                      <a:pt x="548" y="89"/>
                    </a:lnTo>
                    <a:lnTo>
                      <a:pt x="549" y="89"/>
                    </a:lnTo>
                    <a:lnTo>
                      <a:pt x="549" y="90"/>
                    </a:lnTo>
                    <a:lnTo>
                      <a:pt x="551" y="90"/>
                    </a:lnTo>
                    <a:lnTo>
                      <a:pt x="551" y="92"/>
                    </a:lnTo>
                    <a:lnTo>
                      <a:pt x="552" y="92"/>
                    </a:lnTo>
                    <a:lnTo>
                      <a:pt x="553" y="93"/>
                    </a:lnTo>
                    <a:lnTo>
                      <a:pt x="554" y="94"/>
                    </a:lnTo>
                    <a:lnTo>
                      <a:pt x="555" y="94"/>
                    </a:lnTo>
                    <a:lnTo>
                      <a:pt x="557" y="95"/>
                    </a:lnTo>
                    <a:lnTo>
                      <a:pt x="557" y="96"/>
                    </a:lnTo>
                    <a:lnTo>
                      <a:pt x="558" y="96"/>
                    </a:lnTo>
                    <a:lnTo>
                      <a:pt x="559" y="98"/>
                    </a:lnTo>
                    <a:lnTo>
                      <a:pt x="560" y="99"/>
                    </a:lnTo>
                    <a:lnTo>
                      <a:pt x="561" y="99"/>
                    </a:lnTo>
                    <a:lnTo>
                      <a:pt x="561" y="100"/>
                    </a:lnTo>
                    <a:lnTo>
                      <a:pt x="563" y="100"/>
                    </a:lnTo>
                    <a:lnTo>
                      <a:pt x="564" y="101"/>
                    </a:lnTo>
                    <a:lnTo>
                      <a:pt x="565" y="101"/>
                    </a:lnTo>
                    <a:lnTo>
                      <a:pt x="565" y="102"/>
                    </a:lnTo>
                    <a:lnTo>
                      <a:pt x="566" y="102"/>
                    </a:lnTo>
                    <a:lnTo>
                      <a:pt x="566" y="104"/>
                    </a:lnTo>
                    <a:lnTo>
                      <a:pt x="567" y="104"/>
                    </a:lnTo>
                    <a:lnTo>
                      <a:pt x="569" y="105"/>
                    </a:lnTo>
                    <a:lnTo>
                      <a:pt x="570" y="105"/>
                    </a:lnTo>
                    <a:lnTo>
                      <a:pt x="570" y="106"/>
                    </a:lnTo>
                    <a:lnTo>
                      <a:pt x="571" y="106"/>
                    </a:lnTo>
                    <a:lnTo>
                      <a:pt x="571" y="107"/>
                    </a:lnTo>
                    <a:lnTo>
                      <a:pt x="572" y="107"/>
                    </a:lnTo>
                    <a:lnTo>
                      <a:pt x="573" y="108"/>
                    </a:lnTo>
                    <a:lnTo>
                      <a:pt x="575" y="110"/>
                    </a:lnTo>
                    <a:lnTo>
                      <a:pt x="576" y="110"/>
                    </a:lnTo>
                    <a:lnTo>
                      <a:pt x="577" y="111"/>
                    </a:lnTo>
                    <a:lnTo>
                      <a:pt x="578" y="111"/>
                    </a:lnTo>
                    <a:lnTo>
                      <a:pt x="579" y="112"/>
                    </a:lnTo>
                    <a:lnTo>
                      <a:pt x="579" y="113"/>
                    </a:lnTo>
                    <a:lnTo>
                      <a:pt x="581" y="113"/>
                    </a:lnTo>
                    <a:lnTo>
                      <a:pt x="582" y="115"/>
                    </a:lnTo>
                    <a:lnTo>
                      <a:pt x="583" y="115"/>
                    </a:lnTo>
                    <a:lnTo>
                      <a:pt x="583" y="116"/>
                    </a:lnTo>
                    <a:lnTo>
                      <a:pt x="584" y="116"/>
                    </a:lnTo>
                    <a:lnTo>
                      <a:pt x="585" y="117"/>
                    </a:lnTo>
                    <a:lnTo>
                      <a:pt x="587" y="117"/>
                    </a:lnTo>
                    <a:lnTo>
                      <a:pt x="587" y="118"/>
                    </a:lnTo>
                    <a:lnTo>
                      <a:pt x="588" y="118"/>
                    </a:lnTo>
                    <a:lnTo>
                      <a:pt x="588" y="119"/>
                    </a:lnTo>
                    <a:lnTo>
                      <a:pt x="589" y="119"/>
                    </a:lnTo>
                    <a:lnTo>
                      <a:pt x="590" y="121"/>
                    </a:lnTo>
                    <a:lnTo>
                      <a:pt x="591" y="122"/>
                    </a:lnTo>
                    <a:lnTo>
                      <a:pt x="593" y="123"/>
                    </a:lnTo>
                    <a:lnTo>
                      <a:pt x="594" y="124"/>
                    </a:lnTo>
                    <a:lnTo>
                      <a:pt x="595" y="125"/>
                    </a:lnTo>
                    <a:lnTo>
                      <a:pt x="596" y="127"/>
                    </a:lnTo>
                    <a:lnTo>
                      <a:pt x="597" y="128"/>
                    </a:lnTo>
                    <a:lnTo>
                      <a:pt x="599" y="129"/>
                    </a:lnTo>
                    <a:lnTo>
                      <a:pt x="600" y="130"/>
                    </a:lnTo>
                    <a:lnTo>
                      <a:pt x="600" y="131"/>
                    </a:lnTo>
                    <a:lnTo>
                      <a:pt x="601" y="131"/>
                    </a:lnTo>
                    <a:lnTo>
                      <a:pt x="602" y="133"/>
                    </a:lnTo>
                    <a:lnTo>
                      <a:pt x="603" y="135"/>
                    </a:lnTo>
                    <a:lnTo>
                      <a:pt x="605" y="135"/>
                    </a:lnTo>
                    <a:lnTo>
                      <a:pt x="606" y="136"/>
                    </a:lnTo>
                    <a:lnTo>
                      <a:pt x="607" y="137"/>
                    </a:lnTo>
                    <a:lnTo>
                      <a:pt x="608" y="139"/>
                    </a:lnTo>
                    <a:lnTo>
                      <a:pt x="608" y="140"/>
                    </a:lnTo>
                    <a:lnTo>
                      <a:pt x="609" y="141"/>
                    </a:lnTo>
                    <a:lnTo>
                      <a:pt x="611" y="141"/>
                    </a:lnTo>
                    <a:lnTo>
                      <a:pt x="611" y="142"/>
                    </a:lnTo>
                    <a:lnTo>
                      <a:pt x="612" y="143"/>
                    </a:lnTo>
                    <a:lnTo>
                      <a:pt x="613" y="145"/>
                    </a:lnTo>
                    <a:lnTo>
                      <a:pt x="614" y="146"/>
                    </a:lnTo>
                    <a:lnTo>
                      <a:pt x="615" y="147"/>
                    </a:lnTo>
                    <a:lnTo>
                      <a:pt x="617" y="148"/>
                    </a:lnTo>
                    <a:lnTo>
                      <a:pt x="618" y="149"/>
                    </a:lnTo>
                    <a:lnTo>
                      <a:pt x="618" y="151"/>
                    </a:lnTo>
                    <a:lnTo>
                      <a:pt x="619" y="151"/>
                    </a:lnTo>
                    <a:lnTo>
                      <a:pt x="620" y="152"/>
                    </a:lnTo>
                    <a:lnTo>
                      <a:pt x="620" y="153"/>
                    </a:lnTo>
                    <a:lnTo>
                      <a:pt x="621" y="154"/>
                    </a:lnTo>
                    <a:lnTo>
                      <a:pt x="623" y="155"/>
                    </a:lnTo>
                    <a:lnTo>
                      <a:pt x="623" y="157"/>
                    </a:lnTo>
                    <a:lnTo>
                      <a:pt x="624" y="158"/>
                    </a:lnTo>
                    <a:lnTo>
                      <a:pt x="625" y="159"/>
                    </a:lnTo>
                    <a:lnTo>
                      <a:pt x="626" y="160"/>
                    </a:lnTo>
                    <a:lnTo>
                      <a:pt x="627" y="161"/>
                    </a:lnTo>
                    <a:lnTo>
                      <a:pt x="629" y="163"/>
                    </a:lnTo>
                    <a:lnTo>
                      <a:pt x="630" y="165"/>
                    </a:lnTo>
                    <a:lnTo>
                      <a:pt x="631" y="166"/>
                    </a:lnTo>
                    <a:lnTo>
                      <a:pt x="633" y="167"/>
                    </a:lnTo>
                    <a:lnTo>
                      <a:pt x="635" y="170"/>
                    </a:lnTo>
                    <a:lnTo>
                      <a:pt x="635" y="171"/>
                    </a:lnTo>
                    <a:lnTo>
                      <a:pt x="636" y="172"/>
                    </a:lnTo>
                    <a:lnTo>
                      <a:pt x="637" y="173"/>
                    </a:lnTo>
                    <a:lnTo>
                      <a:pt x="638" y="175"/>
                    </a:lnTo>
                    <a:lnTo>
                      <a:pt x="639" y="176"/>
                    </a:lnTo>
                    <a:lnTo>
                      <a:pt x="639" y="177"/>
                    </a:lnTo>
                    <a:lnTo>
                      <a:pt x="641" y="177"/>
                    </a:lnTo>
                    <a:lnTo>
                      <a:pt x="642" y="178"/>
                    </a:lnTo>
                    <a:lnTo>
                      <a:pt x="642" y="179"/>
                    </a:lnTo>
                    <a:lnTo>
                      <a:pt x="643" y="181"/>
                    </a:lnTo>
                    <a:lnTo>
                      <a:pt x="644" y="181"/>
                    </a:lnTo>
                    <a:lnTo>
                      <a:pt x="644" y="182"/>
                    </a:lnTo>
                    <a:lnTo>
                      <a:pt x="645" y="183"/>
                    </a:lnTo>
                    <a:lnTo>
                      <a:pt x="645" y="184"/>
                    </a:lnTo>
                    <a:lnTo>
                      <a:pt x="647" y="185"/>
                    </a:lnTo>
                    <a:lnTo>
                      <a:pt x="648" y="185"/>
                    </a:lnTo>
                    <a:lnTo>
                      <a:pt x="648" y="187"/>
                    </a:lnTo>
                    <a:lnTo>
                      <a:pt x="649" y="188"/>
                    </a:lnTo>
                    <a:lnTo>
                      <a:pt x="650" y="189"/>
                    </a:lnTo>
                    <a:lnTo>
                      <a:pt x="650" y="190"/>
                    </a:lnTo>
                    <a:lnTo>
                      <a:pt x="651" y="191"/>
                    </a:lnTo>
                    <a:lnTo>
                      <a:pt x="653" y="193"/>
                    </a:lnTo>
                    <a:lnTo>
                      <a:pt x="653" y="194"/>
                    </a:lnTo>
                    <a:lnTo>
                      <a:pt x="654" y="195"/>
                    </a:lnTo>
                    <a:lnTo>
                      <a:pt x="655" y="196"/>
                    </a:lnTo>
                    <a:lnTo>
                      <a:pt x="656" y="199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60" y="203"/>
                    </a:lnTo>
                    <a:lnTo>
                      <a:pt x="661" y="206"/>
                    </a:lnTo>
                    <a:lnTo>
                      <a:pt x="663" y="207"/>
                    </a:lnTo>
                    <a:lnTo>
                      <a:pt x="665" y="209"/>
                    </a:lnTo>
                    <a:lnTo>
                      <a:pt x="665" y="211"/>
                    </a:lnTo>
                    <a:lnTo>
                      <a:pt x="666" y="212"/>
                    </a:lnTo>
                    <a:lnTo>
                      <a:pt x="667" y="213"/>
                    </a:lnTo>
                    <a:lnTo>
                      <a:pt x="668" y="215"/>
                    </a:lnTo>
                    <a:lnTo>
                      <a:pt x="669" y="217"/>
                    </a:lnTo>
                    <a:lnTo>
                      <a:pt x="669" y="218"/>
                    </a:lnTo>
                    <a:lnTo>
                      <a:pt x="671" y="219"/>
                    </a:lnTo>
                    <a:lnTo>
                      <a:pt x="672" y="220"/>
                    </a:lnTo>
                    <a:lnTo>
                      <a:pt x="673" y="221"/>
                    </a:lnTo>
                    <a:lnTo>
                      <a:pt x="674" y="223"/>
                    </a:lnTo>
                    <a:lnTo>
                      <a:pt x="674" y="224"/>
                    </a:lnTo>
                    <a:lnTo>
                      <a:pt x="675" y="225"/>
                    </a:lnTo>
                    <a:lnTo>
                      <a:pt x="677" y="226"/>
                    </a:lnTo>
                    <a:lnTo>
                      <a:pt x="678" y="227"/>
                    </a:lnTo>
                    <a:lnTo>
                      <a:pt x="678" y="229"/>
                    </a:lnTo>
                    <a:lnTo>
                      <a:pt x="679" y="230"/>
                    </a:lnTo>
                    <a:lnTo>
                      <a:pt x="680" y="231"/>
                    </a:lnTo>
                    <a:lnTo>
                      <a:pt x="680" y="232"/>
                    </a:lnTo>
                    <a:lnTo>
                      <a:pt x="681" y="233"/>
                    </a:lnTo>
                    <a:lnTo>
                      <a:pt x="683" y="235"/>
                    </a:lnTo>
                    <a:lnTo>
                      <a:pt x="684" y="236"/>
                    </a:lnTo>
                    <a:lnTo>
                      <a:pt x="685" y="238"/>
                    </a:lnTo>
                    <a:lnTo>
                      <a:pt x="686" y="239"/>
                    </a:lnTo>
                    <a:lnTo>
                      <a:pt x="687" y="241"/>
                    </a:lnTo>
                    <a:lnTo>
                      <a:pt x="689" y="243"/>
                    </a:lnTo>
                    <a:lnTo>
                      <a:pt x="690" y="244"/>
                    </a:lnTo>
                    <a:lnTo>
                      <a:pt x="691" y="247"/>
                    </a:lnTo>
                    <a:lnTo>
                      <a:pt x="692" y="249"/>
                    </a:lnTo>
                    <a:lnTo>
                      <a:pt x="693" y="250"/>
                    </a:lnTo>
                    <a:lnTo>
                      <a:pt x="695" y="253"/>
                    </a:lnTo>
                    <a:lnTo>
                      <a:pt x="696" y="254"/>
                    </a:lnTo>
                    <a:lnTo>
                      <a:pt x="697" y="255"/>
                    </a:lnTo>
                    <a:lnTo>
                      <a:pt x="698" y="256"/>
                    </a:lnTo>
                    <a:lnTo>
                      <a:pt x="699" y="257"/>
                    </a:lnTo>
                    <a:lnTo>
                      <a:pt x="701" y="260"/>
                    </a:lnTo>
                    <a:lnTo>
                      <a:pt x="701" y="261"/>
                    </a:lnTo>
                    <a:lnTo>
                      <a:pt x="702" y="262"/>
                    </a:lnTo>
                    <a:lnTo>
                      <a:pt x="703" y="262"/>
                    </a:lnTo>
                    <a:lnTo>
                      <a:pt x="703" y="263"/>
                    </a:lnTo>
                    <a:lnTo>
                      <a:pt x="704" y="265"/>
                    </a:lnTo>
                    <a:lnTo>
                      <a:pt x="704" y="266"/>
                    </a:lnTo>
                    <a:lnTo>
                      <a:pt x="705" y="267"/>
                    </a:lnTo>
                    <a:lnTo>
                      <a:pt x="707" y="268"/>
                    </a:lnTo>
                    <a:lnTo>
                      <a:pt x="708" y="269"/>
                    </a:lnTo>
                    <a:lnTo>
                      <a:pt x="708" y="271"/>
                    </a:lnTo>
                    <a:lnTo>
                      <a:pt x="709" y="272"/>
                    </a:lnTo>
                    <a:lnTo>
                      <a:pt x="710" y="273"/>
                    </a:lnTo>
                    <a:lnTo>
                      <a:pt x="710" y="274"/>
                    </a:lnTo>
                    <a:lnTo>
                      <a:pt x="711" y="275"/>
                    </a:lnTo>
                    <a:lnTo>
                      <a:pt x="711" y="277"/>
                    </a:lnTo>
                    <a:lnTo>
                      <a:pt x="713" y="278"/>
                    </a:lnTo>
                    <a:lnTo>
                      <a:pt x="713" y="279"/>
                    </a:lnTo>
                    <a:lnTo>
                      <a:pt x="714" y="280"/>
                    </a:lnTo>
                    <a:lnTo>
                      <a:pt x="715" y="281"/>
                    </a:lnTo>
                    <a:lnTo>
                      <a:pt x="715" y="283"/>
                    </a:lnTo>
                    <a:lnTo>
                      <a:pt x="716" y="285"/>
                    </a:lnTo>
                    <a:lnTo>
                      <a:pt x="717" y="286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2" name="Freeform 287">
                <a:extLst>
                  <a:ext uri="{FF2B5EF4-FFF2-40B4-BE49-F238E27FC236}">
                    <a16:creationId xmlns:a16="http://schemas.microsoft.com/office/drawing/2014/main" id="{FADDE912-8729-D544-8161-69957F77AB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954"/>
                <a:ext cx="430" cy="173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286"/>
                    </a:moveTo>
                    <a:lnTo>
                      <a:pt x="27" y="286"/>
                    </a:lnTo>
                    <a:lnTo>
                      <a:pt x="54" y="286"/>
                    </a:lnTo>
                    <a:lnTo>
                      <a:pt x="78" y="286"/>
                    </a:lnTo>
                    <a:lnTo>
                      <a:pt x="99" y="286"/>
                    </a:lnTo>
                    <a:lnTo>
                      <a:pt x="121" y="286"/>
                    </a:lnTo>
                    <a:lnTo>
                      <a:pt x="140" y="286"/>
                    </a:lnTo>
                    <a:lnTo>
                      <a:pt x="158" y="286"/>
                    </a:lnTo>
                    <a:lnTo>
                      <a:pt x="175" y="286"/>
                    </a:lnTo>
                    <a:lnTo>
                      <a:pt x="191" y="286"/>
                    </a:lnTo>
                    <a:lnTo>
                      <a:pt x="205" y="286"/>
                    </a:lnTo>
                    <a:lnTo>
                      <a:pt x="217" y="286"/>
                    </a:lnTo>
                    <a:lnTo>
                      <a:pt x="229" y="286"/>
                    </a:lnTo>
                    <a:lnTo>
                      <a:pt x="240" y="286"/>
                    </a:lnTo>
                    <a:lnTo>
                      <a:pt x="249" y="286"/>
                    </a:lnTo>
                    <a:lnTo>
                      <a:pt x="259" y="286"/>
                    </a:lnTo>
                    <a:lnTo>
                      <a:pt x="267" y="286"/>
                    </a:lnTo>
                    <a:lnTo>
                      <a:pt x="273" y="286"/>
                    </a:lnTo>
                    <a:lnTo>
                      <a:pt x="281" y="285"/>
                    </a:lnTo>
                    <a:lnTo>
                      <a:pt x="287" y="285"/>
                    </a:lnTo>
                    <a:lnTo>
                      <a:pt x="291" y="285"/>
                    </a:lnTo>
                    <a:lnTo>
                      <a:pt x="296" y="285"/>
                    </a:lnTo>
                    <a:lnTo>
                      <a:pt x="300" y="285"/>
                    </a:lnTo>
                    <a:lnTo>
                      <a:pt x="303" y="285"/>
                    </a:lnTo>
                    <a:lnTo>
                      <a:pt x="306" y="285"/>
                    </a:lnTo>
                    <a:lnTo>
                      <a:pt x="309" y="285"/>
                    </a:lnTo>
                    <a:lnTo>
                      <a:pt x="312" y="285"/>
                    </a:lnTo>
                    <a:lnTo>
                      <a:pt x="314" y="285"/>
                    </a:lnTo>
                    <a:lnTo>
                      <a:pt x="315" y="285"/>
                    </a:lnTo>
                    <a:lnTo>
                      <a:pt x="318" y="285"/>
                    </a:lnTo>
                    <a:lnTo>
                      <a:pt x="319" y="285"/>
                    </a:lnTo>
                    <a:lnTo>
                      <a:pt x="321" y="285"/>
                    </a:lnTo>
                    <a:lnTo>
                      <a:pt x="324" y="284"/>
                    </a:lnTo>
                    <a:lnTo>
                      <a:pt x="325" y="284"/>
                    </a:lnTo>
                    <a:lnTo>
                      <a:pt x="327" y="284"/>
                    </a:lnTo>
                    <a:lnTo>
                      <a:pt x="329" y="284"/>
                    </a:lnTo>
                    <a:lnTo>
                      <a:pt x="331" y="284"/>
                    </a:lnTo>
                    <a:lnTo>
                      <a:pt x="332" y="284"/>
                    </a:lnTo>
                    <a:lnTo>
                      <a:pt x="333" y="284"/>
                    </a:lnTo>
                    <a:lnTo>
                      <a:pt x="335" y="284"/>
                    </a:lnTo>
                    <a:lnTo>
                      <a:pt x="336" y="284"/>
                    </a:lnTo>
                    <a:lnTo>
                      <a:pt x="338" y="284"/>
                    </a:lnTo>
                    <a:lnTo>
                      <a:pt x="339" y="284"/>
                    </a:lnTo>
                    <a:lnTo>
                      <a:pt x="341" y="282"/>
                    </a:lnTo>
                    <a:lnTo>
                      <a:pt x="342" y="282"/>
                    </a:lnTo>
                    <a:lnTo>
                      <a:pt x="343" y="282"/>
                    </a:lnTo>
                    <a:lnTo>
                      <a:pt x="344" y="282"/>
                    </a:lnTo>
                    <a:lnTo>
                      <a:pt x="345" y="282"/>
                    </a:lnTo>
                    <a:lnTo>
                      <a:pt x="347" y="282"/>
                    </a:lnTo>
                    <a:lnTo>
                      <a:pt x="348" y="282"/>
                    </a:lnTo>
                    <a:lnTo>
                      <a:pt x="349" y="282"/>
                    </a:lnTo>
                    <a:lnTo>
                      <a:pt x="350" y="282"/>
                    </a:lnTo>
                    <a:lnTo>
                      <a:pt x="351" y="281"/>
                    </a:lnTo>
                    <a:lnTo>
                      <a:pt x="353" y="281"/>
                    </a:lnTo>
                    <a:lnTo>
                      <a:pt x="354" y="281"/>
                    </a:lnTo>
                    <a:lnTo>
                      <a:pt x="355" y="281"/>
                    </a:lnTo>
                    <a:lnTo>
                      <a:pt x="356" y="281"/>
                    </a:lnTo>
                    <a:lnTo>
                      <a:pt x="357" y="281"/>
                    </a:lnTo>
                    <a:lnTo>
                      <a:pt x="360" y="281"/>
                    </a:lnTo>
                    <a:lnTo>
                      <a:pt x="361" y="280"/>
                    </a:lnTo>
                    <a:lnTo>
                      <a:pt x="362" y="280"/>
                    </a:lnTo>
                    <a:lnTo>
                      <a:pt x="365" y="280"/>
                    </a:lnTo>
                    <a:lnTo>
                      <a:pt x="366" y="280"/>
                    </a:lnTo>
                    <a:lnTo>
                      <a:pt x="368" y="279"/>
                    </a:lnTo>
                    <a:lnTo>
                      <a:pt x="369" y="279"/>
                    </a:lnTo>
                    <a:lnTo>
                      <a:pt x="372" y="279"/>
                    </a:lnTo>
                    <a:lnTo>
                      <a:pt x="373" y="279"/>
                    </a:lnTo>
                    <a:lnTo>
                      <a:pt x="374" y="279"/>
                    </a:lnTo>
                    <a:lnTo>
                      <a:pt x="377" y="279"/>
                    </a:lnTo>
                    <a:lnTo>
                      <a:pt x="378" y="278"/>
                    </a:lnTo>
                    <a:lnTo>
                      <a:pt x="379" y="278"/>
                    </a:lnTo>
                    <a:lnTo>
                      <a:pt x="380" y="278"/>
                    </a:lnTo>
                    <a:lnTo>
                      <a:pt x="381" y="278"/>
                    </a:lnTo>
                    <a:lnTo>
                      <a:pt x="383" y="278"/>
                    </a:lnTo>
                    <a:lnTo>
                      <a:pt x="384" y="278"/>
                    </a:lnTo>
                    <a:lnTo>
                      <a:pt x="385" y="276"/>
                    </a:lnTo>
                    <a:lnTo>
                      <a:pt x="386" y="276"/>
                    </a:lnTo>
                    <a:lnTo>
                      <a:pt x="387" y="276"/>
                    </a:lnTo>
                    <a:lnTo>
                      <a:pt x="389" y="276"/>
                    </a:lnTo>
                    <a:lnTo>
                      <a:pt x="390" y="275"/>
                    </a:lnTo>
                    <a:lnTo>
                      <a:pt x="391" y="275"/>
                    </a:lnTo>
                    <a:lnTo>
                      <a:pt x="392" y="275"/>
                    </a:lnTo>
                    <a:lnTo>
                      <a:pt x="393" y="275"/>
                    </a:lnTo>
                    <a:lnTo>
                      <a:pt x="395" y="274"/>
                    </a:lnTo>
                    <a:lnTo>
                      <a:pt x="396" y="274"/>
                    </a:lnTo>
                    <a:lnTo>
                      <a:pt x="397" y="274"/>
                    </a:lnTo>
                    <a:lnTo>
                      <a:pt x="398" y="273"/>
                    </a:lnTo>
                    <a:lnTo>
                      <a:pt x="399" y="273"/>
                    </a:lnTo>
                    <a:lnTo>
                      <a:pt x="402" y="272"/>
                    </a:lnTo>
                    <a:lnTo>
                      <a:pt x="403" y="272"/>
                    </a:lnTo>
                    <a:lnTo>
                      <a:pt x="405" y="272"/>
                    </a:lnTo>
                    <a:lnTo>
                      <a:pt x="407" y="270"/>
                    </a:lnTo>
                    <a:lnTo>
                      <a:pt x="409" y="269"/>
                    </a:lnTo>
                    <a:lnTo>
                      <a:pt x="411" y="269"/>
                    </a:lnTo>
                    <a:lnTo>
                      <a:pt x="414" y="268"/>
                    </a:lnTo>
                    <a:lnTo>
                      <a:pt x="415" y="268"/>
                    </a:lnTo>
                    <a:lnTo>
                      <a:pt x="417" y="267"/>
                    </a:lnTo>
                    <a:lnTo>
                      <a:pt x="420" y="267"/>
                    </a:lnTo>
                    <a:lnTo>
                      <a:pt x="421" y="266"/>
                    </a:lnTo>
                    <a:lnTo>
                      <a:pt x="422" y="266"/>
                    </a:lnTo>
                    <a:lnTo>
                      <a:pt x="425" y="266"/>
                    </a:lnTo>
                    <a:lnTo>
                      <a:pt x="426" y="264"/>
                    </a:lnTo>
                    <a:lnTo>
                      <a:pt x="427" y="264"/>
                    </a:lnTo>
                    <a:lnTo>
                      <a:pt x="428" y="263"/>
                    </a:lnTo>
                    <a:lnTo>
                      <a:pt x="429" y="263"/>
                    </a:lnTo>
                    <a:lnTo>
                      <a:pt x="431" y="263"/>
                    </a:lnTo>
                    <a:lnTo>
                      <a:pt x="432" y="262"/>
                    </a:lnTo>
                    <a:lnTo>
                      <a:pt x="433" y="262"/>
                    </a:lnTo>
                    <a:lnTo>
                      <a:pt x="434" y="262"/>
                    </a:lnTo>
                    <a:lnTo>
                      <a:pt x="435" y="261"/>
                    </a:lnTo>
                    <a:lnTo>
                      <a:pt x="437" y="261"/>
                    </a:lnTo>
                    <a:lnTo>
                      <a:pt x="438" y="260"/>
                    </a:lnTo>
                    <a:lnTo>
                      <a:pt x="439" y="260"/>
                    </a:lnTo>
                    <a:lnTo>
                      <a:pt x="440" y="258"/>
                    </a:lnTo>
                    <a:lnTo>
                      <a:pt x="441" y="258"/>
                    </a:lnTo>
                    <a:lnTo>
                      <a:pt x="443" y="258"/>
                    </a:lnTo>
                    <a:lnTo>
                      <a:pt x="444" y="257"/>
                    </a:lnTo>
                    <a:lnTo>
                      <a:pt x="445" y="257"/>
                    </a:lnTo>
                    <a:lnTo>
                      <a:pt x="446" y="256"/>
                    </a:lnTo>
                    <a:lnTo>
                      <a:pt x="447" y="255"/>
                    </a:lnTo>
                    <a:lnTo>
                      <a:pt x="450" y="255"/>
                    </a:lnTo>
                    <a:lnTo>
                      <a:pt x="451" y="254"/>
                    </a:lnTo>
                    <a:lnTo>
                      <a:pt x="452" y="252"/>
                    </a:lnTo>
                    <a:lnTo>
                      <a:pt x="455" y="252"/>
                    </a:lnTo>
                    <a:lnTo>
                      <a:pt x="456" y="251"/>
                    </a:lnTo>
                    <a:lnTo>
                      <a:pt x="458" y="250"/>
                    </a:lnTo>
                    <a:lnTo>
                      <a:pt x="459" y="249"/>
                    </a:lnTo>
                    <a:lnTo>
                      <a:pt x="462" y="249"/>
                    </a:lnTo>
                    <a:lnTo>
                      <a:pt x="463" y="248"/>
                    </a:lnTo>
                    <a:lnTo>
                      <a:pt x="464" y="246"/>
                    </a:lnTo>
                    <a:lnTo>
                      <a:pt x="467" y="246"/>
                    </a:lnTo>
                    <a:lnTo>
                      <a:pt x="468" y="245"/>
                    </a:lnTo>
                    <a:lnTo>
                      <a:pt x="469" y="245"/>
                    </a:lnTo>
                    <a:lnTo>
                      <a:pt x="470" y="244"/>
                    </a:lnTo>
                    <a:lnTo>
                      <a:pt x="471" y="244"/>
                    </a:lnTo>
                    <a:lnTo>
                      <a:pt x="473" y="243"/>
                    </a:lnTo>
                    <a:lnTo>
                      <a:pt x="474" y="243"/>
                    </a:lnTo>
                    <a:lnTo>
                      <a:pt x="475" y="242"/>
                    </a:lnTo>
                    <a:lnTo>
                      <a:pt x="476" y="242"/>
                    </a:lnTo>
                    <a:lnTo>
                      <a:pt x="477" y="240"/>
                    </a:lnTo>
                    <a:lnTo>
                      <a:pt x="479" y="239"/>
                    </a:lnTo>
                    <a:lnTo>
                      <a:pt x="480" y="239"/>
                    </a:lnTo>
                    <a:lnTo>
                      <a:pt x="481" y="239"/>
                    </a:lnTo>
                    <a:lnTo>
                      <a:pt x="482" y="238"/>
                    </a:lnTo>
                    <a:lnTo>
                      <a:pt x="483" y="237"/>
                    </a:lnTo>
                    <a:lnTo>
                      <a:pt x="485" y="237"/>
                    </a:lnTo>
                    <a:lnTo>
                      <a:pt x="486" y="236"/>
                    </a:lnTo>
                    <a:lnTo>
                      <a:pt x="487" y="236"/>
                    </a:lnTo>
                    <a:lnTo>
                      <a:pt x="488" y="234"/>
                    </a:lnTo>
                    <a:lnTo>
                      <a:pt x="489" y="233"/>
                    </a:lnTo>
                    <a:lnTo>
                      <a:pt x="491" y="233"/>
                    </a:lnTo>
                    <a:lnTo>
                      <a:pt x="493" y="232"/>
                    </a:lnTo>
                    <a:lnTo>
                      <a:pt x="494" y="231"/>
                    </a:lnTo>
                    <a:lnTo>
                      <a:pt x="495" y="230"/>
                    </a:lnTo>
                    <a:lnTo>
                      <a:pt x="498" y="230"/>
                    </a:lnTo>
                    <a:lnTo>
                      <a:pt x="499" y="228"/>
                    </a:lnTo>
                    <a:lnTo>
                      <a:pt x="500" y="227"/>
                    </a:lnTo>
                    <a:lnTo>
                      <a:pt x="503" y="227"/>
                    </a:lnTo>
                    <a:lnTo>
                      <a:pt x="504" y="226"/>
                    </a:lnTo>
                    <a:lnTo>
                      <a:pt x="505" y="225"/>
                    </a:lnTo>
                    <a:lnTo>
                      <a:pt x="506" y="225"/>
                    </a:lnTo>
                    <a:lnTo>
                      <a:pt x="507" y="224"/>
                    </a:lnTo>
                    <a:lnTo>
                      <a:pt x="509" y="224"/>
                    </a:lnTo>
                    <a:lnTo>
                      <a:pt x="509" y="222"/>
                    </a:lnTo>
                    <a:lnTo>
                      <a:pt x="510" y="222"/>
                    </a:lnTo>
                    <a:lnTo>
                      <a:pt x="511" y="221"/>
                    </a:lnTo>
                    <a:lnTo>
                      <a:pt x="512" y="221"/>
                    </a:lnTo>
                    <a:lnTo>
                      <a:pt x="513" y="220"/>
                    </a:lnTo>
                    <a:lnTo>
                      <a:pt x="515" y="220"/>
                    </a:lnTo>
                    <a:lnTo>
                      <a:pt x="515" y="219"/>
                    </a:lnTo>
                    <a:lnTo>
                      <a:pt x="516" y="219"/>
                    </a:lnTo>
                    <a:lnTo>
                      <a:pt x="517" y="219"/>
                    </a:lnTo>
                    <a:lnTo>
                      <a:pt x="517" y="218"/>
                    </a:lnTo>
                    <a:lnTo>
                      <a:pt x="518" y="218"/>
                    </a:lnTo>
                    <a:lnTo>
                      <a:pt x="519" y="216"/>
                    </a:lnTo>
                    <a:lnTo>
                      <a:pt x="521" y="215"/>
                    </a:lnTo>
                    <a:lnTo>
                      <a:pt x="522" y="215"/>
                    </a:lnTo>
                    <a:lnTo>
                      <a:pt x="523" y="214"/>
                    </a:lnTo>
                    <a:lnTo>
                      <a:pt x="524" y="214"/>
                    </a:lnTo>
                    <a:lnTo>
                      <a:pt x="524" y="213"/>
                    </a:lnTo>
                    <a:lnTo>
                      <a:pt x="525" y="213"/>
                    </a:lnTo>
                    <a:lnTo>
                      <a:pt x="527" y="212"/>
                    </a:lnTo>
                    <a:lnTo>
                      <a:pt x="529" y="210"/>
                    </a:lnTo>
                    <a:lnTo>
                      <a:pt x="530" y="209"/>
                    </a:lnTo>
                    <a:lnTo>
                      <a:pt x="531" y="209"/>
                    </a:lnTo>
                    <a:lnTo>
                      <a:pt x="533" y="208"/>
                    </a:lnTo>
                    <a:lnTo>
                      <a:pt x="534" y="207"/>
                    </a:lnTo>
                    <a:lnTo>
                      <a:pt x="535" y="207"/>
                    </a:lnTo>
                    <a:lnTo>
                      <a:pt x="536" y="206"/>
                    </a:lnTo>
                    <a:lnTo>
                      <a:pt x="537" y="204"/>
                    </a:lnTo>
                    <a:lnTo>
                      <a:pt x="539" y="204"/>
                    </a:lnTo>
                    <a:lnTo>
                      <a:pt x="540" y="203"/>
                    </a:lnTo>
                    <a:lnTo>
                      <a:pt x="541" y="202"/>
                    </a:lnTo>
                    <a:lnTo>
                      <a:pt x="542" y="202"/>
                    </a:lnTo>
                    <a:lnTo>
                      <a:pt x="543" y="201"/>
                    </a:lnTo>
                    <a:lnTo>
                      <a:pt x="545" y="201"/>
                    </a:lnTo>
                    <a:lnTo>
                      <a:pt x="545" y="200"/>
                    </a:lnTo>
                    <a:lnTo>
                      <a:pt x="546" y="200"/>
                    </a:lnTo>
                    <a:lnTo>
                      <a:pt x="547" y="198"/>
                    </a:lnTo>
                    <a:lnTo>
                      <a:pt x="548" y="197"/>
                    </a:lnTo>
                    <a:lnTo>
                      <a:pt x="549" y="197"/>
                    </a:lnTo>
                    <a:lnTo>
                      <a:pt x="549" y="196"/>
                    </a:lnTo>
                    <a:lnTo>
                      <a:pt x="551" y="196"/>
                    </a:lnTo>
                    <a:lnTo>
                      <a:pt x="551" y="195"/>
                    </a:lnTo>
                    <a:lnTo>
                      <a:pt x="552" y="195"/>
                    </a:lnTo>
                    <a:lnTo>
                      <a:pt x="553" y="194"/>
                    </a:lnTo>
                    <a:lnTo>
                      <a:pt x="554" y="192"/>
                    </a:lnTo>
                    <a:lnTo>
                      <a:pt x="555" y="191"/>
                    </a:lnTo>
                    <a:lnTo>
                      <a:pt x="557" y="191"/>
                    </a:lnTo>
                    <a:lnTo>
                      <a:pt x="557" y="190"/>
                    </a:lnTo>
                    <a:lnTo>
                      <a:pt x="558" y="190"/>
                    </a:lnTo>
                    <a:lnTo>
                      <a:pt x="559" y="189"/>
                    </a:lnTo>
                    <a:lnTo>
                      <a:pt x="560" y="188"/>
                    </a:lnTo>
                    <a:lnTo>
                      <a:pt x="561" y="188"/>
                    </a:lnTo>
                    <a:lnTo>
                      <a:pt x="561" y="186"/>
                    </a:lnTo>
                    <a:lnTo>
                      <a:pt x="563" y="186"/>
                    </a:lnTo>
                    <a:lnTo>
                      <a:pt x="564" y="185"/>
                    </a:lnTo>
                    <a:lnTo>
                      <a:pt x="565" y="185"/>
                    </a:lnTo>
                    <a:lnTo>
                      <a:pt x="565" y="184"/>
                    </a:lnTo>
                    <a:lnTo>
                      <a:pt x="566" y="184"/>
                    </a:lnTo>
                    <a:lnTo>
                      <a:pt x="566" y="183"/>
                    </a:lnTo>
                    <a:lnTo>
                      <a:pt x="567" y="183"/>
                    </a:lnTo>
                    <a:lnTo>
                      <a:pt x="569" y="182"/>
                    </a:lnTo>
                    <a:lnTo>
                      <a:pt x="570" y="182"/>
                    </a:lnTo>
                    <a:lnTo>
                      <a:pt x="570" y="180"/>
                    </a:lnTo>
                    <a:lnTo>
                      <a:pt x="571" y="180"/>
                    </a:lnTo>
                    <a:lnTo>
                      <a:pt x="572" y="179"/>
                    </a:lnTo>
                    <a:lnTo>
                      <a:pt x="573" y="179"/>
                    </a:lnTo>
                    <a:lnTo>
                      <a:pt x="573" y="178"/>
                    </a:lnTo>
                    <a:lnTo>
                      <a:pt x="575" y="178"/>
                    </a:lnTo>
                    <a:lnTo>
                      <a:pt x="576" y="177"/>
                    </a:lnTo>
                    <a:lnTo>
                      <a:pt x="577" y="177"/>
                    </a:lnTo>
                    <a:lnTo>
                      <a:pt x="578" y="176"/>
                    </a:lnTo>
                    <a:lnTo>
                      <a:pt x="579" y="174"/>
                    </a:lnTo>
                    <a:lnTo>
                      <a:pt x="581" y="173"/>
                    </a:lnTo>
                    <a:lnTo>
                      <a:pt x="582" y="173"/>
                    </a:lnTo>
                    <a:lnTo>
                      <a:pt x="583" y="172"/>
                    </a:lnTo>
                    <a:lnTo>
                      <a:pt x="584" y="171"/>
                    </a:lnTo>
                    <a:lnTo>
                      <a:pt x="585" y="171"/>
                    </a:lnTo>
                    <a:lnTo>
                      <a:pt x="585" y="170"/>
                    </a:lnTo>
                    <a:lnTo>
                      <a:pt x="587" y="170"/>
                    </a:lnTo>
                    <a:lnTo>
                      <a:pt x="587" y="168"/>
                    </a:lnTo>
                    <a:lnTo>
                      <a:pt x="588" y="168"/>
                    </a:lnTo>
                    <a:lnTo>
                      <a:pt x="589" y="167"/>
                    </a:lnTo>
                    <a:lnTo>
                      <a:pt x="590" y="166"/>
                    </a:lnTo>
                    <a:lnTo>
                      <a:pt x="591" y="165"/>
                    </a:lnTo>
                    <a:lnTo>
                      <a:pt x="593" y="165"/>
                    </a:lnTo>
                    <a:lnTo>
                      <a:pt x="593" y="164"/>
                    </a:lnTo>
                    <a:lnTo>
                      <a:pt x="594" y="162"/>
                    </a:lnTo>
                    <a:lnTo>
                      <a:pt x="595" y="161"/>
                    </a:lnTo>
                    <a:lnTo>
                      <a:pt x="596" y="161"/>
                    </a:lnTo>
                    <a:lnTo>
                      <a:pt x="596" y="160"/>
                    </a:lnTo>
                    <a:lnTo>
                      <a:pt x="597" y="159"/>
                    </a:lnTo>
                    <a:lnTo>
                      <a:pt x="599" y="158"/>
                    </a:lnTo>
                    <a:lnTo>
                      <a:pt x="600" y="158"/>
                    </a:lnTo>
                    <a:lnTo>
                      <a:pt x="600" y="156"/>
                    </a:lnTo>
                    <a:lnTo>
                      <a:pt x="601" y="155"/>
                    </a:lnTo>
                    <a:lnTo>
                      <a:pt x="602" y="154"/>
                    </a:lnTo>
                    <a:lnTo>
                      <a:pt x="603" y="153"/>
                    </a:lnTo>
                    <a:lnTo>
                      <a:pt x="605" y="152"/>
                    </a:lnTo>
                    <a:lnTo>
                      <a:pt x="606" y="150"/>
                    </a:lnTo>
                    <a:lnTo>
                      <a:pt x="607" y="149"/>
                    </a:lnTo>
                    <a:lnTo>
                      <a:pt x="608" y="148"/>
                    </a:lnTo>
                    <a:lnTo>
                      <a:pt x="608" y="147"/>
                    </a:lnTo>
                    <a:lnTo>
                      <a:pt x="609" y="147"/>
                    </a:lnTo>
                    <a:lnTo>
                      <a:pt x="611" y="146"/>
                    </a:lnTo>
                    <a:lnTo>
                      <a:pt x="611" y="144"/>
                    </a:lnTo>
                    <a:lnTo>
                      <a:pt x="612" y="144"/>
                    </a:lnTo>
                    <a:lnTo>
                      <a:pt x="612" y="143"/>
                    </a:lnTo>
                    <a:lnTo>
                      <a:pt x="613" y="142"/>
                    </a:lnTo>
                    <a:lnTo>
                      <a:pt x="614" y="141"/>
                    </a:lnTo>
                    <a:lnTo>
                      <a:pt x="615" y="141"/>
                    </a:lnTo>
                    <a:lnTo>
                      <a:pt x="615" y="140"/>
                    </a:lnTo>
                    <a:lnTo>
                      <a:pt x="617" y="138"/>
                    </a:lnTo>
                    <a:lnTo>
                      <a:pt x="618" y="137"/>
                    </a:lnTo>
                    <a:lnTo>
                      <a:pt x="618" y="136"/>
                    </a:lnTo>
                    <a:lnTo>
                      <a:pt x="619" y="136"/>
                    </a:lnTo>
                    <a:lnTo>
                      <a:pt x="620" y="135"/>
                    </a:lnTo>
                    <a:lnTo>
                      <a:pt x="620" y="134"/>
                    </a:lnTo>
                    <a:lnTo>
                      <a:pt x="621" y="132"/>
                    </a:lnTo>
                    <a:lnTo>
                      <a:pt x="623" y="131"/>
                    </a:lnTo>
                    <a:lnTo>
                      <a:pt x="624" y="130"/>
                    </a:lnTo>
                    <a:lnTo>
                      <a:pt x="625" y="128"/>
                    </a:lnTo>
                    <a:lnTo>
                      <a:pt x="626" y="126"/>
                    </a:lnTo>
                    <a:lnTo>
                      <a:pt x="627" y="125"/>
                    </a:lnTo>
                    <a:lnTo>
                      <a:pt x="629" y="124"/>
                    </a:lnTo>
                    <a:lnTo>
                      <a:pt x="630" y="122"/>
                    </a:lnTo>
                    <a:lnTo>
                      <a:pt x="631" y="120"/>
                    </a:lnTo>
                    <a:lnTo>
                      <a:pt x="633" y="119"/>
                    </a:lnTo>
                    <a:lnTo>
                      <a:pt x="635" y="118"/>
                    </a:lnTo>
                    <a:lnTo>
                      <a:pt x="635" y="117"/>
                    </a:lnTo>
                    <a:lnTo>
                      <a:pt x="636" y="114"/>
                    </a:lnTo>
                    <a:lnTo>
                      <a:pt x="637" y="113"/>
                    </a:lnTo>
                    <a:lnTo>
                      <a:pt x="638" y="112"/>
                    </a:lnTo>
                    <a:lnTo>
                      <a:pt x="639" y="112"/>
                    </a:lnTo>
                    <a:lnTo>
                      <a:pt x="639" y="111"/>
                    </a:lnTo>
                    <a:lnTo>
                      <a:pt x="641" y="110"/>
                    </a:lnTo>
                    <a:lnTo>
                      <a:pt x="642" y="108"/>
                    </a:lnTo>
                    <a:lnTo>
                      <a:pt x="642" y="107"/>
                    </a:lnTo>
                    <a:lnTo>
                      <a:pt x="643" y="106"/>
                    </a:lnTo>
                    <a:lnTo>
                      <a:pt x="644" y="106"/>
                    </a:lnTo>
                    <a:lnTo>
                      <a:pt x="644" y="105"/>
                    </a:lnTo>
                    <a:lnTo>
                      <a:pt x="645" y="104"/>
                    </a:lnTo>
                    <a:lnTo>
                      <a:pt x="645" y="102"/>
                    </a:lnTo>
                    <a:lnTo>
                      <a:pt x="647" y="102"/>
                    </a:lnTo>
                    <a:lnTo>
                      <a:pt x="648" y="101"/>
                    </a:lnTo>
                    <a:lnTo>
                      <a:pt x="648" y="100"/>
                    </a:lnTo>
                    <a:lnTo>
                      <a:pt x="649" y="99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1" y="95"/>
                    </a:lnTo>
                    <a:lnTo>
                      <a:pt x="653" y="94"/>
                    </a:lnTo>
                    <a:lnTo>
                      <a:pt x="653" y="93"/>
                    </a:lnTo>
                    <a:lnTo>
                      <a:pt x="654" y="92"/>
                    </a:lnTo>
                    <a:lnTo>
                      <a:pt x="655" y="90"/>
                    </a:lnTo>
                    <a:lnTo>
                      <a:pt x="656" y="88"/>
                    </a:lnTo>
                    <a:lnTo>
                      <a:pt x="657" y="87"/>
                    </a:lnTo>
                    <a:lnTo>
                      <a:pt x="659" y="84"/>
                    </a:lnTo>
                    <a:lnTo>
                      <a:pt x="660" y="83"/>
                    </a:lnTo>
                    <a:lnTo>
                      <a:pt x="661" y="81"/>
                    </a:lnTo>
                    <a:lnTo>
                      <a:pt x="663" y="80"/>
                    </a:lnTo>
                    <a:lnTo>
                      <a:pt x="665" y="77"/>
                    </a:lnTo>
                    <a:lnTo>
                      <a:pt x="665" y="76"/>
                    </a:lnTo>
                    <a:lnTo>
                      <a:pt x="666" y="75"/>
                    </a:lnTo>
                    <a:lnTo>
                      <a:pt x="667" y="74"/>
                    </a:lnTo>
                    <a:lnTo>
                      <a:pt x="668" y="72"/>
                    </a:lnTo>
                    <a:lnTo>
                      <a:pt x="669" y="71"/>
                    </a:lnTo>
                    <a:lnTo>
                      <a:pt x="669" y="70"/>
                    </a:lnTo>
                    <a:lnTo>
                      <a:pt x="671" y="69"/>
                    </a:lnTo>
                    <a:lnTo>
                      <a:pt x="672" y="68"/>
                    </a:lnTo>
                    <a:lnTo>
                      <a:pt x="672" y="66"/>
                    </a:lnTo>
                    <a:lnTo>
                      <a:pt x="673" y="65"/>
                    </a:lnTo>
                    <a:lnTo>
                      <a:pt x="674" y="64"/>
                    </a:lnTo>
                    <a:lnTo>
                      <a:pt x="674" y="63"/>
                    </a:lnTo>
                    <a:lnTo>
                      <a:pt x="675" y="62"/>
                    </a:lnTo>
                    <a:lnTo>
                      <a:pt x="677" y="62"/>
                    </a:lnTo>
                    <a:lnTo>
                      <a:pt x="677" y="60"/>
                    </a:lnTo>
                    <a:lnTo>
                      <a:pt x="678" y="59"/>
                    </a:lnTo>
                    <a:lnTo>
                      <a:pt x="678" y="58"/>
                    </a:lnTo>
                    <a:lnTo>
                      <a:pt x="679" y="57"/>
                    </a:lnTo>
                    <a:lnTo>
                      <a:pt x="680" y="56"/>
                    </a:lnTo>
                    <a:lnTo>
                      <a:pt x="680" y="54"/>
                    </a:lnTo>
                    <a:lnTo>
                      <a:pt x="681" y="53"/>
                    </a:lnTo>
                    <a:lnTo>
                      <a:pt x="683" y="52"/>
                    </a:lnTo>
                    <a:lnTo>
                      <a:pt x="684" y="51"/>
                    </a:lnTo>
                    <a:lnTo>
                      <a:pt x="685" y="50"/>
                    </a:lnTo>
                    <a:lnTo>
                      <a:pt x="686" y="47"/>
                    </a:lnTo>
                    <a:lnTo>
                      <a:pt x="687" y="46"/>
                    </a:lnTo>
                    <a:lnTo>
                      <a:pt x="689" y="45"/>
                    </a:lnTo>
                    <a:lnTo>
                      <a:pt x="690" y="42"/>
                    </a:lnTo>
                    <a:lnTo>
                      <a:pt x="691" y="40"/>
                    </a:lnTo>
                    <a:lnTo>
                      <a:pt x="692" y="39"/>
                    </a:lnTo>
                    <a:lnTo>
                      <a:pt x="693" y="36"/>
                    </a:lnTo>
                    <a:lnTo>
                      <a:pt x="695" y="35"/>
                    </a:lnTo>
                    <a:lnTo>
                      <a:pt x="696" y="33"/>
                    </a:lnTo>
                    <a:lnTo>
                      <a:pt x="697" y="32"/>
                    </a:lnTo>
                    <a:lnTo>
                      <a:pt x="698" y="30"/>
                    </a:lnTo>
                    <a:lnTo>
                      <a:pt x="699" y="29"/>
                    </a:lnTo>
                    <a:lnTo>
                      <a:pt x="701" y="28"/>
                    </a:lnTo>
                    <a:lnTo>
                      <a:pt x="701" y="27"/>
                    </a:lnTo>
                    <a:lnTo>
                      <a:pt x="702" y="26"/>
                    </a:lnTo>
                    <a:lnTo>
                      <a:pt x="703" y="24"/>
                    </a:lnTo>
                    <a:lnTo>
                      <a:pt x="703" y="23"/>
                    </a:lnTo>
                    <a:lnTo>
                      <a:pt x="704" y="22"/>
                    </a:lnTo>
                    <a:lnTo>
                      <a:pt x="704" y="21"/>
                    </a:lnTo>
                    <a:lnTo>
                      <a:pt x="705" y="20"/>
                    </a:lnTo>
                    <a:lnTo>
                      <a:pt x="707" y="20"/>
                    </a:lnTo>
                    <a:lnTo>
                      <a:pt x="707" y="18"/>
                    </a:lnTo>
                    <a:lnTo>
                      <a:pt x="708" y="17"/>
                    </a:lnTo>
                    <a:lnTo>
                      <a:pt x="708" y="16"/>
                    </a:lnTo>
                    <a:lnTo>
                      <a:pt x="709" y="16"/>
                    </a:lnTo>
                    <a:lnTo>
                      <a:pt x="709" y="15"/>
                    </a:lnTo>
                    <a:lnTo>
                      <a:pt x="710" y="14"/>
                    </a:lnTo>
                    <a:lnTo>
                      <a:pt x="710" y="12"/>
                    </a:lnTo>
                    <a:lnTo>
                      <a:pt x="711" y="11"/>
                    </a:lnTo>
                    <a:lnTo>
                      <a:pt x="711" y="10"/>
                    </a:lnTo>
                    <a:lnTo>
                      <a:pt x="713" y="9"/>
                    </a:lnTo>
                    <a:lnTo>
                      <a:pt x="713" y="8"/>
                    </a:lnTo>
                    <a:lnTo>
                      <a:pt x="714" y="6"/>
                    </a:lnTo>
                    <a:lnTo>
                      <a:pt x="715" y="5"/>
                    </a:lnTo>
                    <a:lnTo>
                      <a:pt x="715" y="4"/>
                    </a:lnTo>
                    <a:lnTo>
                      <a:pt x="716" y="3"/>
                    </a:lnTo>
                    <a:lnTo>
                      <a:pt x="717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3" name="Freeform 288">
                <a:extLst>
                  <a:ext uri="{FF2B5EF4-FFF2-40B4-BE49-F238E27FC236}">
                    <a16:creationId xmlns:a16="http://schemas.microsoft.com/office/drawing/2014/main" id="{FF9AB9CB-A77F-3E4B-9B1E-C2D4A53F1D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782"/>
                <a:ext cx="52" cy="172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0"/>
                    </a:moveTo>
                    <a:lnTo>
                      <a:pt x="2" y="4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5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4" y="27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6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30" y="59"/>
                    </a:lnTo>
                    <a:lnTo>
                      <a:pt x="30" y="60"/>
                    </a:lnTo>
                    <a:lnTo>
                      <a:pt x="31" y="62"/>
                    </a:lnTo>
                    <a:lnTo>
                      <a:pt x="31" y="63"/>
                    </a:lnTo>
                    <a:lnTo>
                      <a:pt x="31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1"/>
                    </a:lnTo>
                    <a:lnTo>
                      <a:pt x="34" y="72"/>
                    </a:lnTo>
                    <a:lnTo>
                      <a:pt x="36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7"/>
                    </a:lnTo>
                    <a:lnTo>
                      <a:pt x="37" y="78"/>
                    </a:lnTo>
                    <a:lnTo>
                      <a:pt x="37" y="80"/>
                    </a:lnTo>
                    <a:lnTo>
                      <a:pt x="38" y="81"/>
                    </a:lnTo>
                    <a:lnTo>
                      <a:pt x="38" y="82"/>
                    </a:lnTo>
                    <a:lnTo>
                      <a:pt x="38" y="83"/>
                    </a:lnTo>
                    <a:lnTo>
                      <a:pt x="39" y="84"/>
                    </a:lnTo>
                    <a:lnTo>
                      <a:pt x="39" y="86"/>
                    </a:lnTo>
                    <a:lnTo>
                      <a:pt x="40" y="88"/>
                    </a:lnTo>
                    <a:lnTo>
                      <a:pt x="40" y="89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100"/>
                    </a:lnTo>
                    <a:lnTo>
                      <a:pt x="46" y="102"/>
                    </a:lnTo>
                    <a:lnTo>
                      <a:pt x="46" y="104"/>
                    </a:lnTo>
                    <a:lnTo>
                      <a:pt x="46" y="105"/>
                    </a:lnTo>
                    <a:lnTo>
                      <a:pt x="48" y="106"/>
                    </a:lnTo>
                    <a:lnTo>
                      <a:pt x="48" y="107"/>
                    </a:lnTo>
                    <a:lnTo>
                      <a:pt x="49" y="108"/>
                    </a:lnTo>
                    <a:lnTo>
                      <a:pt x="49" y="110"/>
                    </a:lnTo>
                    <a:lnTo>
                      <a:pt x="49" y="111"/>
                    </a:lnTo>
                    <a:lnTo>
                      <a:pt x="50" y="112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1" y="115"/>
                    </a:lnTo>
                    <a:lnTo>
                      <a:pt x="51" y="116"/>
                    </a:lnTo>
                    <a:lnTo>
                      <a:pt x="51" y="117"/>
                    </a:lnTo>
                    <a:lnTo>
                      <a:pt x="51" y="118"/>
                    </a:lnTo>
                    <a:lnTo>
                      <a:pt x="52" y="119"/>
                    </a:lnTo>
                    <a:lnTo>
                      <a:pt x="52" y="121"/>
                    </a:lnTo>
                    <a:lnTo>
                      <a:pt x="52" y="122"/>
                    </a:lnTo>
                    <a:lnTo>
                      <a:pt x="54" y="123"/>
                    </a:lnTo>
                    <a:lnTo>
                      <a:pt x="54" y="124"/>
                    </a:lnTo>
                    <a:lnTo>
                      <a:pt x="54" y="125"/>
                    </a:lnTo>
                    <a:lnTo>
                      <a:pt x="55" y="127"/>
                    </a:lnTo>
                    <a:lnTo>
                      <a:pt x="55" y="128"/>
                    </a:lnTo>
                    <a:lnTo>
                      <a:pt x="55" y="130"/>
                    </a:lnTo>
                    <a:lnTo>
                      <a:pt x="56" y="131"/>
                    </a:lnTo>
                    <a:lnTo>
                      <a:pt x="56" y="133"/>
                    </a:lnTo>
                    <a:lnTo>
                      <a:pt x="57" y="135"/>
                    </a:lnTo>
                    <a:lnTo>
                      <a:pt x="57" y="136"/>
                    </a:lnTo>
                    <a:lnTo>
                      <a:pt x="58" y="139"/>
                    </a:lnTo>
                    <a:lnTo>
                      <a:pt x="58" y="141"/>
                    </a:lnTo>
                    <a:lnTo>
                      <a:pt x="60" y="142"/>
                    </a:lnTo>
                    <a:lnTo>
                      <a:pt x="60" y="145"/>
                    </a:lnTo>
                    <a:lnTo>
                      <a:pt x="61" y="146"/>
                    </a:lnTo>
                    <a:lnTo>
                      <a:pt x="61" y="147"/>
                    </a:lnTo>
                    <a:lnTo>
                      <a:pt x="61" y="148"/>
                    </a:lnTo>
                    <a:lnTo>
                      <a:pt x="62" y="149"/>
                    </a:lnTo>
                    <a:lnTo>
                      <a:pt x="62" y="151"/>
                    </a:lnTo>
                    <a:lnTo>
                      <a:pt x="62" y="152"/>
                    </a:lnTo>
                    <a:lnTo>
                      <a:pt x="63" y="153"/>
                    </a:lnTo>
                    <a:lnTo>
                      <a:pt x="63" y="154"/>
                    </a:lnTo>
                    <a:lnTo>
                      <a:pt x="63" y="155"/>
                    </a:lnTo>
                    <a:lnTo>
                      <a:pt x="63" y="157"/>
                    </a:lnTo>
                    <a:lnTo>
                      <a:pt x="64" y="158"/>
                    </a:lnTo>
                    <a:lnTo>
                      <a:pt x="64" y="159"/>
                    </a:lnTo>
                    <a:lnTo>
                      <a:pt x="64" y="160"/>
                    </a:lnTo>
                    <a:lnTo>
                      <a:pt x="66" y="161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7" y="165"/>
                    </a:lnTo>
                    <a:lnTo>
                      <a:pt x="67" y="166"/>
                    </a:lnTo>
                    <a:lnTo>
                      <a:pt x="67" y="167"/>
                    </a:lnTo>
                    <a:lnTo>
                      <a:pt x="67" y="169"/>
                    </a:lnTo>
                    <a:lnTo>
                      <a:pt x="68" y="170"/>
                    </a:lnTo>
                    <a:lnTo>
                      <a:pt x="68" y="172"/>
                    </a:lnTo>
                    <a:lnTo>
                      <a:pt x="69" y="173"/>
                    </a:lnTo>
                    <a:lnTo>
                      <a:pt x="69" y="175"/>
                    </a:lnTo>
                    <a:lnTo>
                      <a:pt x="69" y="177"/>
                    </a:lnTo>
                    <a:lnTo>
                      <a:pt x="70" y="178"/>
                    </a:lnTo>
                    <a:lnTo>
                      <a:pt x="70" y="181"/>
                    </a:lnTo>
                    <a:lnTo>
                      <a:pt x="72" y="183"/>
                    </a:lnTo>
                    <a:lnTo>
                      <a:pt x="72" y="184"/>
                    </a:lnTo>
                    <a:lnTo>
                      <a:pt x="73" y="187"/>
                    </a:lnTo>
                    <a:lnTo>
                      <a:pt x="73" y="188"/>
                    </a:lnTo>
                    <a:lnTo>
                      <a:pt x="74" y="189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5" y="194"/>
                    </a:lnTo>
                    <a:lnTo>
                      <a:pt x="75" y="195"/>
                    </a:lnTo>
                    <a:lnTo>
                      <a:pt x="75" y="196"/>
                    </a:lnTo>
                    <a:lnTo>
                      <a:pt x="76" y="196"/>
                    </a:lnTo>
                    <a:lnTo>
                      <a:pt x="76" y="197"/>
                    </a:lnTo>
                    <a:lnTo>
                      <a:pt x="76" y="199"/>
                    </a:lnTo>
                    <a:lnTo>
                      <a:pt x="76" y="200"/>
                    </a:lnTo>
                    <a:lnTo>
                      <a:pt x="76" y="201"/>
                    </a:lnTo>
                    <a:lnTo>
                      <a:pt x="78" y="202"/>
                    </a:lnTo>
                    <a:lnTo>
                      <a:pt x="78" y="203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8" y="207"/>
                    </a:lnTo>
                    <a:lnTo>
                      <a:pt x="78" y="208"/>
                    </a:lnTo>
                    <a:lnTo>
                      <a:pt x="79" y="209"/>
                    </a:lnTo>
                    <a:lnTo>
                      <a:pt x="79" y="211"/>
                    </a:lnTo>
                    <a:lnTo>
                      <a:pt x="79" y="212"/>
                    </a:lnTo>
                    <a:lnTo>
                      <a:pt x="79" y="213"/>
                    </a:lnTo>
                    <a:lnTo>
                      <a:pt x="79" y="214"/>
                    </a:lnTo>
                    <a:lnTo>
                      <a:pt x="79" y="215"/>
                    </a:lnTo>
                    <a:lnTo>
                      <a:pt x="79" y="218"/>
                    </a:lnTo>
                    <a:lnTo>
                      <a:pt x="79" y="219"/>
                    </a:lnTo>
                    <a:lnTo>
                      <a:pt x="79" y="220"/>
                    </a:lnTo>
                    <a:lnTo>
                      <a:pt x="79" y="223"/>
                    </a:lnTo>
                    <a:lnTo>
                      <a:pt x="80" y="224"/>
                    </a:lnTo>
                    <a:lnTo>
                      <a:pt x="80" y="226"/>
                    </a:lnTo>
                    <a:lnTo>
                      <a:pt x="80" y="227"/>
                    </a:lnTo>
                    <a:lnTo>
                      <a:pt x="80" y="229"/>
                    </a:lnTo>
                    <a:lnTo>
                      <a:pt x="80" y="230"/>
                    </a:lnTo>
                    <a:lnTo>
                      <a:pt x="80" y="231"/>
                    </a:lnTo>
                    <a:lnTo>
                      <a:pt x="80" y="232"/>
                    </a:lnTo>
                    <a:lnTo>
                      <a:pt x="80" y="233"/>
                    </a:lnTo>
                    <a:lnTo>
                      <a:pt x="80" y="235"/>
                    </a:lnTo>
                    <a:lnTo>
                      <a:pt x="80" y="236"/>
                    </a:lnTo>
                    <a:lnTo>
                      <a:pt x="81" y="237"/>
                    </a:lnTo>
                    <a:lnTo>
                      <a:pt x="81" y="238"/>
                    </a:lnTo>
                    <a:lnTo>
                      <a:pt x="81" y="239"/>
                    </a:lnTo>
                    <a:lnTo>
                      <a:pt x="81" y="241"/>
                    </a:lnTo>
                    <a:lnTo>
                      <a:pt x="81" y="242"/>
                    </a:lnTo>
                    <a:lnTo>
                      <a:pt x="81" y="243"/>
                    </a:lnTo>
                    <a:lnTo>
                      <a:pt x="81" y="244"/>
                    </a:lnTo>
                    <a:lnTo>
                      <a:pt x="82" y="245"/>
                    </a:lnTo>
                    <a:lnTo>
                      <a:pt x="82" y="247"/>
                    </a:lnTo>
                    <a:lnTo>
                      <a:pt x="82" y="248"/>
                    </a:lnTo>
                    <a:lnTo>
                      <a:pt x="82" y="249"/>
                    </a:lnTo>
                    <a:lnTo>
                      <a:pt x="82" y="250"/>
                    </a:lnTo>
                    <a:lnTo>
                      <a:pt x="84" y="251"/>
                    </a:lnTo>
                    <a:lnTo>
                      <a:pt x="84" y="253"/>
                    </a:lnTo>
                    <a:lnTo>
                      <a:pt x="84" y="254"/>
                    </a:lnTo>
                    <a:lnTo>
                      <a:pt x="84" y="255"/>
                    </a:lnTo>
                    <a:lnTo>
                      <a:pt x="84" y="256"/>
                    </a:lnTo>
                    <a:lnTo>
                      <a:pt x="84" y="257"/>
                    </a:lnTo>
                    <a:lnTo>
                      <a:pt x="85" y="257"/>
                    </a:lnTo>
                    <a:lnTo>
                      <a:pt x="85" y="259"/>
                    </a:lnTo>
                    <a:lnTo>
                      <a:pt x="85" y="260"/>
                    </a:lnTo>
                    <a:lnTo>
                      <a:pt x="85" y="261"/>
                    </a:lnTo>
                    <a:lnTo>
                      <a:pt x="85" y="262"/>
                    </a:lnTo>
                    <a:lnTo>
                      <a:pt x="85" y="263"/>
                    </a:lnTo>
                    <a:lnTo>
                      <a:pt x="85" y="265"/>
                    </a:lnTo>
                    <a:lnTo>
                      <a:pt x="85" y="266"/>
                    </a:lnTo>
                    <a:lnTo>
                      <a:pt x="85" y="267"/>
                    </a:lnTo>
                    <a:lnTo>
                      <a:pt x="85" y="268"/>
                    </a:lnTo>
                    <a:lnTo>
                      <a:pt x="85" y="269"/>
                    </a:lnTo>
                    <a:lnTo>
                      <a:pt x="85" y="271"/>
                    </a:lnTo>
                    <a:lnTo>
                      <a:pt x="85" y="272"/>
                    </a:lnTo>
                    <a:lnTo>
                      <a:pt x="85" y="273"/>
                    </a:lnTo>
                    <a:lnTo>
                      <a:pt x="85" y="274"/>
                    </a:lnTo>
                    <a:lnTo>
                      <a:pt x="85" y="275"/>
                    </a:lnTo>
                    <a:lnTo>
                      <a:pt x="85" y="278"/>
                    </a:lnTo>
                    <a:lnTo>
                      <a:pt x="84" y="279"/>
                    </a:lnTo>
                    <a:lnTo>
                      <a:pt x="84" y="281"/>
                    </a:lnTo>
                    <a:lnTo>
                      <a:pt x="84" y="284"/>
                    </a:lnTo>
                    <a:lnTo>
                      <a:pt x="84" y="285"/>
                    </a:lnTo>
                    <a:lnTo>
                      <a:pt x="84" y="28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4" name="Freeform 289">
                <a:extLst>
                  <a:ext uri="{FF2B5EF4-FFF2-40B4-BE49-F238E27FC236}">
                    <a16:creationId xmlns:a16="http://schemas.microsoft.com/office/drawing/2014/main" id="{F88DFA75-E5DE-134D-87ED-8E7996C040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954"/>
                <a:ext cx="52" cy="173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287"/>
                    </a:moveTo>
                    <a:lnTo>
                      <a:pt x="2" y="283"/>
                    </a:lnTo>
                    <a:lnTo>
                      <a:pt x="3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8" y="273"/>
                    </a:lnTo>
                    <a:lnTo>
                      <a:pt x="9" y="270"/>
                    </a:lnTo>
                    <a:lnTo>
                      <a:pt x="10" y="268"/>
                    </a:lnTo>
                    <a:lnTo>
                      <a:pt x="12" y="267"/>
                    </a:lnTo>
                    <a:lnTo>
                      <a:pt x="12" y="264"/>
                    </a:lnTo>
                    <a:lnTo>
                      <a:pt x="13" y="263"/>
                    </a:lnTo>
                    <a:lnTo>
                      <a:pt x="14" y="261"/>
                    </a:lnTo>
                    <a:lnTo>
                      <a:pt x="15" y="259"/>
                    </a:lnTo>
                    <a:lnTo>
                      <a:pt x="15" y="258"/>
                    </a:lnTo>
                    <a:lnTo>
                      <a:pt x="16" y="257"/>
                    </a:lnTo>
                    <a:lnTo>
                      <a:pt x="18" y="256"/>
                    </a:lnTo>
                    <a:lnTo>
                      <a:pt x="18" y="255"/>
                    </a:lnTo>
                    <a:lnTo>
                      <a:pt x="19" y="253"/>
                    </a:lnTo>
                    <a:lnTo>
                      <a:pt x="19" y="252"/>
                    </a:lnTo>
                    <a:lnTo>
                      <a:pt x="20" y="251"/>
                    </a:lnTo>
                    <a:lnTo>
                      <a:pt x="20" y="250"/>
                    </a:lnTo>
                    <a:lnTo>
                      <a:pt x="20" y="249"/>
                    </a:lnTo>
                    <a:lnTo>
                      <a:pt x="21" y="247"/>
                    </a:lnTo>
                    <a:lnTo>
                      <a:pt x="21" y="246"/>
                    </a:lnTo>
                    <a:lnTo>
                      <a:pt x="22" y="245"/>
                    </a:lnTo>
                    <a:lnTo>
                      <a:pt x="22" y="244"/>
                    </a:lnTo>
                    <a:lnTo>
                      <a:pt x="24" y="243"/>
                    </a:lnTo>
                    <a:lnTo>
                      <a:pt x="24" y="241"/>
                    </a:lnTo>
                    <a:lnTo>
                      <a:pt x="25" y="240"/>
                    </a:lnTo>
                    <a:lnTo>
                      <a:pt x="25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7" y="234"/>
                    </a:lnTo>
                    <a:lnTo>
                      <a:pt x="27" y="233"/>
                    </a:lnTo>
                    <a:lnTo>
                      <a:pt x="28" y="231"/>
                    </a:lnTo>
                    <a:lnTo>
                      <a:pt x="28" y="229"/>
                    </a:lnTo>
                    <a:lnTo>
                      <a:pt x="30" y="228"/>
                    </a:lnTo>
                    <a:lnTo>
                      <a:pt x="30" y="227"/>
                    </a:lnTo>
                    <a:lnTo>
                      <a:pt x="31" y="226"/>
                    </a:lnTo>
                    <a:lnTo>
                      <a:pt x="31" y="225"/>
                    </a:lnTo>
                    <a:lnTo>
                      <a:pt x="31" y="223"/>
                    </a:lnTo>
                    <a:lnTo>
                      <a:pt x="32" y="222"/>
                    </a:lnTo>
                    <a:lnTo>
                      <a:pt x="32" y="221"/>
                    </a:lnTo>
                    <a:lnTo>
                      <a:pt x="32" y="220"/>
                    </a:lnTo>
                    <a:lnTo>
                      <a:pt x="33" y="220"/>
                    </a:lnTo>
                    <a:lnTo>
                      <a:pt x="33" y="219"/>
                    </a:lnTo>
                    <a:lnTo>
                      <a:pt x="33" y="217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6" y="214"/>
                    </a:lnTo>
                    <a:lnTo>
                      <a:pt x="36" y="213"/>
                    </a:lnTo>
                    <a:lnTo>
                      <a:pt x="36" y="211"/>
                    </a:lnTo>
                    <a:lnTo>
                      <a:pt x="37" y="210"/>
                    </a:lnTo>
                    <a:lnTo>
                      <a:pt x="37" y="209"/>
                    </a:lnTo>
                    <a:lnTo>
                      <a:pt x="38" y="208"/>
                    </a:lnTo>
                    <a:lnTo>
                      <a:pt x="38" y="205"/>
                    </a:lnTo>
                    <a:lnTo>
                      <a:pt x="38" y="204"/>
                    </a:lnTo>
                    <a:lnTo>
                      <a:pt x="39" y="203"/>
                    </a:lnTo>
                    <a:lnTo>
                      <a:pt x="39" y="202"/>
                    </a:lnTo>
                    <a:lnTo>
                      <a:pt x="40" y="201"/>
                    </a:lnTo>
                    <a:lnTo>
                      <a:pt x="40" y="198"/>
                    </a:lnTo>
                    <a:lnTo>
                      <a:pt x="42" y="197"/>
                    </a:lnTo>
                    <a:lnTo>
                      <a:pt x="43" y="195"/>
                    </a:lnTo>
                    <a:lnTo>
                      <a:pt x="43" y="192"/>
                    </a:lnTo>
                    <a:lnTo>
                      <a:pt x="44" y="191"/>
                    </a:lnTo>
                    <a:lnTo>
                      <a:pt x="44" y="189"/>
                    </a:lnTo>
                    <a:lnTo>
                      <a:pt x="45" y="187"/>
                    </a:lnTo>
                    <a:lnTo>
                      <a:pt x="46" y="186"/>
                    </a:lnTo>
                    <a:lnTo>
                      <a:pt x="46" y="184"/>
                    </a:lnTo>
                    <a:lnTo>
                      <a:pt x="46" y="183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9" y="179"/>
                    </a:lnTo>
                    <a:lnTo>
                      <a:pt x="49" y="178"/>
                    </a:lnTo>
                    <a:lnTo>
                      <a:pt x="49" y="177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1" y="173"/>
                    </a:lnTo>
                    <a:lnTo>
                      <a:pt x="51" y="172"/>
                    </a:lnTo>
                    <a:lnTo>
                      <a:pt x="51" y="171"/>
                    </a:lnTo>
                    <a:lnTo>
                      <a:pt x="51" y="169"/>
                    </a:lnTo>
                    <a:lnTo>
                      <a:pt x="52" y="168"/>
                    </a:lnTo>
                    <a:lnTo>
                      <a:pt x="52" y="167"/>
                    </a:lnTo>
                    <a:lnTo>
                      <a:pt x="52" y="166"/>
                    </a:lnTo>
                    <a:lnTo>
                      <a:pt x="54" y="165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0"/>
                    </a:lnTo>
                    <a:lnTo>
                      <a:pt x="55" y="159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7" y="153"/>
                    </a:lnTo>
                    <a:lnTo>
                      <a:pt x="57" y="150"/>
                    </a:lnTo>
                    <a:lnTo>
                      <a:pt x="58" y="149"/>
                    </a:lnTo>
                    <a:lnTo>
                      <a:pt x="58" y="147"/>
                    </a:lnTo>
                    <a:lnTo>
                      <a:pt x="60" y="145"/>
                    </a:lnTo>
                    <a:lnTo>
                      <a:pt x="60" y="144"/>
                    </a:lnTo>
                    <a:lnTo>
                      <a:pt x="61" y="142"/>
                    </a:lnTo>
                    <a:lnTo>
                      <a:pt x="61" y="141"/>
                    </a:lnTo>
                    <a:lnTo>
                      <a:pt x="61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2" y="136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3" y="131"/>
                    </a:lnTo>
                    <a:lnTo>
                      <a:pt x="64" y="130"/>
                    </a:lnTo>
                    <a:lnTo>
                      <a:pt x="64" y="129"/>
                    </a:lnTo>
                    <a:lnTo>
                      <a:pt x="64" y="127"/>
                    </a:lnTo>
                    <a:lnTo>
                      <a:pt x="66" y="126"/>
                    </a:lnTo>
                    <a:lnTo>
                      <a:pt x="66" y="125"/>
                    </a:lnTo>
                    <a:lnTo>
                      <a:pt x="66" y="124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7" y="120"/>
                    </a:lnTo>
                    <a:lnTo>
                      <a:pt x="67" y="119"/>
                    </a:lnTo>
                    <a:lnTo>
                      <a:pt x="68" y="118"/>
                    </a:lnTo>
                    <a:lnTo>
                      <a:pt x="68" y="117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9" y="112"/>
                    </a:lnTo>
                    <a:lnTo>
                      <a:pt x="70" y="109"/>
                    </a:lnTo>
                    <a:lnTo>
                      <a:pt x="70" y="107"/>
                    </a:lnTo>
                    <a:lnTo>
                      <a:pt x="72" y="106"/>
                    </a:lnTo>
                    <a:lnTo>
                      <a:pt x="72" y="103"/>
                    </a:lnTo>
                    <a:lnTo>
                      <a:pt x="73" y="102"/>
                    </a:lnTo>
                    <a:lnTo>
                      <a:pt x="73" y="100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6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5" y="93"/>
                    </a:lnTo>
                    <a:lnTo>
                      <a:pt x="76" y="91"/>
                    </a:lnTo>
                    <a:lnTo>
                      <a:pt x="76" y="90"/>
                    </a:lnTo>
                    <a:lnTo>
                      <a:pt x="76" y="89"/>
                    </a:lnTo>
                    <a:lnTo>
                      <a:pt x="76" y="88"/>
                    </a:lnTo>
                    <a:lnTo>
                      <a:pt x="76" y="87"/>
                    </a:lnTo>
                    <a:lnTo>
                      <a:pt x="78" y="87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8" y="83"/>
                    </a:lnTo>
                    <a:lnTo>
                      <a:pt x="78" y="82"/>
                    </a:lnTo>
                    <a:lnTo>
                      <a:pt x="78" y="81"/>
                    </a:lnTo>
                    <a:lnTo>
                      <a:pt x="78" y="79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9" y="66"/>
                    </a:lnTo>
                    <a:lnTo>
                      <a:pt x="79" y="65"/>
                    </a:lnTo>
                    <a:lnTo>
                      <a:pt x="80" y="64"/>
                    </a:lnTo>
                    <a:lnTo>
                      <a:pt x="80" y="61"/>
                    </a:lnTo>
                    <a:lnTo>
                      <a:pt x="80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0" y="57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81" y="48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1" y="45"/>
                    </a:lnTo>
                    <a:lnTo>
                      <a:pt x="81" y="43"/>
                    </a:lnTo>
                    <a:lnTo>
                      <a:pt x="82" y="43"/>
                    </a:lnTo>
                    <a:lnTo>
                      <a:pt x="82" y="42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2" y="39"/>
                    </a:lnTo>
                    <a:lnTo>
                      <a:pt x="82" y="37"/>
                    </a:lnTo>
                    <a:lnTo>
                      <a:pt x="82" y="36"/>
                    </a:lnTo>
                    <a:lnTo>
                      <a:pt x="84" y="36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5" y="22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5" y="18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3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4" y="9"/>
                    </a:lnTo>
                    <a:lnTo>
                      <a:pt x="84" y="6"/>
                    </a:lnTo>
                    <a:lnTo>
                      <a:pt x="84" y="5"/>
                    </a:lnTo>
                    <a:lnTo>
                      <a:pt x="84" y="3"/>
                    </a:lnTo>
                    <a:lnTo>
                      <a:pt x="8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185" name="Line 290">
              <a:extLst>
                <a:ext uri="{FF2B5EF4-FFF2-40B4-BE49-F238E27FC236}">
                  <a16:creationId xmlns:a16="http://schemas.microsoft.com/office/drawing/2014/main" id="{5B86C430-FF51-E241-8652-3A2AE4ADF60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62513" y="4870450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6" name="Line 291">
              <a:extLst>
                <a:ext uri="{FF2B5EF4-FFF2-40B4-BE49-F238E27FC236}">
                  <a16:creationId xmlns:a16="http://schemas.microsoft.com/office/drawing/2014/main" id="{50B8D68E-D23F-2649-9764-7C2FFDE900E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5278438"/>
              <a:ext cx="295275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7" name="Line 292">
              <a:extLst>
                <a:ext uri="{FF2B5EF4-FFF2-40B4-BE49-F238E27FC236}">
                  <a16:creationId xmlns:a16="http://schemas.microsoft.com/office/drawing/2014/main" id="{7CDD5938-72A8-C549-BA08-A48FDBDAC5E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518150" y="5073650"/>
              <a:ext cx="28733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8" name="Freeform 293">
              <a:extLst>
                <a:ext uri="{FF2B5EF4-FFF2-40B4-BE49-F238E27FC236}">
                  <a16:creationId xmlns:a16="http://schemas.microsoft.com/office/drawing/2014/main" id="{CC206129-E9D1-824C-A243-9AE26D57FC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9213" y="4575175"/>
              <a:ext cx="388937" cy="998538"/>
            </a:xfrm>
            <a:custGeom>
              <a:avLst/>
              <a:gdLst>
                <a:gd name="T0" fmla="*/ 2147483646 w 505"/>
                <a:gd name="T1" fmla="*/ 2147483646 h 1297"/>
                <a:gd name="T2" fmla="*/ 2147483646 w 505"/>
                <a:gd name="T3" fmla="*/ 2147483646 h 1297"/>
                <a:gd name="T4" fmla="*/ 0 w 505"/>
                <a:gd name="T5" fmla="*/ 0 h 1297"/>
                <a:gd name="T6" fmla="*/ 0 w 505"/>
                <a:gd name="T7" fmla="*/ 2147483646 h 1297"/>
                <a:gd name="T8" fmla="*/ 2147483646 w 505"/>
                <a:gd name="T9" fmla="*/ 2147483646 h 1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5" h="1297">
                  <a:moveTo>
                    <a:pt x="505" y="1033"/>
                  </a:moveTo>
                  <a:lnTo>
                    <a:pt x="505" y="264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505" y="1033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9" name="Line 294">
              <a:extLst>
                <a:ext uri="{FF2B5EF4-FFF2-40B4-BE49-F238E27FC236}">
                  <a16:creationId xmlns:a16="http://schemas.microsoft.com/office/drawing/2014/main" id="{108F58F3-7167-7F49-B3C1-16C5F117EE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313363" y="4279900"/>
              <a:ext cx="3175" cy="3873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0" name="Rectangle 295">
              <a:extLst>
                <a:ext uri="{FF2B5EF4-FFF2-40B4-BE49-F238E27FC236}">
                  <a16:creationId xmlns:a16="http://schemas.microsoft.com/office/drawing/2014/main" id="{185094D7-1451-7E42-A1C4-7E54257935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69000" y="4991100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1" name="Line 296">
              <a:extLst>
                <a:ext uri="{FF2B5EF4-FFF2-40B4-BE49-F238E27FC236}">
                  <a16:creationId xmlns:a16="http://schemas.microsoft.com/office/drawing/2014/main" id="{C4799EEF-BC6C-D54E-A17C-BD6355D83CC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4279900"/>
              <a:ext cx="47942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2" name="Rectangle 297">
              <a:extLst>
                <a:ext uri="{FF2B5EF4-FFF2-40B4-BE49-F238E27FC236}">
                  <a16:creationId xmlns:a16="http://schemas.microsoft.com/office/drawing/2014/main" id="{A2A85962-E20E-3A4D-9EF9-D0E6AB2EA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9313" y="4189413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3" name="Rectangle 298">
              <a:extLst>
                <a:ext uri="{FF2B5EF4-FFF2-40B4-BE49-F238E27FC236}">
                  <a16:creationId xmlns:a16="http://schemas.microsoft.com/office/drawing/2014/main" id="{E2AE4857-3F92-6E44-A32B-A928B7FDC5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4749800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4" name="Rectangle 299">
              <a:extLst>
                <a:ext uri="{FF2B5EF4-FFF2-40B4-BE49-F238E27FC236}">
                  <a16:creationId xmlns:a16="http://schemas.microsoft.com/office/drawing/2014/main" id="{6D067AF5-3917-2246-8586-983739F3F2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4838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5" name="Rectangle 300">
              <a:extLst>
                <a:ext uri="{FF2B5EF4-FFF2-40B4-BE49-F238E27FC236}">
                  <a16:creationId xmlns:a16="http://schemas.microsoft.com/office/drawing/2014/main" id="{E246295B-95F8-064A-95C6-F68EE782D3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5148263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6" name="Rectangle 301">
              <a:extLst>
                <a:ext uri="{FF2B5EF4-FFF2-40B4-BE49-F238E27FC236}">
                  <a16:creationId xmlns:a16="http://schemas.microsoft.com/office/drawing/2014/main" id="{CAE4E00A-56A9-CD46-B79F-5477A295E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5235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7" name="Rectangle 302">
              <a:extLst>
                <a:ext uri="{FF2B5EF4-FFF2-40B4-BE49-F238E27FC236}">
                  <a16:creationId xmlns:a16="http://schemas.microsoft.com/office/drawing/2014/main" id="{99D3D2F5-7E2C-4C47-ACA5-1706F9BE91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482758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8" name="Rectangle 303">
              <a:extLst>
                <a:ext uri="{FF2B5EF4-FFF2-40B4-BE49-F238E27FC236}">
                  <a16:creationId xmlns:a16="http://schemas.microsoft.com/office/drawing/2014/main" id="{F9C673FD-E546-F54A-BD8A-D053A69AC9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5219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9" name="Rectangle 304">
              <a:extLst>
                <a:ext uri="{FF2B5EF4-FFF2-40B4-BE49-F238E27FC236}">
                  <a16:creationId xmlns:a16="http://schemas.microsoft.com/office/drawing/2014/main" id="{3CAA22BF-9266-F040-AED9-F62DC5DC9B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6738" y="5853113"/>
              <a:ext cx="20732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(c) Graphical symbol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200" name="Rectangle 305">
              <a:extLst>
                <a:ext uri="{FF2B5EF4-FFF2-40B4-BE49-F238E27FC236}">
                  <a16:creationId xmlns:a16="http://schemas.microsoft.com/office/drawing/2014/main" id="{346B26B2-BDC3-F246-9372-1B6B73A4C8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1738" y="5895975"/>
              <a:ext cx="9473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(b) Circuit </a:t>
              </a:r>
              <a:endParaRPr lang="en-US" altLang="en-US" sz="1600" b="0">
                <a:latin typeface="Times" pitchFamily="2" charset="0"/>
              </a:endParaRPr>
            </a:p>
          </p:txBody>
        </p:sp>
      </p:grpSp>
      <p:sp>
        <p:nvSpPr>
          <p:cNvPr id="134147" name="TextBox 125">
            <a:extLst>
              <a:ext uri="{FF2B5EF4-FFF2-40B4-BE49-F238E27FC236}">
                <a16:creationId xmlns:a16="http://schemas.microsoft.com/office/drawing/2014/main" id="{3570E143-62B1-944C-B7BE-020A517F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77001"/>
            <a:ext cx="278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2.33b-c from the textbook ]</a:t>
            </a:r>
          </a:p>
        </p:txBody>
      </p:sp>
      <p:grpSp>
        <p:nvGrpSpPr>
          <p:cNvPr id="134148" name="Group 46">
            <a:extLst>
              <a:ext uri="{FF2B5EF4-FFF2-40B4-BE49-F238E27FC236}">
                <a16:creationId xmlns:a16="http://schemas.microsoft.com/office/drawing/2014/main" id="{9A21A4F7-8A43-9F45-A493-4E713B92789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724401"/>
            <a:ext cx="4348488" cy="609599"/>
            <a:chOff x="533400" y="4495800"/>
            <a:chExt cx="4347843" cy="609599"/>
          </a:xfrm>
        </p:grpSpPr>
        <p:sp>
          <p:nvSpPr>
            <p:cNvPr id="134149" name="TextBox 36">
              <a:extLst>
                <a:ext uri="{FF2B5EF4-FFF2-40B4-BE49-F238E27FC236}">
                  <a16:creationId xmlns:a16="http://schemas.microsoft.com/office/drawing/2014/main" id="{93AC36A8-69F8-6D46-8A5C-B1F16F8F4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22281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34150" name="Group 37">
              <a:extLst>
                <a:ext uri="{FF2B5EF4-FFF2-40B4-BE49-F238E27FC236}">
                  <a16:creationId xmlns:a16="http://schemas.microsoft.com/office/drawing/2014/main" id="{E3EF4620-17A6-384C-9E4D-ADB3E67B0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4520624"/>
              <a:ext cx="1006858" cy="584775"/>
              <a:chOff x="5791200" y="2667000"/>
              <a:chExt cx="1006858" cy="584775"/>
            </a:xfrm>
          </p:grpSpPr>
          <p:sp>
            <p:nvSpPr>
              <p:cNvPr id="134153" name="TextBox 43">
                <a:extLst>
                  <a:ext uri="{FF2B5EF4-FFF2-40B4-BE49-F238E27FC236}">
                    <a16:creationId xmlns:a16="http://schemas.microsoft.com/office/drawing/2014/main" id="{160C32E9-291A-CB43-8B85-95146189F8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0068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134154" name="Straight Connector 70">
                <a:extLst>
                  <a:ext uri="{FF2B5EF4-FFF2-40B4-BE49-F238E27FC236}">
                    <a16:creationId xmlns:a16="http://schemas.microsoft.com/office/drawing/2014/main" id="{969C71A3-4EF1-754B-A348-6526E16D1A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224" y="2819976"/>
                <a:ext cx="22856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4151" name="TextBox 41">
              <a:extLst>
                <a:ext uri="{FF2B5EF4-FFF2-40B4-BE49-F238E27FC236}">
                  <a16:creationId xmlns:a16="http://schemas.microsoft.com/office/drawing/2014/main" id="{F63A6BED-06E5-CB4D-9DD4-0F0142BD0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4520624"/>
              <a:ext cx="766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34152" name="TextBox 39">
              <a:extLst>
                <a:ext uri="{FF2B5EF4-FFF2-40B4-BE49-F238E27FC236}">
                  <a16:creationId xmlns:a16="http://schemas.microsoft.com/office/drawing/2014/main" id="{FD2D4330-7F99-8748-8D1A-90C5ACD84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20624"/>
              <a:ext cx="4619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D8C3AD9-D055-1145-ACBA-6714166FF160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Addition of Binary Numbers</a:t>
            </a:r>
            <a:endParaRPr lang="en-US" sz="2800" dirty="0">
              <a:cs typeface="+mj-cs"/>
            </a:endParaRPr>
          </a:p>
        </p:txBody>
      </p:sp>
      <p:pic>
        <p:nvPicPr>
          <p:cNvPr id="135170" name="Picture 2" descr="Screen shot 2013-08-30 at 10.05.25 AM.png">
            <a:extLst>
              <a:ext uri="{FF2B5EF4-FFF2-40B4-BE49-F238E27FC236}">
                <a16:creationId xmlns:a16="http://schemas.microsoft.com/office/drawing/2014/main" id="{DB2930E8-7E9D-B746-85C0-AC7EDD9C1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3962400"/>
            <a:ext cx="30273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Picture 1" descr="281_logo.png">
            <a:extLst>
              <a:ext uri="{FF2B5EF4-FFF2-40B4-BE49-F238E27FC236}">
                <a16:creationId xmlns:a16="http://schemas.microsoft.com/office/drawing/2014/main" id="{CCD13F98-B96B-CA43-BD92-0C84D2A26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710AAED-C1E8-764B-A3E0-B49BB12FD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6502" name="Straight Arrow Connector 4">
            <a:extLst>
              <a:ext uri="{FF2B5EF4-FFF2-40B4-BE49-F238E27FC236}">
                <a16:creationId xmlns:a16="http://schemas.microsoft.com/office/drawing/2014/main" id="{2B6386A2-1DA1-464A-BB6C-63CFB1144A4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22688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03" name="TextBox 5">
            <a:extLst>
              <a:ext uri="{FF2B5EF4-FFF2-40B4-BE49-F238E27FC236}">
                <a16:creationId xmlns:a16="http://schemas.microsoft.com/office/drawing/2014/main" id="{BD18F822-A48C-954F-B0F2-30CE04939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4" y="5246688"/>
            <a:ext cx="117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NOT(x)</a:t>
            </a:r>
          </a:p>
        </p:txBody>
      </p:sp>
      <p:cxnSp>
        <p:nvCxnSpPr>
          <p:cNvPr id="16504" name="Straight Arrow Connector 7">
            <a:extLst>
              <a:ext uri="{FF2B5EF4-FFF2-40B4-BE49-F238E27FC236}">
                <a16:creationId xmlns:a16="http://schemas.microsoft.com/office/drawing/2014/main" id="{68CC47AE-6F3D-A14C-8E6F-EB285FB3204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110538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05" name="TextBox 8">
            <a:extLst>
              <a:ext uri="{FF2B5EF4-FFF2-40B4-BE49-F238E27FC236}">
                <a16:creationId xmlns:a16="http://schemas.microsoft.com/office/drawing/2014/main" id="{8A481C68-62C8-0649-86F7-6FDE5790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524668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>
            <a:extLst>
              <a:ext uri="{FF2B5EF4-FFF2-40B4-BE49-F238E27FC236}">
                <a16:creationId xmlns:a16="http://schemas.microsoft.com/office/drawing/2014/main" id="{E15DA9A9-887F-C14A-80A7-DE52474EF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r>
              <a:rPr lang="en-US" altLang="en-US"/>
              <a:t>Logic Circuit vs Verilog Code</a:t>
            </a:r>
          </a:p>
        </p:txBody>
      </p:sp>
      <p:sp>
        <p:nvSpPr>
          <p:cNvPr id="136194" name="TextBox 125">
            <a:extLst>
              <a:ext uri="{FF2B5EF4-FFF2-40B4-BE49-F238E27FC236}">
                <a16:creationId xmlns:a16="http://schemas.microsoft.com/office/drawing/2014/main" id="{9485E9BB-81B7-8D4C-AFD5-40228B020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2.73 from the textbook ]</a:t>
            </a:r>
          </a:p>
        </p:txBody>
      </p:sp>
      <p:pic>
        <p:nvPicPr>
          <p:cNvPr id="136195" name="Picture 2">
            <a:extLst>
              <a:ext uri="{FF2B5EF4-FFF2-40B4-BE49-F238E27FC236}">
                <a16:creationId xmlns:a16="http://schemas.microsoft.com/office/drawing/2014/main" id="{C826F856-9E6B-B247-94AB-94E0FEA6D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" y="1981200"/>
            <a:ext cx="47767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Picture 2">
            <a:extLst>
              <a:ext uri="{FF2B5EF4-FFF2-40B4-BE49-F238E27FC236}">
                <a16:creationId xmlns:a16="http://schemas.microsoft.com/office/drawing/2014/main" id="{EC6E20BD-FBBE-D648-A012-033550B9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4" y="1193800"/>
            <a:ext cx="3875087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E4D9D4EF-9839-D84D-A484-D13BDEACD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Some material form Appendix B</a:t>
            </a: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>
            <a:extLst>
              <a:ext uri="{FF2B5EF4-FFF2-40B4-BE49-F238E27FC236}">
                <a16:creationId xmlns:a16="http://schemas.microsoft.com/office/drawing/2014/main" id="{AA04DF58-5ED3-8040-BCAD-0B33629A1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/>
              <a:t>Programmable Logic Array (PLA)</a:t>
            </a:r>
          </a:p>
        </p:txBody>
      </p:sp>
      <p:sp>
        <p:nvSpPr>
          <p:cNvPr id="138242" name="Freeform 4">
            <a:extLst>
              <a:ext uri="{FF2B5EF4-FFF2-40B4-BE49-F238E27FC236}">
                <a16:creationId xmlns:a16="http://schemas.microsoft.com/office/drawing/2014/main" id="{04A4E082-F5B2-CB4E-87EA-60715B45C275}"/>
              </a:ext>
            </a:extLst>
          </p:cNvPr>
          <p:cNvSpPr>
            <a:spLocks/>
          </p:cNvSpPr>
          <p:nvPr/>
        </p:nvSpPr>
        <p:spPr bwMode="auto">
          <a:xfrm>
            <a:off x="5886451" y="4591051"/>
            <a:ext cx="47625" cy="49213"/>
          </a:xfrm>
          <a:custGeom>
            <a:avLst/>
            <a:gdLst>
              <a:gd name="T0" fmla="*/ 2147483646 w 60"/>
              <a:gd name="T1" fmla="*/ 0 h 60"/>
              <a:gd name="T2" fmla="*/ 2147483646 w 60"/>
              <a:gd name="T3" fmla="*/ 0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0 w 60"/>
              <a:gd name="T19" fmla="*/ 2147483646 h 60"/>
              <a:gd name="T20" fmla="*/ 0 w 60"/>
              <a:gd name="T21" fmla="*/ 2147483646 h 60"/>
              <a:gd name="T22" fmla="*/ 0 w 60"/>
              <a:gd name="T23" fmla="*/ 2147483646 h 60"/>
              <a:gd name="T24" fmla="*/ 0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2147483646 h 60"/>
              <a:gd name="T64" fmla="*/ 2147483646 w 60"/>
              <a:gd name="T65" fmla="*/ 2147483646 h 60"/>
              <a:gd name="T66" fmla="*/ 2147483646 w 60"/>
              <a:gd name="T67" fmla="*/ 2147483646 h 60"/>
              <a:gd name="T68" fmla="*/ 2147483646 w 60"/>
              <a:gd name="T69" fmla="*/ 2147483646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2147483646 w 60"/>
              <a:gd name="T85" fmla="*/ 0 h 60"/>
              <a:gd name="T86" fmla="*/ 2147483646 w 60"/>
              <a:gd name="T87" fmla="*/ 0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6"/>
                </a:lnTo>
                <a:lnTo>
                  <a:pt x="10" y="6"/>
                </a:lnTo>
                <a:lnTo>
                  <a:pt x="10" y="7"/>
                </a:lnTo>
                <a:lnTo>
                  <a:pt x="9" y="9"/>
                </a:lnTo>
                <a:lnTo>
                  <a:pt x="7" y="9"/>
                </a:lnTo>
                <a:lnTo>
                  <a:pt x="7" y="10"/>
                </a:lnTo>
                <a:lnTo>
                  <a:pt x="6" y="12"/>
                </a:lnTo>
                <a:lnTo>
                  <a:pt x="6" y="13"/>
                </a:lnTo>
                <a:lnTo>
                  <a:pt x="4" y="13"/>
                </a:lnTo>
                <a:lnTo>
                  <a:pt x="4" y="15"/>
                </a:lnTo>
                <a:lnTo>
                  <a:pt x="3" y="17"/>
                </a:lnTo>
                <a:lnTo>
                  <a:pt x="3" y="18"/>
                </a:lnTo>
                <a:lnTo>
                  <a:pt x="1" y="20"/>
                </a:lnTo>
                <a:lnTo>
                  <a:pt x="1" y="21"/>
                </a:lnTo>
                <a:lnTo>
                  <a:pt x="1" y="23"/>
                </a:ln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3" y="42"/>
                </a:lnTo>
                <a:lnTo>
                  <a:pt x="3" y="44"/>
                </a:lnTo>
                <a:lnTo>
                  <a:pt x="4" y="44"/>
                </a:lnTo>
                <a:lnTo>
                  <a:pt x="4" y="45"/>
                </a:lnTo>
                <a:lnTo>
                  <a:pt x="6" y="47"/>
                </a:lnTo>
                <a:lnTo>
                  <a:pt x="6" y="48"/>
                </a:lnTo>
                <a:lnTo>
                  <a:pt x="7" y="50"/>
                </a:lnTo>
                <a:lnTo>
                  <a:pt x="9" y="51"/>
                </a:lnTo>
                <a:lnTo>
                  <a:pt x="10" y="53"/>
                </a:lnTo>
                <a:lnTo>
                  <a:pt x="12" y="54"/>
                </a:lnTo>
                <a:lnTo>
                  <a:pt x="13" y="54"/>
                </a:lnTo>
                <a:lnTo>
                  <a:pt x="15" y="56"/>
                </a:lnTo>
                <a:lnTo>
                  <a:pt x="16" y="56"/>
                </a:lnTo>
                <a:lnTo>
                  <a:pt x="16" y="57"/>
                </a:lnTo>
                <a:lnTo>
                  <a:pt x="18" y="57"/>
                </a:lnTo>
                <a:lnTo>
                  <a:pt x="19" y="59"/>
                </a:lnTo>
                <a:lnTo>
                  <a:pt x="21" y="59"/>
                </a:lnTo>
                <a:lnTo>
                  <a:pt x="22" y="59"/>
                </a:lnTo>
                <a:lnTo>
                  <a:pt x="24" y="59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60"/>
                </a:lnTo>
                <a:lnTo>
                  <a:pt x="31" y="60"/>
                </a:lnTo>
                <a:lnTo>
                  <a:pt x="33" y="60"/>
                </a:lnTo>
                <a:lnTo>
                  <a:pt x="34" y="60"/>
                </a:lnTo>
                <a:lnTo>
                  <a:pt x="36" y="59"/>
                </a:lnTo>
                <a:lnTo>
                  <a:pt x="37" y="59"/>
                </a:lnTo>
                <a:lnTo>
                  <a:pt x="39" y="59"/>
                </a:lnTo>
                <a:lnTo>
                  <a:pt x="40" y="59"/>
                </a:lnTo>
                <a:lnTo>
                  <a:pt x="42" y="57"/>
                </a:lnTo>
                <a:lnTo>
                  <a:pt x="43" y="57"/>
                </a:lnTo>
                <a:lnTo>
                  <a:pt x="45" y="56"/>
                </a:lnTo>
                <a:lnTo>
                  <a:pt x="46" y="54"/>
                </a:lnTo>
                <a:lnTo>
                  <a:pt x="48" y="54"/>
                </a:lnTo>
                <a:lnTo>
                  <a:pt x="49" y="53"/>
                </a:lnTo>
                <a:lnTo>
                  <a:pt x="51" y="53"/>
                </a:lnTo>
                <a:lnTo>
                  <a:pt x="51" y="51"/>
                </a:lnTo>
                <a:lnTo>
                  <a:pt x="53" y="50"/>
                </a:lnTo>
                <a:lnTo>
                  <a:pt x="54" y="50"/>
                </a:lnTo>
                <a:lnTo>
                  <a:pt x="54" y="48"/>
                </a:lnTo>
                <a:lnTo>
                  <a:pt x="56" y="47"/>
                </a:lnTo>
                <a:lnTo>
                  <a:pt x="56" y="45"/>
                </a:lnTo>
                <a:lnTo>
                  <a:pt x="57" y="44"/>
                </a:lnTo>
                <a:lnTo>
                  <a:pt x="59" y="42"/>
                </a:lnTo>
                <a:lnTo>
                  <a:pt x="59" y="41"/>
                </a:lnTo>
                <a:lnTo>
                  <a:pt x="59" y="39"/>
                </a:lnTo>
                <a:lnTo>
                  <a:pt x="59" y="38"/>
                </a:lnTo>
                <a:lnTo>
                  <a:pt x="60" y="36"/>
                </a:lnTo>
                <a:lnTo>
                  <a:pt x="60" y="35"/>
                </a:lnTo>
                <a:lnTo>
                  <a:pt x="60" y="33"/>
                </a:lnTo>
                <a:lnTo>
                  <a:pt x="60" y="32"/>
                </a:lnTo>
                <a:lnTo>
                  <a:pt x="60" y="30"/>
                </a:lnTo>
                <a:lnTo>
                  <a:pt x="60" y="29"/>
                </a:lnTo>
                <a:lnTo>
                  <a:pt x="60" y="27"/>
                </a:lnTo>
                <a:lnTo>
                  <a:pt x="60" y="26"/>
                </a:lnTo>
                <a:lnTo>
                  <a:pt x="60" y="24"/>
                </a:lnTo>
                <a:lnTo>
                  <a:pt x="59" y="23"/>
                </a:lnTo>
                <a:lnTo>
                  <a:pt x="59" y="21"/>
                </a:lnTo>
                <a:lnTo>
                  <a:pt x="59" y="20"/>
                </a:lnTo>
                <a:lnTo>
                  <a:pt x="59" y="18"/>
                </a:lnTo>
                <a:lnTo>
                  <a:pt x="57" y="17"/>
                </a:lnTo>
                <a:lnTo>
                  <a:pt x="57" y="15"/>
                </a:lnTo>
                <a:lnTo>
                  <a:pt x="56" y="13"/>
                </a:lnTo>
                <a:lnTo>
                  <a:pt x="54" y="12"/>
                </a:lnTo>
                <a:lnTo>
                  <a:pt x="54" y="10"/>
                </a:lnTo>
                <a:lnTo>
                  <a:pt x="53" y="9"/>
                </a:lnTo>
                <a:lnTo>
                  <a:pt x="51" y="9"/>
                </a:lnTo>
                <a:lnTo>
                  <a:pt x="51" y="7"/>
                </a:lnTo>
                <a:lnTo>
                  <a:pt x="49" y="6"/>
                </a:lnTo>
                <a:lnTo>
                  <a:pt x="48" y="6"/>
                </a:lnTo>
                <a:lnTo>
                  <a:pt x="46" y="4"/>
                </a:lnTo>
                <a:lnTo>
                  <a:pt x="45" y="4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0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30" y="3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3" name="Freeform 5">
            <a:extLst>
              <a:ext uri="{FF2B5EF4-FFF2-40B4-BE49-F238E27FC236}">
                <a16:creationId xmlns:a16="http://schemas.microsoft.com/office/drawing/2014/main" id="{C0BA3840-D3B9-404C-A17E-1D27A47E38B5}"/>
              </a:ext>
            </a:extLst>
          </p:cNvPr>
          <p:cNvSpPr>
            <a:spLocks/>
          </p:cNvSpPr>
          <p:nvPr/>
        </p:nvSpPr>
        <p:spPr bwMode="auto">
          <a:xfrm>
            <a:off x="5902326" y="4581526"/>
            <a:ext cx="34925" cy="36513"/>
          </a:xfrm>
          <a:custGeom>
            <a:avLst/>
            <a:gdLst>
              <a:gd name="T0" fmla="*/ 2147483646 w 44"/>
              <a:gd name="T1" fmla="*/ 2147483646 h 45"/>
              <a:gd name="T2" fmla="*/ 2147483646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0 w 44"/>
              <a:gd name="T17" fmla="*/ 2147483646 h 45"/>
              <a:gd name="T18" fmla="*/ 0 w 44"/>
              <a:gd name="T19" fmla="*/ 2147483646 h 45"/>
              <a:gd name="T20" fmla="*/ 0 w 44"/>
              <a:gd name="T21" fmla="*/ 2147483646 h 45"/>
              <a:gd name="T22" fmla="*/ 0 w 44"/>
              <a:gd name="T23" fmla="*/ 2147483646 h 45"/>
              <a:gd name="T24" fmla="*/ 0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2147483646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2147483646 w 44"/>
              <a:gd name="T83" fmla="*/ 2147483646 h 45"/>
              <a:gd name="T84" fmla="*/ 2147483646 w 44"/>
              <a:gd name="T85" fmla="*/ 2147483646 h 45"/>
              <a:gd name="T86" fmla="*/ 2147483646 w 44"/>
              <a:gd name="T87" fmla="*/ 0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21" y="0"/>
                </a:move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4" y="3"/>
                </a:lnTo>
                <a:lnTo>
                  <a:pt x="12" y="3"/>
                </a:lnTo>
                <a:lnTo>
                  <a:pt x="11" y="3"/>
                </a:lnTo>
                <a:lnTo>
                  <a:pt x="11" y="4"/>
                </a:lnTo>
                <a:lnTo>
                  <a:pt x="9" y="4"/>
                </a:lnTo>
                <a:lnTo>
                  <a:pt x="8" y="6"/>
                </a:lnTo>
                <a:lnTo>
                  <a:pt x="6" y="7"/>
                </a:lnTo>
                <a:lnTo>
                  <a:pt x="5" y="9"/>
                </a:lnTo>
                <a:lnTo>
                  <a:pt x="3" y="10"/>
                </a:lnTo>
                <a:lnTo>
                  <a:pt x="3" y="12"/>
                </a:lnTo>
                <a:lnTo>
                  <a:pt x="2" y="12"/>
                </a:lnTo>
                <a:lnTo>
                  <a:pt x="2" y="13"/>
                </a:lnTo>
                <a:lnTo>
                  <a:pt x="2" y="15"/>
                </a:lnTo>
                <a:lnTo>
                  <a:pt x="0" y="16"/>
                </a:lnTo>
                <a:lnTo>
                  <a:pt x="0" y="18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3" y="35"/>
                </a:lnTo>
                <a:lnTo>
                  <a:pt x="3" y="36"/>
                </a:lnTo>
                <a:lnTo>
                  <a:pt x="5" y="36"/>
                </a:lnTo>
                <a:lnTo>
                  <a:pt x="5" y="38"/>
                </a:lnTo>
                <a:lnTo>
                  <a:pt x="6" y="38"/>
                </a:lnTo>
                <a:lnTo>
                  <a:pt x="6" y="39"/>
                </a:lnTo>
                <a:lnTo>
                  <a:pt x="8" y="39"/>
                </a:lnTo>
                <a:lnTo>
                  <a:pt x="8" y="41"/>
                </a:lnTo>
                <a:lnTo>
                  <a:pt x="9" y="41"/>
                </a:lnTo>
                <a:lnTo>
                  <a:pt x="9" y="42"/>
                </a:lnTo>
                <a:lnTo>
                  <a:pt x="11" y="42"/>
                </a:lnTo>
                <a:lnTo>
                  <a:pt x="12" y="44"/>
                </a:lnTo>
                <a:lnTo>
                  <a:pt x="14" y="44"/>
                </a:lnTo>
                <a:lnTo>
                  <a:pt x="15" y="44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5"/>
                </a:lnTo>
                <a:lnTo>
                  <a:pt x="23" y="45"/>
                </a:lnTo>
                <a:lnTo>
                  <a:pt x="24" y="45"/>
                </a:lnTo>
                <a:lnTo>
                  <a:pt x="26" y="45"/>
                </a:lnTo>
                <a:lnTo>
                  <a:pt x="27" y="45"/>
                </a:lnTo>
                <a:lnTo>
                  <a:pt x="29" y="44"/>
                </a:lnTo>
                <a:lnTo>
                  <a:pt x="30" y="44"/>
                </a:lnTo>
                <a:lnTo>
                  <a:pt x="32" y="44"/>
                </a:lnTo>
                <a:lnTo>
                  <a:pt x="34" y="42"/>
                </a:lnTo>
                <a:lnTo>
                  <a:pt x="35" y="42"/>
                </a:lnTo>
                <a:lnTo>
                  <a:pt x="35" y="41"/>
                </a:lnTo>
                <a:lnTo>
                  <a:pt x="37" y="41"/>
                </a:lnTo>
                <a:lnTo>
                  <a:pt x="37" y="39"/>
                </a:lnTo>
                <a:lnTo>
                  <a:pt x="38" y="39"/>
                </a:lnTo>
                <a:lnTo>
                  <a:pt x="38" y="38"/>
                </a:lnTo>
                <a:lnTo>
                  <a:pt x="40" y="38"/>
                </a:lnTo>
                <a:lnTo>
                  <a:pt x="40" y="36"/>
                </a:lnTo>
                <a:lnTo>
                  <a:pt x="41" y="36"/>
                </a:lnTo>
                <a:lnTo>
                  <a:pt x="41" y="35"/>
                </a:lnTo>
                <a:lnTo>
                  <a:pt x="43" y="33"/>
                </a:lnTo>
                <a:lnTo>
                  <a:pt x="43" y="32"/>
                </a:lnTo>
                <a:lnTo>
                  <a:pt x="43" y="30"/>
                </a:lnTo>
                <a:lnTo>
                  <a:pt x="44" y="30"/>
                </a:lnTo>
                <a:lnTo>
                  <a:pt x="44" y="29"/>
                </a:lnTo>
                <a:lnTo>
                  <a:pt x="44" y="27"/>
                </a:lnTo>
                <a:lnTo>
                  <a:pt x="44" y="25"/>
                </a:lnTo>
                <a:lnTo>
                  <a:pt x="44" y="24"/>
                </a:lnTo>
                <a:lnTo>
                  <a:pt x="44" y="22"/>
                </a:lnTo>
                <a:lnTo>
                  <a:pt x="44" y="21"/>
                </a:lnTo>
                <a:lnTo>
                  <a:pt x="44" y="19"/>
                </a:lnTo>
                <a:lnTo>
                  <a:pt x="44" y="18"/>
                </a:lnTo>
                <a:lnTo>
                  <a:pt x="44" y="16"/>
                </a:lnTo>
                <a:lnTo>
                  <a:pt x="43" y="15"/>
                </a:lnTo>
                <a:lnTo>
                  <a:pt x="43" y="13"/>
                </a:lnTo>
                <a:lnTo>
                  <a:pt x="43" y="12"/>
                </a:lnTo>
                <a:lnTo>
                  <a:pt x="41" y="12"/>
                </a:lnTo>
                <a:lnTo>
                  <a:pt x="41" y="10"/>
                </a:lnTo>
                <a:lnTo>
                  <a:pt x="40" y="9"/>
                </a:lnTo>
                <a:lnTo>
                  <a:pt x="38" y="7"/>
                </a:lnTo>
                <a:lnTo>
                  <a:pt x="37" y="6"/>
                </a:lnTo>
                <a:lnTo>
                  <a:pt x="35" y="4"/>
                </a:lnTo>
                <a:lnTo>
                  <a:pt x="34" y="4"/>
                </a:lnTo>
                <a:lnTo>
                  <a:pt x="34" y="3"/>
                </a:lnTo>
                <a:lnTo>
                  <a:pt x="32" y="3"/>
                </a:lnTo>
                <a:lnTo>
                  <a:pt x="30" y="3"/>
                </a:lnTo>
                <a:lnTo>
                  <a:pt x="30" y="1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21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4" name="Freeform 6">
            <a:extLst>
              <a:ext uri="{FF2B5EF4-FFF2-40B4-BE49-F238E27FC236}">
                <a16:creationId xmlns:a16="http://schemas.microsoft.com/office/drawing/2014/main" id="{87E3C5FD-C873-9F4C-AB9D-DE2643253A75}"/>
              </a:ext>
            </a:extLst>
          </p:cNvPr>
          <p:cNvSpPr>
            <a:spLocks/>
          </p:cNvSpPr>
          <p:nvPr/>
        </p:nvSpPr>
        <p:spPr bwMode="auto">
          <a:xfrm>
            <a:off x="5886451" y="4783139"/>
            <a:ext cx="47625" cy="47625"/>
          </a:xfrm>
          <a:custGeom>
            <a:avLst/>
            <a:gdLst>
              <a:gd name="T0" fmla="*/ 2147483646 w 60"/>
              <a:gd name="T1" fmla="*/ 0 h 60"/>
              <a:gd name="T2" fmla="*/ 2147483646 w 60"/>
              <a:gd name="T3" fmla="*/ 0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0 w 60"/>
              <a:gd name="T19" fmla="*/ 2147483646 h 60"/>
              <a:gd name="T20" fmla="*/ 0 w 60"/>
              <a:gd name="T21" fmla="*/ 2147483646 h 60"/>
              <a:gd name="T22" fmla="*/ 0 w 60"/>
              <a:gd name="T23" fmla="*/ 2147483646 h 60"/>
              <a:gd name="T24" fmla="*/ 0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2147483646 h 60"/>
              <a:gd name="T64" fmla="*/ 2147483646 w 60"/>
              <a:gd name="T65" fmla="*/ 2147483646 h 60"/>
              <a:gd name="T66" fmla="*/ 2147483646 w 60"/>
              <a:gd name="T67" fmla="*/ 2147483646 h 60"/>
              <a:gd name="T68" fmla="*/ 2147483646 w 60"/>
              <a:gd name="T69" fmla="*/ 2147483646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2147483646 w 60"/>
              <a:gd name="T85" fmla="*/ 0 h 60"/>
              <a:gd name="T86" fmla="*/ 2147483646 w 60"/>
              <a:gd name="T87" fmla="*/ 0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6"/>
                </a:lnTo>
                <a:lnTo>
                  <a:pt x="10" y="6"/>
                </a:lnTo>
                <a:lnTo>
                  <a:pt x="10" y="7"/>
                </a:lnTo>
                <a:lnTo>
                  <a:pt x="9" y="9"/>
                </a:lnTo>
                <a:lnTo>
                  <a:pt x="7" y="9"/>
                </a:lnTo>
                <a:lnTo>
                  <a:pt x="7" y="10"/>
                </a:lnTo>
                <a:lnTo>
                  <a:pt x="6" y="12"/>
                </a:lnTo>
                <a:lnTo>
                  <a:pt x="6" y="13"/>
                </a:lnTo>
                <a:lnTo>
                  <a:pt x="4" y="13"/>
                </a:lnTo>
                <a:lnTo>
                  <a:pt x="4" y="15"/>
                </a:lnTo>
                <a:lnTo>
                  <a:pt x="3" y="16"/>
                </a:lnTo>
                <a:lnTo>
                  <a:pt x="3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4"/>
                </a:lnTo>
                <a:lnTo>
                  <a:pt x="0" y="36"/>
                </a:lnTo>
                <a:lnTo>
                  <a:pt x="1" y="37"/>
                </a:lnTo>
                <a:lnTo>
                  <a:pt x="1" y="39"/>
                </a:lnTo>
                <a:lnTo>
                  <a:pt x="1" y="40"/>
                </a:lnTo>
                <a:lnTo>
                  <a:pt x="3" y="42"/>
                </a:lnTo>
                <a:lnTo>
                  <a:pt x="3" y="43"/>
                </a:lnTo>
                <a:lnTo>
                  <a:pt x="4" y="43"/>
                </a:lnTo>
                <a:lnTo>
                  <a:pt x="4" y="45"/>
                </a:lnTo>
                <a:lnTo>
                  <a:pt x="6" y="46"/>
                </a:lnTo>
                <a:lnTo>
                  <a:pt x="6" y="48"/>
                </a:lnTo>
                <a:lnTo>
                  <a:pt x="7" y="49"/>
                </a:lnTo>
                <a:lnTo>
                  <a:pt x="9" y="51"/>
                </a:lnTo>
                <a:lnTo>
                  <a:pt x="10" y="52"/>
                </a:lnTo>
                <a:lnTo>
                  <a:pt x="12" y="54"/>
                </a:lnTo>
                <a:lnTo>
                  <a:pt x="13" y="54"/>
                </a:lnTo>
                <a:lnTo>
                  <a:pt x="15" y="55"/>
                </a:lnTo>
                <a:lnTo>
                  <a:pt x="16" y="55"/>
                </a:lnTo>
                <a:lnTo>
                  <a:pt x="16" y="57"/>
                </a:lnTo>
                <a:lnTo>
                  <a:pt x="18" y="57"/>
                </a:lnTo>
                <a:lnTo>
                  <a:pt x="19" y="58"/>
                </a:lnTo>
                <a:lnTo>
                  <a:pt x="21" y="58"/>
                </a:lnTo>
                <a:lnTo>
                  <a:pt x="22" y="58"/>
                </a:lnTo>
                <a:lnTo>
                  <a:pt x="24" y="58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60"/>
                </a:lnTo>
                <a:lnTo>
                  <a:pt x="31" y="60"/>
                </a:lnTo>
                <a:lnTo>
                  <a:pt x="33" y="60"/>
                </a:lnTo>
                <a:lnTo>
                  <a:pt x="34" y="60"/>
                </a:lnTo>
                <a:lnTo>
                  <a:pt x="36" y="58"/>
                </a:lnTo>
                <a:lnTo>
                  <a:pt x="37" y="58"/>
                </a:lnTo>
                <a:lnTo>
                  <a:pt x="39" y="58"/>
                </a:lnTo>
                <a:lnTo>
                  <a:pt x="40" y="58"/>
                </a:lnTo>
                <a:lnTo>
                  <a:pt x="42" y="57"/>
                </a:lnTo>
                <a:lnTo>
                  <a:pt x="43" y="57"/>
                </a:lnTo>
                <a:lnTo>
                  <a:pt x="45" y="55"/>
                </a:lnTo>
                <a:lnTo>
                  <a:pt x="46" y="54"/>
                </a:lnTo>
                <a:lnTo>
                  <a:pt x="48" y="54"/>
                </a:lnTo>
                <a:lnTo>
                  <a:pt x="49" y="52"/>
                </a:lnTo>
                <a:lnTo>
                  <a:pt x="51" y="52"/>
                </a:lnTo>
                <a:lnTo>
                  <a:pt x="51" y="51"/>
                </a:lnTo>
                <a:lnTo>
                  <a:pt x="53" y="49"/>
                </a:lnTo>
                <a:lnTo>
                  <a:pt x="54" y="49"/>
                </a:lnTo>
                <a:lnTo>
                  <a:pt x="54" y="48"/>
                </a:lnTo>
                <a:lnTo>
                  <a:pt x="56" y="46"/>
                </a:lnTo>
                <a:lnTo>
                  <a:pt x="56" y="45"/>
                </a:lnTo>
                <a:lnTo>
                  <a:pt x="57" y="43"/>
                </a:lnTo>
                <a:lnTo>
                  <a:pt x="59" y="42"/>
                </a:lnTo>
                <a:lnTo>
                  <a:pt x="59" y="40"/>
                </a:lnTo>
                <a:lnTo>
                  <a:pt x="59" y="39"/>
                </a:lnTo>
                <a:lnTo>
                  <a:pt x="59" y="37"/>
                </a:lnTo>
                <a:lnTo>
                  <a:pt x="60" y="36"/>
                </a:lnTo>
                <a:lnTo>
                  <a:pt x="60" y="34"/>
                </a:lnTo>
                <a:lnTo>
                  <a:pt x="60" y="33"/>
                </a:lnTo>
                <a:lnTo>
                  <a:pt x="60" y="31"/>
                </a:lnTo>
                <a:lnTo>
                  <a:pt x="60" y="30"/>
                </a:lnTo>
                <a:lnTo>
                  <a:pt x="60" y="28"/>
                </a:lnTo>
                <a:lnTo>
                  <a:pt x="60" y="27"/>
                </a:lnTo>
                <a:lnTo>
                  <a:pt x="60" y="25"/>
                </a:lnTo>
                <a:lnTo>
                  <a:pt x="60" y="24"/>
                </a:lnTo>
                <a:lnTo>
                  <a:pt x="59" y="22"/>
                </a:lnTo>
                <a:lnTo>
                  <a:pt x="59" y="21"/>
                </a:lnTo>
                <a:lnTo>
                  <a:pt x="59" y="19"/>
                </a:lnTo>
                <a:lnTo>
                  <a:pt x="59" y="18"/>
                </a:lnTo>
                <a:lnTo>
                  <a:pt x="57" y="16"/>
                </a:lnTo>
                <a:lnTo>
                  <a:pt x="57" y="15"/>
                </a:lnTo>
                <a:lnTo>
                  <a:pt x="56" y="13"/>
                </a:lnTo>
                <a:lnTo>
                  <a:pt x="54" y="12"/>
                </a:lnTo>
                <a:lnTo>
                  <a:pt x="54" y="10"/>
                </a:lnTo>
                <a:lnTo>
                  <a:pt x="53" y="9"/>
                </a:lnTo>
                <a:lnTo>
                  <a:pt x="51" y="9"/>
                </a:lnTo>
                <a:lnTo>
                  <a:pt x="51" y="7"/>
                </a:lnTo>
                <a:lnTo>
                  <a:pt x="49" y="6"/>
                </a:lnTo>
                <a:lnTo>
                  <a:pt x="48" y="6"/>
                </a:lnTo>
                <a:lnTo>
                  <a:pt x="46" y="4"/>
                </a:lnTo>
                <a:lnTo>
                  <a:pt x="45" y="4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0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5" name="Freeform 7">
            <a:extLst>
              <a:ext uri="{FF2B5EF4-FFF2-40B4-BE49-F238E27FC236}">
                <a16:creationId xmlns:a16="http://schemas.microsoft.com/office/drawing/2014/main" id="{15B791A4-B411-AF41-89FE-D97509A91E2A}"/>
              </a:ext>
            </a:extLst>
          </p:cNvPr>
          <p:cNvSpPr>
            <a:spLocks/>
          </p:cNvSpPr>
          <p:nvPr/>
        </p:nvSpPr>
        <p:spPr bwMode="auto">
          <a:xfrm>
            <a:off x="5902326" y="4773614"/>
            <a:ext cx="34925" cy="34925"/>
          </a:xfrm>
          <a:custGeom>
            <a:avLst/>
            <a:gdLst>
              <a:gd name="T0" fmla="*/ 2147483646 w 44"/>
              <a:gd name="T1" fmla="*/ 2147483646 h 45"/>
              <a:gd name="T2" fmla="*/ 2147483646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0 w 44"/>
              <a:gd name="T17" fmla="*/ 2147483646 h 45"/>
              <a:gd name="T18" fmla="*/ 0 w 44"/>
              <a:gd name="T19" fmla="*/ 2147483646 h 45"/>
              <a:gd name="T20" fmla="*/ 0 w 44"/>
              <a:gd name="T21" fmla="*/ 2147483646 h 45"/>
              <a:gd name="T22" fmla="*/ 0 w 44"/>
              <a:gd name="T23" fmla="*/ 2147483646 h 45"/>
              <a:gd name="T24" fmla="*/ 0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2147483646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2147483646 w 44"/>
              <a:gd name="T83" fmla="*/ 2147483646 h 45"/>
              <a:gd name="T84" fmla="*/ 2147483646 w 44"/>
              <a:gd name="T85" fmla="*/ 2147483646 h 45"/>
              <a:gd name="T86" fmla="*/ 2147483646 w 44"/>
              <a:gd name="T87" fmla="*/ 0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21" y="0"/>
                </a:move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4" y="3"/>
                </a:lnTo>
                <a:lnTo>
                  <a:pt x="12" y="3"/>
                </a:lnTo>
                <a:lnTo>
                  <a:pt x="11" y="3"/>
                </a:lnTo>
                <a:lnTo>
                  <a:pt x="11" y="4"/>
                </a:lnTo>
                <a:lnTo>
                  <a:pt x="9" y="4"/>
                </a:lnTo>
                <a:lnTo>
                  <a:pt x="8" y="6"/>
                </a:lnTo>
                <a:lnTo>
                  <a:pt x="6" y="7"/>
                </a:lnTo>
                <a:lnTo>
                  <a:pt x="5" y="9"/>
                </a:lnTo>
                <a:lnTo>
                  <a:pt x="3" y="10"/>
                </a:lnTo>
                <a:lnTo>
                  <a:pt x="3" y="12"/>
                </a:lnTo>
                <a:lnTo>
                  <a:pt x="2" y="12"/>
                </a:lnTo>
                <a:lnTo>
                  <a:pt x="2" y="13"/>
                </a:lnTo>
                <a:lnTo>
                  <a:pt x="2" y="15"/>
                </a:lnTo>
                <a:lnTo>
                  <a:pt x="0" y="16"/>
                </a:lnTo>
                <a:lnTo>
                  <a:pt x="0" y="18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2" y="30"/>
                </a:lnTo>
                <a:lnTo>
                  <a:pt x="2" y="31"/>
                </a:lnTo>
                <a:lnTo>
                  <a:pt x="2" y="33"/>
                </a:lnTo>
                <a:lnTo>
                  <a:pt x="3" y="34"/>
                </a:lnTo>
                <a:lnTo>
                  <a:pt x="3" y="36"/>
                </a:lnTo>
                <a:lnTo>
                  <a:pt x="5" y="36"/>
                </a:lnTo>
                <a:lnTo>
                  <a:pt x="5" y="37"/>
                </a:lnTo>
                <a:lnTo>
                  <a:pt x="6" y="37"/>
                </a:lnTo>
                <a:lnTo>
                  <a:pt x="6" y="39"/>
                </a:lnTo>
                <a:lnTo>
                  <a:pt x="8" y="39"/>
                </a:lnTo>
                <a:lnTo>
                  <a:pt x="8" y="40"/>
                </a:lnTo>
                <a:lnTo>
                  <a:pt x="9" y="40"/>
                </a:lnTo>
                <a:lnTo>
                  <a:pt x="9" y="42"/>
                </a:lnTo>
                <a:lnTo>
                  <a:pt x="11" y="42"/>
                </a:lnTo>
                <a:lnTo>
                  <a:pt x="12" y="43"/>
                </a:lnTo>
                <a:lnTo>
                  <a:pt x="14" y="43"/>
                </a:lnTo>
                <a:lnTo>
                  <a:pt x="15" y="43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5"/>
                </a:lnTo>
                <a:lnTo>
                  <a:pt x="23" y="45"/>
                </a:lnTo>
                <a:lnTo>
                  <a:pt x="24" y="45"/>
                </a:lnTo>
                <a:lnTo>
                  <a:pt x="26" y="45"/>
                </a:lnTo>
                <a:lnTo>
                  <a:pt x="27" y="45"/>
                </a:lnTo>
                <a:lnTo>
                  <a:pt x="29" y="43"/>
                </a:lnTo>
                <a:lnTo>
                  <a:pt x="30" y="43"/>
                </a:lnTo>
                <a:lnTo>
                  <a:pt x="32" y="43"/>
                </a:lnTo>
                <a:lnTo>
                  <a:pt x="34" y="42"/>
                </a:lnTo>
                <a:lnTo>
                  <a:pt x="35" y="42"/>
                </a:lnTo>
                <a:lnTo>
                  <a:pt x="35" y="40"/>
                </a:lnTo>
                <a:lnTo>
                  <a:pt x="37" y="40"/>
                </a:lnTo>
                <a:lnTo>
                  <a:pt x="37" y="39"/>
                </a:lnTo>
                <a:lnTo>
                  <a:pt x="38" y="39"/>
                </a:lnTo>
                <a:lnTo>
                  <a:pt x="38" y="37"/>
                </a:lnTo>
                <a:lnTo>
                  <a:pt x="40" y="37"/>
                </a:lnTo>
                <a:lnTo>
                  <a:pt x="40" y="36"/>
                </a:lnTo>
                <a:lnTo>
                  <a:pt x="41" y="36"/>
                </a:lnTo>
                <a:lnTo>
                  <a:pt x="41" y="34"/>
                </a:lnTo>
                <a:lnTo>
                  <a:pt x="43" y="33"/>
                </a:lnTo>
                <a:lnTo>
                  <a:pt x="43" y="31"/>
                </a:lnTo>
                <a:lnTo>
                  <a:pt x="43" y="30"/>
                </a:lnTo>
                <a:lnTo>
                  <a:pt x="44" y="30"/>
                </a:lnTo>
                <a:lnTo>
                  <a:pt x="44" y="28"/>
                </a:lnTo>
                <a:lnTo>
                  <a:pt x="44" y="27"/>
                </a:lnTo>
                <a:lnTo>
                  <a:pt x="44" y="25"/>
                </a:lnTo>
                <a:lnTo>
                  <a:pt x="44" y="24"/>
                </a:lnTo>
                <a:lnTo>
                  <a:pt x="44" y="22"/>
                </a:lnTo>
                <a:lnTo>
                  <a:pt x="44" y="21"/>
                </a:lnTo>
                <a:lnTo>
                  <a:pt x="44" y="19"/>
                </a:lnTo>
                <a:lnTo>
                  <a:pt x="44" y="18"/>
                </a:lnTo>
                <a:lnTo>
                  <a:pt x="44" y="16"/>
                </a:lnTo>
                <a:lnTo>
                  <a:pt x="43" y="15"/>
                </a:lnTo>
                <a:lnTo>
                  <a:pt x="43" y="13"/>
                </a:lnTo>
                <a:lnTo>
                  <a:pt x="43" y="12"/>
                </a:lnTo>
                <a:lnTo>
                  <a:pt x="41" y="12"/>
                </a:lnTo>
                <a:lnTo>
                  <a:pt x="41" y="10"/>
                </a:lnTo>
                <a:lnTo>
                  <a:pt x="40" y="9"/>
                </a:lnTo>
                <a:lnTo>
                  <a:pt x="38" y="7"/>
                </a:lnTo>
                <a:lnTo>
                  <a:pt x="37" y="6"/>
                </a:lnTo>
                <a:lnTo>
                  <a:pt x="35" y="4"/>
                </a:lnTo>
                <a:lnTo>
                  <a:pt x="34" y="4"/>
                </a:lnTo>
                <a:lnTo>
                  <a:pt x="34" y="3"/>
                </a:lnTo>
                <a:lnTo>
                  <a:pt x="32" y="3"/>
                </a:lnTo>
                <a:lnTo>
                  <a:pt x="30" y="3"/>
                </a:lnTo>
                <a:lnTo>
                  <a:pt x="30" y="1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21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6" name="Freeform 8">
            <a:extLst>
              <a:ext uri="{FF2B5EF4-FFF2-40B4-BE49-F238E27FC236}">
                <a16:creationId xmlns:a16="http://schemas.microsoft.com/office/drawing/2014/main" id="{280BF5CB-AC09-4C43-8006-B200FB9E32E8}"/>
              </a:ext>
            </a:extLst>
          </p:cNvPr>
          <p:cNvSpPr>
            <a:spLocks/>
          </p:cNvSpPr>
          <p:nvPr/>
        </p:nvSpPr>
        <p:spPr bwMode="auto">
          <a:xfrm>
            <a:off x="5886451" y="4949826"/>
            <a:ext cx="47625" cy="47625"/>
          </a:xfrm>
          <a:custGeom>
            <a:avLst/>
            <a:gdLst>
              <a:gd name="T0" fmla="*/ 2147483646 w 60"/>
              <a:gd name="T1" fmla="*/ 0 h 61"/>
              <a:gd name="T2" fmla="*/ 2147483646 w 60"/>
              <a:gd name="T3" fmla="*/ 0 h 61"/>
              <a:gd name="T4" fmla="*/ 2147483646 w 60"/>
              <a:gd name="T5" fmla="*/ 2147483646 h 61"/>
              <a:gd name="T6" fmla="*/ 2147483646 w 60"/>
              <a:gd name="T7" fmla="*/ 2147483646 h 61"/>
              <a:gd name="T8" fmla="*/ 2147483646 w 60"/>
              <a:gd name="T9" fmla="*/ 2147483646 h 61"/>
              <a:gd name="T10" fmla="*/ 2147483646 w 60"/>
              <a:gd name="T11" fmla="*/ 2147483646 h 61"/>
              <a:gd name="T12" fmla="*/ 2147483646 w 60"/>
              <a:gd name="T13" fmla="*/ 2147483646 h 61"/>
              <a:gd name="T14" fmla="*/ 2147483646 w 60"/>
              <a:gd name="T15" fmla="*/ 2147483646 h 61"/>
              <a:gd name="T16" fmla="*/ 2147483646 w 60"/>
              <a:gd name="T17" fmla="*/ 2147483646 h 61"/>
              <a:gd name="T18" fmla="*/ 0 w 60"/>
              <a:gd name="T19" fmla="*/ 2147483646 h 61"/>
              <a:gd name="T20" fmla="*/ 0 w 60"/>
              <a:gd name="T21" fmla="*/ 2147483646 h 61"/>
              <a:gd name="T22" fmla="*/ 0 w 60"/>
              <a:gd name="T23" fmla="*/ 2147483646 h 61"/>
              <a:gd name="T24" fmla="*/ 0 w 60"/>
              <a:gd name="T25" fmla="*/ 2147483646 h 61"/>
              <a:gd name="T26" fmla="*/ 2147483646 w 60"/>
              <a:gd name="T27" fmla="*/ 2147483646 h 61"/>
              <a:gd name="T28" fmla="*/ 2147483646 w 60"/>
              <a:gd name="T29" fmla="*/ 2147483646 h 61"/>
              <a:gd name="T30" fmla="*/ 2147483646 w 60"/>
              <a:gd name="T31" fmla="*/ 2147483646 h 61"/>
              <a:gd name="T32" fmla="*/ 2147483646 w 60"/>
              <a:gd name="T33" fmla="*/ 2147483646 h 61"/>
              <a:gd name="T34" fmla="*/ 2147483646 w 60"/>
              <a:gd name="T35" fmla="*/ 2147483646 h 61"/>
              <a:gd name="T36" fmla="*/ 2147483646 w 60"/>
              <a:gd name="T37" fmla="*/ 2147483646 h 61"/>
              <a:gd name="T38" fmla="*/ 2147483646 w 60"/>
              <a:gd name="T39" fmla="*/ 2147483646 h 61"/>
              <a:gd name="T40" fmla="*/ 2147483646 w 60"/>
              <a:gd name="T41" fmla="*/ 2147483646 h 61"/>
              <a:gd name="T42" fmla="*/ 2147483646 w 60"/>
              <a:gd name="T43" fmla="*/ 2147483646 h 61"/>
              <a:gd name="T44" fmla="*/ 2147483646 w 60"/>
              <a:gd name="T45" fmla="*/ 2147483646 h 61"/>
              <a:gd name="T46" fmla="*/ 2147483646 w 60"/>
              <a:gd name="T47" fmla="*/ 2147483646 h 61"/>
              <a:gd name="T48" fmla="*/ 2147483646 w 60"/>
              <a:gd name="T49" fmla="*/ 2147483646 h 61"/>
              <a:gd name="T50" fmla="*/ 2147483646 w 60"/>
              <a:gd name="T51" fmla="*/ 2147483646 h 61"/>
              <a:gd name="T52" fmla="*/ 2147483646 w 60"/>
              <a:gd name="T53" fmla="*/ 2147483646 h 61"/>
              <a:gd name="T54" fmla="*/ 2147483646 w 60"/>
              <a:gd name="T55" fmla="*/ 2147483646 h 61"/>
              <a:gd name="T56" fmla="*/ 2147483646 w 60"/>
              <a:gd name="T57" fmla="*/ 2147483646 h 61"/>
              <a:gd name="T58" fmla="*/ 2147483646 w 60"/>
              <a:gd name="T59" fmla="*/ 2147483646 h 61"/>
              <a:gd name="T60" fmla="*/ 2147483646 w 60"/>
              <a:gd name="T61" fmla="*/ 2147483646 h 61"/>
              <a:gd name="T62" fmla="*/ 2147483646 w 60"/>
              <a:gd name="T63" fmla="*/ 2147483646 h 61"/>
              <a:gd name="T64" fmla="*/ 2147483646 w 60"/>
              <a:gd name="T65" fmla="*/ 2147483646 h 61"/>
              <a:gd name="T66" fmla="*/ 2147483646 w 60"/>
              <a:gd name="T67" fmla="*/ 2147483646 h 61"/>
              <a:gd name="T68" fmla="*/ 2147483646 w 60"/>
              <a:gd name="T69" fmla="*/ 2147483646 h 61"/>
              <a:gd name="T70" fmla="*/ 2147483646 w 60"/>
              <a:gd name="T71" fmla="*/ 2147483646 h 61"/>
              <a:gd name="T72" fmla="*/ 2147483646 w 60"/>
              <a:gd name="T73" fmla="*/ 2147483646 h 61"/>
              <a:gd name="T74" fmla="*/ 2147483646 w 60"/>
              <a:gd name="T75" fmla="*/ 2147483646 h 61"/>
              <a:gd name="T76" fmla="*/ 2147483646 w 60"/>
              <a:gd name="T77" fmla="*/ 2147483646 h 61"/>
              <a:gd name="T78" fmla="*/ 2147483646 w 60"/>
              <a:gd name="T79" fmla="*/ 2147483646 h 61"/>
              <a:gd name="T80" fmla="*/ 2147483646 w 60"/>
              <a:gd name="T81" fmla="*/ 2147483646 h 61"/>
              <a:gd name="T82" fmla="*/ 2147483646 w 60"/>
              <a:gd name="T83" fmla="*/ 2147483646 h 61"/>
              <a:gd name="T84" fmla="*/ 2147483646 w 60"/>
              <a:gd name="T85" fmla="*/ 0 h 61"/>
              <a:gd name="T86" fmla="*/ 2147483646 w 60"/>
              <a:gd name="T87" fmla="*/ 0 h 61"/>
              <a:gd name="T88" fmla="*/ 2147483646 w 60"/>
              <a:gd name="T89" fmla="*/ 2147483646 h 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1">
                <a:moveTo>
                  <a:pt x="30" y="31"/>
                </a:move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2"/>
                </a:lnTo>
                <a:lnTo>
                  <a:pt x="19" y="2"/>
                </a:lnTo>
                <a:lnTo>
                  <a:pt x="18" y="2"/>
                </a:lnTo>
                <a:lnTo>
                  <a:pt x="16" y="3"/>
                </a:lnTo>
                <a:lnTo>
                  <a:pt x="15" y="5"/>
                </a:lnTo>
                <a:lnTo>
                  <a:pt x="13" y="5"/>
                </a:lnTo>
                <a:lnTo>
                  <a:pt x="12" y="6"/>
                </a:lnTo>
                <a:lnTo>
                  <a:pt x="10" y="6"/>
                </a:lnTo>
                <a:lnTo>
                  <a:pt x="10" y="8"/>
                </a:lnTo>
                <a:lnTo>
                  <a:pt x="9" y="9"/>
                </a:lnTo>
                <a:lnTo>
                  <a:pt x="7" y="9"/>
                </a:lnTo>
                <a:lnTo>
                  <a:pt x="7" y="11"/>
                </a:lnTo>
                <a:lnTo>
                  <a:pt x="6" y="12"/>
                </a:lnTo>
                <a:lnTo>
                  <a:pt x="6" y="14"/>
                </a:lnTo>
                <a:lnTo>
                  <a:pt x="4" y="14"/>
                </a:lnTo>
                <a:lnTo>
                  <a:pt x="4" y="15"/>
                </a:lnTo>
                <a:lnTo>
                  <a:pt x="3" y="17"/>
                </a:lnTo>
                <a:lnTo>
                  <a:pt x="3" y="18"/>
                </a:lnTo>
                <a:lnTo>
                  <a:pt x="1" y="20"/>
                </a:lnTo>
                <a:lnTo>
                  <a:pt x="1" y="22"/>
                </a:lnTo>
                <a:lnTo>
                  <a:pt x="1" y="23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5"/>
                </a:lnTo>
                <a:lnTo>
                  <a:pt x="0" y="37"/>
                </a:lnTo>
                <a:lnTo>
                  <a:pt x="1" y="38"/>
                </a:lnTo>
                <a:lnTo>
                  <a:pt x="1" y="40"/>
                </a:lnTo>
                <a:lnTo>
                  <a:pt x="1" y="41"/>
                </a:lnTo>
                <a:lnTo>
                  <a:pt x="3" y="43"/>
                </a:lnTo>
                <a:lnTo>
                  <a:pt x="3" y="44"/>
                </a:lnTo>
                <a:lnTo>
                  <a:pt x="4" y="44"/>
                </a:lnTo>
                <a:lnTo>
                  <a:pt x="4" y="46"/>
                </a:lnTo>
                <a:lnTo>
                  <a:pt x="6" y="47"/>
                </a:lnTo>
                <a:lnTo>
                  <a:pt x="6" y="49"/>
                </a:lnTo>
                <a:lnTo>
                  <a:pt x="7" y="50"/>
                </a:lnTo>
                <a:lnTo>
                  <a:pt x="9" y="52"/>
                </a:lnTo>
                <a:lnTo>
                  <a:pt x="10" y="53"/>
                </a:lnTo>
                <a:lnTo>
                  <a:pt x="12" y="55"/>
                </a:lnTo>
                <a:lnTo>
                  <a:pt x="13" y="55"/>
                </a:lnTo>
                <a:lnTo>
                  <a:pt x="15" y="56"/>
                </a:lnTo>
                <a:lnTo>
                  <a:pt x="16" y="56"/>
                </a:lnTo>
                <a:lnTo>
                  <a:pt x="16" y="58"/>
                </a:lnTo>
                <a:lnTo>
                  <a:pt x="18" y="58"/>
                </a:lnTo>
                <a:lnTo>
                  <a:pt x="19" y="59"/>
                </a:lnTo>
                <a:lnTo>
                  <a:pt x="21" y="59"/>
                </a:lnTo>
                <a:lnTo>
                  <a:pt x="22" y="59"/>
                </a:lnTo>
                <a:lnTo>
                  <a:pt x="24" y="59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30" y="61"/>
                </a:lnTo>
                <a:lnTo>
                  <a:pt x="31" y="61"/>
                </a:lnTo>
                <a:lnTo>
                  <a:pt x="33" y="61"/>
                </a:lnTo>
                <a:lnTo>
                  <a:pt x="34" y="61"/>
                </a:lnTo>
                <a:lnTo>
                  <a:pt x="36" y="59"/>
                </a:lnTo>
                <a:lnTo>
                  <a:pt x="37" y="59"/>
                </a:lnTo>
                <a:lnTo>
                  <a:pt x="39" y="59"/>
                </a:lnTo>
                <a:lnTo>
                  <a:pt x="40" y="59"/>
                </a:lnTo>
                <a:lnTo>
                  <a:pt x="42" y="58"/>
                </a:lnTo>
                <a:lnTo>
                  <a:pt x="43" y="58"/>
                </a:lnTo>
                <a:lnTo>
                  <a:pt x="45" y="56"/>
                </a:lnTo>
                <a:lnTo>
                  <a:pt x="46" y="55"/>
                </a:lnTo>
                <a:lnTo>
                  <a:pt x="48" y="55"/>
                </a:lnTo>
                <a:lnTo>
                  <a:pt x="49" y="53"/>
                </a:lnTo>
                <a:lnTo>
                  <a:pt x="51" y="53"/>
                </a:lnTo>
                <a:lnTo>
                  <a:pt x="51" y="52"/>
                </a:lnTo>
                <a:lnTo>
                  <a:pt x="53" y="50"/>
                </a:lnTo>
                <a:lnTo>
                  <a:pt x="54" y="50"/>
                </a:lnTo>
                <a:lnTo>
                  <a:pt x="54" y="49"/>
                </a:lnTo>
                <a:lnTo>
                  <a:pt x="56" y="47"/>
                </a:lnTo>
                <a:lnTo>
                  <a:pt x="56" y="46"/>
                </a:lnTo>
                <a:lnTo>
                  <a:pt x="57" y="44"/>
                </a:lnTo>
                <a:lnTo>
                  <a:pt x="59" y="43"/>
                </a:lnTo>
                <a:lnTo>
                  <a:pt x="59" y="41"/>
                </a:lnTo>
                <a:lnTo>
                  <a:pt x="59" y="40"/>
                </a:lnTo>
                <a:lnTo>
                  <a:pt x="59" y="38"/>
                </a:lnTo>
                <a:lnTo>
                  <a:pt x="60" y="37"/>
                </a:lnTo>
                <a:lnTo>
                  <a:pt x="60" y="35"/>
                </a:lnTo>
                <a:lnTo>
                  <a:pt x="60" y="34"/>
                </a:lnTo>
                <a:lnTo>
                  <a:pt x="60" y="32"/>
                </a:lnTo>
                <a:lnTo>
                  <a:pt x="60" y="31"/>
                </a:lnTo>
                <a:lnTo>
                  <a:pt x="60" y="29"/>
                </a:lnTo>
                <a:lnTo>
                  <a:pt x="60" y="28"/>
                </a:lnTo>
                <a:lnTo>
                  <a:pt x="60" y="26"/>
                </a:lnTo>
                <a:lnTo>
                  <a:pt x="60" y="25"/>
                </a:lnTo>
                <a:lnTo>
                  <a:pt x="59" y="23"/>
                </a:lnTo>
                <a:lnTo>
                  <a:pt x="59" y="22"/>
                </a:lnTo>
                <a:lnTo>
                  <a:pt x="59" y="20"/>
                </a:lnTo>
                <a:lnTo>
                  <a:pt x="59" y="18"/>
                </a:lnTo>
                <a:lnTo>
                  <a:pt x="57" y="17"/>
                </a:lnTo>
                <a:lnTo>
                  <a:pt x="57" y="15"/>
                </a:lnTo>
                <a:lnTo>
                  <a:pt x="56" y="14"/>
                </a:lnTo>
                <a:lnTo>
                  <a:pt x="54" y="12"/>
                </a:lnTo>
                <a:lnTo>
                  <a:pt x="54" y="11"/>
                </a:lnTo>
                <a:lnTo>
                  <a:pt x="53" y="9"/>
                </a:lnTo>
                <a:lnTo>
                  <a:pt x="51" y="9"/>
                </a:lnTo>
                <a:lnTo>
                  <a:pt x="51" y="8"/>
                </a:lnTo>
                <a:lnTo>
                  <a:pt x="49" y="6"/>
                </a:lnTo>
                <a:lnTo>
                  <a:pt x="48" y="6"/>
                </a:lnTo>
                <a:lnTo>
                  <a:pt x="46" y="5"/>
                </a:lnTo>
                <a:lnTo>
                  <a:pt x="45" y="5"/>
                </a:lnTo>
                <a:lnTo>
                  <a:pt x="45" y="3"/>
                </a:lnTo>
                <a:lnTo>
                  <a:pt x="43" y="3"/>
                </a:lnTo>
                <a:lnTo>
                  <a:pt x="42" y="2"/>
                </a:lnTo>
                <a:lnTo>
                  <a:pt x="40" y="2"/>
                </a:lnTo>
                <a:lnTo>
                  <a:pt x="39" y="2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3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7" name="Freeform 9">
            <a:extLst>
              <a:ext uri="{FF2B5EF4-FFF2-40B4-BE49-F238E27FC236}">
                <a16:creationId xmlns:a16="http://schemas.microsoft.com/office/drawing/2014/main" id="{FD0B1E88-DFA1-C84C-A98C-C5D3F9DFE684}"/>
              </a:ext>
            </a:extLst>
          </p:cNvPr>
          <p:cNvSpPr>
            <a:spLocks/>
          </p:cNvSpPr>
          <p:nvPr/>
        </p:nvSpPr>
        <p:spPr bwMode="auto">
          <a:xfrm>
            <a:off x="5902326" y="4964113"/>
            <a:ext cx="34925" cy="36512"/>
          </a:xfrm>
          <a:custGeom>
            <a:avLst/>
            <a:gdLst>
              <a:gd name="T0" fmla="*/ 2147483646 w 44"/>
              <a:gd name="T1" fmla="*/ 2147483646 h 46"/>
              <a:gd name="T2" fmla="*/ 2147483646 w 44"/>
              <a:gd name="T3" fmla="*/ 2147483646 h 46"/>
              <a:gd name="T4" fmla="*/ 2147483646 w 44"/>
              <a:gd name="T5" fmla="*/ 2147483646 h 46"/>
              <a:gd name="T6" fmla="*/ 2147483646 w 44"/>
              <a:gd name="T7" fmla="*/ 2147483646 h 46"/>
              <a:gd name="T8" fmla="*/ 2147483646 w 44"/>
              <a:gd name="T9" fmla="*/ 2147483646 h 46"/>
              <a:gd name="T10" fmla="*/ 2147483646 w 44"/>
              <a:gd name="T11" fmla="*/ 2147483646 h 46"/>
              <a:gd name="T12" fmla="*/ 2147483646 w 44"/>
              <a:gd name="T13" fmla="*/ 2147483646 h 46"/>
              <a:gd name="T14" fmla="*/ 2147483646 w 44"/>
              <a:gd name="T15" fmla="*/ 2147483646 h 46"/>
              <a:gd name="T16" fmla="*/ 0 w 44"/>
              <a:gd name="T17" fmla="*/ 2147483646 h 46"/>
              <a:gd name="T18" fmla="*/ 0 w 44"/>
              <a:gd name="T19" fmla="*/ 2147483646 h 46"/>
              <a:gd name="T20" fmla="*/ 0 w 44"/>
              <a:gd name="T21" fmla="*/ 2147483646 h 46"/>
              <a:gd name="T22" fmla="*/ 0 w 44"/>
              <a:gd name="T23" fmla="*/ 2147483646 h 46"/>
              <a:gd name="T24" fmla="*/ 0 w 44"/>
              <a:gd name="T25" fmla="*/ 2147483646 h 46"/>
              <a:gd name="T26" fmla="*/ 2147483646 w 44"/>
              <a:gd name="T27" fmla="*/ 2147483646 h 46"/>
              <a:gd name="T28" fmla="*/ 2147483646 w 44"/>
              <a:gd name="T29" fmla="*/ 2147483646 h 46"/>
              <a:gd name="T30" fmla="*/ 2147483646 w 44"/>
              <a:gd name="T31" fmla="*/ 2147483646 h 46"/>
              <a:gd name="T32" fmla="*/ 2147483646 w 44"/>
              <a:gd name="T33" fmla="*/ 2147483646 h 46"/>
              <a:gd name="T34" fmla="*/ 2147483646 w 44"/>
              <a:gd name="T35" fmla="*/ 2147483646 h 46"/>
              <a:gd name="T36" fmla="*/ 2147483646 w 44"/>
              <a:gd name="T37" fmla="*/ 2147483646 h 46"/>
              <a:gd name="T38" fmla="*/ 2147483646 w 44"/>
              <a:gd name="T39" fmla="*/ 2147483646 h 46"/>
              <a:gd name="T40" fmla="*/ 2147483646 w 44"/>
              <a:gd name="T41" fmla="*/ 2147483646 h 46"/>
              <a:gd name="T42" fmla="*/ 2147483646 w 44"/>
              <a:gd name="T43" fmla="*/ 2147483646 h 46"/>
              <a:gd name="T44" fmla="*/ 2147483646 w 44"/>
              <a:gd name="T45" fmla="*/ 2147483646 h 46"/>
              <a:gd name="T46" fmla="*/ 2147483646 w 44"/>
              <a:gd name="T47" fmla="*/ 2147483646 h 46"/>
              <a:gd name="T48" fmla="*/ 2147483646 w 44"/>
              <a:gd name="T49" fmla="*/ 2147483646 h 46"/>
              <a:gd name="T50" fmla="*/ 2147483646 w 44"/>
              <a:gd name="T51" fmla="*/ 2147483646 h 46"/>
              <a:gd name="T52" fmla="*/ 2147483646 w 44"/>
              <a:gd name="T53" fmla="*/ 2147483646 h 46"/>
              <a:gd name="T54" fmla="*/ 2147483646 w 44"/>
              <a:gd name="T55" fmla="*/ 2147483646 h 46"/>
              <a:gd name="T56" fmla="*/ 2147483646 w 44"/>
              <a:gd name="T57" fmla="*/ 2147483646 h 46"/>
              <a:gd name="T58" fmla="*/ 2147483646 w 44"/>
              <a:gd name="T59" fmla="*/ 2147483646 h 46"/>
              <a:gd name="T60" fmla="*/ 2147483646 w 44"/>
              <a:gd name="T61" fmla="*/ 2147483646 h 46"/>
              <a:gd name="T62" fmla="*/ 2147483646 w 44"/>
              <a:gd name="T63" fmla="*/ 2147483646 h 46"/>
              <a:gd name="T64" fmla="*/ 2147483646 w 44"/>
              <a:gd name="T65" fmla="*/ 2147483646 h 46"/>
              <a:gd name="T66" fmla="*/ 2147483646 w 44"/>
              <a:gd name="T67" fmla="*/ 2147483646 h 46"/>
              <a:gd name="T68" fmla="*/ 2147483646 w 44"/>
              <a:gd name="T69" fmla="*/ 2147483646 h 46"/>
              <a:gd name="T70" fmla="*/ 2147483646 w 44"/>
              <a:gd name="T71" fmla="*/ 2147483646 h 46"/>
              <a:gd name="T72" fmla="*/ 2147483646 w 44"/>
              <a:gd name="T73" fmla="*/ 2147483646 h 46"/>
              <a:gd name="T74" fmla="*/ 2147483646 w 44"/>
              <a:gd name="T75" fmla="*/ 2147483646 h 46"/>
              <a:gd name="T76" fmla="*/ 2147483646 w 44"/>
              <a:gd name="T77" fmla="*/ 2147483646 h 46"/>
              <a:gd name="T78" fmla="*/ 2147483646 w 44"/>
              <a:gd name="T79" fmla="*/ 2147483646 h 46"/>
              <a:gd name="T80" fmla="*/ 2147483646 w 44"/>
              <a:gd name="T81" fmla="*/ 2147483646 h 46"/>
              <a:gd name="T82" fmla="*/ 2147483646 w 44"/>
              <a:gd name="T83" fmla="*/ 2147483646 h 46"/>
              <a:gd name="T84" fmla="*/ 2147483646 w 44"/>
              <a:gd name="T85" fmla="*/ 2147483646 h 46"/>
              <a:gd name="T86" fmla="*/ 2147483646 w 44"/>
              <a:gd name="T87" fmla="*/ 0 h 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6">
                <a:moveTo>
                  <a:pt x="21" y="0"/>
                </a:moveTo>
                <a:lnTo>
                  <a:pt x="21" y="0"/>
                </a:lnTo>
                <a:lnTo>
                  <a:pt x="20" y="2"/>
                </a:lnTo>
                <a:lnTo>
                  <a:pt x="18" y="2"/>
                </a:lnTo>
                <a:lnTo>
                  <a:pt x="17" y="2"/>
                </a:lnTo>
                <a:lnTo>
                  <a:pt x="15" y="2"/>
                </a:lnTo>
                <a:lnTo>
                  <a:pt x="14" y="2"/>
                </a:lnTo>
                <a:lnTo>
                  <a:pt x="14" y="4"/>
                </a:lnTo>
                <a:lnTo>
                  <a:pt x="12" y="4"/>
                </a:lnTo>
                <a:lnTo>
                  <a:pt x="11" y="4"/>
                </a:lnTo>
                <a:lnTo>
                  <a:pt x="11" y="5"/>
                </a:lnTo>
                <a:lnTo>
                  <a:pt x="9" y="5"/>
                </a:lnTo>
                <a:lnTo>
                  <a:pt x="8" y="7"/>
                </a:lnTo>
                <a:lnTo>
                  <a:pt x="6" y="8"/>
                </a:lnTo>
                <a:lnTo>
                  <a:pt x="5" y="10"/>
                </a:lnTo>
                <a:lnTo>
                  <a:pt x="3" y="11"/>
                </a:lnTo>
                <a:lnTo>
                  <a:pt x="3" y="13"/>
                </a:lnTo>
                <a:lnTo>
                  <a:pt x="2" y="13"/>
                </a:lnTo>
                <a:lnTo>
                  <a:pt x="2" y="14"/>
                </a:lnTo>
                <a:lnTo>
                  <a:pt x="2" y="16"/>
                </a:lnTo>
                <a:lnTo>
                  <a:pt x="0" y="17"/>
                </a:lnTo>
                <a:lnTo>
                  <a:pt x="0" y="19"/>
                </a:lnTo>
                <a:lnTo>
                  <a:pt x="0" y="20"/>
                </a:lnTo>
                <a:lnTo>
                  <a:pt x="0" y="22"/>
                </a:lnTo>
                <a:lnTo>
                  <a:pt x="0" y="23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2" y="32"/>
                </a:lnTo>
                <a:lnTo>
                  <a:pt x="2" y="34"/>
                </a:lnTo>
                <a:lnTo>
                  <a:pt x="3" y="35"/>
                </a:lnTo>
                <a:lnTo>
                  <a:pt x="3" y="37"/>
                </a:lnTo>
                <a:lnTo>
                  <a:pt x="5" y="37"/>
                </a:lnTo>
                <a:lnTo>
                  <a:pt x="5" y="38"/>
                </a:lnTo>
                <a:lnTo>
                  <a:pt x="6" y="38"/>
                </a:lnTo>
                <a:lnTo>
                  <a:pt x="6" y="40"/>
                </a:lnTo>
                <a:lnTo>
                  <a:pt x="8" y="40"/>
                </a:lnTo>
                <a:lnTo>
                  <a:pt x="8" y="41"/>
                </a:lnTo>
                <a:lnTo>
                  <a:pt x="9" y="41"/>
                </a:lnTo>
                <a:lnTo>
                  <a:pt x="9" y="43"/>
                </a:lnTo>
                <a:lnTo>
                  <a:pt x="11" y="43"/>
                </a:lnTo>
                <a:lnTo>
                  <a:pt x="12" y="44"/>
                </a:lnTo>
                <a:lnTo>
                  <a:pt x="14" y="44"/>
                </a:lnTo>
                <a:lnTo>
                  <a:pt x="15" y="44"/>
                </a:lnTo>
                <a:lnTo>
                  <a:pt x="17" y="46"/>
                </a:lnTo>
                <a:lnTo>
                  <a:pt x="18" y="46"/>
                </a:lnTo>
                <a:lnTo>
                  <a:pt x="20" y="46"/>
                </a:lnTo>
                <a:lnTo>
                  <a:pt x="21" y="46"/>
                </a:lnTo>
                <a:lnTo>
                  <a:pt x="23" y="46"/>
                </a:lnTo>
                <a:lnTo>
                  <a:pt x="24" y="46"/>
                </a:lnTo>
                <a:lnTo>
                  <a:pt x="26" y="46"/>
                </a:lnTo>
                <a:lnTo>
                  <a:pt x="27" y="46"/>
                </a:lnTo>
                <a:lnTo>
                  <a:pt x="29" y="44"/>
                </a:lnTo>
                <a:lnTo>
                  <a:pt x="30" y="44"/>
                </a:lnTo>
                <a:lnTo>
                  <a:pt x="32" y="44"/>
                </a:lnTo>
                <a:lnTo>
                  <a:pt x="34" y="43"/>
                </a:lnTo>
                <a:lnTo>
                  <a:pt x="35" y="43"/>
                </a:lnTo>
                <a:lnTo>
                  <a:pt x="35" y="41"/>
                </a:lnTo>
                <a:lnTo>
                  <a:pt x="37" y="41"/>
                </a:lnTo>
                <a:lnTo>
                  <a:pt x="37" y="40"/>
                </a:lnTo>
                <a:lnTo>
                  <a:pt x="38" y="40"/>
                </a:lnTo>
                <a:lnTo>
                  <a:pt x="38" y="38"/>
                </a:lnTo>
                <a:lnTo>
                  <a:pt x="40" y="38"/>
                </a:lnTo>
                <a:lnTo>
                  <a:pt x="40" y="37"/>
                </a:lnTo>
                <a:lnTo>
                  <a:pt x="41" y="37"/>
                </a:lnTo>
                <a:lnTo>
                  <a:pt x="41" y="35"/>
                </a:lnTo>
                <a:lnTo>
                  <a:pt x="43" y="34"/>
                </a:lnTo>
                <a:lnTo>
                  <a:pt x="43" y="32"/>
                </a:lnTo>
                <a:lnTo>
                  <a:pt x="43" y="31"/>
                </a:lnTo>
                <a:lnTo>
                  <a:pt x="44" y="31"/>
                </a:lnTo>
                <a:lnTo>
                  <a:pt x="44" y="29"/>
                </a:lnTo>
                <a:lnTo>
                  <a:pt x="44" y="28"/>
                </a:lnTo>
                <a:lnTo>
                  <a:pt x="44" y="26"/>
                </a:lnTo>
                <a:lnTo>
                  <a:pt x="44" y="25"/>
                </a:lnTo>
                <a:lnTo>
                  <a:pt x="44" y="23"/>
                </a:lnTo>
                <a:lnTo>
                  <a:pt x="44" y="22"/>
                </a:lnTo>
                <a:lnTo>
                  <a:pt x="44" y="20"/>
                </a:lnTo>
                <a:lnTo>
                  <a:pt x="44" y="19"/>
                </a:lnTo>
                <a:lnTo>
                  <a:pt x="44" y="17"/>
                </a:lnTo>
                <a:lnTo>
                  <a:pt x="43" y="16"/>
                </a:lnTo>
                <a:lnTo>
                  <a:pt x="43" y="14"/>
                </a:lnTo>
                <a:lnTo>
                  <a:pt x="43" y="13"/>
                </a:lnTo>
                <a:lnTo>
                  <a:pt x="41" y="13"/>
                </a:lnTo>
                <a:lnTo>
                  <a:pt x="41" y="11"/>
                </a:lnTo>
                <a:lnTo>
                  <a:pt x="40" y="10"/>
                </a:lnTo>
                <a:lnTo>
                  <a:pt x="38" y="8"/>
                </a:lnTo>
                <a:lnTo>
                  <a:pt x="37" y="7"/>
                </a:lnTo>
                <a:lnTo>
                  <a:pt x="35" y="5"/>
                </a:lnTo>
                <a:lnTo>
                  <a:pt x="34" y="5"/>
                </a:lnTo>
                <a:lnTo>
                  <a:pt x="34" y="4"/>
                </a:lnTo>
                <a:lnTo>
                  <a:pt x="32" y="4"/>
                </a:lnTo>
                <a:lnTo>
                  <a:pt x="30" y="4"/>
                </a:lnTo>
                <a:lnTo>
                  <a:pt x="30" y="2"/>
                </a:lnTo>
                <a:lnTo>
                  <a:pt x="29" y="2"/>
                </a:lnTo>
                <a:lnTo>
                  <a:pt x="27" y="2"/>
                </a:lnTo>
                <a:lnTo>
                  <a:pt x="26" y="2"/>
                </a:lnTo>
                <a:lnTo>
                  <a:pt x="24" y="2"/>
                </a:lnTo>
                <a:lnTo>
                  <a:pt x="23" y="0"/>
                </a:lnTo>
                <a:lnTo>
                  <a:pt x="21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8" name="Rectangle 10">
            <a:extLst>
              <a:ext uri="{FF2B5EF4-FFF2-40B4-BE49-F238E27FC236}">
                <a16:creationId xmlns:a16="http://schemas.microsoft.com/office/drawing/2014/main" id="{16DC7FDF-8C7C-C447-B92D-872422EFB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6264275"/>
            <a:ext cx="14266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9" name="Freeform 11">
            <a:extLst>
              <a:ext uri="{FF2B5EF4-FFF2-40B4-BE49-F238E27FC236}">
                <a16:creationId xmlns:a16="http://schemas.microsoft.com/office/drawing/2014/main" id="{100E61D1-0292-0E40-B4DF-1F74E39ACD40}"/>
              </a:ext>
            </a:extLst>
          </p:cNvPr>
          <p:cNvSpPr>
            <a:spLocks/>
          </p:cNvSpPr>
          <p:nvPr/>
        </p:nvSpPr>
        <p:spPr bwMode="auto">
          <a:xfrm>
            <a:off x="6746875" y="6048376"/>
            <a:ext cx="71438" cy="144463"/>
          </a:xfrm>
          <a:custGeom>
            <a:avLst/>
            <a:gdLst>
              <a:gd name="T0" fmla="*/ 0 w 90"/>
              <a:gd name="T1" fmla="*/ 0 h 181"/>
              <a:gd name="T2" fmla="*/ 2147483646 w 90"/>
              <a:gd name="T3" fmla="*/ 2147483646 h 181"/>
              <a:gd name="T4" fmla="*/ 2147483646 w 90"/>
              <a:gd name="T5" fmla="*/ 0 h 181"/>
              <a:gd name="T6" fmla="*/ 2147483646 w 90"/>
              <a:gd name="T7" fmla="*/ 0 h 181"/>
              <a:gd name="T8" fmla="*/ 0 w 90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181">
                <a:moveTo>
                  <a:pt x="0" y="0"/>
                </a:moveTo>
                <a:lnTo>
                  <a:pt x="30" y="181"/>
                </a:lnTo>
                <a:lnTo>
                  <a:pt x="90" y="0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0" name="Line 12">
            <a:extLst>
              <a:ext uri="{FF2B5EF4-FFF2-40B4-BE49-F238E27FC236}">
                <a16:creationId xmlns:a16="http://schemas.microsoft.com/office/drawing/2014/main" id="{98C9D0BC-19F8-5E44-9A0B-D026FF647D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0689" y="5499101"/>
            <a:ext cx="1587" cy="549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1" name="Freeform 13">
            <a:extLst>
              <a:ext uri="{FF2B5EF4-FFF2-40B4-BE49-F238E27FC236}">
                <a16:creationId xmlns:a16="http://schemas.microsoft.com/office/drawing/2014/main" id="{479F12FD-74D6-2045-98C4-1F0B8B4EA22A}"/>
              </a:ext>
            </a:extLst>
          </p:cNvPr>
          <p:cNvSpPr>
            <a:spLocks/>
          </p:cNvSpPr>
          <p:nvPr/>
        </p:nvSpPr>
        <p:spPr bwMode="auto">
          <a:xfrm>
            <a:off x="4859339" y="3946526"/>
            <a:ext cx="71437" cy="142875"/>
          </a:xfrm>
          <a:custGeom>
            <a:avLst/>
            <a:gdLst>
              <a:gd name="T0" fmla="*/ 0 w 90"/>
              <a:gd name="T1" fmla="*/ 0 h 181"/>
              <a:gd name="T2" fmla="*/ 2147483646 w 90"/>
              <a:gd name="T3" fmla="*/ 2147483646 h 181"/>
              <a:gd name="T4" fmla="*/ 2147483646 w 90"/>
              <a:gd name="T5" fmla="*/ 0 h 181"/>
              <a:gd name="T6" fmla="*/ 2147483646 w 90"/>
              <a:gd name="T7" fmla="*/ 0 h 181"/>
              <a:gd name="T8" fmla="*/ 0 w 90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181">
                <a:moveTo>
                  <a:pt x="0" y="0"/>
                </a:moveTo>
                <a:lnTo>
                  <a:pt x="60" y="181"/>
                </a:lnTo>
                <a:lnTo>
                  <a:pt x="90" y="0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2" name="Line 14">
            <a:extLst>
              <a:ext uri="{FF2B5EF4-FFF2-40B4-BE49-F238E27FC236}">
                <a16:creationId xmlns:a16="http://schemas.microsoft.com/office/drawing/2014/main" id="{D6386A48-2B1C-8547-B16F-7E32124093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6964" y="3159125"/>
            <a:ext cx="1587" cy="763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3" name="Rectangle 15">
            <a:extLst>
              <a:ext uri="{FF2B5EF4-FFF2-40B4-BE49-F238E27FC236}">
                <a16:creationId xmlns:a16="http://schemas.microsoft.com/office/drawing/2014/main" id="{00D7CB44-39EC-D849-9FB4-68D72B6E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163" y="6354764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54" name="Freeform 16">
            <a:extLst>
              <a:ext uri="{FF2B5EF4-FFF2-40B4-BE49-F238E27FC236}">
                <a16:creationId xmlns:a16="http://schemas.microsoft.com/office/drawing/2014/main" id="{3020C900-5401-5C40-8AF9-D9E3084028B2}"/>
              </a:ext>
            </a:extLst>
          </p:cNvPr>
          <p:cNvSpPr>
            <a:spLocks/>
          </p:cNvSpPr>
          <p:nvPr/>
        </p:nvSpPr>
        <p:spPr bwMode="auto">
          <a:xfrm>
            <a:off x="3832225" y="1604963"/>
            <a:ext cx="71438" cy="144462"/>
          </a:xfrm>
          <a:custGeom>
            <a:avLst/>
            <a:gdLst>
              <a:gd name="T0" fmla="*/ 0 w 90"/>
              <a:gd name="T1" fmla="*/ 0 h 180"/>
              <a:gd name="T2" fmla="*/ 2147483646 w 90"/>
              <a:gd name="T3" fmla="*/ 2147483646 h 180"/>
              <a:gd name="T4" fmla="*/ 2147483646 w 90"/>
              <a:gd name="T5" fmla="*/ 0 h 180"/>
              <a:gd name="T6" fmla="*/ 2147483646 w 90"/>
              <a:gd name="T7" fmla="*/ 0 h 180"/>
              <a:gd name="T8" fmla="*/ 0 w 90"/>
              <a:gd name="T9" fmla="*/ 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180">
                <a:moveTo>
                  <a:pt x="0" y="0"/>
                </a:moveTo>
                <a:lnTo>
                  <a:pt x="30" y="180"/>
                </a:lnTo>
                <a:lnTo>
                  <a:pt x="90" y="0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5" name="Line 17">
            <a:extLst>
              <a:ext uri="{FF2B5EF4-FFF2-40B4-BE49-F238E27FC236}">
                <a16:creationId xmlns:a16="http://schemas.microsoft.com/office/drawing/2014/main" id="{312F0C28-81E7-A649-837D-D88BDB68B1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6039" y="1103313"/>
            <a:ext cx="1587" cy="5016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6" name="Freeform 18">
            <a:extLst>
              <a:ext uri="{FF2B5EF4-FFF2-40B4-BE49-F238E27FC236}">
                <a16:creationId xmlns:a16="http://schemas.microsoft.com/office/drawing/2014/main" id="{4F7ACF83-E5E7-4042-A4B4-B0AC6673FC5D}"/>
              </a:ext>
            </a:extLst>
          </p:cNvPr>
          <p:cNvSpPr>
            <a:spLocks/>
          </p:cNvSpPr>
          <p:nvPr/>
        </p:nvSpPr>
        <p:spPr bwMode="auto">
          <a:xfrm>
            <a:off x="4119564" y="1604963"/>
            <a:ext cx="47625" cy="144462"/>
          </a:xfrm>
          <a:custGeom>
            <a:avLst/>
            <a:gdLst>
              <a:gd name="T0" fmla="*/ 0 w 60"/>
              <a:gd name="T1" fmla="*/ 0 h 180"/>
              <a:gd name="T2" fmla="*/ 2147483646 w 60"/>
              <a:gd name="T3" fmla="*/ 2147483646 h 180"/>
              <a:gd name="T4" fmla="*/ 2147483646 w 60"/>
              <a:gd name="T5" fmla="*/ 0 h 180"/>
              <a:gd name="T6" fmla="*/ 2147483646 w 60"/>
              <a:gd name="T7" fmla="*/ 0 h 180"/>
              <a:gd name="T8" fmla="*/ 0 w 60"/>
              <a:gd name="T9" fmla="*/ 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180">
                <a:moveTo>
                  <a:pt x="0" y="0"/>
                </a:moveTo>
                <a:lnTo>
                  <a:pt x="30" y="180"/>
                </a:lnTo>
                <a:lnTo>
                  <a:pt x="60" y="0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7" name="Line 19">
            <a:extLst>
              <a:ext uri="{FF2B5EF4-FFF2-40B4-BE49-F238E27FC236}">
                <a16:creationId xmlns:a16="http://schemas.microsoft.com/office/drawing/2014/main" id="{D3C93481-5CE3-3B46-9384-BAD7C17418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3375" y="1103313"/>
            <a:ext cx="1588" cy="5016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8" name="Freeform 20">
            <a:extLst>
              <a:ext uri="{FF2B5EF4-FFF2-40B4-BE49-F238E27FC236}">
                <a16:creationId xmlns:a16="http://schemas.microsoft.com/office/drawing/2014/main" id="{3D95C308-DA17-734F-AF9F-264E182FF5DD}"/>
              </a:ext>
            </a:extLst>
          </p:cNvPr>
          <p:cNvSpPr>
            <a:spLocks/>
          </p:cNvSpPr>
          <p:nvPr/>
        </p:nvSpPr>
        <p:spPr bwMode="auto">
          <a:xfrm>
            <a:off x="4930775" y="1604963"/>
            <a:ext cx="71438" cy="144462"/>
          </a:xfrm>
          <a:custGeom>
            <a:avLst/>
            <a:gdLst>
              <a:gd name="T0" fmla="*/ 0 w 91"/>
              <a:gd name="T1" fmla="*/ 0 h 180"/>
              <a:gd name="T2" fmla="*/ 2147483646 w 91"/>
              <a:gd name="T3" fmla="*/ 2147483646 h 180"/>
              <a:gd name="T4" fmla="*/ 2147483646 w 91"/>
              <a:gd name="T5" fmla="*/ 0 h 180"/>
              <a:gd name="T6" fmla="*/ 2147483646 w 91"/>
              <a:gd name="T7" fmla="*/ 0 h 180"/>
              <a:gd name="T8" fmla="*/ 0 w 91"/>
              <a:gd name="T9" fmla="*/ 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180">
                <a:moveTo>
                  <a:pt x="0" y="0"/>
                </a:moveTo>
                <a:lnTo>
                  <a:pt x="30" y="180"/>
                </a:lnTo>
                <a:lnTo>
                  <a:pt x="91" y="0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9" name="Line 21">
            <a:extLst>
              <a:ext uri="{FF2B5EF4-FFF2-40B4-BE49-F238E27FC236}">
                <a16:creationId xmlns:a16="http://schemas.microsoft.com/office/drawing/2014/main" id="{A7B4A3E6-B041-3A48-965E-84AD46B206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4589" y="1103313"/>
            <a:ext cx="1587" cy="5016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0" name="Freeform 22">
            <a:extLst>
              <a:ext uri="{FF2B5EF4-FFF2-40B4-BE49-F238E27FC236}">
                <a16:creationId xmlns:a16="http://schemas.microsoft.com/office/drawing/2014/main" id="{8F2A7C58-89EE-F34D-83E8-A8EFD9F91840}"/>
              </a:ext>
            </a:extLst>
          </p:cNvPr>
          <p:cNvSpPr>
            <a:spLocks/>
          </p:cNvSpPr>
          <p:nvPr/>
        </p:nvSpPr>
        <p:spPr bwMode="auto">
          <a:xfrm>
            <a:off x="3594100" y="3946526"/>
            <a:ext cx="71438" cy="142875"/>
          </a:xfrm>
          <a:custGeom>
            <a:avLst/>
            <a:gdLst>
              <a:gd name="T0" fmla="*/ 0 w 91"/>
              <a:gd name="T1" fmla="*/ 0 h 181"/>
              <a:gd name="T2" fmla="*/ 2147483646 w 91"/>
              <a:gd name="T3" fmla="*/ 2147483646 h 181"/>
              <a:gd name="T4" fmla="*/ 2147483646 w 91"/>
              <a:gd name="T5" fmla="*/ 0 h 181"/>
              <a:gd name="T6" fmla="*/ 2147483646 w 91"/>
              <a:gd name="T7" fmla="*/ 0 h 181"/>
              <a:gd name="T8" fmla="*/ 0 w 91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181">
                <a:moveTo>
                  <a:pt x="0" y="0"/>
                </a:moveTo>
                <a:lnTo>
                  <a:pt x="30" y="181"/>
                </a:lnTo>
                <a:lnTo>
                  <a:pt x="91" y="0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1" name="Line 23">
            <a:extLst>
              <a:ext uri="{FF2B5EF4-FFF2-40B4-BE49-F238E27FC236}">
                <a16:creationId xmlns:a16="http://schemas.microsoft.com/office/drawing/2014/main" id="{ECB851EB-54A8-0543-A133-D54B722106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7914" y="3159125"/>
            <a:ext cx="1587" cy="763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2" name="Freeform 24">
            <a:extLst>
              <a:ext uri="{FF2B5EF4-FFF2-40B4-BE49-F238E27FC236}">
                <a16:creationId xmlns:a16="http://schemas.microsoft.com/office/drawing/2014/main" id="{4343F26F-8749-904E-8F3E-F75CB31463AF}"/>
              </a:ext>
            </a:extLst>
          </p:cNvPr>
          <p:cNvSpPr>
            <a:spLocks/>
          </p:cNvSpPr>
          <p:nvPr/>
        </p:nvSpPr>
        <p:spPr bwMode="auto">
          <a:xfrm>
            <a:off x="6245226" y="4305301"/>
            <a:ext cx="142875" cy="47625"/>
          </a:xfrm>
          <a:custGeom>
            <a:avLst/>
            <a:gdLst>
              <a:gd name="T0" fmla="*/ 0 w 181"/>
              <a:gd name="T1" fmla="*/ 2147483646 h 60"/>
              <a:gd name="T2" fmla="*/ 2147483646 w 181"/>
              <a:gd name="T3" fmla="*/ 2147483646 h 60"/>
              <a:gd name="T4" fmla="*/ 0 w 181"/>
              <a:gd name="T5" fmla="*/ 0 h 60"/>
              <a:gd name="T6" fmla="*/ 0 w 181"/>
              <a:gd name="T7" fmla="*/ 2147483646 h 60"/>
              <a:gd name="T8" fmla="*/ 0 w 181"/>
              <a:gd name="T9" fmla="*/ 2147483646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" h="60">
                <a:moveTo>
                  <a:pt x="0" y="60"/>
                </a:moveTo>
                <a:lnTo>
                  <a:pt x="181" y="30"/>
                </a:lnTo>
                <a:lnTo>
                  <a:pt x="0" y="0"/>
                </a:lnTo>
                <a:lnTo>
                  <a:pt x="0" y="30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3" name="Line 25">
            <a:extLst>
              <a:ext uri="{FF2B5EF4-FFF2-40B4-BE49-F238E27FC236}">
                <a16:creationId xmlns:a16="http://schemas.microsoft.com/office/drawing/2014/main" id="{F0ED588C-F56E-7C4E-8EF6-BB7072331A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8613" y="4329114"/>
            <a:ext cx="8366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4" name="Freeform 26">
            <a:extLst>
              <a:ext uri="{FF2B5EF4-FFF2-40B4-BE49-F238E27FC236}">
                <a16:creationId xmlns:a16="http://schemas.microsoft.com/office/drawing/2014/main" id="{FBFB0583-4EA7-0B43-803D-8FFE80C446C5}"/>
              </a:ext>
            </a:extLst>
          </p:cNvPr>
          <p:cNvSpPr>
            <a:spLocks/>
          </p:cNvSpPr>
          <p:nvPr/>
        </p:nvSpPr>
        <p:spPr bwMode="auto">
          <a:xfrm>
            <a:off x="6245226" y="5237164"/>
            <a:ext cx="142875" cy="47625"/>
          </a:xfrm>
          <a:custGeom>
            <a:avLst/>
            <a:gdLst>
              <a:gd name="T0" fmla="*/ 0 w 181"/>
              <a:gd name="T1" fmla="*/ 2147483646 h 60"/>
              <a:gd name="T2" fmla="*/ 2147483646 w 181"/>
              <a:gd name="T3" fmla="*/ 2147483646 h 60"/>
              <a:gd name="T4" fmla="*/ 0 w 181"/>
              <a:gd name="T5" fmla="*/ 0 h 60"/>
              <a:gd name="T6" fmla="*/ 0 w 181"/>
              <a:gd name="T7" fmla="*/ 2147483646 h 60"/>
              <a:gd name="T8" fmla="*/ 0 w 181"/>
              <a:gd name="T9" fmla="*/ 2147483646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" h="60">
                <a:moveTo>
                  <a:pt x="0" y="60"/>
                </a:moveTo>
                <a:lnTo>
                  <a:pt x="181" y="30"/>
                </a:lnTo>
                <a:lnTo>
                  <a:pt x="0" y="0"/>
                </a:lnTo>
                <a:lnTo>
                  <a:pt x="0" y="30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5" name="Line 27">
            <a:extLst>
              <a:ext uri="{FF2B5EF4-FFF2-40B4-BE49-F238E27FC236}">
                <a16:creationId xmlns:a16="http://schemas.microsoft.com/office/drawing/2014/main" id="{8EB06244-49C6-E846-BE67-5C088A8FE6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8613" y="5260975"/>
            <a:ext cx="836612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6" name="Freeform 28">
            <a:extLst>
              <a:ext uri="{FF2B5EF4-FFF2-40B4-BE49-F238E27FC236}">
                <a16:creationId xmlns:a16="http://schemas.microsoft.com/office/drawing/2014/main" id="{F4BC31AD-BC3C-804C-A5CD-F2DAF977A52E}"/>
              </a:ext>
            </a:extLst>
          </p:cNvPr>
          <p:cNvSpPr>
            <a:spLocks/>
          </p:cNvSpPr>
          <p:nvPr/>
        </p:nvSpPr>
        <p:spPr bwMode="auto">
          <a:xfrm>
            <a:off x="7415214" y="6048376"/>
            <a:ext cx="71437" cy="144463"/>
          </a:xfrm>
          <a:custGeom>
            <a:avLst/>
            <a:gdLst>
              <a:gd name="T0" fmla="*/ 0 w 90"/>
              <a:gd name="T1" fmla="*/ 0 h 181"/>
              <a:gd name="T2" fmla="*/ 2147483646 w 90"/>
              <a:gd name="T3" fmla="*/ 2147483646 h 181"/>
              <a:gd name="T4" fmla="*/ 2147483646 w 90"/>
              <a:gd name="T5" fmla="*/ 0 h 181"/>
              <a:gd name="T6" fmla="*/ 2147483646 w 90"/>
              <a:gd name="T7" fmla="*/ 0 h 181"/>
              <a:gd name="T8" fmla="*/ 0 w 90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181">
                <a:moveTo>
                  <a:pt x="0" y="0"/>
                </a:moveTo>
                <a:lnTo>
                  <a:pt x="60" y="181"/>
                </a:lnTo>
                <a:lnTo>
                  <a:pt x="90" y="0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7" name="Line 29">
            <a:extLst>
              <a:ext uri="{FF2B5EF4-FFF2-40B4-BE49-F238E27FC236}">
                <a16:creationId xmlns:a16="http://schemas.microsoft.com/office/drawing/2014/main" id="{E9355AAD-CB24-B248-A974-4B270F73F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2839" y="5499101"/>
            <a:ext cx="1587" cy="549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8" name="Rectangle 30">
            <a:extLst>
              <a:ext uri="{FF2B5EF4-FFF2-40B4-BE49-F238E27FC236}">
                <a16:creationId xmlns:a16="http://schemas.microsoft.com/office/drawing/2014/main" id="{A56C26FD-60EA-9A40-8034-607F18CF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4725988"/>
            <a:ext cx="11766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AND plane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69" name="Rectangle 31">
            <a:extLst>
              <a:ext uri="{FF2B5EF4-FFF2-40B4-BE49-F238E27FC236}">
                <a16:creationId xmlns:a16="http://schemas.microsoft.com/office/drawing/2014/main" id="{59ED25FF-AC55-954D-9D48-2B8E2F8B2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9" y="4684713"/>
            <a:ext cx="92493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OR plane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0" name="Rectangle 32">
            <a:extLst>
              <a:ext uri="{FF2B5EF4-FFF2-40B4-BE49-F238E27FC236}">
                <a16:creationId xmlns:a16="http://schemas.microsoft.com/office/drawing/2014/main" id="{B5AB0CAC-0261-B248-8C02-833FD8ABB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6" y="2109788"/>
            <a:ext cx="132299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Input buffers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1" name="Rectangle 33">
            <a:extLst>
              <a:ext uri="{FF2B5EF4-FFF2-40B4-BE49-F238E27FC236}">
                <a16:creationId xmlns:a16="http://schemas.microsoft.com/office/drawing/2014/main" id="{9911965B-019E-1F41-A902-82D3D79A6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2613025"/>
            <a:ext cx="91210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inverters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2" name="Rectangle 34">
            <a:extLst>
              <a:ext uri="{FF2B5EF4-FFF2-40B4-BE49-F238E27FC236}">
                <a16:creationId xmlns:a16="http://schemas.microsoft.com/office/drawing/2014/main" id="{EC0949D3-3367-C24A-82C0-707E05F88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2362200"/>
            <a:ext cx="41197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and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3" name="Rectangle 35">
            <a:extLst>
              <a:ext uri="{FF2B5EF4-FFF2-40B4-BE49-F238E27FC236}">
                <a16:creationId xmlns:a16="http://schemas.microsoft.com/office/drawing/2014/main" id="{2D015BCD-A571-0A44-B731-673893256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4" y="4008438"/>
            <a:ext cx="1882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4" name="Rectangle 36">
            <a:extLst>
              <a:ext uri="{FF2B5EF4-FFF2-40B4-BE49-F238E27FC236}">
                <a16:creationId xmlns:a16="http://schemas.microsoft.com/office/drawing/2014/main" id="{F3F8C989-63DA-D941-9903-0FCF88420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4111626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5" name="Rectangle 37">
            <a:extLst>
              <a:ext uri="{FF2B5EF4-FFF2-40B4-BE49-F238E27FC236}">
                <a16:creationId xmlns:a16="http://schemas.microsoft.com/office/drawing/2014/main" id="{575E0F78-40D6-324A-B4B3-9CFBFD04A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6" y="4940300"/>
            <a:ext cx="1882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6" name="Rectangle 38">
            <a:extLst>
              <a:ext uri="{FF2B5EF4-FFF2-40B4-BE49-F238E27FC236}">
                <a16:creationId xmlns:a16="http://schemas.microsoft.com/office/drawing/2014/main" id="{48971ADA-12E8-9E44-BCA1-1F27A522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5043489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k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7" name="Rectangle 39">
            <a:extLst>
              <a:ext uri="{FF2B5EF4-FFF2-40B4-BE49-F238E27FC236}">
                <a16:creationId xmlns:a16="http://schemas.microsoft.com/office/drawing/2014/main" id="{A73531AE-4D8A-904A-A1A7-93510CE4D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950" y="6264275"/>
            <a:ext cx="14266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8" name="Freeform 40">
            <a:extLst>
              <a:ext uri="{FF2B5EF4-FFF2-40B4-BE49-F238E27FC236}">
                <a16:creationId xmlns:a16="http://schemas.microsoft.com/office/drawing/2014/main" id="{48B54CE5-40B7-A649-A47E-0476C7A6E499}"/>
              </a:ext>
            </a:extLst>
          </p:cNvPr>
          <p:cNvSpPr>
            <a:spLocks/>
          </p:cNvSpPr>
          <p:nvPr/>
        </p:nvSpPr>
        <p:spPr bwMode="auto">
          <a:xfrm>
            <a:off x="6913564" y="5834064"/>
            <a:ext cx="47625" cy="47625"/>
          </a:xfrm>
          <a:custGeom>
            <a:avLst/>
            <a:gdLst>
              <a:gd name="T0" fmla="*/ 0 w 60"/>
              <a:gd name="T1" fmla="*/ 2147483646 h 60"/>
              <a:gd name="T2" fmla="*/ 0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0 h 60"/>
              <a:gd name="T64" fmla="*/ 2147483646 w 60"/>
              <a:gd name="T65" fmla="*/ 0 h 60"/>
              <a:gd name="T66" fmla="*/ 2147483646 w 60"/>
              <a:gd name="T67" fmla="*/ 0 h 60"/>
              <a:gd name="T68" fmla="*/ 2147483646 w 60"/>
              <a:gd name="T69" fmla="*/ 0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0 w 60"/>
              <a:gd name="T85" fmla="*/ 2147483646 h 60"/>
              <a:gd name="T86" fmla="*/ 0 w 60"/>
              <a:gd name="T87" fmla="*/ 2147483646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0" y="30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3" y="42"/>
                </a:lnTo>
                <a:lnTo>
                  <a:pt x="3" y="44"/>
                </a:lnTo>
                <a:lnTo>
                  <a:pt x="4" y="44"/>
                </a:lnTo>
                <a:lnTo>
                  <a:pt x="4" y="45"/>
                </a:lnTo>
                <a:lnTo>
                  <a:pt x="6" y="47"/>
                </a:lnTo>
                <a:lnTo>
                  <a:pt x="6" y="48"/>
                </a:lnTo>
                <a:lnTo>
                  <a:pt x="7" y="50"/>
                </a:lnTo>
                <a:lnTo>
                  <a:pt x="9" y="51"/>
                </a:lnTo>
                <a:lnTo>
                  <a:pt x="10" y="53"/>
                </a:lnTo>
                <a:lnTo>
                  <a:pt x="12" y="54"/>
                </a:lnTo>
                <a:lnTo>
                  <a:pt x="13" y="54"/>
                </a:lnTo>
                <a:lnTo>
                  <a:pt x="15" y="56"/>
                </a:lnTo>
                <a:lnTo>
                  <a:pt x="16" y="56"/>
                </a:lnTo>
                <a:lnTo>
                  <a:pt x="16" y="57"/>
                </a:lnTo>
                <a:lnTo>
                  <a:pt x="18" y="57"/>
                </a:lnTo>
                <a:lnTo>
                  <a:pt x="19" y="59"/>
                </a:lnTo>
                <a:lnTo>
                  <a:pt x="21" y="59"/>
                </a:lnTo>
                <a:lnTo>
                  <a:pt x="22" y="59"/>
                </a:lnTo>
                <a:lnTo>
                  <a:pt x="24" y="59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60"/>
                </a:lnTo>
                <a:lnTo>
                  <a:pt x="31" y="60"/>
                </a:lnTo>
                <a:lnTo>
                  <a:pt x="33" y="60"/>
                </a:lnTo>
                <a:lnTo>
                  <a:pt x="34" y="60"/>
                </a:lnTo>
                <a:lnTo>
                  <a:pt x="36" y="59"/>
                </a:lnTo>
                <a:lnTo>
                  <a:pt x="37" y="59"/>
                </a:lnTo>
                <a:lnTo>
                  <a:pt x="39" y="59"/>
                </a:lnTo>
                <a:lnTo>
                  <a:pt x="40" y="59"/>
                </a:lnTo>
                <a:lnTo>
                  <a:pt x="42" y="57"/>
                </a:lnTo>
                <a:lnTo>
                  <a:pt x="43" y="57"/>
                </a:lnTo>
                <a:lnTo>
                  <a:pt x="45" y="56"/>
                </a:lnTo>
                <a:lnTo>
                  <a:pt x="46" y="54"/>
                </a:lnTo>
                <a:lnTo>
                  <a:pt x="48" y="54"/>
                </a:lnTo>
                <a:lnTo>
                  <a:pt x="49" y="53"/>
                </a:lnTo>
                <a:lnTo>
                  <a:pt x="51" y="53"/>
                </a:lnTo>
                <a:lnTo>
                  <a:pt x="51" y="51"/>
                </a:lnTo>
                <a:lnTo>
                  <a:pt x="52" y="50"/>
                </a:lnTo>
                <a:lnTo>
                  <a:pt x="54" y="50"/>
                </a:lnTo>
                <a:lnTo>
                  <a:pt x="54" y="48"/>
                </a:lnTo>
                <a:lnTo>
                  <a:pt x="55" y="47"/>
                </a:lnTo>
                <a:lnTo>
                  <a:pt x="55" y="45"/>
                </a:lnTo>
                <a:lnTo>
                  <a:pt x="57" y="44"/>
                </a:lnTo>
                <a:lnTo>
                  <a:pt x="58" y="42"/>
                </a:lnTo>
                <a:lnTo>
                  <a:pt x="58" y="41"/>
                </a:lnTo>
                <a:lnTo>
                  <a:pt x="58" y="39"/>
                </a:lnTo>
                <a:lnTo>
                  <a:pt x="58" y="38"/>
                </a:lnTo>
                <a:lnTo>
                  <a:pt x="60" y="36"/>
                </a:lnTo>
                <a:lnTo>
                  <a:pt x="60" y="35"/>
                </a:lnTo>
                <a:lnTo>
                  <a:pt x="60" y="33"/>
                </a:lnTo>
                <a:lnTo>
                  <a:pt x="60" y="32"/>
                </a:lnTo>
                <a:lnTo>
                  <a:pt x="60" y="30"/>
                </a:lnTo>
                <a:lnTo>
                  <a:pt x="60" y="29"/>
                </a:lnTo>
                <a:lnTo>
                  <a:pt x="60" y="27"/>
                </a:lnTo>
                <a:lnTo>
                  <a:pt x="60" y="26"/>
                </a:lnTo>
                <a:lnTo>
                  <a:pt x="60" y="24"/>
                </a:lnTo>
                <a:lnTo>
                  <a:pt x="58" y="23"/>
                </a:lnTo>
                <a:lnTo>
                  <a:pt x="58" y="21"/>
                </a:lnTo>
                <a:lnTo>
                  <a:pt x="58" y="20"/>
                </a:lnTo>
                <a:lnTo>
                  <a:pt x="58" y="18"/>
                </a:lnTo>
                <a:lnTo>
                  <a:pt x="57" y="17"/>
                </a:lnTo>
                <a:lnTo>
                  <a:pt x="57" y="15"/>
                </a:lnTo>
                <a:lnTo>
                  <a:pt x="55" y="14"/>
                </a:lnTo>
                <a:lnTo>
                  <a:pt x="54" y="12"/>
                </a:lnTo>
                <a:lnTo>
                  <a:pt x="54" y="11"/>
                </a:lnTo>
                <a:lnTo>
                  <a:pt x="52" y="9"/>
                </a:lnTo>
                <a:lnTo>
                  <a:pt x="51" y="9"/>
                </a:lnTo>
                <a:lnTo>
                  <a:pt x="51" y="8"/>
                </a:lnTo>
                <a:lnTo>
                  <a:pt x="49" y="6"/>
                </a:lnTo>
                <a:lnTo>
                  <a:pt x="48" y="6"/>
                </a:lnTo>
                <a:lnTo>
                  <a:pt x="46" y="5"/>
                </a:lnTo>
                <a:lnTo>
                  <a:pt x="45" y="5"/>
                </a:lnTo>
                <a:lnTo>
                  <a:pt x="45" y="3"/>
                </a:lnTo>
                <a:lnTo>
                  <a:pt x="43" y="3"/>
                </a:lnTo>
                <a:lnTo>
                  <a:pt x="42" y="2"/>
                </a:lnTo>
                <a:lnTo>
                  <a:pt x="40" y="2"/>
                </a:lnTo>
                <a:lnTo>
                  <a:pt x="39" y="2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2"/>
                </a:lnTo>
                <a:lnTo>
                  <a:pt x="19" y="2"/>
                </a:lnTo>
                <a:lnTo>
                  <a:pt x="18" y="2"/>
                </a:lnTo>
                <a:lnTo>
                  <a:pt x="16" y="3"/>
                </a:lnTo>
                <a:lnTo>
                  <a:pt x="15" y="5"/>
                </a:lnTo>
                <a:lnTo>
                  <a:pt x="13" y="5"/>
                </a:lnTo>
                <a:lnTo>
                  <a:pt x="12" y="6"/>
                </a:lnTo>
                <a:lnTo>
                  <a:pt x="10" y="6"/>
                </a:lnTo>
                <a:lnTo>
                  <a:pt x="10" y="8"/>
                </a:lnTo>
                <a:lnTo>
                  <a:pt x="9" y="9"/>
                </a:lnTo>
                <a:lnTo>
                  <a:pt x="7" y="9"/>
                </a:lnTo>
                <a:lnTo>
                  <a:pt x="7" y="11"/>
                </a:lnTo>
                <a:lnTo>
                  <a:pt x="6" y="12"/>
                </a:lnTo>
                <a:lnTo>
                  <a:pt x="6" y="14"/>
                </a:lnTo>
                <a:lnTo>
                  <a:pt x="4" y="14"/>
                </a:lnTo>
                <a:lnTo>
                  <a:pt x="4" y="15"/>
                </a:lnTo>
                <a:lnTo>
                  <a:pt x="3" y="17"/>
                </a:lnTo>
                <a:lnTo>
                  <a:pt x="3" y="18"/>
                </a:lnTo>
                <a:lnTo>
                  <a:pt x="1" y="20"/>
                </a:lnTo>
                <a:lnTo>
                  <a:pt x="1" y="21"/>
                </a:lnTo>
                <a:lnTo>
                  <a:pt x="1" y="23"/>
                </a:ln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79" name="Freeform 41">
            <a:extLst>
              <a:ext uri="{FF2B5EF4-FFF2-40B4-BE49-F238E27FC236}">
                <a16:creationId xmlns:a16="http://schemas.microsoft.com/office/drawing/2014/main" id="{CDBA3000-4C8D-8D4B-A630-BA35BB323B6A}"/>
              </a:ext>
            </a:extLst>
          </p:cNvPr>
          <p:cNvSpPr>
            <a:spLocks/>
          </p:cNvSpPr>
          <p:nvPr/>
        </p:nvSpPr>
        <p:spPr bwMode="auto">
          <a:xfrm>
            <a:off x="6929439" y="5848351"/>
            <a:ext cx="33337" cy="36513"/>
          </a:xfrm>
          <a:custGeom>
            <a:avLst/>
            <a:gdLst>
              <a:gd name="T0" fmla="*/ 0 w 44"/>
              <a:gd name="T1" fmla="*/ 2147483646 h 45"/>
              <a:gd name="T2" fmla="*/ 0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2147483646 w 44"/>
              <a:gd name="T17" fmla="*/ 2147483646 h 45"/>
              <a:gd name="T18" fmla="*/ 2147483646 w 44"/>
              <a:gd name="T19" fmla="*/ 2147483646 h 45"/>
              <a:gd name="T20" fmla="*/ 2147483646 w 44"/>
              <a:gd name="T21" fmla="*/ 2147483646 h 45"/>
              <a:gd name="T22" fmla="*/ 2147483646 w 44"/>
              <a:gd name="T23" fmla="*/ 2147483646 h 45"/>
              <a:gd name="T24" fmla="*/ 2147483646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0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0 w 44"/>
              <a:gd name="T83" fmla="*/ 2147483646 h 45"/>
              <a:gd name="T84" fmla="*/ 0 w 44"/>
              <a:gd name="T85" fmla="*/ 2147483646 h 45"/>
              <a:gd name="T86" fmla="*/ 0 w 44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0" y="23"/>
                </a:move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3" y="35"/>
                </a:lnTo>
                <a:lnTo>
                  <a:pt x="3" y="36"/>
                </a:lnTo>
                <a:lnTo>
                  <a:pt x="5" y="36"/>
                </a:lnTo>
                <a:lnTo>
                  <a:pt x="5" y="38"/>
                </a:lnTo>
                <a:lnTo>
                  <a:pt x="6" y="38"/>
                </a:lnTo>
                <a:lnTo>
                  <a:pt x="6" y="39"/>
                </a:lnTo>
                <a:lnTo>
                  <a:pt x="8" y="39"/>
                </a:lnTo>
                <a:lnTo>
                  <a:pt x="8" y="41"/>
                </a:lnTo>
                <a:lnTo>
                  <a:pt x="9" y="41"/>
                </a:lnTo>
                <a:lnTo>
                  <a:pt x="9" y="42"/>
                </a:lnTo>
                <a:lnTo>
                  <a:pt x="11" y="42"/>
                </a:lnTo>
                <a:lnTo>
                  <a:pt x="12" y="44"/>
                </a:lnTo>
                <a:lnTo>
                  <a:pt x="14" y="44"/>
                </a:lnTo>
                <a:lnTo>
                  <a:pt x="15" y="44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5"/>
                </a:lnTo>
                <a:lnTo>
                  <a:pt x="23" y="45"/>
                </a:lnTo>
                <a:lnTo>
                  <a:pt x="24" y="45"/>
                </a:lnTo>
                <a:lnTo>
                  <a:pt x="26" y="45"/>
                </a:lnTo>
                <a:lnTo>
                  <a:pt x="27" y="45"/>
                </a:lnTo>
                <a:lnTo>
                  <a:pt x="29" y="44"/>
                </a:lnTo>
                <a:lnTo>
                  <a:pt x="30" y="44"/>
                </a:lnTo>
                <a:lnTo>
                  <a:pt x="32" y="44"/>
                </a:lnTo>
                <a:lnTo>
                  <a:pt x="33" y="42"/>
                </a:lnTo>
                <a:lnTo>
                  <a:pt x="35" y="42"/>
                </a:lnTo>
                <a:lnTo>
                  <a:pt x="35" y="41"/>
                </a:lnTo>
                <a:lnTo>
                  <a:pt x="36" y="41"/>
                </a:lnTo>
                <a:lnTo>
                  <a:pt x="36" y="39"/>
                </a:lnTo>
                <a:lnTo>
                  <a:pt x="38" y="39"/>
                </a:lnTo>
                <a:lnTo>
                  <a:pt x="38" y="38"/>
                </a:lnTo>
                <a:lnTo>
                  <a:pt x="39" y="38"/>
                </a:lnTo>
                <a:lnTo>
                  <a:pt x="39" y="36"/>
                </a:lnTo>
                <a:lnTo>
                  <a:pt x="41" y="36"/>
                </a:lnTo>
                <a:lnTo>
                  <a:pt x="41" y="35"/>
                </a:lnTo>
                <a:lnTo>
                  <a:pt x="42" y="33"/>
                </a:lnTo>
                <a:lnTo>
                  <a:pt x="42" y="32"/>
                </a:lnTo>
                <a:lnTo>
                  <a:pt x="42" y="30"/>
                </a:lnTo>
                <a:lnTo>
                  <a:pt x="44" y="30"/>
                </a:lnTo>
                <a:lnTo>
                  <a:pt x="44" y="29"/>
                </a:lnTo>
                <a:lnTo>
                  <a:pt x="44" y="27"/>
                </a:lnTo>
                <a:lnTo>
                  <a:pt x="44" y="26"/>
                </a:lnTo>
                <a:lnTo>
                  <a:pt x="44" y="24"/>
                </a:lnTo>
                <a:lnTo>
                  <a:pt x="44" y="23"/>
                </a:lnTo>
                <a:lnTo>
                  <a:pt x="44" y="21"/>
                </a:lnTo>
                <a:lnTo>
                  <a:pt x="44" y="20"/>
                </a:lnTo>
                <a:lnTo>
                  <a:pt x="44" y="18"/>
                </a:lnTo>
                <a:lnTo>
                  <a:pt x="44" y="17"/>
                </a:lnTo>
                <a:lnTo>
                  <a:pt x="42" y="15"/>
                </a:lnTo>
                <a:lnTo>
                  <a:pt x="42" y="14"/>
                </a:lnTo>
                <a:lnTo>
                  <a:pt x="42" y="12"/>
                </a:lnTo>
                <a:lnTo>
                  <a:pt x="41" y="12"/>
                </a:lnTo>
                <a:lnTo>
                  <a:pt x="41" y="11"/>
                </a:lnTo>
                <a:lnTo>
                  <a:pt x="39" y="9"/>
                </a:lnTo>
                <a:lnTo>
                  <a:pt x="38" y="8"/>
                </a:lnTo>
                <a:lnTo>
                  <a:pt x="36" y="6"/>
                </a:lnTo>
                <a:lnTo>
                  <a:pt x="35" y="5"/>
                </a:lnTo>
                <a:lnTo>
                  <a:pt x="33" y="5"/>
                </a:lnTo>
                <a:lnTo>
                  <a:pt x="33" y="3"/>
                </a:lnTo>
                <a:lnTo>
                  <a:pt x="32" y="3"/>
                </a:lnTo>
                <a:lnTo>
                  <a:pt x="30" y="3"/>
                </a:lnTo>
                <a:lnTo>
                  <a:pt x="30" y="2"/>
                </a:lnTo>
                <a:lnTo>
                  <a:pt x="29" y="2"/>
                </a:lnTo>
                <a:lnTo>
                  <a:pt x="27" y="2"/>
                </a:lnTo>
                <a:lnTo>
                  <a:pt x="26" y="2"/>
                </a:lnTo>
                <a:lnTo>
                  <a:pt x="24" y="2"/>
                </a:lnTo>
                <a:lnTo>
                  <a:pt x="23" y="0"/>
                </a:lnTo>
                <a:lnTo>
                  <a:pt x="21" y="0"/>
                </a:lnTo>
                <a:lnTo>
                  <a:pt x="20" y="2"/>
                </a:lnTo>
                <a:lnTo>
                  <a:pt x="18" y="2"/>
                </a:lnTo>
                <a:lnTo>
                  <a:pt x="17" y="2"/>
                </a:lnTo>
                <a:lnTo>
                  <a:pt x="15" y="2"/>
                </a:lnTo>
                <a:lnTo>
                  <a:pt x="14" y="2"/>
                </a:lnTo>
                <a:lnTo>
                  <a:pt x="14" y="3"/>
                </a:lnTo>
                <a:lnTo>
                  <a:pt x="12" y="3"/>
                </a:lnTo>
                <a:lnTo>
                  <a:pt x="11" y="3"/>
                </a:lnTo>
                <a:lnTo>
                  <a:pt x="11" y="5"/>
                </a:lnTo>
                <a:lnTo>
                  <a:pt x="9" y="5"/>
                </a:lnTo>
                <a:lnTo>
                  <a:pt x="8" y="6"/>
                </a:lnTo>
                <a:lnTo>
                  <a:pt x="6" y="8"/>
                </a:lnTo>
                <a:lnTo>
                  <a:pt x="5" y="9"/>
                </a:ln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2" y="14"/>
                </a:lnTo>
                <a:lnTo>
                  <a:pt x="2" y="15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0" name="Freeform 42">
            <a:extLst>
              <a:ext uri="{FF2B5EF4-FFF2-40B4-BE49-F238E27FC236}">
                <a16:creationId xmlns:a16="http://schemas.microsoft.com/office/drawing/2014/main" id="{96467CD9-3B52-7E4F-A35B-4C1F5633F0E4}"/>
              </a:ext>
            </a:extLst>
          </p:cNvPr>
          <p:cNvSpPr>
            <a:spLocks/>
          </p:cNvSpPr>
          <p:nvPr/>
        </p:nvSpPr>
        <p:spPr bwMode="auto">
          <a:xfrm>
            <a:off x="7104064" y="5834064"/>
            <a:ext cx="47625" cy="47625"/>
          </a:xfrm>
          <a:custGeom>
            <a:avLst/>
            <a:gdLst>
              <a:gd name="T0" fmla="*/ 0 w 61"/>
              <a:gd name="T1" fmla="*/ 2147483646 h 60"/>
              <a:gd name="T2" fmla="*/ 0 w 61"/>
              <a:gd name="T3" fmla="*/ 2147483646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2147483646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2147483646 w 61"/>
              <a:gd name="T45" fmla="*/ 2147483646 h 60"/>
              <a:gd name="T46" fmla="*/ 2147483646 w 61"/>
              <a:gd name="T47" fmla="*/ 2147483646 h 60"/>
              <a:gd name="T48" fmla="*/ 2147483646 w 61"/>
              <a:gd name="T49" fmla="*/ 2147483646 h 60"/>
              <a:gd name="T50" fmla="*/ 2147483646 w 61"/>
              <a:gd name="T51" fmla="*/ 2147483646 h 60"/>
              <a:gd name="T52" fmla="*/ 2147483646 w 61"/>
              <a:gd name="T53" fmla="*/ 2147483646 h 60"/>
              <a:gd name="T54" fmla="*/ 2147483646 w 61"/>
              <a:gd name="T55" fmla="*/ 2147483646 h 60"/>
              <a:gd name="T56" fmla="*/ 2147483646 w 61"/>
              <a:gd name="T57" fmla="*/ 2147483646 h 60"/>
              <a:gd name="T58" fmla="*/ 2147483646 w 61"/>
              <a:gd name="T59" fmla="*/ 2147483646 h 60"/>
              <a:gd name="T60" fmla="*/ 2147483646 w 61"/>
              <a:gd name="T61" fmla="*/ 2147483646 h 60"/>
              <a:gd name="T62" fmla="*/ 2147483646 w 61"/>
              <a:gd name="T63" fmla="*/ 0 h 60"/>
              <a:gd name="T64" fmla="*/ 2147483646 w 61"/>
              <a:gd name="T65" fmla="*/ 0 h 60"/>
              <a:gd name="T66" fmla="*/ 2147483646 w 61"/>
              <a:gd name="T67" fmla="*/ 0 h 60"/>
              <a:gd name="T68" fmla="*/ 2147483646 w 61"/>
              <a:gd name="T69" fmla="*/ 0 h 60"/>
              <a:gd name="T70" fmla="*/ 2147483646 w 61"/>
              <a:gd name="T71" fmla="*/ 2147483646 h 60"/>
              <a:gd name="T72" fmla="*/ 2147483646 w 61"/>
              <a:gd name="T73" fmla="*/ 2147483646 h 60"/>
              <a:gd name="T74" fmla="*/ 2147483646 w 61"/>
              <a:gd name="T75" fmla="*/ 2147483646 h 60"/>
              <a:gd name="T76" fmla="*/ 2147483646 w 61"/>
              <a:gd name="T77" fmla="*/ 2147483646 h 60"/>
              <a:gd name="T78" fmla="*/ 2147483646 w 61"/>
              <a:gd name="T79" fmla="*/ 2147483646 h 60"/>
              <a:gd name="T80" fmla="*/ 2147483646 w 61"/>
              <a:gd name="T81" fmla="*/ 2147483646 h 60"/>
              <a:gd name="T82" fmla="*/ 2147483646 w 61"/>
              <a:gd name="T83" fmla="*/ 2147483646 h 60"/>
              <a:gd name="T84" fmla="*/ 0 w 61"/>
              <a:gd name="T85" fmla="*/ 2147483646 h 60"/>
              <a:gd name="T86" fmla="*/ 0 w 61"/>
              <a:gd name="T87" fmla="*/ 2147483646 h 60"/>
              <a:gd name="T88" fmla="*/ 2147483646 w 61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1" h="60">
                <a:moveTo>
                  <a:pt x="30" y="30"/>
                </a:moveTo>
                <a:lnTo>
                  <a:pt x="0" y="30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2" y="38"/>
                </a:lnTo>
                <a:lnTo>
                  <a:pt x="2" y="39"/>
                </a:lnTo>
                <a:lnTo>
                  <a:pt x="2" y="41"/>
                </a:lnTo>
                <a:lnTo>
                  <a:pt x="3" y="42"/>
                </a:lnTo>
                <a:lnTo>
                  <a:pt x="3" y="44"/>
                </a:lnTo>
                <a:lnTo>
                  <a:pt x="5" y="44"/>
                </a:lnTo>
                <a:lnTo>
                  <a:pt x="5" y="45"/>
                </a:lnTo>
                <a:lnTo>
                  <a:pt x="6" y="47"/>
                </a:lnTo>
                <a:lnTo>
                  <a:pt x="6" y="48"/>
                </a:lnTo>
                <a:lnTo>
                  <a:pt x="8" y="50"/>
                </a:lnTo>
                <a:lnTo>
                  <a:pt x="9" y="51"/>
                </a:lnTo>
                <a:lnTo>
                  <a:pt x="11" y="53"/>
                </a:lnTo>
                <a:lnTo>
                  <a:pt x="12" y="54"/>
                </a:lnTo>
                <a:lnTo>
                  <a:pt x="14" y="54"/>
                </a:lnTo>
                <a:lnTo>
                  <a:pt x="15" y="56"/>
                </a:lnTo>
                <a:lnTo>
                  <a:pt x="17" y="56"/>
                </a:lnTo>
                <a:lnTo>
                  <a:pt x="17" y="57"/>
                </a:lnTo>
                <a:lnTo>
                  <a:pt x="18" y="57"/>
                </a:lnTo>
                <a:lnTo>
                  <a:pt x="20" y="59"/>
                </a:lnTo>
                <a:lnTo>
                  <a:pt x="21" y="59"/>
                </a:lnTo>
                <a:lnTo>
                  <a:pt x="23" y="59"/>
                </a:lnTo>
                <a:lnTo>
                  <a:pt x="24" y="59"/>
                </a:lnTo>
                <a:lnTo>
                  <a:pt x="26" y="60"/>
                </a:lnTo>
                <a:lnTo>
                  <a:pt x="27" y="60"/>
                </a:lnTo>
                <a:lnTo>
                  <a:pt x="29" y="60"/>
                </a:lnTo>
                <a:lnTo>
                  <a:pt x="30" y="60"/>
                </a:lnTo>
                <a:lnTo>
                  <a:pt x="32" y="60"/>
                </a:lnTo>
                <a:lnTo>
                  <a:pt x="33" y="60"/>
                </a:lnTo>
                <a:lnTo>
                  <a:pt x="35" y="60"/>
                </a:lnTo>
                <a:lnTo>
                  <a:pt x="36" y="59"/>
                </a:lnTo>
                <a:lnTo>
                  <a:pt x="38" y="59"/>
                </a:lnTo>
                <a:lnTo>
                  <a:pt x="39" y="59"/>
                </a:lnTo>
                <a:lnTo>
                  <a:pt x="41" y="59"/>
                </a:lnTo>
                <a:lnTo>
                  <a:pt x="43" y="57"/>
                </a:lnTo>
                <a:lnTo>
                  <a:pt x="44" y="57"/>
                </a:lnTo>
                <a:lnTo>
                  <a:pt x="46" y="56"/>
                </a:lnTo>
                <a:lnTo>
                  <a:pt x="47" y="54"/>
                </a:lnTo>
                <a:lnTo>
                  <a:pt x="49" y="54"/>
                </a:lnTo>
                <a:lnTo>
                  <a:pt x="50" y="53"/>
                </a:lnTo>
                <a:lnTo>
                  <a:pt x="52" y="53"/>
                </a:lnTo>
                <a:lnTo>
                  <a:pt x="52" y="51"/>
                </a:lnTo>
                <a:lnTo>
                  <a:pt x="53" y="50"/>
                </a:lnTo>
                <a:lnTo>
                  <a:pt x="55" y="50"/>
                </a:lnTo>
                <a:lnTo>
                  <a:pt x="55" y="48"/>
                </a:lnTo>
                <a:lnTo>
                  <a:pt x="56" y="47"/>
                </a:lnTo>
                <a:lnTo>
                  <a:pt x="56" y="45"/>
                </a:lnTo>
                <a:lnTo>
                  <a:pt x="58" y="44"/>
                </a:lnTo>
                <a:lnTo>
                  <a:pt x="59" y="42"/>
                </a:lnTo>
                <a:lnTo>
                  <a:pt x="59" y="41"/>
                </a:lnTo>
                <a:lnTo>
                  <a:pt x="59" y="39"/>
                </a:lnTo>
                <a:lnTo>
                  <a:pt x="59" y="38"/>
                </a:lnTo>
                <a:lnTo>
                  <a:pt x="61" y="36"/>
                </a:lnTo>
                <a:lnTo>
                  <a:pt x="61" y="35"/>
                </a:lnTo>
                <a:lnTo>
                  <a:pt x="61" y="33"/>
                </a:lnTo>
                <a:lnTo>
                  <a:pt x="61" y="32"/>
                </a:lnTo>
                <a:lnTo>
                  <a:pt x="61" y="30"/>
                </a:lnTo>
                <a:lnTo>
                  <a:pt x="61" y="29"/>
                </a:lnTo>
                <a:lnTo>
                  <a:pt x="61" y="27"/>
                </a:lnTo>
                <a:lnTo>
                  <a:pt x="61" y="26"/>
                </a:lnTo>
                <a:lnTo>
                  <a:pt x="61" y="24"/>
                </a:lnTo>
                <a:lnTo>
                  <a:pt x="59" y="23"/>
                </a:lnTo>
                <a:lnTo>
                  <a:pt x="59" y="21"/>
                </a:lnTo>
                <a:lnTo>
                  <a:pt x="59" y="20"/>
                </a:lnTo>
                <a:lnTo>
                  <a:pt x="59" y="18"/>
                </a:lnTo>
                <a:lnTo>
                  <a:pt x="58" y="17"/>
                </a:lnTo>
                <a:lnTo>
                  <a:pt x="58" y="15"/>
                </a:lnTo>
                <a:lnTo>
                  <a:pt x="56" y="14"/>
                </a:lnTo>
                <a:lnTo>
                  <a:pt x="55" y="12"/>
                </a:lnTo>
                <a:lnTo>
                  <a:pt x="55" y="11"/>
                </a:lnTo>
                <a:lnTo>
                  <a:pt x="53" y="9"/>
                </a:lnTo>
                <a:lnTo>
                  <a:pt x="52" y="9"/>
                </a:lnTo>
                <a:lnTo>
                  <a:pt x="52" y="8"/>
                </a:lnTo>
                <a:lnTo>
                  <a:pt x="50" y="6"/>
                </a:lnTo>
                <a:lnTo>
                  <a:pt x="49" y="6"/>
                </a:lnTo>
                <a:lnTo>
                  <a:pt x="47" y="5"/>
                </a:lnTo>
                <a:lnTo>
                  <a:pt x="46" y="5"/>
                </a:lnTo>
                <a:lnTo>
                  <a:pt x="46" y="3"/>
                </a:lnTo>
                <a:lnTo>
                  <a:pt x="44" y="3"/>
                </a:lnTo>
                <a:lnTo>
                  <a:pt x="43" y="2"/>
                </a:lnTo>
                <a:lnTo>
                  <a:pt x="41" y="2"/>
                </a:lnTo>
                <a:lnTo>
                  <a:pt x="39" y="2"/>
                </a:lnTo>
                <a:lnTo>
                  <a:pt x="38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3"/>
                </a:lnTo>
                <a:lnTo>
                  <a:pt x="15" y="5"/>
                </a:lnTo>
                <a:lnTo>
                  <a:pt x="14" y="5"/>
                </a:lnTo>
                <a:lnTo>
                  <a:pt x="12" y="6"/>
                </a:lnTo>
                <a:lnTo>
                  <a:pt x="11" y="6"/>
                </a:lnTo>
                <a:lnTo>
                  <a:pt x="11" y="8"/>
                </a:lnTo>
                <a:lnTo>
                  <a:pt x="9" y="9"/>
                </a:lnTo>
                <a:lnTo>
                  <a:pt x="8" y="9"/>
                </a:lnTo>
                <a:lnTo>
                  <a:pt x="8" y="11"/>
                </a:lnTo>
                <a:lnTo>
                  <a:pt x="6" y="12"/>
                </a:lnTo>
                <a:lnTo>
                  <a:pt x="6" y="14"/>
                </a:lnTo>
                <a:lnTo>
                  <a:pt x="5" y="14"/>
                </a:lnTo>
                <a:lnTo>
                  <a:pt x="5" y="15"/>
                </a:lnTo>
                <a:lnTo>
                  <a:pt x="3" y="17"/>
                </a:lnTo>
                <a:lnTo>
                  <a:pt x="3" y="18"/>
                </a:lnTo>
                <a:lnTo>
                  <a:pt x="2" y="20"/>
                </a:lnTo>
                <a:lnTo>
                  <a:pt x="2" y="21"/>
                </a:lnTo>
                <a:lnTo>
                  <a:pt x="2" y="23"/>
                </a:ln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1" name="Freeform 43">
            <a:extLst>
              <a:ext uri="{FF2B5EF4-FFF2-40B4-BE49-F238E27FC236}">
                <a16:creationId xmlns:a16="http://schemas.microsoft.com/office/drawing/2014/main" id="{F8F66E5E-14D9-2F4F-A57E-36B6290BEE72}"/>
              </a:ext>
            </a:extLst>
          </p:cNvPr>
          <p:cNvSpPr>
            <a:spLocks/>
          </p:cNvSpPr>
          <p:nvPr/>
        </p:nvSpPr>
        <p:spPr bwMode="auto">
          <a:xfrm>
            <a:off x="7096126" y="5848351"/>
            <a:ext cx="34925" cy="36513"/>
          </a:xfrm>
          <a:custGeom>
            <a:avLst/>
            <a:gdLst>
              <a:gd name="T0" fmla="*/ 0 w 43"/>
              <a:gd name="T1" fmla="*/ 2147483646 h 45"/>
              <a:gd name="T2" fmla="*/ 0 w 43"/>
              <a:gd name="T3" fmla="*/ 2147483646 h 45"/>
              <a:gd name="T4" fmla="*/ 2147483646 w 43"/>
              <a:gd name="T5" fmla="*/ 2147483646 h 45"/>
              <a:gd name="T6" fmla="*/ 2147483646 w 43"/>
              <a:gd name="T7" fmla="*/ 2147483646 h 45"/>
              <a:gd name="T8" fmla="*/ 2147483646 w 43"/>
              <a:gd name="T9" fmla="*/ 2147483646 h 45"/>
              <a:gd name="T10" fmla="*/ 2147483646 w 43"/>
              <a:gd name="T11" fmla="*/ 2147483646 h 45"/>
              <a:gd name="T12" fmla="*/ 2147483646 w 43"/>
              <a:gd name="T13" fmla="*/ 2147483646 h 45"/>
              <a:gd name="T14" fmla="*/ 2147483646 w 43"/>
              <a:gd name="T15" fmla="*/ 2147483646 h 45"/>
              <a:gd name="T16" fmla="*/ 2147483646 w 43"/>
              <a:gd name="T17" fmla="*/ 2147483646 h 45"/>
              <a:gd name="T18" fmla="*/ 2147483646 w 43"/>
              <a:gd name="T19" fmla="*/ 2147483646 h 45"/>
              <a:gd name="T20" fmla="*/ 2147483646 w 43"/>
              <a:gd name="T21" fmla="*/ 2147483646 h 45"/>
              <a:gd name="T22" fmla="*/ 2147483646 w 43"/>
              <a:gd name="T23" fmla="*/ 2147483646 h 45"/>
              <a:gd name="T24" fmla="*/ 2147483646 w 43"/>
              <a:gd name="T25" fmla="*/ 2147483646 h 45"/>
              <a:gd name="T26" fmla="*/ 2147483646 w 43"/>
              <a:gd name="T27" fmla="*/ 2147483646 h 45"/>
              <a:gd name="T28" fmla="*/ 2147483646 w 43"/>
              <a:gd name="T29" fmla="*/ 2147483646 h 45"/>
              <a:gd name="T30" fmla="*/ 2147483646 w 43"/>
              <a:gd name="T31" fmla="*/ 2147483646 h 45"/>
              <a:gd name="T32" fmla="*/ 2147483646 w 43"/>
              <a:gd name="T33" fmla="*/ 2147483646 h 45"/>
              <a:gd name="T34" fmla="*/ 2147483646 w 43"/>
              <a:gd name="T35" fmla="*/ 2147483646 h 45"/>
              <a:gd name="T36" fmla="*/ 2147483646 w 43"/>
              <a:gd name="T37" fmla="*/ 2147483646 h 45"/>
              <a:gd name="T38" fmla="*/ 2147483646 w 43"/>
              <a:gd name="T39" fmla="*/ 2147483646 h 45"/>
              <a:gd name="T40" fmla="*/ 2147483646 w 43"/>
              <a:gd name="T41" fmla="*/ 2147483646 h 45"/>
              <a:gd name="T42" fmla="*/ 2147483646 w 43"/>
              <a:gd name="T43" fmla="*/ 2147483646 h 45"/>
              <a:gd name="T44" fmla="*/ 2147483646 w 43"/>
              <a:gd name="T45" fmla="*/ 2147483646 h 45"/>
              <a:gd name="T46" fmla="*/ 2147483646 w 43"/>
              <a:gd name="T47" fmla="*/ 2147483646 h 45"/>
              <a:gd name="T48" fmla="*/ 2147483646 w 43"/>
              <a:gd name="T49" fmla="*/ 2147483646 h 45"/>
              <a:gd name="T50" fmla="*/ 2147483646 w 43"/>
              <a:gd name="T51" fmla="*/ 2147483646 h 45"/>
              <a:gd name="T52" fmla="*/ 2147483646 w 43"/>
              <a:gd name="T53" fmla="*/ 2147483646 h 45"/>
              <a:gd name="T54" fmla="*/ 2147483646 w 43"/>
              <a:gd name="T55" fmla="*/ 2147483646 h 45"/>
              <a:gd name="T56" fmla="*/ 2147483646 w 43"/>
              <a:gd name="T57" fmla="*/ 2147483646 h 45"/>
              <a:gd name="T58" fmla="*/ 2147483646 w 43"/>
              <a:gd name="T59" fmla="*/ 2147483646 h 45"/>
              <a:gd name="T60" fmla="*/ 2147483646 w 43"/>
              <a:gd name="T61" fmla="*/ 2147483646 h 45"/>
              <a:gd name="T62" fmla="*/ 2147483646 w 43"/>
              <a:gd name="T63" fmla="*/ 2147483646 h 45"/>
              <a:gd name="T64" fmla="*/ 2147483646 w 43"/>
              <a:gd name="T65" fmla="*/ 0 h 45"/>
              <a:gd name="T66" fmla="*/ 2147483646 w 43"/>
              <a:gd name="T67" fmla="*/ 2147483646 h 45"/>
              <a:gd name="T68" fmla="*/ 2147483646 w 43"/>
              <a:gd name="T69" fmla="*/ 2147483646 h 45"/>
              <a:gd name="T70" fmla="*/ 2147483646 w 43"/>
              <a:gd name="T71" fmla="*/ 2147483646 h 45"/>
              <a:gd name="T72" fmla="*/ 2147483646 w 43"/>
              <a:gd name="T73" fmla="*/ 2147483646 h 45"/>
              <a:gd name="T74" fmla="*/ 2147483646 w 43"/>
              <a:gd name="T75" fmla="*/ 2147483646 h 45"/>
              <a:gd name="T76" fmla="*/ 2147483646 w 43"/>
              <a:gd name="T77" fmla="*/ 2147483646 h 45"/>
              <a:gd name="T78" fmla="*/ 2147483646 w 43"/>
              <a:gd name="T79" fmla="*/ 2147483646 h 45"/>
              <a:gd name="T80" fmla="*/ 2147483646 w 43"/>
              <a:gd name="T81" fmla="*/ 2147483646 h 45"/>
              <a:gd name="T82" fmla="*/ 0 w 43"/>
              <a:gd name="T83" fmla="*/ 2147483646 h 45"/>
              <a:gd name="T84" fmla="*/ 0 w 43"/>
              <a:gd name="T85" fmla="*/ 2147483646 h 45"/>
              <a:gd name="T86" fmla="*/ 0 w 43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" h="45">
                <a:moveTo>
                  <a:pt x="0" y="23"/>
                </a:move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3" y="35"/>
                </a:lnTo>
                <a:lnTo>
                  <a:pt x="3" y="36"/>
                </a:lnTo>
                <a:lnTo>
                  <a:pt x="4" y="36"/>
                </a:lnTo>
                <a:lnTo>
                  <a:pt x="4" y="38"/>
                </a:lnTo>
                <a:lnTo>
                  <a:pt x="6" y="38"/>
                </a:lnTo>
                <a:lnTo>
                  <a:pt x="6" y="39"/>
                </a:lnTo>
                <a:lnTo>
                  <a:pt x="7" y="39"/>
                </a:lnTo>
                <a:lnTo>
                  <a:pt x="7" y="41"/>
                </a:lnTo>
                <a:lnTo>
                  <a:pt x="9" y="41"/>
                </a:lnTo>
                <a:lnTo>
                  <a:pt x="9" y="42"/>
                </a:lnTo>
                <a:lnTo>
                  <a:pt x="10" y="42"/>
                </a:lnTo>
                <a:lnTo>
                  <a:pt x="12" y="44"/>
                </a:lnTo>
                <a:lnTo>
                  <a:pt x="13" y="44"/>
                </a:lnTo>
                <a:lnTo>
                  <a:pt x="15" y="44"/>
                </a:lnTo>
                <a:lnTo>
                  <a:pt x="16" y="45"/>
                </a:lnTo>
                <a:lnTo>
                  <a:pt x="18" y="45"/>
                </a:lnTo>
                <a:lnTo>
                  <a:pt x="19" y="45"/>
                </a:lnTo>
                <a:lnTo>
                  <a:pt x="21" y="45"/>
                </a:lnTo>
                <a:lnTo>
                  <a:pt x="22" y="45"/>
                </a:lnTo>
                <a:lnTo>
                  <a:pt x="24" y="45"/>
                </a:lnTo>
                <a:lnTo>
                  <a:pt x="25" y="45"/>
                </a:lnTo>
                <a:lnTo>
                  <a:pt x="27" y="45"/>
                </a:lnTo>
                <a:lnTo>
                  <a:pt x="28" y="44"/>
                </a:lnTo>
                <a:lnTo>
                  <a:pt x="30" y="44"/>
                </a:lnTo>
                <a:lnTo>
                  <a:pt x="31" y="44"/>
                </a:lnTo>
                <a:lnTo>
                  <a:pt x="33" y="42"/>
                </a:lnTo>
                <a:lnTo>
                  <a:pt x="34" y="42"/>
                </a:lnTo>
                <a:lnTo>
                  <a:pt x="34" y="41"/>
                </a:lnTo>
                <a:lnTo>
                  <a:pt x="36" y="41"/>
                </a:lnTo>
                <a:lnTo>
                  <a:pt x="36" y="39"/>
                </a:lnTo>
                <a:lnTo>
                  <a:pt x="37" y="39"/>
                </a:lnTo>
                <a:lnTo>
                  <a:pt x="37" y="38"/>
                </a:lnTo>
                <a:lnTo>
                  <a:pt x="39" y="38"/>
                </a:lnTo>
                <a:lnTo>
                  <a:pt x="39" y="36"/>
                </a:lnTo>
                <a:lnTo>
                  <a:pt x="40" y="36"/>
                </a:lnTo>
                <a:lnTo>
                  <a:pt x="40" y="35"/>
                </a:lnTo>
                <a:lnTo>
                  <a:pt x="42" y="33"/>
                </a:lnTo>
                <a:lnTo>
                  <a:pt x="42" y="32"/>
                </a:lnTo>
                <a:lnTo>
                  <a:pt x="42" y="30"/>
                </a:lnTo>
                <a:lnTo>
                  <a:pt x="43" y="30"/>
                </a:lnTo>
                <a:lnTo>
                  <a:pt x="43" y="29"/>
                </a:lnTo>
                <a:lnTo>
                  <a:pt x="43" y="27"/>
                </a:lnTo>
                <a:lnTo>
                  <a:pt x="43" y="26"/>
                </a:lnTo>
                <a:lnTo>
                  <a:pt x="43" y="24"/>
                </a:lnTo>
                <a:lnTo>
                  <a:pt x="43" y="23"/>
                </a:lnTo>
                <a:lnTo>
                  <a:pt x="43" y="21"/>
                </a:lnTo>
                <a:lnTo>
                  <a:pt x="43" y="20"/>
                </a:lnTo>
                <a:lnTo>
                  <a:pt x="43" y="18"/>
                </a:lnTo>
                <a:lnTo>
                  <a:pt x="43" y="17"/>
                </a:lnTo>
                <a:lnTo>
                  <a:pt x="42" y="15"/>
                </a:lnTo>
                <a:lnTo>
                  <a:pt x="42" y="14"/>
                </a:lnTo>
                <a:lnTo>
                  <a:pt x="42" y="12"/>
                </a:lnTo>
                <a:lnTo>
                  <a:pt x="40" y="12"/>
                </a:lnTo>
                <a:lnTo>
                  <a:pt x="40" y="11"/>
                </a:lnTo>
                <a:lnTo>
                  <a:pt x="39" y="9"/>
                </a:lnTo>
                <a:lnTo>
                  <a:pt x="37" y="8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5" y="2"/>
                </a:lnTo>
                <a:lnTo>
                  <a:pt x="24" y="2"/>
                </a:lnTo>
                <a:lnTo>
                  <a:pt x="22" y="0"/>
                </a:lnTo>
                <a:lnTo>
                  <a:pt x="21" y="0"/>
                </a:lnTo>
                <a:lnTo>
                  <a:pt x="19" y="2"/>
                </a:lnTo>
                <a:lnTo>
                  <a:pt x="18" y="2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10" y="5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9"/>
                </a:lnTo>
                <a:lnTo>
                  <a:pt x="3" y="11"/>
                </a:lnTo>
                <a:lnTo>
                  <a:pt x="3" y="12"/>
                </a:lnTo>
                <a:lnTo>
                  <a:pt x="1" y="12"/>
                </a:lnTo>
                <a:lnTo>
                  <a:pt x="1" y="14"/>
                </a:lnTo>
                <a:lnTo>
                  <a:pt x="1" y="15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2" name="Freeform 44">
            <a:extLst>
              <a:ext uri="{FF2B5EF4-FFF2-40B4-BE49-F238E27FC236}">
                <a16:creationId xmlns:a16="http://schemas.microsoft.com/office/drawing/2014/main" id="{A7C2D15F-A041-994B-9970-E059B44E21C6}"/>
              </a:ext>
            </a:extLst>
          </p:cNvPr>
          <p:cNvSpPr>
            <a:spLocks/>
          </p:cNvSpPr>
          <p:nvPr/>
        </p:nvSpPr>
        <p:spPr bwMode="auto">
          <a:xfrm>
            <a:off x="7272339" y="5834064"/>
            <a:ext cx="47625" cy="47625"/>
          </a:xfrm>
          <a:custGeom>
            <a:avLst/>
            <a:gdLst>
              <a:gd name="T0" fmla="*/ 0 w 60"/>
              <a:gd name="T1" fmla="*/ 2147483646 h 60"/>
              <a:gd name="T2" fmla="*/ 0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0 h 60"/>
              <a:gd name="T64" fmla="*/ 2147483646 w 60"/>
              <a:gd name="T65" fmla="*/ 0 h 60"/>
              <a:gd name="T66" fmla="*/ 2147483646 w 60"/>
              <a:gd name="T67" fmla="*/ 0 h 60"/>
              <a:gd name="T68" fmla="*/ 2147483646 w 60"/>
              <a:gd name="T69" fmla="*/ 0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0 w 60"/>
              <a:gd name="T85" fmla="*/ 2147483646 h 60"/>
              <a:gd name="T86" fmla="*/ 0 w 60"/>
              <a:gd name="T87" fmla="*/ 2147483646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0" y="30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2" y="38"/>
                </a:lnTo>
                <a:lnTo>
                  <a:pt x="2" y="39"/>
                </a:lnTo>
                <a:lnTo>
                  <a:pt x="2" y="41"/>
                </a:lnTo>
                <a:lnTo>
                  <a:pt x="3" y="42"/>
                </a:lnTo>
                <a:lnTo>
                  <a:pt x="3" y="44"/>
                </a:lnTo>
                <a:lnTo>
                  <a:pt x="5" y="44"/>
                </a:lnTo>
                <a:lnTo>
                  <a:pt x="5" y="45"/>
                </a:lnTo>
                <a:lnTo>
                  <a:pt x="6" y="47"/>
                </a:lnTo>
                <a:lnTo>
                  <a:pt x="6" y="48"/>
                </a:lnTo>
                <a:lnTo>
                  <a:pt x="8" y="50"/>
                </a:lnTo>
                <a:lnTo>
                  <a:pt x="9" y="51"/>
                </a:lnTo>
                <a:lnTo>
                  <a:pt x="11" y="53"/>
                </a:lnTo>
                <a:lnTo>
                  <a:pt x="12" y="54"/>
                </a:lnTo>
                <a:lnTo>
                  <a:pt x="14" y="54"/>
                </a:lnTo>
                <a:lnTo>
                  <a:pt x="15" y="56"/>
                </a:lnTo>
                <a:lnTo>
                  <a:pt x="17" y="56"/>
                </a:lnTo>
                <a:lnTo>
                  <a:pt x="17" y="57"/>
                </a:lnTo>
                <a:lnTo>
                  <a:pt x="18" y="57"/>
                </a:lnTo>
                <a:lnTo>
                  <a:pt x="20" y="59"/>
                </a:lnTo>
                <a:lnTo>
                  <a:pt x="21" y="59"/>
                </a:lnTo>
                <a:lnTo>
                  <a:pt x="23" y="59"/>
                </a:lnTo>
                <a:lnTo>
                  <a:pt x="24" y="59"/>
                </a:lnTo>
                <a:lnTo>
                  <a:pt x="26" y="60"/>
                </a:lnTo>
                <a:lnTo>
                  <a:pt x="27" y="60"/>
                </a:lnTo>
                <a:lnTo>
                  <a:pt x="29" y="60"/>
                </a:lnTo>
                <a:lnTo>
                  <a:pt x="30" y="60"/>
                </a:lnTo>
                <a:lnTo>
                  <a:pt x="32" y="60"/>
                </a:lnTo>
                <a:lnTo>
                  <a:pt x="33" y="60"/>
                </a:lnTo>
                <a:lnTo>
                  <a:pt x="35" y="60"/>
                </a:lnTo>
                <a:lnTo>
                  <a:pt x="36" y="59"/>
                </a:lnTo>
                <a:lnTo>
                  <a:pt x="38" y="59"/>
                </a:lnTo>
                <a:lnTo>
                  <a:pt x="39" y="59"/>
                </a:lnTo>
                <a:lnTo>
                  <a:pt x="41" y="59"/>
                </a:lnTo>
                <a:lnTo>
                  <a:pt x="42" y="57"/>
                </a:lnTo>
                <a:lnTo>
                  <a:pt x="44" y="57"/>
                </a:lnTo>
                <a:lnTo>
                  <a:pt x="45" y="56"/>
                </a:lnTo>
                <a:lnTo>
                  <a:pt x="47" y="54"/>
                </a:lnTo>
                <a:lnTo>
                  <a:pt x="48" y="54"/>
                </a:lnTo>
                <a:lnTo>
                  <a:pt x="50" y="53"/>
                </a:lnTo>
                <a:lnTo>
                  <a:pt x="51" y="53"/>
                </a:lnTo>
                <a:lnTo>
                  <a:pt x="51" y="51"/>
                </a:lnTo>
                <a:lnTo>
                  <a:pt x="53" y="50"/>
                </a:lnTo>
                <a:lnTo>
                  <a:pt x="54" y="50"/>
                </a:lnTo>
                <a:lnTo>
                  <a:pt x="54" y="48"/>
                </a:lnTo>
                <a:lnTo>
                  <a:pt x="56" y="47"/>
                </a:lnTo>
                <a:lnTo>
                  <a:pt x="56" y="45"/>
                </a:lnTo>
                <a:lnTo>
                  <a:pt x="57" y="44"/>
                </a:lnTo>
                <a:lnTo>
                  <a:pt x="59" y="42"/>
                </a:lnTo>
                <a:lnTo>
                  <a:pt x="59" y="41"/>
                </a:lnTo>
                <a:lnTo>
                  <a:pt x="59" y="39"/>
                </a:lnTo>
                <a:lnTo>
                  <a:pt x="59" y="38"/>
                </a:lnTo>
                <a:lnTo>
                  <a:pt x="60" y="36"/>
                </a:lnTo>
                <a:lnTo>
                  <a:pt x="60" y="35"/>
                </a:lnTo>
                <a:lnTo>
                  <a:pt x="60" y="33"/>
                </a:lnTo>
                <a:lnTo>
                  <a:pt x="60" y="32"/>
                </a:lnTo>
                <a:lnTo>
                  <a:pt x="60" y="30"/>
                </a:lnTo>
                <a:lnTo>
                  <a:pt x="60" y="29"/>
                </a:lnTo>
                <a:lnTo>
                  <a:pt x="60" y="27"/>
                </a:lnTo>
                <a:lnTo>
                  <a:pt x="60" y="26"/>
                </a:lnTo>
                <a:lnTo>
                  <a:pt x="60" y="24"/>
                </a:lnTo>
                <a:lnTo>
                  <a:pt x="59" y="23"/>
                </a:lnTo>
                <a:lnTo>
                  <a:pt x="59" y="21"/>
                </a:lnTo>
                <a:lnTo>
                  <a:pt x="59" y="20"/>
                </a:lnTo>
                <a:lnTo>
                  <a:pt x="59" y="18"/>
                </a:lnTo>
                <a:lnTo>
                  <a:pt x="57" y="17"/>
                </a:lnTo>
                <a:lnTo>
                  <a:pt x="57" y="15"/>
                </a:lnTo>
                <a:lnTo>
                  <a:pt x="56" y="14"/>
                </a:lnTo>
                <a:lnTo>
                  <a:pt x="54" y="12"/>
                </a:lnTo>
                <a:lnTo>
                  <a:pt x="54" y="11"/>
                </a:lnTo>
                <a:lnTo>
                  <a:pt x="53" y="9"/>
                </a:lnTo>
                <a:lnTo>
                  <a:pt x="51" y="9"/>
                </a:lnTo>
                <a:lnTo>
                  <a:pt x="51" y="8"/>
                </a:lnTo>
                <a:lnTo>
                  <a:pt x="50" y="6"/>
                </a:lnTo>
                <a:lnTo>
                  <a:pt x="48" y="6"/>
                </a:lnTo>
                <a:lnTo>
                  <a:pt x="47" y="5"/>
                </a:lnTo>
                <a:lnTo>
                  <a:pt x="45" y="5"/>
                </a:lnTo>
                <a:lnTo>
                  <a:pt x="45" y="3"/>
                </a:lnTo>
                <a:lnTo>
                  <a:pt x="44" y="3"/>
                </a:lnTo>
                <a:lnTo>
                  <a:pt x="42" y="2"/>
                </a:lnTo>
                <a:lnTo>
                  <a:pt x="41" y="2"/>
                </a:lnTo>
                <a:lnTo>
                  <a:pt x="39" y="2"/>
                </a:lnTo>
                <a:lnTo>
                  <a:pt x="38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3"/>
                </a:lnTo>
                <a:lnTo>
                  <a:pt x="15" y="5"/>
                </a:lnTo>
                <a:lnTo>
                  <a:pt x="14" y="5"/>
                </a:lnTo>
                <a:lnTo>
                  <a:pt x="12" y="6"/>
                </a:lnTo>
                <a:lnTo>
                  <a:pt x="11" y="6"/>
                </a:lnTo>
                <a:lnTo>
                  <a:pt x="11" y="8"/>
                </a:lnTo>
                <a:lnTo>
                  <a:pt x="9" y="9"/>
                </a:lnTo>
                <a:lnTo>
                  <a:pt x="8" y="9"/>
                </a:lnTo>
                <a:lnTo>
                  <a:pt x="8" y="11"/>
                </a:lnTo>
                <a:lnTo>
                  <a:pt x="6" y="12"/>
                </a:lnTo>
                <a:lnTo>
                  <a:pt x="6" y="14"/>
                </a:lnTo>
                <a:lnTo>
                  <a:pt x="5" y="14"/>
                </a:lnTo>
                <a:lnTo>
                  <a:pt x="5" y="15"/>
                </a:lnTo>
                <a:lnTo>
                  <a:pt x="3" y="17"/>
                </a:lnTo>
                <a:lnTo>
                  <a:pt x="3" y="18"/>
                </a:lnTo>
                <a:lnTo>
                  <a:pt x="2" y="20"/>
                </a:lnTo>
                <a:lnTo>
                  <a:pt x="2" y="21"/>
                </a:lnTo>
                <a:lnTo>
                  <a:pt x="2" y="23"/>
                </a:ln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3" name="Freeform 45">
            <a:extLst>
              <a:ext uri="{FF2B5EF4-FFF2-40B4-BE49-F238E27FC236}">
                <a16:creationId xmlns:a16="http://schemas.microsoft.com/office/drawing/2014/main" id="{FA462C0B-A9B4-C04B-B282-7E9DA3EB43D4}"/>
              </a:ext>
            </a:extLst>
          </p:cNvPr>
          <p:cNvSpPr>
            <a:spLocks/>
          </p:cNvSpPr>
          <p:nvPr/>
        </p:nvSpPr>
        <p:spPr bwMode="auto">
          <a:xfrm>
            <a:off x="7286626" y="5848351"/>
            <a:ext cx="34925" cy="36513"/>
          </a:xfrm>
          <a:custGeom>
            <a:avLst/>
            <a:gdLst>
              <a:gd name="T0" fmla="*/ 0 w 43"/>
              <a:gd name="T1" fmla="*/ 2147483646 h 45"/>
              <a:gd name="T2" fmla="*/ 0 w 43"/>
              <a:gd name="T3" fmla="*/ 2147483646 h 45"/>
              <a:gd name="T4" fmla="*/ 2147483646 w 43"/>
              <a:gd name="T5" fmla="*/ 2147483646 h 45"/>
              <a:gd name="T6" fmla="*/ 2147483646 w 43"/>
              <a:gd name="T7" fmla="*/ 2147483646 h 45"/>
              <a:gd name="T8" fmla="*/ 2147483646 w 43"/>
              <a:gd name="T9" fmla="*/ 2147483646 h 45"/>
              <a:gd name="T10" fmla="*/ 2147483646 w 43"/>
              <a:gd name="T11" fmla="*/ 2147483646 h 45"/>
              <a:gd name="T12" fmla="*/ 2147483646 w 43"/>
              <a:gd name="T13" fmla="*/ 2147483646 h 45"/>
              <a:gd name="T14" fmla="*/ 2147483646 w 43"/>
              <a:gd name="T15" fmla="*/ 2147483646 h 45"/>
              <a:gd name="T16" fmla="*/ 2147483646 w 43"/>
              <a:gd name="T17" fmla="*/ 2147483646 h 45"/>
              <a:gd name="T18" fmla="*/ 2147483646 w 43"/>
              <a:gd name="T19" fmla="*/ 2147483646 h 45"/>
              <a:gd name="T20" fmla="*/ 2147483646 w 43"/>
              <a:gd name="T21" fmla="*/ 2147483646 h 45"/>
              <a:gd name="T22" fmla="*/ 2147483646 w 43"/>
              <a:gd name="T23" fmla="*/ 2147483646 h 45"/>
              <a:gd name="T24" fmla="*/ 2147483646 w 43"/>
              <a:gd name="T25" fmla="*/ 2147483646 h 45"/>
              <a:gd name="T26" fmla="*/ 2147483646 w 43"/>
              <a:gd name="T27" fmla="*/ 2147483646 h 45"/>
              <a:gd name="T28" fmla="*/ 2147483646 w 43"/>
              <a:gd name="T29" fmla="*/ 2147483646 h 45"/>
              <a:gd name="T30" fmla="*/ 2147483646 w 43"/>
              <a:gd name="T31" fmla="*/ 2147483646 h 45"/>
              <a:gd name="T32" fmla="*/ 2147483646 w 43"/>
              <a:gd name="T33" fmla="*/ 2147483646 h 45"/>
              <a:gd name="T34" fmla="*/ 2147483646 w 43"/>
              <a:gd name="T35" fmla="*/ 2147483646 h 45"/>
              <a:gd name="T36" fmla="*/ 2147483646 w 43"/>
              <a:gd name="T37" fmla="*/ 2147483646 h 45"/>
              <a:gd name="T38" fmla="*/ 2147483646 w 43"/>
              <a:gd name="T39" fmla="*/ 2147483646 h 45"/>
              <a:gd name="T40" fmla="*/ 2147483646 w 43"/>
              <a:gd name="T41" fmla="*/ 2147483646 h 45"/>
              <a:gd name="T42" fmla="*/ 2147483646 w 43"/>
              <a:gd name="T43" fmla="*/ 2147483646 h 45"/>
              <a:gd name="T44" fmla="*/ 2147483646 w 43"/>
              <a:gd name="T45" fmla="*/ 2147483646 h 45"/>
              <a:gd name="T46" fmla="*/ 2147483646 w 43"/>
              <a:gd name="T47" fmla="*/ 2147483646 h 45"/>
              <a:gd name="T48" fmla="*/ 2147483646 w 43"/>
              <a:gd name="T49" fmla="*/ 2147483646 h 45"/>
              <a:gd name="T50" fmla="*/ 2147483646 w 43"/>
              <a:gd name="T51" fmla="*/ 2147483646 h 45"/>
              <a:gd name="T52" fmla="*/ 2147483646 w 43"/>
              <a:gd name="T53" fmla="*/ 2147483646 h 45"/>
              <a:gd name="T54" fmla="*/ 2147483646 w 43"/>
              <a:gd name="T55" fmla="*/ 2147483646 h 45"/>
              <a:gd name="T56" fmla="*/ 2147483646 w 43"/>
              <a:gd name="T57" fmla="*/ 2147483646 h 45"/>
              <a:gd name="T58" fmla="*/ 2147483646 w 43"/>
              <a:gd name="T59" fmla="*/ 2147483646 h 45"/>
              <a:gd name="T60" fmla="*/ 2147483646 w 43"/>
              <a:gd name="T61" fmla="*/ 2147483646 h 45"/>
              <a:gd name="T62" fmla="*/ 2147483646 w 43"/>
              <a:gd name="T63" fmla="*/ 2147483646 h 45"/>
              <a:gd name="T64" fmla="*/ 2147483646 w 43"/>
              <a:gd name="T65" fmla="*/ 0 h 45"/>
              <a:gd name="T66" fmla="*/ 2147483646 w 43"/>
              <a:gd name="T67" fmla="*/ 2147483646 h 45"/>
              <a:gd name="T68" fmla="*/ 2147483646 w 43"/>
              <a:gd name="T69" fmla="*/ 2147483646 h 45"/>
              <a:gd name="T70" fmla="*/ 2147483646 w 43"/>
              <a:gd name="T71" fmla="*/ 2147483646 h 45"/>
              <a:gd name="T72" fmla="*/ 2147483646 w 43"/>
              <a:gd name="T73" fmla="*/ 2147483646 h 45"/>
              <a:gd name="T74" fmla="*/ 2147483646 w 43"/>
              <a:gd name="T75" fmla="*/ 2147483646 h 45"/>
              <a:gd name="T76" fmla="*/ 2147483646 w 43"/>
              <a:gd name="T77" fmla="*/ 2147483646 h 45"/>
              <a:gd name="T78" fmla="*/ 2147483646 w 43"/>
              <a:gd name="T79" fmla="*/ 2147483646 h 45"/>
              <a:gd name="T80" fmla="*/ 2147483646 w 43"/>
              <a:gd name="T81" fmla="*/ 2147483646 h 45"/>
              <a:gd name="T82" fmla="*/ 0 w 43"/>
              <a:gd name="T83" fmla="*/ 2147483646 h 45"/>
              <a:gd name="T84" fmla="*/ 0 w 43"/>
              <a:gd name="T85" fmla="*/ 2147483646 h 45"/>
              <a:gd name="T86" fmla="*/ 0 w 43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" h="45">
                <a:moveTo>
                  <a:pt x="0" y="23"/>
                </a:move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3" y="35"/>
                </a:lnTo>
                <a:lnTo>
                  <a:pt x="3" y="36"/>
                </a:lnTo>
                <a:lnTo>
                  <a:pt x="4" y="36"/>
                </a:lnTo>
                <a:lnTo>
                  <a:pt x="4" y="38"/>
                </a:lnTo>
                <a:lnTo>
                  <a:pt x="6" y="38"/>
                </a:lnTo>
                <a:lnTo>
                  <a:pt x="6" y="39"/>
                </a:lnTo>
                <a:lnTo>
                  <a:pt x="7" y="39"/>
                </a:lnTo>
                <a:lnTo>
                  <a:pt x="7" y="41"/>
                </a:lnTo>
                <a:lnTo>
                  <a:pt x="9" y="41"/>
                </a:lnTo>
                <a:lnTo>
                  <a:pt x="9" y="42"/>
                </a:lnTo>
                <a:lnTo>
                  <a:pt x="10" y="42"/>
                </a:lnTo>
                <a:lnTo>
                  <a:pt x="12" y="44"/>
                </a:lnTo>
                <a:lnTo>
                  <a:pt x="13" y="44"/>
                </a:lnTo>
                <a:lnTo>
                  <a:pt x="15" y="44"/>
                </a:lnTo>
                <a:lnTo>
                  <a:pt x="16" y="45"/>
                </a:lnTo>
                <a:lnTo>
                  <a:pt x="18" y="45"/>
                </a:lnTo>
                <a:lnTo>
                  <a:pt x="19" y="45"/>
                </a:lnTo>
                <a:lnTo>
                  <a:pt x="21" y="45"/>
                </a:lnTo>
                <a:lnTo>
                  <a:pt x="22" y="45"/>
                </a:lnTo>
                <a:lnTo>
                  <a:pt x="24" y="45"/>
                </a:lnTo>
                <a:lnTo>
                  <a:pt x="25" y="45"/>
                </a:lnTo>
                <a:lnTo>
                  <a:pt x="27" y="45"/>
                </a:lnTo>
                <a:lnTo>
                  <a:pt x="28" y="44"/>
                </a:lnTo>
                <a:lnTo>
                  <a:pt x="30" y="44"/>
                </a:lnTo>
                <a:lnTo>
                  <a:pt x="31" y="44"/>
                </a:lnTo>
                <a:lnTo>
                  <a:pt x="33" y="42"/>
                </a:lnTo>
                <a:lnTo>
                  <a:pt x="34" y="42"/>
                </a:lnTo>
                <a:lnTo>
                  <a:pt x="34" y="41"/>
                </a:lnTo>
                <a:lnTo>
                  <a:pt x="36" y="41"/>
                </a:lnTo>
                <a:lnTo>
                  <a:pt x="36" y="39"/>
                </a:lnTo>
                <a:lnTo>
                  <a:pt x="37" y="39"/>
                </a:lnTo>
                <a:lnTo>
                  <a:pt x="37" y="38"/>
                </a:lnTo>
                <a:lnTo>
                  <a:pt x="39" y="38"/>
                </a:lnTo>
                <a:lnTo>
                  <a:pt x="39" y="36"/>
                </a:lnTo>
                <a:lnTo>
                  <a:pt x="40" y="36"/>
                </a:lnTo>
                <a:lnTo>
                  <a:pt x="40" y="35"/>
                </a:lnTo>
                <a:lnTo>
                  <a:pt x="42" y="33"/>
                </a:lnTo>
                <a:lnTo>
                  <a:pt x="42" y="32"/>
                </a:lnTo>
                <a:lnTo>
                  <a:pt x="42" y="30"/>
                </a:lnTo>
                <a:lnTo>
                  <a:pt x="43" y="30"/>
                </a:lnTo>
                <a:lnTo>
                  <a:pt x="43" y="29"/>
                </a:lnTo>
                <a:lnTo>
                  <a:pt x="43" y="27"/>
                </a:lnTo>
                <a:lnTo>
                  <a:pt x="43" y="26"/>
                </a:lnTo>
                <a:lnTo>
                  <a:pt x="43" y="24"/>
                </a:lnTo>
                <a:lnTo>
                  <a:pt x="43" y="23"/>
                </a:lnTo>
                <a:lnTo>
                  <a:pt x="43" y="21"/>
                </a:lnTo>
                <a:lnTo>
                  <a:pt x="43" y="20"/>
                </a:lnTo>
                <a:lnTo>
                  <a:pt x="43" y="18"/>
                </a:lnTo>
                <a:lnTo>
                  <a:pt x="43" y="17"/>
                </a:lnTo>
                <a:lnTo>
                  <a:pt x="42" y="15"/>
                </a:lnTo>
                <a:lnTo>
                  <a:pt x="42" y="14"/>
                </a:lnTo>
                <a:lnTo>
                  <a:pt x="42" y="12"/>
                </a:lnTo>
                <a:lnTo>
                  <a:pt x="40" y="12"/>
                </a:lnTo>
                <a:lnTo>
                  <a:pt x="40" y="11"/>
                </a:lnTo>
                <a:lnTo>
                  <a:pt x="39" y="9"/>
                </a:lnTo>
                <a:lnTo>
                  <a:pt x="37" y="8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5" y="2"/>
                </a:lnTo>
                <a:lnTo>
                  <a:pt x="24" y="2"/>
                </a:lnTo>
                <a:lnTo>
                  <a:pt x="22" y="0"/>
                </a:lnTo>
                <a:lnTo>
                  <a:pt x="21" y="0"/>
                </a:lnTo>
                <a:lnTo>
                  <a:pt x="19" y="2"/>
                </a:lnTo>
                <a:lnTo>
                  <a:pt x="18" y="2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10" y="5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9"/>
                </a:lnTo>
                <a:lnTo>
                  <a:pt x="3" y="11"/>
                </a:lnTo>
                <a:lnTo>
                  <a:pt x="3" y="12"/>
                </a:lnTo>
                <a:lnTo>
                  <a:pt x="1" y="12"/>
                </a:lnTo>
                <a:lnTo>
                  <a:pt x="1" y="14"/>
                </a:lnTo>
                <a:lnTo>
                  <a:pt x="1" y="15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4" name="Freeform 46">
            <a:extLst>
              <a:ext uri="{FF2B5EF4-FFF2-40B4-BE49-F238E27FC236}">
                <a16:creationId xmlns:a16="http://schemas.microsoft.com/office/drawing/2014/main" id="{A17C5FAB-9DF9-104C-8558-4429C59A877A}"/>
              </a:ext>
            </a:extLst>
          </p:cNvPr>
          <p:cNvSpPr>
            <a:spLocks/>
          </p:cNvSpPr>
          <p:nvPr/>
        </p:nvSpPr>
        <p:spPr bwMode="auto">
          <a:xfrm>
            <a:off x="4176714" y="3611563"/>
            <a:ext cx="47625" cy="49212"/>
          </a:xfrm>
          <a:custGeom>
            <a:avLst/>
            <a:gdLst>
              <a:gd name="T0" fmla="*/ 0 w 60"/>
              <a:gd name="T1" fmla="*/ 2147483646 h 60"/>
              <a:gd name="T2" fmla="*/ 0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0 h 60"/>
              <a:gd name="T64" fmla="*/ 2147483646 w 60"/>
              <a:gd name="T65" fmla="*/ 0 h 60"/>
              <a:gd name="T66" fmla="*/ 2147483646 w 60"/>
              <a:gd name="T67" fmla="*/ 0 h 60"/>
              <a:gd name="T68" fmla="*/ 2147483646 w 60"/>
              <a:gd name="T69" fmla="*/ 0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0 w 60"/>
              <a:gd name="T85" fmla="*/ 2147483646 h 60"/>
              <a:gd name="T86" fmla="*/ 0 w 60"/>
              <a:gd name="T87" fmla="*/ 2147483646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3" y="42"/>
                </a:lnTo>
                <a:lnTo>
                  <a:pt x="3" y="44"/>
                </a:lnTo>
                <a:lnTo>
                  <a:pt x="4" y="44"/>
                </a:lnTo>
                <a:lnTo>
                  <a:pt x="4" y="45"/>
                </a:lnTo>
                <a:lnTo>
                  <a:pt x="6" y="47"/>
                </a:lnTo>
                <a:lnTo>
                  <a:pt x="6" y="48"/>
                </a:lnTo>
                <a:lnTo>
                  <a:pt x="7" y="50"/>
                </a:lnTo>
                <a:lnTo>
                  <a:pt x="9" y="51"/>
                </a:lnTo>
                <a:lnTo>
                  <a:pt x="10" y="53"/>
                </a:lnTo>
                <a:lnTo>
                  <a:pt x="12" y="54"/>
                </a:lnTo>
                <a:lnTo>
                  <a:pt x="13" y="54"/>
                </a:lnTo>
                <a:lnTo>
                  <a:pt x="15" y="56"/>
                </a:lnTo>
                <a:lnTo>
                  <a:pt x="16" y="56"/>
                </a:lnTo>
                <a:lnTo>
                  <a:pt x="16" y="57"/>
                </a:lnTo>
                <a:lnTo>
                  <a:pt x="18" y="57"/>
                </a:lnTo>
                <a:lnTo>
                  <a:pt x="19" y="59"/>
                </a:lnTo>
                <a:lnTo>
                  <a:pt x="21" y="59"/>
                </a:lnTo>
                <a:lnTo>
                  <a:pt x="22" y="59"/>
                </a:lnTo>
                <a:lnTo>
                  <a:pt x="24" y="59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60"/>
                </a:lnTo>
                <a:lnTo>
                  <a:pt x="31" y="60"/>
                </a:lnTo>
                <a:lnTo>
                  <a:pt x="33" y="60"/>
                </a:lnTo>
                <a:lnTo>
                  <a:pt x="34" y="60"/>
                </a:lnTo>
                <a:lnTo>
                  <a:pt x="36" y="59"/>
                </a:lnTo>
                <a:lnTo>
                  <a:pt x="37" y="59"/>
                </a:lnTo>
                <a:lnTo>
                  <a:pt x="39" y="59"/>
                </a:lnTo>
                <a:lnTo>
                  <a:pt x="40" y="59"/>
                </a:lnTo>
                <a:lnTo>
                  <a:pt x="42" y="57"/>
                </a:lnTo>
                <a:lnTo>
                  <a:pt x="43" y="57"/>
                </a:lnTo>
                <a:lnTo>
                  <a:pt x="45" y="56"/>
                </a:lnTo>
                <a:lnTo>
                  <a:pt x="46" y="54"/>
                </a:lnTo>
                <a:lnTo>
                  <a:pt x="48" y="54"/>
                </a:lnTo>
                <a:lnTo>
                  <a:pt x="49" y="53"/>
                </a:lnTo>
                <a:lnTo>
                  <a:pt x="51" y="53"/>
                </a:lnTo>
                <a:lnTo>
                  <a:pt x="51" y="51"/>
                </a:lnTo>
                <a:lnTo>
                  <a:pt x="52" y="50"/>
                </a:lnTo>
                <a:lnTo>
                  <a:pt x="54" y="50"/>
                </a:lnTo>
                <a:lnTo>
                  <a:pt x="54" y="48"/>
                </a:lnTo>
                <a:lnTo>
                  <a:pt x="55" y="47"/>
                </a:lnTo>
                <a:lnTo>
                  <a:pt x="55" y="45"/>
                </a:lnTo>
                <a:lnTo>
                  <a:pt x="57" y="44"/>
                </a:lnTo>
                <a:lnTo>
                  <a:pt x="58" y="42"/>
                </a:lnTo>
                <a:lnTo>
                  <a:pt x="58" y="41"/>
                </a:lnTo>
                <a:lnTo>
                  <a:pt x="58" y="39"/>
                </a:lnTo>
                <a:lnTo>
                  <a:pt x="58" y="38"/>
                </a:lnTo>
                <a:lnTo>
                  <a:pt x="60" y="36"/>
                </a:lnTo>
                <a:lnTo>
                  <a:pt x="60" y="35"/>
                </a:lnTo>
                <a:lnTo>
                  <a:pt x="60" y="33"/>
                </a:lnTo>
                <a:lnTo>
                  <a:pt x="60" y="31"/>
                </a:lnTo>
                <a:lnTo>
                  <a:pt x="60" y="30"/>
                </a:lnTo>
                <a:lnTo>
                  <a:pt x="60" y="28"/>
                </a:lnTo>
                <a:lnTo>
                  <a:pt x="60" y="27"/>
                </a:lnTo>
                <a:lnTo>
                  <a:pt x="60" y="25"/>
                </a:lnTo>
                <a:lnTo>
                  <a:pt x="60" y="24"/>
                </a:lnTo>
                <a:lnTo>
                  <a:pt x="58" y="22"/>
                </a:lnTo>
                <a:lnTo>
                  <a:pt x="58" y="21"/>
                </a:lnTo>
                <a:lnTo>
                  <a:pt x="58" y="19"/>
                </a:lnTo>
                <a:lnTo>
                  <a:pt x="58" y="18"/>
                </a:lnTo>
                <a:lnTo>
                  <a:pt x="57" y="16"/>
                </a:lnTo>
                <a:lnTo>
                  <a:pt x="57" y="15"/>
                </a:lnTo>
                <a:lnTo>
                  <a:pt x="55" y="13"/>
                </a:lnTo>
                <a:lnTo>
                  <a:pt x="54" y="12"/>
                </a:lnTo>
                <a:lnTo>
                  <a:pt x="54" y="10"/>
                </a:lnTo>
                <a:lnTo>
                  <a:pt x="52" y="9"/>
                </a:lnTo>
                <a:lnTo>
                  <a:pt x="51" y="9"/>
                </a:lnTo>
                <a:lnTo>
                  <a:pt x="51" y="7"/>
                </a:lnTo>
                <a:lnTo>
                  <a:pt x="49" y="6"/>
                </a:lnTo>
                <a:lnTo>
                  <a:pt x="48" y="6"/>
                </a:lnTo>
                <a:lnTo>
                  <a:pt x="46" y="4"/>
                </a:lnTo>
                <a:lnTo>
                  <a:pt x="45" y="4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0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6"/>
                </a:lnTo>
                <a:lnTo>
                  <a:pt x="10" y="6"/>
                </a:lnTo>
                <a:lnTo>
                  <a:pt x="10" y="7"/>
                </a:lnTo>
                <a:lnTo>
                  <a:pt x="9" y="9"/>
                </a:lnTo>
                <a:lnTo>
                  <a:pt x="7" y="9"/>
                </a:lnTo>
                <a:lnTo>
                  <a:pt x="7" y="10"/>
                </a:lnTo>
                <a:lnTo>
                  <a:pt x="6" y="12"/>
                </a:lnTo>
                <a:lnTo>
                  <a:pt x="6" y="13"/>
                </a:lnTo>
                <a:lnTo>
                  <a:pt x="4" y="13"/>
                </a:lnTo>
                <a:lnTo>
                  <a:pt x="4" y="15"/>
                </a:lnTo>
                <a:lnTo>
                  <a:pt x="3" y="16"/>
                </a:lnTo>
                <a:lnTo>
                  <a:pt x="3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5" name="Freeform 47">
            <a:extLst>
              <a:ext uri="{FF2B5EF4-FFF2-40B4-BE49-F238E27FC236}">
                <a16:creationId xmlns:a16="http://schemas.microsoft.com/office/drawing/2014/main" id="{BA9873F1-3113-D94F-AACE-D2ABDFF21642}"/>
              </a:ext>
            </a:extLst>
          </p:cNvPr>
          <p:cNvSpPr>
            <a:spLocks/>
          </p:cNvSpPr>
          <p:nvPr/>
        </p:nvSpPr>
        <p:spPr bwMode="auto">
          <a:xfrm>
            <a:off x="4192589" y="3625851"/>
            <a:ext cx="33337" cy="36513"/>
          </a:xfrm>
          <a:custGeom>
            <a:avLst/>
            <a:gdLst>
              <a:gd name="T0" fmla="*/ 0 w 44"/>
              <a:gd name="T1" fmla="*/ 2147483646 h 45"/>
              <a:gd name="T2" fmla="*/ 0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2147483646 w 44"/>
              <a:gd name="T17" fmla="*/ 2147483646 h 45"/>
              <a:gd name="T18" fmla="*/ 2147483646 w 44"/>
              <a:gd name="T19" fmla="*/ 2147483646 h 45"/>
              <a:gd name="T20" fmla="*/ 2147483646 w 44"/>
              <a:gd name="T21" fmla="*/ 2147483646 h 45"/>
              <a:gd name="T22" fmla="*/ 2147483646 w 44"/>
              <a:gd name="T23" fmla="*/ 2147483646 h 45"/>
              <a:gd name="T24" fmla="*/ 2147483646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0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0 w 44"/>
              <a:gd name="T83" fmla="*/ 2147483646 h 45"/>
              <a:gd name="T84" fmla="*/ 0 w 44"/>
              <a:gd name="T85" fmla="*/ 2147483646 h 45"/>
              <a:gd name="T86" fmla="*/ 0 w 44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0" y="23"/>
                </a:move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3" y="35"/>
                </a:lnTo>
                <a:lnTo>
                  <a:pt x="3" y="36"/>
                </a:lnTo>
                <a:lnTo>
                  <a:pt x="5" y="36"/>
                </a:lnTo>
                <a:lnTo>
                  <a:pt x="5" y="38"/>
                </a:lnTo>
                <a:lnTo>
                  <a:pt x="6" y="38"/>
                </a:lnTo>
                <a:lnTo>
                  <a:pt x="6" y="39"/>
                </a:lnTo>
                <a:lnTo>
                  <a:pt x="8" y="39"/>
                </a:lnTo>
                <a:lnTo>
                  <a:pt x="8" y="41"/>
                </a:lnTo>
                <a:lnTo>
                  <a:pt x="9" y="41"/>
                </a:lnTo>
                <a:lnTo>
                  <a:pt x="9" y="42"/>
                </a:lnTo>
                <a:lnTo>
                  <a:pt x="11" y="42"/>
                </a:lnTo>
                <a:lnTo>
                  <a:pt x="12" y="44"/>
                </a:lnTo>
                <a:lnTo>
                  <a:pt x="14" y="44"/>
                </a:lnTo>
                <a:lnTo>
                  <a:pt x="15" y="44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5"/>
                </a:lnTo>
                <a:lnTo>
                  <a:pt x="23" y="45"/>
                </a:lnTo>
                <a:lnTo>
                  <a:pt x="24" y="45"/>
                </a:lnTo>
                <a:lnTo>
                  <a:pt x="26" y="45"/>
                </a:lnTo>
                <a:lnTo>
                  <a:pt x="27" y="45"/>
                </a:lnTo>
                <a:lnTo>
                  <a:pt x="29" y="44"/>
                </a:lnTo>
                <a:lnTo>
                  <a:pt x="30" y="44"/>
                </a:lnTo>
                <a:lnTo>
                  <a:pt x="32" y="44"/>
                </a:lnTo>
                <a:lnTo>
                  <a:pt x="33" y="42"/>
                </a:lnTo>
                <a:lnTo>
                  <a:pt x="35" y="42"/>
                </a:lnTo>
                <a:lnTo>
                  <a:pt x="35" y="41"/>
                </a:lnTo>
                <a:lnTo>
                  <a:pt x="36" y="41"/>
                </a:lnTo>
                <a:lnTo>
                  <a:pt x="36" y="39"/>
                </a:lnTo>
                <a:lnTo>
                  <a:pt x="38" y="39"/>
                </a:lnTo>
                <a:lnTo>
                  <a:pt x="38" y="38"/>
                </a:lnTo>
                <a:lnTo>
                  <a:pt x="39" y="38"/>
                </a:lnTo>
                <a:lnTo>
                  <a:pt x="39" y="36"/>
                </a:lnTo>
                <a:lnTo>
                  <a:pt x="41" y="36"/>
                </a:lnTo>
                <a:lnTo>
                  <a:pt x="41" y="35"/>
                </a:lnTo>
                <a:lnTo>
                  <a:pt x="42" y="33"/>
                </a:lnTo>
                <a:lnTo>
                  <a:pt x="42" y="32"/>
                </a:lnTo>
                <a:lnTo>
                  <a:pt x="42" y="30"/>
                </a:lnTo>
                <a:lnTo>
                  <a:pt x="44" y="30"/>
                </a:lnTo>
                <a:lnTo>
                  <a:pt x="44" y="29"/>
                </a:lnTo>
                <a:lnTo>
                  <a:pt x="44" y="27"/>
                </a:lnTo>
                <a:lnTo>
                  <a:pt x="44" y="26"/>
                </a:lnTo>
                <a:lnTo>
                  <a:pt x="44" y="24"/>
                </a:lnTo>
                <a:lnTo>
                  <a:pt x="44" y="23"/>
                </a:lnTo>
                <a:lnTo>
                  <a:pt x="44" y="21"/>
                </a:lnTo>
                <a:lnTo>
                  <a:pt x="44" y="20"/>
                </a:lnTo>
                <a:lnTo>
                  <a:pt x="44" y="18"/>
                </a:lnTo>
                <a:lnTo>
                  <a:pt x="44" y="17"/>
                </a:lnTo>
                <a:lnTo>
                  <a:pt x="42" y="15"/>
                </a:lnTo>
                <a:lnTo>
                  <a:pt x="42" y="13"/>
                </a:lnTo>
                <a:lnTo>
                  <a:pt x="42" y="12"/>
                </a:lnTo>
                <a:lnTo>
                  <a:pt x="41" y="12"/>
                </a:lnTo>
                <a:lnTo>
                  <a:pt x="41" y="10"/>
                </a:lnTo>
                <a:lnTo>
                  <a:pt x="39" y="9"/>
                </a:lnTo>
                <a:lnTo>
                  <a:pt x="38" y="7"/>
                </a:lnTo>
                <a:lnTo>
                  <a:pt x="36" y="6"/>
                </a:lnTo>
                <a:lnTo>
                  <a:pt x="35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0" y="3"/>
                </a:lnTo>
                <a:lnTo>
                  <a:pt x="30" y="1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4" y="3"/>
                </a:lnTo>
                <a:lnTo>
                  <a:pt x="12" y="3"/>
                </a:lnTo>
                <a:lnTo>
                  <a:pt x="11" y="3"/>
                </a:lnTo>
                <a:lnTo>
                  <a:pt x="11" y="4"/>
                </a:lnTo>
                <a:lnTo>
                  <a:pt x="9" y="4"/>
                </a:lnTo>
                <a:lnTo>
                  <a:pt x="8" y="6"/>
                </a:lnTo>
                <a:lnTo>
                  <a:pt x="6" y="7"/>
                </a:lnTo>
                <a:lnTo>
                  <a:pt x="5" y="9"/>
                </a:lnTo>
                <a:lnTo>
                  <a:pt x="3" y="10"/>
                </a:lnTo>
                <a:lnTo>
                  <a:pt x="3" y="12"/>
                </a:lnTo>
                <a:lnTo>
                  <a:pt x="2" y="12"/>
                </a:lnTo>
                <a:lnTo>
                  <a:pt x="2" y="13"/>
                </a:lnTo>
                <a:lnTo>
                  <a:pt x="2" y="15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6" name="Freeform 48">
            <a:extLst>
              <a:ext uri="{FF2B5EF4-FFF2-40B4-BE49-F238E27FC236}">
                <a16:creationId xmlns:a16="http://schemas.microsoft.com/office/drawing/2014/main" id="{1EA52ED4-BF9D-D44A-A45E-EB9A3C2B4820}"/>
              </a:ext>
            </a:extLst>
          </p:cNvPr>
          <p:cNvSpPr>
            <a:spLocks/>
          </p:cNvSpPr>
          <p:nvPr/>
        </p:nvSpPr>
        <p:spPr bwMode="auto">
          <a:xfrm>
            <a:off x="4367214" y="3611563"/>
            <a:ext cx="47625" cy="49212"/>
          </a:xfrm>
          <a:custGeom>
            <a:avLst/>
            <a:gdLst>
              <a:gd name="T0" fmla="*/ 0 w 61"/>
              <a:gd name="T1" fmla="*/ 2147483646 h 60"/>
              <a:gd name="T2" fmla="*/ 0 w 61"/>
              <a:gd name="T3" fmla="*/ 2147483646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2147483646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2147483646 w 61"/>
              <a:gd name="T45" fmla="*/ 2147483646 h 60"/>
              <a:gd name="T46" fmla="*/ 2147483646 w 61"/>
              <a:gd name="T47" fmla="*/ 2147483646 h 60"/>
              <a:gd name="T48" fmla="*/ 2147483646 w 61"/>
              <a:gd name="T49" fmla="*/ 2147483646 h 60"/>
              <a:gd name="T50" fmla="*/ 2147483646 w 61"/>
              <a:gd name="T51" fmla="*/ 2147483646 h 60"/>
              <a:gd name="T52" fmla="*/ 2147483646 w 61"/>
              <a:gd name="T53" fmla="*/ 2147483646 h 60"/>
              <a:gd name="T54" fmla="*/ 2147483646 w 61"/>
              <a:gd name="T55" fmla="*/ 2147483646 h 60"/>
              <a:gd name="T56" fmla="*/ 2147483646 w 61"/>
              <a:gd name="T57" fmla="*/ 2147483646 h 60"/>
              <a:gd name="T58" fmla="*/ 2147483646 w 61"/>
              <a:gd name="T59" fmla="*/ 2147483646 h 60"/>
              <a:gd name="T60" fmla="*/ 2147483646 w 61"/>
              <a:gd name="T61" fmla="*/ 2147483646 h 60"/>
              <a:gd name="T62" fmla="*/ 2147483646 w 61"/>
              <a:gd name="T63" fmla="*/ 0 h 60"/>
              <a:gd name="T64" fmla="*/ 2147483646 w 61"/>
              <a:gd name="T65" fmla="*/ 0 h 60"/>
              <a:gd name="T66" fmla="*/ 2147483646 w 61"/>
              <a:gd name="T67" fmla="*/ 0 h 60"/>
              <a:gd name="T68" fmla="*/ 2147483646 w 61"/>
              <a:gd name="T69" fmla="*/ 0 h 60"/>
              <a:gd name="T70" fmla="*/ 2147483646 w 61"/>
              <a:gd name="T71" fmla="*/ 2147483646 h 60"/>
              <a:gd name="T72" fmla="*/ 2147483646 w 61"/>
              <a:gd name="T73" fmla="*/ 2147483646 h 60"/>
              <a:gd name="T74" fmla="*/ 2147483646 w 61"/>
              <a:gd name="T75" fmla="*/ 2147483646 h 60"/>
              <a:gd name="T76" fmla="*/ 2147483646 w 61"/>
              <a:gd name="T77" fmla="*/ 2147483646 h 60"/>
              <a:gd name="T78" fmla="*/ 2147483646 w 61"/>
              <a:gd name="T79" fmla="*/ 2147483646 h 60"/>
              <a:gd name="T80" fmla="*/ 2147483646 w 61"/>
              <a:gd name="T81" fmla="*/ 2147483646 h 60"/>
              <a:gd name="T82" fmla="*/ 2147483646 w 61"/>
              <a:gd name="T83" fmla="*/ 2147483646 h 60"/>
              <a:gd name="T84" fmla="*/ 0 w 61"/>
              <a:gd name="T85" fmla="*/ 2147483646 h 60"/>
              <a:gd name="T86" fmla="*/ 0 w 61"/>
              <a:gd name="T87" fmla="*/ 2147483646 h 60"/>
              <a:gd name="T88" fmla="*/ 2147483646 w 61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1" h="60">
                <a:moveTo>
                  <a:pt x="30" y="30"/>
                </a:move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2" y="38"/>
                </a:lnTo>
                <a:lnTo>
                  <a:pt x="2" y="39"/>
                </a:lnTo>
                <a:lnTo>
                  <a:pt x="2" y="41"/>
                </a:lnTo>
                <a:lnTo>
                  <a:pt x="3" y="42"/>
                </a:lnTo>
                <a:lnTo>
                  <a:pt x="3" y="44"/>
                </a:lnTo>
                <a:lnTo>
                  <a:pt x="5" y="44"/>
                </a:lnTo>
                <a:lnTo>
                  <a:pt x="5" y="45"/>
                </a:lnTo>
                <a:lnTo>
                  <a:pt x="6" y="47"/>
                </a:lnTo>
                <a:lnTo>
                  <a:pt x="6" y="48"/>
                </a:lnTo>
                <a:lnTo>
                  <a:pt x="8" y="50"/>
                </a:lnTo>
                <a:lnTo>
                  <a:pt x="9" y="51"/>
                </a:lnTo>
                <a:lnTo>
                  <a:pt x="11" y="53"/>
                </a:lnTo>
                <a:lnTo>
                  <a:pt x="12" y="54"/>
                </a:lnTo>
                <a:lnTo>
                  <a:pt x="14" y="54"/>
                </a:lnTo>
                <a:lnTo>
                  <a:pt x="15" y="56"/>
                </a:lnTo>
                <a:lnTo>
                  <a:pt x="17" y="56"/>
                </a:lnTo>
                <a:lnTo>
                  <a:pt x="17" y="57"/>
                </a:lnTo>
                <a:lnTo>
                  <a:pt x="18" y="57"/>
                </a:lnTo>
                <a:lnTo>
                  <a:pt x="20" y="59"/>
                </a:lnTo>
                <a:lnTo>
                  <a:pt x="21" y="59"/>
                </a:lnTo>
                <a:lnTo>
                  <a:pt x="23" y="59"/>
                </a:lnTo>
                <a:lnTo>
                  <a:pt x="24" y="59"/>
                </a:lnTo>
                <a:lnTo>
                  <a:pt x="26" y="60"/>
                </a:lnTo>
                <a:lnTo>
                  <a:pt x="27" y="60"/>
                </a:lnTo>
                <a:lnTo>
                  <a:pt x="29" y="60"/>
                </a:lnTo>
                <a:lnTo>
                  <a:pt x="30" y="60"/>
                </a:lnTo>
                <a:lnTo>
                  <a:pt x="32" y="60"/>
                </a:lnTo>
                <a:lnTo>
                  <a:pt x="33" y="60"/>
                </a:lnTo>
                <a:lnTo>
                  <a:pt x="35" y="60"/>
                </a:lnTo>
                <a:lnTo>
                  <a:pt x="36" y="59"/>
                </a:lnTo>
                <a:lnTo>
                  <a:pt x="38" y="59"/>
                </a:lnTo>
                <a:lnTo>
                  <a:pt x="39" y="59"/>
                </a:lnTo>
                <a:lnTo>
                  <a:pt x="41" y="59"/>
                </a:lnTo>
                <a:lnTo>
                  <a:pt x="42" y="57"/>
                </a:lnTo>
                <a:lnTo>
                  <a:pt x="44" y="57"/>
                </a:lnTo>
                <a:lnTo>
                  <a:pt x="45" y="56"/>
                </a:lnTo>
                <a:lnTo>
                  <a:pt x="47" y="54"/>
                </a:lnTo>
                <a:lnTo>
                  <a:pt x="48" y="54"/>
                </a:lnTo>
                <a:lnTo>
                  <a:pt x="50" y="53"/>
                </a:lnTo>
                <a:lnTo>
                  <a:pt x="51" y="53"/>
                </a:lnTo>
                <a:lnTo>
                  <a:pt x="51" y="51"/>
                </a:lnTo>
                <a:lnTo>
                  <a:pt x="53" y="50"/>
                </a:lnTo>
                <a:lnTo>
                  <a:pt x="54" y="50"/>
                </a:lnTo>
                <a:lnTo>
                  <a:pt x="54" y="48"/>
                </a:lnTo>
                <a:lnTo>
                  <a:pt x="56" y="47"/>
                </a:lnTo>
                <a:lnTo>
                  <a:pt x="56" y="45"/>
                </a:lnTo>
                <a:lnTo>
                  <a:pt x="58" y="44"/>
                </a:lnTo>
                <a:lnTo>
                  <a:pt x="59" y="42"/>
                </a:lnTo>
                <a:lnTo>
                  <a:pt x="59" y="41"/>
                </a:lnTo>
                <a:lnTo>
                  <a:pt x="59" y="39"/>
                </a:lnTo>
                <a:lnTo>
                  <a:pt x="59" y="38"/>
                </a:lnTo>
                <a:lnTo>
                  <a:pt x="61" y="36"/>
                </a:lnTo>
                <a:lnTo>
                  <a:pt x="61" y="35"/>
                </a:lnTo>
                <a:lnTo>
                  <a:pt x="61" y="33"/>
                </a:lnTo>
                <a:lnTo>
                  <a:pt x="61" y="31"/>
                </a:lnTo>
                <a:lnTo>
                  <a:pt x="61" y="30"/>
                </a:lnTo>
                <a:lnTo>
                  <a:pt x="61" y="28"/>
                </a:lnTo>
                <a:lnTo>
                  <a:pt x="61" y="27"/>
                </a:lnTo>
                <a:lnTo>
                  <a:pt x="61" y="25"/>
                </a:lnTo>
                <a:lnTo>
                  <a:pt x="61" y="24"/>
                </a:lnTo>
                <a:lnTo>
                  <a:pt x="59" y="22"/>
                </a:lnTo>
                <a:lnTo>
                  <a:pt x="59" y="21"/>
                </a:lnTo>
                <a:lnTo>
                  <a:pt x="59" y="19"/>
                </a:lnTo>
                <a:lnTo>
                  <a:pt x="59" y="18"/>
                </a:lnTo>
                <a:lnTo>
                  <a:pt x="58" y="16"/>
                </a:lnTo>
                <a:lnTo>
                  <a:pt x="58" y="15"/>
                </a:lnTo>
                <a:lnTo>
                  <a:pt x="56" y="13"/>
                </a:lnTo>
                <a:lnTo>
                  <a:pt x="54" y="12"/>
                </a:lnTo>
                <a:lnTo>
                  <a:pt x="54" y="10"/>
                </a:lnTo>
                <a:lnTo>
                  <a:pt x="53" y="9"/>
                </a:lnTo>
                <a:lnTo>
                  <a:pt x="51" y="9"/>
                </a:lnTo>
                <a:lnTo>
                  <a:pt x="51" y="7"/>
                </a:lnTo>
                <a:lnTo>
                  <a:pt x="50" y="6"/>
                </a:lnTo>
                <a:lnTo>
                  <a:pt x="48" y="6"/>
                </a:lnTo>
                <a:lnTo>
                  <a:pt x="47" y="4"/>
                </a:lnTo>
                <a:lnTo>
                  <a:pt x="45" y="4"/>
                </a:lnTo>
                <a:lnTo>
                  <a:pt x="45" y="3"/>
                </a:lnTo>
                <a:lnTo>
                  <a:pt x="44" y="3"/>
                </a:lnTo>
                <a:lnTo>
                  <a:pt x="42" y="1"/>
                </a:lnTo>
                <a:lnTo>
                  <a:pt x="41" y="1"/>
                </a:lnTo>
                <a:lnTo>
                  <a:pt x="39" y="1"/>
                </a:lnTo>
                <a:lnTo>
                  <a:pt x="38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3"/>
                </a:lnTo>
                <a:lnTo>
                  <a:pt x="15" y="4"/>
                </a:lnTo>
                <a:lnTo>
                  <a:pt x="14" y="4"/>
                </a:lnTo>
                <a:lnTo>
                  <a:pt x="12" y="6"/>
                </a:lnTo>
                <a:lnTo>
                  <a:pt x="11" y="6"/>
                </a:lnTo>
                <a:lnTo>
                  <a:pt x="11" y="7"/>
                </a:lnTo>
                <a:lnTo>
                  <a:pt x="9" y="9"/>
                </a:lnTo>
                <a:lnTo>
                  <a:pt x="8" y="9"/>
                </a:lnTo>
                <a:lnTo>
                  <a:pt x="8" y="10"/>
                </a:lnTo>
                <a:lnTo>
                  <a:pt x="6" y="12"/>
                </a:lnTo>
                <a:lnTo>
                  <a:pt x="6" y="13"/>
                </a:lnTo>
                <a:lnTo>
                  <a:pt x="5" y="13"/>
                </a:lnTo>
                <a:lnTo>
                  <a:pt x="5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7" name="Freeform 49">
            <a:extLst>
              <a:ext uri="{FF2B5EF4-FFF2-40B4-BE49-F238E27FC236}">
                <a16:creationId xmlns:a16="http://schemas.microsoft.com/office/drawing/2014/main" id="{7CD6D4FE-E4BB-034A-8C11-2C981B95C71F}"/>
              </a:ext>
            </a:extLst>
          </p:cNvPr>
          <p:cNvSpPr>
            <a:spLocks/>
          </p:cNvSpPr>
          <p:nvPr/>
        </p:nvSpPr>
        <p:spPr bwMode="auto">
          <a:xfrm>
            <a:off x="4383089" y="3625851"/>
            <a:ext cx="34925" cy="36513"/>
          </a:xfrm>
          <a:custGeom>
            <a:avLst/>
            <a:gdLst>
              <a:gd name="T0" fmla="*/ 0 w 44"/>
              <a:gd name="T1" fmla="*/ 2147483646 h 45"/>
              <a:gd name="T2" fmla="*/ 0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2147483646 w 44"/>
              <a:gd name="T17" fmla="*/ 2147483646 h 45"/>
              <a:gd name="T18" fmla="*/ 2147483646 w 44"/>
              <a:gd name="T19" fmla="*/ 2147483646 h 45"/>
              <a:gd name="T20" fmla="*/ 2147483646 w 44"/>
              <a:gd name="T21" fmla="*/ 2147483646 h 45"/>
              <a:gd name="T22" fmla="*/ 2147483646 w 44"/>
              <a:gd name="T23" fmla="*/ 2147483646 h 45"/>
              <a:gd name="T24" fmla="*/ 2147483646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0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0 w 44"/>
              <a:gd name="T83" fmla="*/ 2147483646 h 45"/>
              <a:gd name="T84" fmla="*/ 0 w 44"/>
              <a:gd name="T85" fmla="*/ 2147483646 h 45"/>
              <a:gd name="T86" fmla="*/ 0 w 44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0" y="23"/>
                </a:move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3" y="35"/>
                </a:lnTo>
                <a:lnTo>
                  <a:pt x="3" y="36"/>
                </a:lnTo>
                <a:lnTo>
                  <a:pt x="4" y="36"/>
                </a:lnTo>
                <a:lnTo>
                  <a:pt x="4" y="38"/>
                </a:lnTo>
                <a:lnTo>
                  <a:pt x="6" y="38"/>
                </a:lnTo>
                <a:lnTo>
                  <a:pt x="6" y="39"/>
                </a:lnTo>
                <a:lnTo>
                  <a:pt x="7" y="39"/>
                </a:lnTo>
                <a:lnTo>
                  <a:pt x="7" y="41"/>
                </a:lnTo>
                <a:lnTo>
                  <a:pt x="9" y="41"/>
                </a:lnTo>
                <a:lnTo>
                  <a:pt x="9" y="42"/>
                </a:lnTo>
                <a:lnTo>
                  <a:pt x="10" y="42"/>
                </a:lnTo>
                <a:lnTo>
                  <a:pt x="12" y="44"/>
                </a:lnTo>
                <a:lnTo>
                  <a:pt x="13" y="44"/>
                </a:lnTo>
                <a:lnTo>
                  <a:pt x="15" y="44"/>
                </a:lnTo>
                <a:lnTo>
                  <a:pt x="16" y="45"/>
                </a:lnTo>
                <a:lnTo>
                  <a:pt x="18" y="45"/>
                </a:lnTo>
                <a:lnTo>
                  <a:pt x="19" y="45"/>
                </a:lnTo>
                <a:lnTo>
                  <a:pt x="21" y="45"/>
                </a:lnTo>
                <a:lnTo>
                  <a:pt x="22" y="45"/>
                </a:lnTo>
                <a:lnTo>
                  <a:pt x="24" y="45"/>
                </a:lnTo>
                <a:lnTo>
                  <a:pt x="25" y="45"/>
                </a:lnTo>
                <a:lnTo>
                  <a:pt x="27" y="45"/>
                </a:lnTo>
                <a:lnTo>
                  <a:pt x="28" y="44"/>
                </a:lnTo>
                <a:lnTo>
                  <a:pt x="30" y="44"/>
                </a:lnTo>
                <a:lnTo>
                  <a:pt x="31" y="44"/>
                </a:lnTo>
                <a:lnTo>
                  <a:pt x="33" y="42"/>
                </a:lnTo>
                <a:lnTo>
                  <a:pt x="34" y="42"/>
                </a:lnTo>
                <a:lnTo>
                  <a:pt x="34" y="41"/>
                </a:lnTo>
                <a:lnTo>
                  <a:pt x="36" y="41"/>
                </a:lnTo>
                <a:lnTo>
                  <a:pt x="36" y="39"/>
                </a:lnTo>
                <a:lnTo>
                  <a:pt x="38" y="39"/>
                </a:lnTo>
                <a:lnTo>
                  <a:pt x="38" y="38"/>
                </a:lnTo>
                <a:lnTo>
                  <a:pt x="39" y="38"/>
                </a:lnTo>
                <a:lnTo>
                  <a:pt x="39" y="36"/>
                </a:lnTo>
                <a:lnTo>
                  <a:pt x="41" y="36"/>
                </a:lnTo>
                <a:lnTo>
                  <a:pt x="41" y="35"/>
                </a:lnTo>
                <a:lnTo>
                  <a:pt x="42" y="33"/>
                </a:lnTo>
                <a:lnTo>
                  <a:pt x="42" y="32"/>
                </a:lnTo>
                <a:lnTo>
                  <a:pt x="42" y="30"/>
                </a:lnTo>
                <a:lnTo>
                  <a:pt x="44" y="30"/>
                </a:lnTo>
                <a:lnTo>
                  <a:pt x="44" y="29"/>
                </a:lnTo>
                <a:lnTo>
                  <a:pt x="44" y="27"/>
                </a:lnTo>
                <a:lnTo>
                  <a:pt x="44" y="26"/>
                </a:lnTo>
                <a:lnTo>
                  <a:pt x="44" y="24"/>
                </a:lnTo>
                <a:lnTo>
                  <a:pt x="44" y="23"/>
                </a:lnTo>
                <a:lnTo>
                  <a:pt x="44" y="21"/>
                </a:lnTo>
                <a:lnTo>
                  <a:pt x="44" y="20"/>
                </a:lnTo>
                <a:lnTo>
                  <a:pt x="44" y="18"/>
                </a:lnTo>
                <a:lnTo>
                  <a:pt x="44" y="17"/>
                </a:lnTo>
                <a:lnTo>
                  <a:pt x="42" y="15"/>
                </a:lnTo>
                <a:lnTo>
                  <a:pt x="42" y="13"/>
                </a:lnTo>
                <a:lnTo>
                  <a:pt x="42" y="12"/>
                </a:lnTo>
                <a:lnTo>
                  <a:pt x="41" y="12"/>
                </a:lnTo>
                <a:lnTo>
                  <a:pt x="41" y="10"/>
                </a:lnTo>
                <a:lnTo>
                  <a:pt x="39" y="9"/>
                </a:lnTo>
                <a:lnTo>
                  <a:pt x="38" y="7"/>
                </a:lnTo>
                <a:lnTo>
                  <a:pt x="36" y="6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30" y="1"/>
                </a:lnTo>
                <a:lnTo>
                  <a:pt x="28" y="1"/>
                </a:lnTo>
                <a:lnTo>
                  <a:pt x="27" y="1"/>
                </a:lnTo>
                <a:lnTo>
                  <a:pt x="25" y="1"/>
                </a:lnTo>
                <a:lnTo>
                  <a:pt x="24" y="1"/>
                </a:lnTo>
                <a:lnTo>
                  <a:pt x="22" y="0"/>
                </a:lnTo>
                <a:lnTo>
                  <a:pt x="21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10" y="4"/>
                </a:lnTo>
                <a:lnTo>
                  <a:pt x="9" y="4"/>
                </a:lnTo>
                <a:lnTo>
                  <a:pt x="7" y="6"/>
                </a:lnTo>
                <a:lnTo>
                  <a:pt x="6" y="7"/>
                </a:lnTo>
                <a:lnTo>
                  <a:pt x="4" y="9"/>
                </a:lnTo>
                <a:lnTo>
                  <a:pt x="3" y="10"/>
                </a:lnTo>
                <a:lnTo>
                  <a:pt x="3" y="12"/>
                </a:lnTo>
                <a:lnTo>
                  <a:pt x="1" y="12"/>
                </a:lnTo>
                <a:lnTo>
                  <a:pt x="1" y="13"/>
                </a:lnTo>
                <a:lnTo>
                  <a:pt x="1" y="15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8" name="Freeform 50">
            <a:extLst>
              <a:ext uri="{FF2B5EF4-FFF2-40B4-BE49-F238E27FC236}">
                <a16:creationId xmlns:a16="http://schemas.microsoft.com/office/drawing/2014/main" id="{171890B4-2646-0046-AB34-17BFB77F1253}"/>
              </a:ext>
            </a:extLst>
          </p:cNvPr>
          <p:cNvSpPr>
            <a:spLocks/>
          </p:cNvSpPr>
          <p:nvPr/>
        </p:nvSpPr>
        <p:spPr bwMode="auto">
          <a:xfrm>
            <a:off x="4559301" y="3611563"/>
            <a:ext cx="47625" cy="49212"/>
          </a:xfrm>
          <a:custGeom>
            <a:avLst/>
            <a:gdLst>
              <a:gd name="T0" fmla="*/ 0 w 60"/>
              <a:gd name="T1" fmla="*/ 2147483646 h 60"/>
              <a:gd name="T2" fmla="*/ 0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0 h 60"/>
              <a:gd name="T64" fmla="*/ 2147483646 w 60"/>
              <a:gd name="T65" fmla="*/ 0 h 60"/>
              <a:gd name="T66" fmla="*/ 2147483646 w 60"/>
              <a:gd name="T67" fmla="*/ 0 h 60"/>
              <a:gd name="T68" fmla="*/ 2147483646 w 60"/>
              <a:gd name="T69" fmla="*/ 0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0 w 60"/>
              <a:gd name="T85" fmla="*/ 2147483646 h 60"/>
              <a:gd name="T86" fmla="*/ 0 w 60"/>
              <a:gd name="T87" fmla="*/ 2147483646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2" y="38"/>
                </a:lnTo>
                <a:lnTo>
                  <a:pt x="2" y="39"/>
                </a:lnTo>
                <a:lnTo>
                  <a:pt x="2" y="41"/>
                </a:lnTo>
                <a:lnTo>
                  <a:pt x="3" y="42"/>
                </a:lnTo>
                <a:lnTo>
                  <a:pt x="3" y="44"/>
                </a:lnTo>
                <a:lnTo>
                  <a:pt x="5" y="44"/>
                </a:lnTo>
                <a:lnTo>
                  <a:pt x="5" y="45"/>
                </a:lnTo>
                <a:lnTo>
                  <a:pt x="6" y="47"/>
                </a:lnTo>
                <a:lnTo>
                  <a:pt x="6" y="48"/>
                </a:lnTo>
                <a:lnTo>
                  <a:pt x="8" y="50"/>
                </a:lnTo>
                <a:lnTo>
                  <a:pt x="9" y="51"/>
                </a:lnTo>
                <a:lnTo>
                  <a:pt x="11" y="53"/>
                </a:lnTo>
                <a:lnTo>
                  <a:pt x="12" y="54"/>
                </a:lnTo>
                <a:lnTo>
                  <a:pt x="14" y="54"/>
                </a:lnTo>
                <a:lnTo>
                  <a:pt x="15" y="56"/>
                </a:lnTo>
                <a:lnTo>
                  <a:pt x="17" y="56"/>
                </a:lnTo>
                <a:lnTo>
                  <a:pt x="17" y="57"/>
                </a:lnTo>
                <a:lnTo>
                  <a:pt x="18" y="57"/>
                </a:lnTo>
                <a:lnTo>
                  <a:pt x="20" y="59"/>
                </a:lnTo>
                <a:lnTo>
                  <a:pt x="21" y="59"/>
                </a:lnTo>
                <a:lnTo>
                  <a:pt x="23" y="59"/>
                </a:lnTo>
                <a:lnTo>
                  <a:pt x="24" y="59"/>
                </a:lnTo>
                <a:lnTo>
                  <a:pt x="26" y="60"/>
                </a:lnTo>
                <a:lnTo>
                  <a:pt x="27" y="60"/>
                </a:lnTo>
                <a:lnTo>
                  <a:pt x="29" y="60"/>
                </a:lnTo>
                <a:lnTo>
                  <a:pt x="30" y="60"/>
                </a:lnTo>
                <a:lnTo>
                  <a:pt x="32" y="60"/>
                </a:lnTo>
                <a:lnTo>
                  <a:pt x="33" y="60"/>
                </a:lnTo>
                <a:lnTo>
                  <a:pt x="35" y="60"/>
                </a:lnTo>
                <a:lnTo>
                  <a:pt x="36" y="59"/>
                </a:lnTo>
                <a:lnTo>
                  <a:pt x="38" y="59"/>
                </a:lnTo>
                <a:lnTo>
                  <a:pt x="39" y="59"/>
                </a:lnTo>
                <a:lnTo>
                  <a:pt x="41" y="59"/>
                </a:lnTo>
                <a:lnTo>
                  <a:pt x="42" y="57"/>
                </a:lnTo>
                <a:lnTo>
                  <a:pt x="44" y="57"/>
                </a:lnTo>
                <a:lnTo>
                  <a:pt x="45" y="56"/>
                </a:lnTo>
                <a:lnTo>
                  <a:pt x="47" y="54"/>
                </a:lnTo>
                <a:lnTo>
                  <a:pt x="48" y="54"/>
                </a:lnTo>
                <a:lnTo>
                  <a:pt x="50" y="53"/>
                </a:lnTo>
                <a:lnTo>
                  <a:pt x="51" y="53"/>
                </a:lnTo>
                <a:lnTo>
                  <a:pt x="51" y="51"/>
                </a:lnTo>
                <a:lnTo>
                  <a:pt x="53" y="50"/>
                </a:lnTo>
                <a:lnTo>
                  <a:pt x="54" y="50"/>
                </a:lnTo>
                <a:lnTo>
                  <a:pt x="54" y="48"/>
                </a:lnTo>
                <a:lnTo>
                  <a:pt x="56" y="47"/>
                </a:lnTo>
                <a:lnTo>
                  <a:pt x="56" y="45"/>
                </a:lnTo>
                <a:lnTo>
                  <a:pt x="57" y="44"/>
                </a:lnTo>
                <a:lnTo>
                  <a:pt x="59" y="42"/>
                </a:lnTo>
                <a:lnTo>
                  <a:pt x="59" y="41"/>
                </a:lnTo>
                <a:lnTo>
                  <a:pt x="59" y="39"/>
                </a:lnTo>
                <a:lnTo>
                  <a:pt x="59" y="38"/>
                </a:lnTo>
                <a:lnTo>
                  <a:pt x="60" y="36"/>
                </a:lnTo>
                <a:lnTo>
                  <a:pt x="60" y="35"/>
                </a:lnTo>
                <a:lnTo>
                  <a:pt x="60" y="33"/>
                </a:lnTo>
                <a:lnTo>
                  <a:pt x="60" y="31"/>
                </a:lnTo>
                <a:lnTo>
                  <a:pt x="60" y="30"/>
                </a:lnTo>
                <a:lnTo>
                  <a:pt x="60" y="28"/>
                </a:lnTo>
                <a:lnTo>
                  <a:pt x="60" y="27"/>
                </a:lnTo>
                <a:lnTo>
                  <a:pt x="60" y="25"/>
                </a:lnTo>
                <a:lnTo>
                  <a:pt x="60" y="24"/>
                </a:lnTo>
                <a:lnTo>
                  <a:pt x="59" y="22"/>
                </a:lnTo>
                <a:lnTo>
                  <a:pt x="59" y="21"/>
                </a:lnTo>
                <a:lnTo>
                  <a:pt x="59" y="19"/>
                </a:lnTo>
                <a:lnTo>
                  <a:pt x="59" y="18"/>
                </a:lnTo>
                <a:lnTo>
                  <a:pt x="57" y="16"/>
                </a:lnTo>
                <a:lnTo>
                  <a:pt x="57" y="15"/>
                </a:lnTo>
                <a:lnTo>
                  <a:pt x="56" y="13"/>
                </a:lnTo>
                <a:lnTo>
                  <a:pt x="54" y="12"/>
                </a:lnTo>
                <a:lnTo>
                  <a:pt x="54" y="10"/>
                </a:lnTo>
                <a:lnTo>
                  <a:pt x="53" y="9"/>
                </a:lnTo>
                <a:lnTo>
                  <a:pt x="51" y="9"/>
                </a:lnTo>
                <a:lnTo>
                  <a:pt x="51" y="7"/>
                </a:lnTo>
                <a:lnTo>
                  <a:pt x="50" y="6"/>
                </a:lnTo>
                <a:lnTo>
                  <a:pt x="48" y="6"/>
                </a:lnTo>
                <a:lnTo>
                  <a:pt x="47" y="4"/>
                </a:lnTo>
                <a:lnTo>
                  <a:pt x="45" y="4"/>
                </a:lnTo>
                <a:lnTo>
                  <a:pt x="45" y="3"/>
                </a:lnTo>
                <a:lnTo>
                  <a:pt x="44" y="3"/>
                </a:lnTo>
                <a:lnTo>
                  <a:pt x="42" y="1"/>
                </a:lnTo>
                <a:lnTo>
                  <a:pt x="41" y="1"/>
                </a:lnTo>
                <a:lnTo>
                  <a:pt x="39" y="1"/>
                </a:lnTo>
                <a:lnTo>
                  <a:pt x="38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3"/>
                </a:lnTo>
                <a:lnTo>
                  <a:pt x="15" y="4"/>
                </a:lnTo>
                <a:lnTo>
                  <a:pt x="14" y="4"/>
                </a:lnTo>
                <a:lnTo>
                  <a:pt x="12" y="6"/>
                </a:lnTo>
                <a:lnTo>
                  <a:pt x="11" y="6"/>
                </a:lnTo>
                <a:lnTo>
                  <a:pt x="11" y="7"/>
                </a:lnTo>
                <a:lnTo>
                  <a:pt x="9" y="9"/>
                </a:lnTo>
                <a:lnTo>
                  <a:pt x="8" y="9"/>
                </a:lnTo>
                <a:lnTo>
                  <a:pt x="8" y="10"/>
                </a:lnTo>
                <a:lnTo>
                  <a:pt x="6" y="12"/>
                </a:lnTo>
                <a:lnTo>
                  <a:pt x="6" y="13"/>
                </a:lnTo>
                <a:lnTo>
                  <a:pt x="5" y="13"/>
                </a:lnTo>
                <a:lnTo>
                  <a:pt x="5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9" name="Freeform 51">
            <a:extLst>
              <a:ext uri="{FF2B5EF4-FFF2-40B4-BE49-F238E27FC236}">
                <a16:creationId xmlns:a16="http://schemas.microsoft.com/office/drawing/2014/main" id="{CD7401CA-A113-4A49-9C4C-3D2009FC3205}"/>
              </a:ext>
            </a:extLst>
          </p:cNvPr>
          <p:cNvSpPr>
            <a:spLocks/>
          </p:cNvSpPr>
          <p:nvPr/>
        </p:nvSpPr>
        <p:spPr bwMode="auto">
          <a:xfrm>
            <a:off x="4549776" y="3625851"/>
            <a:ext cx="34925" cy="36513"/>
          </a:xfrm>
          <a:custGeom>
            <a:avLst/>
            <a:gdLst>
              <a:gd name="T0" fmla="*/ 0 w 43"/>
              <a:gd name="T1" fmla="*/ 2147483646 h 45"/>
              <a:gd name="T2" fmla="*/ 0 w 43"/>
              <a:gd name="T3" fmla="*/ 2147483646 h 45"/>
              <a:gd name="T4" fmla="*/ 2147483646 w 43"/>
              <a:gd name="T5" fmla="*/ 2147483646 h 45"/>
              <a:gd name="T6" fmla="*/ 2147483646 w 43"/>
              <a:gd name="T7" fmla="*/ 2147483646 h 45"/>
              <a:gd name="T8" fmla="*/ 2147483646 w 43"/>
              <a:gd name="T9" fmla="*/ 2147483646 h 45"/>
              <a:gd name="T10" fmla="*/ 2147483646 w 43"/>
              <a:gd name="T11" fmla="*/ 2147483646 h 45"/>
              <a:gd name="T12" fmla="*/ 2147483646 w 43"/>
              <a:gd name="T13" fmla="*/ 2147483646 h 45"/>
              <a:gd name="T14" fmla="*/ 2147483646 w 43"/>
              <a:gd name="T15" fmla="*/ 2147483646 h 45"/>
              <a:gd name="T16" fmla="*/ 2147483646 w 43"/>
              <a:gd name="T17" fmla="*/ 2147483646 h 45"/>
              <a:gd name="T18" fmla="*/ 2147483646 w 43"/>
              <a:gd name="T19" fmla="*/ 2147483646 h 45"/>
              <a:gd name="T20" fmla="*/ 2147483646 w 43"/>
              <a:gd name="T21" fmla="*/ 2147483646 h 45"/>
              <a:gd name="T22" fmla="*/ 2147483646 w 43"/>
              <a:gd name="T23" fmla="*/ 2147483646 h 45"/>
              <a:gd name="T24" fmla="*/ 2147483646 w 43"/>
              <a:gd name="T25" fmla="*/ 2147483646 h 45"/>
              <a:gd name="T26" fmla="*/ 2147483646 w 43"/>
              <a:gd name="T27" fmla="*/ 2147483646 h 45"/>
              <a:gd name="T28" fmla="*/ 2147483646 w 43"/>
              <a:gd name="T29" fmla="*/ 2147483646 h 45"/>
              <a:gd name="T30" fmla="*/ 2147483646 w 43"/>
              <a:gd name="T31" fmla="*/ 2147483646 h 45"/>
              <a:gd name="T32" fmla="*/ 2147483646 w 43"/>
              <a:gd name="T33" fmla="*/ 2147483646 h 45"/>
              <a:gd name="T34" fmla="*/ 2147483646 w 43"/>
              <a:gd name="T35" fmla="*/ 2147483646 h 45"/>
              <a:gd name="T36" fmla="*/ 2147483646 w 43"/>
              <a:gd name="T37" fmla="*/ 2147483646 h 45"/>
              <a:gd name="T38" fmla="*/ 2147483646 w 43"/>
              <a:gd name="T39" fmla="*/ 2147483646 h 45"/>
              <a:gd name="T40" fmla="*/ 2147483646 w 43"/>
              <a:gd name="T41" fmla="*/ 2147483646 h 45"/>
              <a:gd name="T42" fmla="*/ 2147483646 w 43"/>
              <a:gd name="T43" fmla="*/ 2147483646 h 45"/>
              <a:gd name="T44" fmla="*/ 2147483646 w 43"/>
              <a:gd name="T45" fmla="*/ 2147483646 h 45"/>
              <a:gd name="T46" fmla="*/ 2147483646 w 43"/>
              <a:gd name="T47" fmla="*/ 2147483646 h 45"/>
              <a:gd name="T48" fmla="*/ 2147483646 w 43"/>
              <a:gd name="T49" fmla="*/ 2147483646 h 45"/>
              <a:gd name="T50" fmla="*/ 2147483646 w 43"/>
              <a:gd name="T51" fmla="*/ 2147483646 h 45"/>
              <a:gd name="T52" fmla="*/ 2147483646 w 43"/>
              <a:gd name="T53" fmla="*/ 2147483646 h 45"/>
              <a:gd name="T54" fmla="*/ 2147483646 w 43"/>
              <a:gd name="T55" fmla="*/ 2147483646 h 45"/>
              <a:gd name="T56" fmla="*/ 2147483646 w 43"/>
              <a:gd name="T57" fmla="*/ 2147483646 h 45"/>
              <a:gd name="T58" fmla="*/ 2147483646 w 43"/>
              <a:gd name="T59" fmla="*/ 2147483646 h 45"/>
              <a:gd name="T60" fmla="*/ 2147483646 w 43"/>
              <a:gd name="T61" fmla="*/ 2147483646 h 45"/>
              <a:gd name="T62" fmla="*/ 2147483646 w 43"/>
              <a:gd name="T63" fmla="*/ 2147483646 h 45"/>
              <a:gd name="T64" fmla="*/ 2147483646 w 43"/>
              <a:gd name="T65" fmla="*/ 0 h 45"/>
              <a:gd name="T66" fmla="*/ 2147483646 w 43"/>
              <a:gd name="T67" fmla="*/ 2147483646 h 45"/>
              <a:gd name="T68" fmla="*/ 2147483646 w 43"/>
              <a:gd name="T69" fmla="*/ 2147483646 h 45"/>
              <a:gd name="T70" fmla="*/ 2147483646 w 43"/>
              <a:gd name="T71" fmla="*/ 2147483646 h 45"/>
              <a:gd name="T72" fmla="*/ 2147483646 w 43"/>
              <a:gd name="T73" fmla="*/ 2147483646 h 45"/>
              <a:gd name="T74" fmla="*/ 2147483646 w 43"/>
              <a:gd name="T75" fmla="*/ 2147483646 h 45"/>
              <a:gd name="T76" fmla="*/ 2147483646 w 43"/>
              <a:gd name="T77" fmla="*/ 2147483646 h 45"/>
              <a:gd name="T78" fmla="*/ 2147483646 w 43"/>
              <a:gd name="T79" fmla="*/ 2147483646 h 45"/>
              <a:gd name="T80" fmla="*/ 2147483646 w 43"/>
              <a:gd name="T81" fmla="*/ 2147483646 h 45"/>
              <a:gd name="T82" fmla="*/ 0 w 43"/>
              <a:gd name="T83" fmla="*/ 2147483646 h 45"/>
              <a:gd name="T84" fmla="*/ 0 w 43"/>
              <a:gd name="T85" fmla="*/ 2147483646 h 45"/>
              <a:gd name="T86" fmla="*/ 0 w 43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" h="45">
                <a:moveTo>
                  <a:pt x="0" y="23"/>
                </a:move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3" y="35"/>
                </a:lnTo>
                <a:lnTo>
                  <a:pt x="3" y="36"/>
                </a:lnTo>
                <a:lnTo>
                  <a:pt x="4" y="36"/>
                </a:lnTo>
                <a:lnTo>
                  <a:pt x="4" y="38"/>
                </a:lnTo>
                <a:lnTo>
                  <a:pt x="6" y="38"/>
                </a:lnTo>
                <a:lnTo>
                  <a:pt x="6" y="39"/>
                </a:lnTo>
                <a:lnTo>
                  <a:pt x="7" y="39"/>
                </a:lnTo>
                <a:lnTo>
                  <a:pt x="7" y="41"/>
                </a:lnTo>
                <a:lnTo>
                  <a:pt x="9" y="41"/>
                </a:lnTo>
                <a:lnTo>
                  <a:pt x="9" y="42"/>
                </a:lnTo>
                <a:lnTo>
                  <a:pt x="10" y="42"/>
                </a:lnTo>
                <a:lnTo>
                  <a:pt x="12" y="44"/>
                </a:lnTo>
                <a:lnTo>
                  <a:pt x="13" y="44"/>
                </a:lnTo>
                <a:lnTo>
                  <a:pt x="15" y="44"/>
                </a:lnTo>
                <a:lnTo>
                  <a:pt x="16" y="45"/>
                </a:lnTo>
                <a:lnTo>
                  <a:pt x="18" y="45"/>
                </a:lnTo>
                <a:lnTo>
                  <a:pt x="19" y="45"/>
                </a:lnTo>
                <a:lnTo>
                  <a:pt x="21" y="45"/>
                </a:lnTo>
                <a:lnTo>
                  <a:pt x="22" y="45"/>
                </a:lnTo>
                <a:lnTo>
                  <a:pt x="24" y="45"/>
                </a:lnTo>
                <a:lnTo>
                  <a:pt x="25" y="45"/>
                </a:lnTo>
                <a:lnTo>
                  <a:pt x="27" y="45"/>
                </a:lnTo>
                <a:lnTo>
                  <a:pt x="28" y="44"/>
                </a:lnTo>
                <a:lnTo>
                  <a:pt x="30" y="44"/>
                </a:lnTo>
                <a:lnTo>
                  <a:pt x="31" y="44"/>
                </a:lnTo>
                <a:lnTo>
                  <a:pt x="33" y="42"/>
                </a:lnTo>
                <a:lnTo>
                  <a:pt x="34" y="42"/>
                </a:lnTo>
                <a:lnTo>
                  <a:pt x="34" y="41"/>
                </a:lnTo>
                <a:lnTo>
                  <a:pt x="36" y="41"/>
                </a:lnTo>
                <a:lnTo>
                  <a:pt x="36" y="39"/>
                </a:lnTo>
                <a:lnTo>
                  <a:pt x="37" y="39"/>
                </a:lnTo>
                <a:lnTo>
                  <a:pt x="37" y="38"/>
                </a:lnTo>
                <a:lnTo>
                  <a:pt x="39" y="38"/>
                </a:lnTo>
                <a:lnTo>
                  <a:pt x="39" y="36"/>
                </a:lnTo>
                <a:lnTo>
                  <a:pt x="40" y="36"/>
                </a:lnTo>
                <a:lnTo>
                  <a:pt x="40" y="35"/>
                </a:lnTo>
                <a:lnTo>
                  <a:pt x="42" y="33"/>
                </a:lnTo>
                <a:lnTo>
                  <a:pt x="42" y="32"/>
                </a:lnTo>
                <a:lnTo>
                  <a:pt x="42" y="30"/>
                </a:lnTo>
                <a:lnTo>
                  <a:pt x="43" y="30"/>
                </a:lnTo>
                <a:lnTo>
                  <a:pt x="43" y="29"/>
                </a:lnTo>
                <a:lnTo>
                  <a:pt x="43" y="27"/>
                </a:lnTo>
                <a:lnTo>
                  <a:pt x="43" y="26"/>
                </a:lnTo>
                <a:lnTo>
                  <a:pt x="43" y="24"/>
                </a:lnTo>
                <a:lnTo>
                  <a:pt x="43" y="23"/>
                </a:lnTo>
                <a:lnTo>
                  <a:pt x="43" y="21"/>
                </a:lnTo>
                <a:lnTo>
                  <a:pt x="43" y="20"/>
                </a:lnTo>
                <a:lnTo>
                  <a:pt x="43" y="18"/>
                </a:lnTo>
                <a:lnTo>
                  <a:pt x="43" y="17"/>
                </a:lnTo>
                <a:lnTo>
                  <a:pt x="42" y="15"/>
                </a:lnTo>
                <a:lnTo>
                  <a:pt x="42" y="13"/>
                </a:lnTo>
                <a:lnTo>
                  <a:pt x="42" y="12"/>
                </a:lnTo>
                <a:lnTo>
                  <a:pt x="40" y="12"/>
                </a:lnTo>
                <a:lnTo>
                  <a:pt x="40" y="10"/>
                </a:lnTo>
                <a:lnTo>
                  <a:pt x="39" y="9"/>
                </a:lnTo>
                <a:lnTo>
                  <a:pt x="37" y="7"/>
                </a:lnTo>
                <a:lnTo>
                  <a:pt x="36" y="6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30" y="1"/>
                </a:lnTo>
                <a:lnTo>
                  <a:pt x="28" y="1"/>
                </a:lnTo>
                <a:lnTo>
                  <a:pt x="27" y="1"/>
                </a:lnTo>
                <a:lnTo>
                  <a:pt x="25" y="1"/>
                </a:lnTo>
                <a:lnTo>
                  <a:pt x="24" y="1"/>
                </a:lnTo>
                <a:lnTo>
                  <a:pt x="22" y="0"/>
                </a:lnTo>
                <a:lnTo>
                  <a:pt x="21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10" y="4"/>
                </a:lnTo>
                <a:lnTo>
                  <a:pt x="9" y="4"/>
                </a:lnTo>
                <a:lnTo>
                  <a:pt x="7" y="6"/>
                </a:lnTo>
                <a:lnTo>
                  <a:pt x="6" y="7"/>
                </a:lnTo>
                <a:lnTo>
                  <a:pt x="4" y="9"/>
                </a:lnTo>
                <a:lnTo>
                  <a:pt x="3" y="10"/>
                </a:lnTo>
                <a:lnTo>
                  <a:pt x="3" y="12"/>
                </a:lnTo>
                <a:lnTo>
                  <a:pt x="1" y="12"/>
                </a:lnTo>
                <a:lnTo>
                  <a:pt x="1" y="13"/>
                </a:lnTo>
                <a:lnTo>
                  <a:pt x="1" y="15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0" name="Freeform 52">
            <a:extLst>
              <a:ext uri="{FF2B5EF4-FFF2-40B4-BE49-F238E27FC236}">
                <a16:creationId xmlns:a16="http://schemas.microsoft.com/office/drawing/2014/main" id="{F9A25A41-BA6D-9D47-81A5-DF3F426D6A45}"/>
              </a:ext>
            </a:extLst>
          </p:cNvPr>
          <p:cNvSpPr>
            <a:spLocks/>
          </p:cNvSpPr>
          <p:nvPr/>
        </p:nvSpPr>
        <p:spPr bwMode="auto">
          <a:xfrm>
            <a:off x="4333876" y="1414464"/>
            <a:ext cx="47625" cy="47625"/>
          </a:xfrm>
          <a:custGeom>
            <a:avLst/>
            <a:gdLst>
              <a:gd name="T0" fmla="*/ 0 w 60"/>
              <a:gd name="T1" fmla="*/ 2147483646 h 60"/>
              <a:gd name="T2" fmla="*/ 0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0 h 60"/>
              <a:gd name="T64" fmla="*/ 2147483646 w 60"/>
              <a:gd name="T65" fmla="*/ 0 h 60"/>
              <a:gd name="T66" fmla="*/ 2147483646 w 60"/>
              <a:gd name="T67" fmla="*/ 0 h 60"/>
              <a:gd name="T68" fmla="*/ 2147483646 w 60"/>
              <a:gd name="T69" fmla="*/ 0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0 w 60"/>
              <a:gd name="T85" fmla="*/ 2147483646 h 60"/>
              <a:gd name="T86" fmla="*/ 0 w 60"/>
              <a:gd name="T87" fmla="*/ 2147483646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4"/>
                </a:lnTo>
                <a:lnTo>
                  <a:pt x="0" y="36"/>
                </a:lnTo>
                <a:lnTo>
                  <a:pt x="2" y="37"/>
                </a:lnTo>
                <a:lnTo>
                  <a:pt x="2" y="39"/>
                </a:lnTo>
                <a:lnTo>
                  <a:pt x="2" y="40"/>
                </a:lnTo>
                <a:lnTo>
                  <a:pt x="3" y="42"/>
                </a:lnTo>
                <a:lnTo>
                  <a:pt x="3" y="43"/>
                </a:lnTo>
                <a:lnTo>
                  <a:pt x="5" y="43"/>
                </a:lnTo>
                <a:lnTo>
                  <a:pt x="5" y="45"/>
                </a:lnTo>
                <a:lnTo>
                  <a:pt x="6" y="46"/>
                </a:lnTo>
                <a:lnTo>
                  <a:pt x="6" y="48"/>
                </a:lnTo>
                <a:lnTo>
                  <a:pt x="8" y="49"/>
                </a:lnTo>
                <a:lnTo>
                  <a:pt x="9" y="51"/>
                </a:lnTo>
                <a:lnTo>
                  <a:pt x="11" y="52"/>
                </a:lnTo>
                <a:lnTo>
                  <a:pt x="12" y="54"/>
                </a:lnTo>
                <a:lnTo>
                  <a:pt x="14" y="54"/>
                </a:lnTo>
                <a:lnTo>
                  <a:pt x="15" y="55"/>
                </a:lnTo>
                <a:lnTo>
                  <a:pt x="17" y="55"/>
                </a:lnTo>
                <a:lnTo>
                  <a:pt x="17" y="57"/>
                </a:lnTo>
                <a:lnTo>
                  <a:pt x="18" y="57"/>
                </a:lnTo>
                <a:lnTo>
                  <a:pt x="20" y="58"/>
                </a:lnTo>
                <a:lnTo>
                  <a:pt x="21" y="58"/>
                </a:lnTo>
                <a:lnTo>
                  <a:pt x="23" y="58"/>
                </a:lnTo>
                <a:lnTo>
                  <a:pt x="24" y="58"/>
                </a:lnTo>
                <a:lnTo>
                  <a:pt x="26" y="60"/>
                </a:lnTo>
                <a:lnTo>
                  <a:pt x="27" y="60"/>
                </a:lnTo>
                <a:lnTo>
                  <a:pt x="29" y="60"/>
                </a:lnTo>
                <a:lnTo>
                  <a:pt x="30" y="60"/>
                </a:lnTo>
                <a:lnTo>
                  <a:pt x="32" y="60"/>
                </a:lnTo>
                <a:lnTo>
                  <a:pt x="33" y="60"/>
                </a:lnTo>
                <a:lnTo>
                  <a:pt x="35" y="60"/>
                </a:lnTo>
                <a:lnTo>
                  <a:pt x="36" y="58"/>
                </a:lnTo>
                <a:lnTo>
                  <a:pt x="38" y="58"/>
                </a:lnTo>
                <a:lnTo>
                  <a:pt x="39" y="58"/>
                </a:lnTo>
                <a:lnTo>
                  <a:pt x="41" y="58"/>
                </a:lnTo>
                <a:lnTo>
                  <a:pt x="42" y="57"/>
                </a:lnTo>
                <a:lnTo>
                  <a:pt x="44" y="57"/>
                </a:lnTo>
                <a:lnTo>
                  <a:pt x="45" y="55"/>
                </a:lnTo>
                <a:lnTo>
                  <a:pt x="47" y="54"/>
                </a:lnTo>
                <a:lnTo>
                  <a:pt x="48" y="54"/>
                </a:lnTo>
                <a:lnTo>
                  <a:pt x="50" y="52"/>
                </a:lnTo>
                <a:lnTo>
                  <a:pt x="51" y="52"/>
                </a:lnTo>
                <a:lnTo>
                  <a:pt x="51" y="51"/>
                </a:lnTo>
                <a:lnTo>
                  <a:pt x="53" y="49"/>
                </a:lnTo>
                <a:lnTo>
                  <a:pt x="54" y="49"/>
                </a:lnTo>
                <a:lnTo>
                  <a:pt x="54" y="48"/>
                </a:lnTo>
                <a:lnTo>
                  <a:pt x="56" y="46"/>
                </a:lnTo>
                <a:lnTo>
                  <a:pt x="56" y="45"/>
                </a:lnTo>
                <a:lnTo>
                  <a:pt x="57" y="43"/>
                </a:lnTo>
                <a:lnTo>
                  <a:pt x="59" y="42"/>
                </a:lnTo>
                <a:lnTo>
                  <a:pt x="59" y="40"/>
                </a:lnTo>
                <a:lnTo>
                  <a:pt x="59" y="39"/>
                </a:lnTo>
                <a:lnTo>
                  <a:pt x="59" y="37"/>
                </a:lnTo>
                <a:lnTo>
                  <a:pt x="60" y="36"/>
                </a:lnTo>
                <a:lnTo>
                  <a:pt x="60" y="34"/>
                </a:lnTo>
                <a:lnTo>
                  <a:pt x="60" y="33"/>
                </a:lnTo>
                <a:lnTo>
                  <a:pt x="60" y="31"/>
                </a:lnTo>
                <a:lnTo>
                  <a:pt x="60" y="30"/>
                </a:lnTo>
                <a:lnTo>
                  <a:pt x="60" y="28"/>
                </a:lnTo>
                <a:lnTo>
                  <a:pt x="60" y="27"/>
                </a:lnTo>
                <a:lnTo>
                  <a:pt x="60" y="25"/>
                </a:lnTo>
                <a:lnTo>
                  <a:pt x="60" y="24"/>
                </a:lnTo>
                <a:lnTo>
                  <a:pt x="59" y="22"/>
                </a:lnTo>
                <a:lnTo>
                  <a:pt x="59" y="21"/>
                </a:lnTo>
                <a:lnTo>
                  <a:pt x="59" y="19"/>
                </a:lnTo>
                <a:lnTo>
                  <a:pt x="59" y="18"/>
                </a:lnTo>
                <a:lnTo>
                  <a:pt x="57" y="16"/>
                </a:lnTo>
                <a:lnTo>
                  <a:pt x="57" y="15"/>
                </a:lnTo>
                <a:lnTo>
                  <a:pt x="56" y="13"/>
                </a:lnTo>
                <a:lnTo>
                  <a:pt x="54" y="12"/>
                </a:lnTo>
                <a:lnTo>
                  <a:pt x="54" y="10"/>
                </a:lnTo>
                <a:lnTo>
                  <a:pt x="53" y="9"/>
                </a:lnTo>
                <a:lnTo>
                  <a:pt x="51" y="9"/>
                </a:lnTo>
                <a:lnTo>
                  <a:pt x="51" y="7"/>
                </a:lnTo>
                <a:lnTo>
                  <a:pt x="50" y="6"/>
                </a:lnTo>
                <a:lnTo>
                  <a:pt x="48" y="6"/>
                </a:lnTo>
                <a:lnTo>
                  <a:pt x="47" y="4"/>
                </a:lnTo>
                <a:lnTo>
                  <a:pt x="45" y="4"/>
                </a:lnTo>
                <a:lnTo>
                  <a:pt x="45" y="3"/>
                </a:lnTo>
                <a:lnTo>
                  <a:pt x="44" y="3"/>
                </a:lnTo>
                <a:lnTo>
                  <a:pt x="42" y="1"/>
                </a:lnTo>
                <a:lnTo>
                  <a:pt x="41" y="1"/>
                </a:lnTo>
                <a:lnTo>
                  <a:pt x="39" y="1"/>
                </a:lnTo>
                <a:lnTo>
                  <a:pt x="38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3"/>
                </a:lnTo>
                <a:lnTo>
                  <a:pt x="15" y="4"/>
                </a:lnTo>
                <a:lnTo>
                  <a:pt x="14" y="4"/>
                </a:lnTo>
                <a:lnTo>
                  <a:pt x="12" y="6"/>
                </a:lnTo>
                <a:lnTo>
                  <a:pt x="11" y="6"/>
                </a:lnTo>
                <a:lnTo>
                  <a:pt x="11" y="7"/>
                </a:lnTo>
                <a:lnTo>
                  <a:pt x="9" y="9"/>
                </a:lnTo>
                <a:lnTo>
                  <a:pt x="8" y="9"/>
                </a:lnTo>
                <a:lnTo>
                  <a:pt x="8" y="10"/>
                </a:lnTo>
                <a:lnTo>
                  <a:pt x="6" y="12"/>
                </a:lnTo>
                <a:lnTo>
                  <a:pt x="6" y="13"/>
                </a:lnTo>
                <a:lnTo>
                  <a:pt x="5" y="13"/>
                </a:lnTo>
                <a:lnTo>
                  <a:pt x="5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1" name="Freeform 53">
            <a:extLst>
              <a:ext uri="{FF2B5EF4-FFF2-40B4-BE49-F238E27FC236}">
                <a16:creationId xmlns:a16="http://schemas.microsoft.com/office/drawing/2014/main" id="{59F95ABC-897C-494B-9F9A-B0D3EA4B8D97}"/>
              </a:ext>
            </a:extLst>
          </p:cNvPr>
          <p:cNvSpPr>
            <a:spLocks/>
          </p:cNvSpPr>
          <p:nvPr/>
        </p:nvSpPr>
        <p:spPr bwMode="auto">
          <a:xfrm>
            <a:off x="4349751" y="1428751"/>
            <a:ext cx="34925" cy="34925"/>
          </a:xfrm>
          <a:custGeom>
            <a:avLst/>
            <a:gdLst>
              <a:gd name="T0" fmla="*/ 0 w 43"/>
              <a:gd name="T1" fmla="*/ 2147483646 h 45"/>
              <a:gd name="T2" fmla="*/ 0 w 43"/>
              <a:gd name="T3" fmla="*/ 2147483646 h 45"/>
              <a:gd name="T4" fmla="*/ 2147483646 w 43"/>
              <a:gd name="T5" fmla="*/ 2147483646 h 45"/>
              <a:gd name="T6" fmla="*/ 2147483646 w 43"/>
              <a:gd name="T7" fmla="*/ 2147483646 h 45"/>
              <a:gd name="T8" fmla="*/ 2147483646 w 43"/>
              <a:gd name="T9" fmla="*/ 2147483646 h 45"/>
              <a:gd name="T10" fmla="*/ 2147483646 w 43"/>
              <a:gd name="T11" fmla="*/ 2147483646 h 45"/>
              <a:gd name="T12" fmla="*/ 2147483646 w 43"/>
              <a:gd name="T13" fmla="*/ 2147483646 h 45"/>
              <a:gd name="T14" fmla="*/ 2147483646 w 43"/>
              <a:gd name="T15" fmla="*/ 2147483646 h 45"/>
              <a:gd name="T16" fmla="*/ 2147483646 w 43"/>
              <a:gd name="T17" fmla="*/ 2147483646 h 45"/>
              <a:gd name="T18" fmla="*/ 2147483646 w 43"/>
              <a:gd name="T19" fmla="*/ 2147483646 h 45"/>
              <a:gd name="T20" fmla="*/ 2147483646 w 43"/>
              <a:gd name="T21" fmla="*/ 2147483646 h 45"/>
              <a:gd name="T22" fmla="*/ 2147483646 w 43"/>
              <a:gd name="T23" fmla="*/ 2147483646 h 45"/>
              <a:gd name="T24" fmla="*/ 2147483646 w 43"/>
              <a:gd name="T25" fmla="*/ 2147483646 h 45"/>
              <a:gd name="T26" fmla="*/ 2147483646 w 43"/>
              <a:gd name="T27" fmla="*/ 2147483646 h 45"/>
              <a:gd name="T28" fmla="*/ 2147483646 w 43"/>
              <a:gd name="T29" fmla="*/ 2147483646 h 45"/>
              <a:gd name="T30" fmla="*/ 2147483646 w 43"/>
              <a:gd name="T31" fmla="*/ 2147483646 h 45"/>
              <a:gd name="T32" fmla="*/ 2147483646 w 43"/>
              <a:gd name="T33" fmla="*/ 2147483646 h 45"/>
              <a:gd name="T34" fmla="*/ 2147483646 w 43"/>
              <a:gd name="T35" fmla="*/ 2147483646 h 45"/>
              <a:gd name="T36" fmla="*/ 2147483646 w 43"/>
              <a:gd name="T37" fmla="*/ 2147483646 h 45"/>
              <a:gd name="T38" fmla="*/ 2147483646 w 43"/>
              <a:gd name="T39" fmla="*/ 2147483646 h 45"/>
              <a:gd name="T40" fmla="*/ 2147483646 w 43"/>
              <a:gd name="T41" fmla="*/ 2147483646 h 45"/>
              <a:gd name="T42" fmla="*/ 2147483646 w 43"/>
              <a:gd name="T43" fmla="*/ 2147483646 h 45"/>
              <a:gd name="T44" fmla="*/ 2147483646 w 43"/>
              <a:gd name="T45" fmla="*/ 2147483646 h 45"/>
              <a:gd name="T46" fmla="*/ 2147483646 w 43"/>
              <a:gd name="T47" fmla="*/ 2147483646 h 45"/>
              <a:gd name="T48" fmla="*/ 2147483646 w 43"/>
              <a:gd name="T49" fmla="*/ 2147483646 h 45"/>
              <a:gd name="T50" fmla="*/ 2147483646 w 43"/>
              <a:gd name="T51" fmla="*/ 2147483646 h 45"/>
              <a:gd name="T52" fmla="*/ 2147483646 w 43"/>
              <a:gd name="T53" fmla="*/ 2147483646 h 45"/>
              <a:gd name="T54" fmla="*/ 2147483646 w 43"/>
              <a:gd name="T55" fmla="*/ 2147483646 h 45"/>
              <a:gd name="T56" fmla="*/ 2147483646 w 43"/>
              <a:gd name="T57" fmla="*/ 2147483646 h 45"/>
              <a:gd name="T58" fmla="*/ 2147483646 w 43"/>
              <a:gd name="T59" fmla="*/ 2147483646 h 45"/>
              <a:gd name="T60" fmla="*/ 2147483646 w 43"/>
              <a:gd name="T61" fmla="*/ 2147483646 h 45"/>
              <a:gd name="T62" fmla="*/ 2147483646 w 43"/>
              <a:gd name="T63" fmla="*/ 2147483646 h 45"/>
              <a:gd name="T64" fmla="*/ 2147483646 w 43"/>
              <a:gd name="T65" fmla="*/ 0 h 45"/>
              <a:gd name="T66" fmla="*/ 2147483646 w 43"/>
              <a:gd name="T67" fmla="*/ 2147483646 h 45"/>
              <a:gd name="T68" fmla="*/ 2147483646 w 43"/>
              <a:gd name="T69" fmla="*/ 2147483646 h 45"/>
              <a:gd name="T70" fmla="*/ 2147483646 w 43"/>
              <a:gd name="T71" fmla="*/ 2147483646 h 45"/>
              <a:gd name="T72" fmla="*/ 2147483646 w 43"/>
              <a:gd name="T73" fmla="*/ 2147483646 h 45"/>
              <a:gd name="T74" fmla="*/ 2147483646 w 43"/>
              <a:gd name="T75" fmla="*/ 2147483646 h 45"/>
              <a:gd name="T76" fmla="*/ 2147483646 w 43"/>
              <a:gd name="T77" fmla="*/ 2147483646 h 45"/>
              <a:gd name="T78" fmla="*/ 2147483646 w 43"/>
              <a:gd name="T79" fmla="*/ 2147483646 h 45"/>
              <a:gd name="T80" fmla="*/ 2147483646 w 43"/>
              <a:gd name="T81" fmla="*/ 2147483646 h 45"/>
              <a:gd name="T82" fmla="*/ 0 w 43"/>
              <a:gd name="T83" fmla="*/ 2147483646 h 45"/>
              <a:gd name="T84" fmla="*/ 0 w 43"/>
              <a:gd name="T85" fmla="*/ 2147483646 h 45"/>
              <a:gd name="T86" fmla="*/ 0 w 43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" h="45">
                <a:moveTo>
                  <a:pt x="0" y="22"/>
                </a:move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3" y="34"/>
                </a:lnTo>
                <a:lnTo>
                  <a:pt x="3" y="36"/>
                </a:lnTo>
                <a:lnTo>
                  <a:pt x="4" y="36"/>
                </a:lnTo>
                <a:lnTo>
                  <a:pt x="4" y="37"/>
                </a:lnTo>
                <a:lnTo>
                  <a:pt x="6" y="37"/>
                </a:lnTo>
                <a:lnTo>
                  <a:pt x="6" y="39"/>
                </a:lnTo>
                <a:lnTo>
                  <a:pt x="7" y="39"/>
                </a:lnTo>
                <a:lnTo>
                  <a:pt x="7" y="40"/>
                </a:lnTo>
                <a:lnTo>
                  <a:pt x="9" y="40"/>
                </a:lnTo>
                <a:lnTo>
                  <a:pt x="9" y="42"/>
                </a:lnTo>
                <a:lnTo>
                  <a:pt x="10" y="42"/>
                </a:lnTo>
                <a:lnTo>
                  <a:pt x="12" y="43"/>
                </a:lnTo>
                <a:lnTo>
                  <a:pt x="13" y="43"/>
                </a:lnTo>
                <a:lnTo>
                  <a:pt x="15" y="43"/>
                </a:lnTo>
                <a:lnTo>
                  <a:pt x="16" y="45"/>
                </a:lnTo>
                <a:lnTo>
                  <a:pt x="18" y="45"/>
                </a:lnTo>
                <a:lnTo>
                  <a:pt x="19" y="45"/>
                </a:lnTo>
                <a:lnTo>
                  <a:pt x="21" y="45"/>
                </a:lnTo>
                <a:lnTo>
                  <a:pt x="22" y="45"/>
                </a:lnTo>
                <a:lnTo>
                  <a:pt x="24" y="45"/>
                </a:lnTo>
                <a:lnTo>
                  <a:pt x="25" y="45"/>
                </a:lnTo>
                <a:lnTo>
                  <a:pt x="27" y="45"/>
                </a:lnTo>
                <a:lnTo>
                  <a:pt x="28" y="43"/>
                </a:lnTo>
                <a:lnTo>
                  <a:pt x="30" y="43"/>
                </a:lnTo>
                <a:lnTo>
                  <a:pt x="31" y="43"/>
                </a:lnTo>
                <a:lnTo>
                  <a:pt x="33" y="42"/>
                </a:lnTo>
                <a:lnTo>
                  <a:pt x="34" y="42"/>
                </a:lnTo>
                <a:lnTo>
                  <a:pt x="34" y="40"/>
                </a:lnTo>
                <a:lnTo>
                  <a:pt x="36" y="40"/>
                </a:lnTo>
                <a:lnTo>
                  <a:pt x="36" y="39"/>
                </a:lnTo>
                <a:lnTo>
                  <a:pt x="37" y="39"/>
                </a:lnTo>
                <a:lnTo>
                  <a:pt x="37" y="37"/>
                </a:lnTo>
                <a:lnTo>
                  <a:pt x="39" y="37"/>
                </a:lnTo>
                <a:lnTo>
                  <a:pt x="39" y="36"/>
                </a:lnTo>
                <a:lnTo>
                  <a:pt x="40" y="36"/>
                </a:lnTo>
                <a:lnTo>
                  <a:pt x="40" y="34"/>
                </a:lnTo>
                <a:lnTo>
                  <a:pt x="42" y="33"/>
                </a:lnTo>
                <a:lnTo>
                  <a:pt x="42" y="31"/>
                </a:lnTo>
                <a:lnTo>
                  <a:pt x="42" y="30"/>
                </a:lnTo>
                <a:lnTo>
                  <a:pt x="43" y="30"/>
                </a:lnTo>
                <a:lnTo>
                  <a:pt x="43" y="28"/>
                </a:lnTo>
                <a:lnTo>
                  <a:pt x="43" y="27"/>
                </a:lnTo>
                <a:lnTo>
                  <a:pt x="43" y="25"/>
                </a:lnTo>
                <a:lnTo>
                  <a:pt x="43" y="24"/>
                </a:lnTo>
                <a:lnTo>
                  <a:pt x="43" y="22"/>
                </a:lnTo>
                <a:lnTo>
                  <a:pt x="43" y="21"/>
                </a:lnTo>
                <a:lnTo>
                  <a:pt x="43" y="19"/>
                </a:lnTo>
                <a:lnTo>
                  <a:pt x="43" y="18"/>
                </a:lnTo>
                <a:lnTo>
                  <a:pt x="43" y="16"/>
                </a:lnTo>
                <a:lnTo>
                  <a:pt x="42" y="15"/>
                </a:lnTo>
                <a:lnTo>
                  <a:pt x="42" y="13"/>
                </a:lnTo>
                <a:lnTo>
                  <a:pt x="42" y="12"/>
                </a:lnTo>
                <a:lnTo>
                  <a:pt x="40" y="12"/>
                </a:lnTo>
                <a:lnTo>
                  <a:pt x="40" y="10"/>
                </a:lnTo>
                <a:lnTo>
                  <a:pt x="39" y="9"/>
                </a:lnTo>
                <a:lnTo>
                  <a:pt x="37" y="7"/>
                </a:lnTo>
                <a:lnTo>
                  <a:pt x="36" y="6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30" y="1"/>
                </a:lnTo>
                <a:lnTo>
                  <a:pt x="28" y="1"/>
                </a:lnTo>
                <a:lnTo>
                  <a:pt x="27" y="1"/>
                </a:lnTo>
                <a:lnTo>
                  <a:pt x="25" y="1"/>
                </a:lnTo>
                <a:lnTo>
                  <a:pt x="24" y="1"/>
                </a:lnTo>
                <a:lnTo>
                  <a:pt x="22" y="0"/>
                </a:lnTo>
                <a:lnTo>
                  <a:pt x="21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10" y="4"/>
                </a:lnTo>
                <a:lnTo>
                  <a:pt x="9" y="4"/>
                </a:lnTo>
                <a:lnTo>
                  <a:pt x="7" y="6"/>
                </a:lnTo>
                <a:lnTo>
                  <a:pt x="6" y="7"/>
                </a:lnTo>
                <a:lnTo>
                  <a:pt x="4" y="9"/>
                </a:lnTo>
                <a:lnTo>
                  <a:pt x="3" y="10"/>
                </a:lnTo>
                <a:lnTo>
                  <a:pt x="3" y="12"/>
                </a:lnTo>
                <a:lnTo>
                  <a:pt x="1" y="12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0" y="18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2" name="Freeform 54">
            <a:extLst>
              <a:ext uri="{FF2B5EF4-FFF2-40B4-BE49-F238E27FC236}">
                <a16:creationId xmlns:a16="http://schemas.microsoft.com/office/drawing/2014/main" id="{D01D48DD-7038-9449-9634-FA833A441038}"/>
              </a:ext>
            </a:extLst>
          </p:cNvPr>
          <p:cNvSpPr>
            <a:spLocks/>
          </p:cNvSpPr>
          <p:nvPr/>
        </p:nvSpPr>
        <p:spPr bwMode="auto">
          <a:xfrm>
            <a:off x="4524376" y="1414464"/>
            <a:ext cx="47625" cy="47625"/>
          </a:xfrm>
          <a:custGeom>
            <a:avLst/>
            <a:gdLst>
              <a:gd name="T0" fmla="*/ 0 w 60"/>
              <a:gd name="T1" fmla="*/ 2147483646 h 60"/>
              <a:gd name="T2" fmla="*/ 0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0 h 60"/>
              <a:gd name="T64" fmla="*/ 2147483646 w 60"/>
              <a:gd name="T65" fmla="*/ 0 h 60"/>
              <a:gd name="T66" fmla="*/ 2147483646 w 60"/>
              <a:gd name="T67" fmla="*/ 0 h 60"/>
              <a:gd name="T68" fmla="*/ 2147483646 w 60"/>
              <a:gd name="T69" fmla="*/ 0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0 w 60"/>
              <a:gd name="T85" fmla="*/ 2147483646 h 60"/>
              <a:gd name="T86" fmla="*/ 0 w 60"/>
              <a:gd name="T87" fmla="*/ 2147483646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4"/>
                </a:lnTo>
                <a:lnTo>
                  <a:pt x="0" y="36"/>
                </a:lnTo>
                <a:lnTo>
                  <a:pt x="1" y="37"/>
                </a:lnTo>
                <a:lnTo>
                  <a:pt x="1" y="39"/>
                </a:lnTo>
                <a:lnTo>
                  <a:pt x="1" y="40"/>
                </a:lnTo>
                <a:lnTo>
                  <a:pt x="3" y="42"/>
                </a:lnTo>
                <a:lnTo>
                  <a:pt x="3" y="43"/>
                </a:lnTo>
                <a:lnTo>
                  <a:pt x="4" y="43"/>
                </a:lnTo>
                <a:lnTo>
                  <a:pt x="4" y="45"/>
                </a:lnTo>
                <a:lnTo>
                  <a:pt x="6" y="46"/>
                </a:lnTo>
                <a:lnTo>
                  <a:pt x="6" y="48"/>
                </a:lnTo>
                <a:lnTo>
                  <a:pt x="7" y="49"/>
                </a:lnTo>
                <a:lnTo>
                  <a:pt x="9" y="51"/>
                </a:lnTo>
                <a:lnTo>
                  <a:pt x="10" y="52"/>
                </a:lnTo>
                <a:lnTo>
                  <a:pt x="12" y="54"/>
                </a:lnTo>
                <a:lnTo>
                  <a:pt x="13" y="54"/>
                </a:lnTo>
                <a:lnTo>
                  <a:pt x="15" y="55"/>
                </a:lnTo>
                <a:lnTo>
                  <a:pt x="16" y="55"/>
                </a:lnTo>
                <a:lnTo>
                  <a:pt x="16" y="57"/>
                </a:lnTo>
                <a:lnTo>
                  <a:pt x="18" y="57"/>
                </a:lnTo>
                <a:lnTo>
                  <a:pt x="19" y="58"/>
                </a:lnTo>
                <a:lnTo>
                  <a:pt x="21" y="58"/>
                </a:lnTo>
                <a:lnTo>
                  <a:pt x="22" y="58"/>
                </a:lnTo>
                <a:lnTo>
                  <a:pt x="24" y="58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60"/>
                </a:lnTo>
                <a:lnTo>
                  <a:pt x="31" y="60"/>
                </a:lnTo>
                <a:lnTo>
                  <a:pt x="33" y="60"/>
                </a:lnTo>
                <a:lnTo>
                  <a:pt x="34" y="60"/>
                </a:lnTo>
                <a:lnTo>
                  <a:pt x="36" y="58"/>
                </a:lnTo>
                <a:lnTo>
                  <a:pt x="37" y="58"/>
                </a:lnTo>
                <a:lnTo>
                  <a:pt x="39" y="58"/>
                </a:lnTo>
                <a:lnTo>
                  <a:pt x="40" y="58"/>
                </a:lnTo>
                <a:lnTo>
                  <a:pt x="42" y="57"/>
                </a:lnTo>
                <a:lnTo>
                  <a:pt x="43" y="57"/>
                </a:lnTo>
                <a:lnTo>
                  <a:pt x="45" y="55"/>
                </a:lnTo>
                <a:lnTo>
                  <a:pt x="46" y="54"/>
                </a:lnTo>
                <a:lnTo>
                  <a:pt x="48" y="54"/>
                </a:lnTo>
                <a:lnTo>
                  <a:pt x="49" y="52"/>
                </a:lnTo>
                <a:lnTo>
                  <a:pt x="51" y="52"/>
                </a:lnTo>
                <a:lnTo>
                  <a:pt x="51" y="51"/>
                </a:lnTo>
                <a:lnTo>
                  <a:pt x="52" y="49"/>
                </a:lnTo>
                <a:lnTo>
                  <a:pt x="54" y="49"/>
                </a:lnTo>
                <a:lnTo>
                  <a:pt x="54" y="48"/>
                </a:lnTo>
                <a:lnTo>
                  <a:pt x="55" y="46"/>
                </a:lnTo>
                <a:lnTo>
                  <a:pt x="55" y="45"/>
                </a:lnTo>
                <a:lnTo>
                  <a:pt x="57" y="43"/>
                </a:lnTo>
                <a:lnTo>
                  <a:pt x="58" y="42"/>
                </a:lnTo>
                <a:lnTo>
                  <a:pt x="58" y="40"/>
                </a:lnTo>
                <a:lnTo>
                  <a:pt x="58" y="39"/>
                </a:lnTo>
                <a:lnTo>
                  <a:pt x="58" y="37"/>
                </a:lnTo>
                <a:lnTo>
                  <a:pt x="60" y="36"/>
                </a:lnTo>
                <a:lnTo>
                  <a:pt x="60" y="34"/>
                </a:lnTo>
                <a:lnTo>
                  <a:pt x="60" y="33"/>
                </a:lnTo>
                <a:lnTo>
                  <a:pt x="60" y="31"/>
                </a:lnTo>
                <a:lnTo>
                  <a:pt x="60" y="30"/>
                </a:lnTo>
                <a:lnTo>
                  <a:pt x="60" y="28"/>
                </a:lnTo>
                <a:lnTo>
                  <a:pt x="60" y="27"/>
                </a:lnTo>
                <a:lnTo>
                  <a:pt x="60" y="25"/>
                </a:lnTo>
                <a:lnTo>
                  <a:pt x="60" y="24"/>
                </a:lnTo>
                <a:lnTo>
                  <a:pt x="58" y="22"/>
                </a:lnTo>
                <a:lnTo>
                  <a:pt x="58" y="21"/>
                </a:lnTo>
                <a:lnTo>
                  <a:pt x="58" y="19"/>
                </a:lnTo>
                <a:lnTo>
                  <a:pt x="58" y="18"/>
                </a:lnTo>
                <a:lnTo>
                  <a:pt x="57" y="16"/>
                </a:lnTo>
                <a:lnTo>
                  <a:pt x="57" y="15"/>
                </a:lnTo>
                <a:lnTo>
                  <a:pt x="55" y="13"/>
                </a:lnTo>
                <a:lnTo>
                  <a:pt x="54" y="12"/>
                </a:lnTo>
                <a:lnTo>
                  <a:pt x="54" y="10"/>
                </a:lnTo>
                <a:lnTo>
                  <a:pt x="52" y="9"/>
                </a:lnTo>
                <a:lnTo>
                  <a:pt x="51" y="9"/>
                </a:lnTo>
                <a:lnTo>
                  <a:pt x="51" y="7"/>
                </a:lnTo>
                <a:lnTo>
                  <a:pt x="49" y="6"/>
                </a:lnTo>
                <a:lnTo>
                  <a:pt x="48" y="6"/>
                </a:lnTo>
                <a:lnTo>
                  <a:pt x="46" y="4"/>
                </a:lnTo>
                <a:lnTo>
                  <a:pt x="45" y="4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0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6"/>
                </a:lnTo>
                <a:lnTo>
                  <a:pt x="10" y="6"/>
                </a:lnTo>
                <a:lnTo>
                  <a:pt x="10" y="7"/>
                </a:lnTo>
                <a:lnTo>
                  <a:pt x="9" y="9"/>
                </a:lnTo>
                <a:lnTo>
                  <a:pt x="7" y="9"/>
                </a:lnTo>
                <a:lnTo>
                  <a:pt x="7" y="10"/>
                </a:lnTo>
                <a:lnTo>
                  <a:pt x="6" y="12"/>
                </a:lnTo>
                <a:lnTo>
                  <a:pt x="6" y="13"/>
                </a:lnTo>
                <a:lnTo>
                  <a:pt x="4" y="13"/>
                </a:lnTo>
                <a:lnTo>
                  <a:pt x="4" y="15"/>
                </a:lnTo>
                <a:lnTo>
                  <a:pt x="3" y="16"/>
                </a:lnTo>
                <a:lnTo>
                  <a:pt x="3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3" name="Freeform 55">
            <a:extLst>
              <a:ext uri="{FF2B5EF4-FFF2-40B4-BE49-F238E27FC236}">
                <a16:creationId xmlns:a16="http://schemas.microsoft.com/office/drawing/2014/main" id="{F412B359-3822-0240-96C7-DF714E1A5D4F}"/>
              </a:ext>
            </a:extLst>
          </p:cNvPr>
          <p:cNvSpPr>
            <a:spLocks/>
          </p:cNvSpPr>
          <p:nvPr/>
        </p:nvSpPr>
        <p:spPr bwMode="auto">
          <a:xfrm>
            <a:off x="4540251" y="1428751"/>
            <a:ext cx="34925" cy="34925"/>
          </a:xfrm>
          <a:custGeom>
            <a:avLst/>
            <a:gdLst>
              <a:gd name="T0" fmla="*/ 0 w 44"/>
              <a:gd name="T1" fmla="*/ 2147483646 h 45"/>
              <a:gd name="T2" fmla="*/ 0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2147483646 w 44"/>
              <a:gd name="T17" fmla="*/ 2147483646 h 45"/>
              <a:gd name="T18" fmla="*/ 2147483646 w 44"/>
              <a:gd name="T19" fmla="*/ 2147483646 h 45"/>
              <a:gd name="T20" fmla="*/ 2147483646 w 44"/>
              <a:gd name="T21" fmla="*/ 2147483646 h 45"/>
              <a:gd name="T22" fmla="*/ 2147483646 w 44"/>
              <a:gd name="T23" fmla="*/ 2147483646 h 45"/>
              <a:gd name="T24" fmla="*/ 2147483646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0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0 w 44"/>
              <a:gd name="T83" fmla="*/ 2147483646 h 45"/>
              <a:gd name="T84" fmla="*/ 0 w 44"/>
              <a:gd name="T85" fmla="*/ 2147483646 h 45"/>
              <a:gd name="T86" fmla="*/ 0 w 44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0" y="22"/>
                </a:move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2" y="30"/>
                </a:lnTo>
                <a:lnTo>
                  <a:pt x="2" y="31"/>
                </a:lnTo>
                <a:lnTo>
                  <a:pt x="2" y="33"/>
                </a:lnTo>
                <a:lnTo>
                  <a:pt x="3" y="34"/>
                </a:lnTo>
                <a:lnTo>
                  <a:pt x="3" y="36"/>
                </a:lnTo>
                <a:lnTo>
                  <a:pt x="5" y="36"/>
                </a:lnTo>
                <a:lnTo>
                  <a:pt x="5" y="37"/>
                </a:lnTo>
                <a:lnTo>
                  <a:pt x="6" y="37"/>
                </a:lnTo>
                <a:lnTo>
                  <a:pt x="6" y="39"/>
                </a:lnTo>
                <a:lnTo>
                  <a:pt x="8" y="39"/>
                </a:lnTo>
                <a:lnTo>
                  <a:pt x="8" y="40"/>
                </a:lnTo>
                <a:lnTo>
                  <a:pt x="9" y="40"/>
                </a:lnTo>
                <a:lnTo>
                  <a:pt x="9" y="42"/>
                </a:lnTo>
                <a:lnTo>
                  <a:pt x="11" y="42"/>
                </a:lnTo>
                <a:lnTo>
                  <a:pt x="12" y="43"/>
                </a:lnTo>
                <a:lnTo>
                  <a:pt x="14" y="43"/>
                </a:lnTo>
                <a:lnTo>
                  <a:pt x="15" y="43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5"/>
                </a:lnTo>
                <a:lnTo>
                  <a:pt x="23" y="45"/>
                </a:lnTo>
                <a:lnTo>
                  <a:pt x="24" y="45"/>
                </a:lnTo>
                <a:lnTo>
                  <a:pt x="26" y="45"/>
                </a:lnTo>
                <a:lnTo>
                  <a:pt x="27" y="45"/>
                </a:lnTo>
                <a:lnTo>
                  <a:pt x="29" y="43"/>
                </a:lnTo>
                <a:lnTo>
                  <a:pt x="30" y="43"/>
                </a:lnTo>
                <a:lnTo>
                  <a:pt x="32" y="43"/>
                </a:lnTo>
                <a:lnTo>
                  <a:pt x="33" y="42"/>
                </a:lnTo>
                <a:lnTo>
                  <a:pt x="35" y="42"/>
                </a:lnTo>
                <a:lnTo>
                  <a:pt x="35" y="40"/>
                </a:lnTo>
                <a:lnTo>
                  <a:pt x="36" y="40"/>
                </a:lnTo>
                <a:lnTo>
                  <a:pt x="36" y="39"/>
                </a:lnTo>
                <a:lnTo>
                  <a:pt x="38" y="39"/>
                </a:lnTo>
                <a:lnTo>
                  <a:pt x="38" y="37"/>
                </a:lnTo>
                <a:lnTo>
                  <a:pt x="39" y="37"/>
                </a:lnTo>
                <a:lnTo>
                  <a:pt x="39" y="36"/>
                </a:lnTo>
                <a:lnTo>
                  <a:pt x="41" y="36"/>
                </a:lnTo>
                <a:lnTo>
                  <a:pt x="41" y="34"/>
                </a:lnTo>
                <a:lnTo>
                  <a:pt x="42" y="33"/>
                </a:lnTo>
                <a:lnTo>
                  <a:pt x="42" y="31"/>
                </a:lnTo>
                <a:lnTo>
                  <a:pt x="42" y="30"/>
                </a:lnTo>
                <a:lnTo>
                  <a:pt x="44" y="30"/>
                </a:lnTo>
                <a:lnTo>
                  <a:pt x="44" y="28"/>
                </a:lnTo>
                <a:lnTo>
                  <a:pt x="44" y="27"/>
                </a:lnTo>
                <a:lnTo>
                  <a:pt x="44" y="25"/>
                </a:lnTo>
                <a:lnTo>
                  <a:pt x="44" y="24"/>
                </a:lnTo>
                <a:lnTo>
                  <a:pt x="44" y="22"/>
                </a:lnTo>
                <a:lnTo>
                  <a:pt x="44" y="21"/>
                </a:lnTo>
                <a:lnTo>
                  <a:pt x="44" y="19"/>
                </a:lnTo>
                <a:lnTo>
                  <a:pt x="44" y="18"/>
                </a:lnTo>
                <a:lnTo>
                  <a:pt x="44" y="16"/>
                </a:lnTo>
                <a:lnTo>
                  <a:pt x="42" y="15"/>
                </a:lnTo>
                <a:lnTo>
                  <a:pt x="42" y="13"/>
                </a:lnTo>
                <a:lnTo>
                  <a:pt x="42" y="12"/>
                </a:lnTo>
                <a:lnTo>
                  <a:pt x="41" y="12"/>
                </a:lnTo>
                <a:lnTo>
                  <a:pt x="41" y="10"/>
                </a:lnTo>
                <a:lnTo>
                  <a:pt x="39" y="9"/>
                </a:lnTo>
                <a:lnTo>
                  <a:pt x="38" y="7"/>
                </a:lnTo>
                <a:lnTo>
                  <a:pt x="36" y="6"/>
                </a:lnTo>
                <a:lnTo>
                  <a:pt x="35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0" y="3"/>
                </a:lnTo>
                <a:lnTo>
                  <a:pt x="30" y="1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4" y="3"/>
                </a:lnTo>
                <a:lnTo>
                  <a:pt x="12" y="3"/>
                </a:lnTo>
                <a:lnTo>
                  <a:pt x="11" y="3"/>
                </a:lnTo>
                <a:lnTo>
                  <a:pt x="11" y="4"/>
                </a:lnTo>
                <a:lnTo>
                  <a:pt x="9" y="4"/>
                </a:lnTo>
                <a:lnTo>
                  <a:pt x="8" y="6"/>
                </a:lnTo>
                <a:lnTo>
                  <a:pt x="6" y="7"/>
                </a:lnTo>
                <a:lnTo>
                  <a:pt x="5" y="9"/>
                </a:lnTo>
                <a:lnTo>
                  <a:pt x="3" y="10"/>
                </a:lnTo>
                <a:lnTo>
                  <a:pt x="3" y="12"/>
                </a:lnTo>
                <a:lnTo>
                  <a:pt x="2" y="12"/>
                </a:lnTo>
                <a:lnTo>
                  <a:pt x="2" y="13"/>
                </a:lnTo>
                <a:lnTo>
                  <a:pt x="2" y="15"/>
                </a:lnTo>
                <a:lnTo>
                  <a:pt x="0" y="16"/>
                </a:lnTo>
                <a:lnTo>
                  <a:pt x="0" y="18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4" name="Freeform 56">
            <a:extLst>
              <a:ext uri="{FF2B5EF4-FFF2-40B4-BE49-F238E27FC236}">
                <a16:creationId xmlns:a16="http://schemas.microsoft.com/office/drawing/2014/main" id="{0DD5110A-5EAC-9446-AFC3-2288DE1B29A4}"/>
              </a:ext>
            </a:extLst>
          </p:cNvPr>
          <p:cNvSpPr>
            <a:spLocks/>
          </p:cNvSpPr>
          <p:nvPr/>
        </p:nvSpPr>
        <p:spPr bwMode="auto">
          <a:xfrm>
            <a:off x="4716464" y="1414464"/>
            <a:ext cx="47625" cy="47625"/>
          </a:xfrm>
          <a:custGeom>
            <a:avLst/>
            <a:gdLst>
              <a:gd name="T0" fmla="*/ 0 w 61"/>
              <a:gd name="T1" fmla="*/ 2147483646 h 60"/>
              <a:gd name="T2" fmla="*/ 0 w 61"/>
              <a:gd name="T3" fmla="*/ 2147483646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2147483646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2147483646 w 61"/>
              <a:gd name="T45" fmla="*/ 2147483646 h 60"/>
              <a:gd name="T46" fmla="*/ 2147483646 w 61"/>
              <a:gd name="T47" fmla="*/ 2147483646 h 60"/>
              <a:gd name="T48" fmla="*/ 2147483646 w 61"/>
              <a:gd name="T49" fmla="*/ 2147483646 h 60"/>
              <a:gd name="T50" fmla="*/ 2147483646 w 61"/>
              <a:gd name="T51" fmla="*/ 2147483646 h 60"/>
              <a:gd name="T52" fmla="*/ 2147483646 w 61"/>
              <a:gd name="T53" fmla="*/ 2147483646 h 60"/>
              <a:gd name="T54" fmla="*/ 2147483646 w 61"/>
              <a:gd name="T55" fmla="*/ 2147483646 h 60"/>
              <a:gd name="T56" fmla="*/ 2147483646 w 61"/>
              <a:gd name="T57" fmla="*/ 2147483646 h 60"/>
              <a:gd name="T58" fmla="*/ 2147483646 w 61"/>
              <a:gd name="T59" fmla="*/ 2147483646 h 60"/>
              <a:gd name="T60" fmla="*/ 2147483646 w 61"/>
              <a:gd name="T61" fmla="*/ 2147483646 h 60"/>
              <a:gd name="T62" fmla="*/ 2147483646 w 61"/>
              <a:gd name="T63" fmla="*/ 0 h 60"/>
              <a:gd name="T64" fmla="*/ 2147483646 w 61"/>
              <a:gd name="T65" fmla="*/ 0 h 60"/>
              <a:gd name="T66" fmla="*/ 2147483646 w 61"/>
              <a:gd name="T67" fmla="*/ 0 h 60"/>
              <a:gd name="T68" fmla="*/ 2147483646 w 61"/>
              <a:gd name="T69" fmla="*/ 0 h 60"/>
              <a:gd name="T70" fmla="*/ 2147483646 w 61"/>
              <a:gd name="T71" fmla="*/ 2147483646 h 60"/>
              <a:gd name="T72" fmla="*/ 2147483646 w 61"/>
              <a:gd name="T73" fmla="*/ 2147483646 h 60"/>
              <a:gd name="T74" fmla="*/ 2147483646 w 61"/>
              <a:gd name="T75" fmla="*/ 2147483646 h 60"/>
              <a:gd name="T76" fmla="*/ 2147483646 w 61"/>
              <a:gd name="T77" fmla="*/ 2147483646 h 60"/>
              <a:gd name="T78" fmla="*/ 2147483646 w 61"/>
              <a:gd name="T79" fmla="*/ 2147483646 h 60"/>
              <a:gd name="T80" fmla="*/ 2147483646 w 61"/>
              <a:gd name="T81" fmla="*/ 2147483646 h 60"/>
              <a:gd name="T82" fmla="*/ 2147483646 w 61"/>
              <a:gd name="T83" fmla="*/ 2147483646 h 60"/>
              <a:gd name="T84" fmla="*/ 0 w 61"/>
              <a:gd name="T85" fmla="*/ 2147483646 h 60"/>
              <a:gd name="T86" fmla="*/ 0 w 61"/>
              <a:gd name="T87" fmla="*/ 2147483646 h 60"/>
              <a:gd name="T88" fmla="*/ 2147483646 w 61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1" h="60">
                <a:moveTo>
                  <a:pt x="31" y="30"/>
                </a:move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4"/>
                </a:lnTo>
                <a:lnTo>
                  <a:pt x="0" y="36"/>
                </a:lnTo>
                <a:lnTo>
                  <a:pt x="2" y="37"/>
                </a:lnTo>
                <a:lnTo>
                  <a:pt x="2" y="39"/>
                </a:lnTo>
                <a:lnTo>
                  <a:pt x="2" y="40"/>
                </a:lnTo>
                <a:lnTo>
                  <a:pt x="3" y="42"/>
                </a:lnTo>
                <a:lnTo>
                  <a:pt x="3" y="43"/>
                </a:lnTo>
                <a:lnTo>
                  <a:pt x="5" y="43"/>
                </a:lnTo>
                <a:lnTo>
                  <a:pt x="5" y="45"/>
                </a:lnTo>
                <a:lnTo>
                  <a:pt x="7" y="46"/>
                </a:lnTo>
                <a:lnTo>
                  <a:pt x="7" y="48"/>
                </a:lnTo>
                <a:lnTo>
                  <a:pt x="8" y="49"/>
                </a:lnTo>
                <a:lnTo>
                  <a:pt x="10" y="51"/>
                </a:lnTo>
                <a:lnTo>
                  <a:pt x="11" y="52"/>
                </a:lnTo>
                <a:lnTo>
                  <a:pt x="13" y="54"/>
                </a:lnTo>
                <a:lnTo>
                  <a:pt x="14" y="54"/>
                </a:lnTo>
                <a:lnTo>
                  <a:pt x="16" y="55"/>
                </a:lnTo>
                <a:lnTo>
                  <a:pt x="17" y="55"/>
                </a:lnTo>
                <a:lnTo>
                  <a:pt x="17" y="57"/>
                </a:lnTo>
                <a:lnTo>
                  <a:pt x="19" y="57"/>
                </a:lnTo>
                <a:lnTo>
                  <a:pt x="20" y="58"/>
                </a:lnTo>
                <a:lnTo>
                  <a:pt x="22" y="58"/>
                </a:lnTo>
                <a:lnTo>
                  <a:pt x="23" y="58"/>
                </a:lnTo>
                <a:lnTo>
                  <a:pt x="25" y="58"/>
                </a:lnTo>
                <a:lnTo>
                  <a:pt x="26" y="60"/>
                </a:lnTo>
                <a:lnTo>
                  <a:pt x="28" y="60"/>
                </a:lnTo>
                <a:lnTo>
                  <a:pt x="29" y="60"/>
                </a:lnTo>
                <a:lnTo>
                  <a:pt x="31" y="60"/>
                </a:lnTo>
                <a:lnTo>
                  <a:pt x="32" y="60"/>
                </a:lnTo>
                <a:lnTo>
                  <a:pt x="34" y="60"/>
                </a:lnTo>
                <a:lnTo>
                  <a:pt x="35" y="60"/>
                </a:lnTo>
                <a:lnTo>
                  <a:pt x="37" y="58"/>
                </a:lnTo>
                <a:lnTo>
                  <a:pt x="38" y="58"/>
                </a:lnTo>
                <a:lnTo>
                  <a:pt x="40" y="58"/>
                </a:lnTo>
                <a:lnTo>
                  <a:pt x="41" y="58"/>
                </a:lnTo>
                <a:lnTo>
                  <a:pt x="43" y="57"/>
                </a:lnTo>
                <a:lnTo>
                  <a:pt x="44" y="57"/>
                </a:lnTo>
                <a:lnTo>
                  <a:pt x="46" y="55"/>
                </a:lnTo>
                <a:lnTo>
                  <a:pt x="47" y="54"/>
                </a:lnTo>
                <a:lnTo>
                  <a:pt x="49" y="54"/>
                </a:lnTo>
                <a:lnTo>
                  <a:pt x="50" y="52"/>
                </a:lnTo>
                <a:lnTo>
                  <a:pt x="52" y="52"/>
                </a:lnTo>
                <a:lnTo>
                  <a:pt x="52" y="51"/>
                </a:lnTo>
                <a:lnTo>
                  <a:pt x="53" y="49"/>
                </a:lnTo>
                <a:lnTo>
                  <a:pt x="55" y="49"/>
                </a:lnTo>
                <a:lnTo>
                  <a:pt x="55" y="48"/>
                </a:lnTo>
                <a:lnTo>
                  <a:pt x="56" y="46"/>
                </a:lnTo>
                <a:lnTo>
                  <a:pt x="56" y="45"/>
                </a:lnTo>
                <a:lnTo>
                  <a:pt x="58" y="43"/>
                </a:lnTo>
                <a:lnTo>
                  <a:pt x="59" y="42"/>
                </a:lnTo>
                <a:lnTo>
                  <a:pt x="59" y="40"/>
                </a:lnTo>
                <a:lnTo>
                  <a:pt x="59" y="39"/>
                </a:lnTo>
                <a:lnTo>
                  <a:pt x="59" y="37"/>
                </a:lnTo>
                <a:lnTo>
                  <a:pt x="61" y="36"/>
                </a:lnTo>
                <a:lnTo>
                  <a:pt x="61" y="34"/>
                </a:lnTo>
                <a:lnTo>
                  <a:pt x="61" y="33"/>
                </a:lnTo>
                <a:lnTo>
                  <a:pt x="61" y="31"/>
                </a:lnTo>
                <a:lnTo>
                  <a:pt x="61" y="30"/>
                </a:lnTo>
                <a:lnTo>
                  <a:pt x="61" y="28"/>
                </a:lnTo>
                <a:lnTo>
                  <a:pt x="61" y="27"/>
                </a:lnTo>
                <a:lnTo>
                  <a:pt x="61" y="25"/>
                </a:lnTo>
                <a:lnTo>
                  <a:pt x="61" y="24"/>
                </a:lnTo>
                <a:lnTo>
                  <a:pt x="59" y="22"/>
                </a:lnTo>
                <a:lnTo>
                  <a:pt x="59" y="21"/>
                </a:lnTo>
                <a:lnTo>
                  <a:pt x="59" y="19"/>
                </a:lnTo>
                <a:lnTo>
                  <a:pt x="59" y="18"/>
                </a:lnTo>
                <a:lnTo>
                  <a:pt x="58" y="16"/>
                </a:lnTo>
                <a:lnTo>
                  <a:pt x="58" y="15"/>
                </a:lnTo>
                <a:lnTo>
                  <a:pt x="56" y="13"/>
                </a:lnTo>
                <a:lnTo>
                  <a:pt x="55" y="12"/>
                </a:lnTo>
                <a:lnTo>
                  <a:pt x="55" y="10"/>
                </a:lnTo>
                <a:lnTo>
                  <a:pt x="53" y="9"/>
                </a:lnTo>
                <a:lnTo>
                  <a:pt x="52" y="9"/>
                </a:lnTo>
                <a:lnTo>
                  <a:pt x="52" y="7"/>
                </a:lnTo>
                <a:lnTo>
                  <a:pt x="50" y="6"/>
                </a:lnTo>
                <a:lnTo>
                  <a:pt x="49" y="6"/>
                </a:lnTo>
                <a:lnTo>
                  <a:pt x="47" y="4"/>
                </a:lnTo>
                <a:lnTo>
                  <a:pt x="46" y="4"/>
                </a:lnTo>
                <a:lnTo>
                  <a:pt x="46" y="3"/>
                </a:lnTo>
                <a:lnTo>
                  <a:pt x="44" y="3"/>
                </a:lnTo>
                <a:lnTo>
                  <a:pt x="43" y="1"/>
                </a:lnTo>
                <a:lnTo>
                  <a:pt x="41" y="1"/>
                </a:lnTo>
                <a:lnTo>
                  <a:pt x="40" y="1"/>
                </a:lnTo>
                <a:lnTo>
                  <a:pt x="38" y="0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2" y="0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3" y="0"/>
                </a:lnTo>
                <a:lnTo>
                  <a:pt x="22" y="1"/>
                </a:lnTo>
                <a:lnTo>
                  <a:pt x="20" y="1"/>
                </a:lnTo>
                <a:lnTo>
                  <a:pt x="19" y="1"/>
                </a:lnTo>
                <a:lnTo>
                  <a:pt x="17" y="3"/>
                </a:lnTo>
                <a:lnTo>
                  <a:pt x="16" y="4"/>
                </a:lnTo>
                <a:lnTo>
                  <a:pt x="14" y="4"/>
                </a:lnTo>
                <a:lnTo>
                  <a:pt x="13" y="6"/>
                </a:lnTo>
                <a:lnTo>
                  <a:pt x="11" y="6"/>
                </a:lnTo>
                <a:lnTo>
                  <a:pt x="11" y="7"/>
                </a:lnTo>
                <a:lnTo>
                  <a:pt x="10" y="9"/>
                </a:lnTo>
                <a:lnTo>
                  <a:pt x="8" y="9"/>
                </a:lnTo>
                <a:lnTo>
                  <a:pt x="8" y="10"/>
                </a:lnTo>
                <a:lnTo>
                  <a:pt x="7" y="12"/>
                </a:lnTo>
                <a:lnTo>
                  <a:pt x="7" y="13"/>
                </a:lnTo>
                <a:lnTo>
                  <a:pt x="5" y="13"/>
                </a:lnTo>
                <a:lnTo>
                  <a:pt x="5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31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5" name="Freeform 57">
            <a:extLst>
              <a:ext uri="{FF2B5EF4-FFF2-40B4-BE49-F238E27FC236}">
                <a16:creationId xmlns:a16="http://schemas.microsoft.com/office/drawing/2014/main" id="{72051C70-7F5F-C54B-9973-9BF2EE9E8AF0}"/>
              </a:ext>
            </a:extLst>
          </p:cNvPr>
          <p:cNvSpPr>
            <a:spLocks/>
          </p:cNvSpPr>
          <p:nvPr/>
        </p:nvSpPr>
        <p:spPr bwMode="auto">
          <a:xfrm>
            <a:off x="4706939" y="1428751"/>
            <a:ext cx="34925" cy="34925"/>
          </a:xfrm>
          <a:custGeom>
            <a:avLst/>
            <a:gdLst>
              <a:gd name="T0" fmla="*/ 0 w 44"/>
              <a:gd name="T1" fmla="*/ 2147483646 h 45"/>
              <a:gd name="T2" fmla="*/ 0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2147483646 w 44"/>
              <a:gd name="T17" fmla="*/ 2147483646 h 45"/>
              <a:gd name="T18" fmla="*/ 2147483646 w 44"/>
              <a:gd name="T19" fmla="*/ 2147483646 h 45"/>
              <a:gd name="T20" fmla="*/ 2147483646 w 44"/>
              <a:gd name="T21" fmla="*/ 2147483646 h 45"/>
              <a:gd name="T22" fmla="*/ 2147483646 w 44"/>
              <a:gd name="T23" fmla="*/ 2147483646 h 45"/>
              <a:gd name="T24" fmla="*/ 2147483646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0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0 w 44"/>
              <a:gd name="T83" fmla="*/ 2147483646 h 45"/>
              <a:gd name="T84" fmla="*/ 0 w 44"/>
              <a:gd name="T85" fmla="*/ 2147483646 h 45"/>
              <a:gd name="T86" fmla="*/ 0 w 44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0" y="22"/>
                </a:move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3" y="34"/>
                </a:lnTo>
                <a:lnTo>
                  <a:pt x="3" y="36"/>
                </a:lnTo>
                <a:lnTo>
                  <a:pt x="4" y="36"/>
                </a:lnTo>
                <a:lnTo>
                  <a:pt x="4" y="37"/>
                </a:lnTo>
                <a:lnTo>
                  <a:pt x="6" y="37"/>
                </a:lnTo>
                <a:lnTo>
                  <a:pt x="6" y="39"/>
                </a:lnTo>
                <a:lnTo>
                  <a:pt x="7" y="39"/>
                </a:lnTo>
                <a:lnTo>
                  <a:pt x="7" y="40"/>
                </a:lnTo>
                <a:lnTo>
                  <a:pt x="9" y="40"/>
                </a:lnTo>
                <a:lnTo>
                  <a:pt x="9" y="42"/>
                </a:lnTo>
                <a:lnTo>
                  <a:pt x="10" y="42"/>
                </a:lnTo>
                <a:lnTo>
                  <a:pt x="12" y="43"/>
                </a:lnTo>
                <a:lnTo>
                  <a:pt x="13" y="43"/>
                </a:lnTo>
                <a:lnTo>
                  <a:pt x="15" y="43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5"/>
                </a:lnTo>
                <a:lnTo>
                  <a:pt x="23" y="45"/>
                </a:lnTo>
                <a:lnTo>
                  <a:pt x="24" y="45"/>
                </a:lnTo>
                <a:lnTo>
                  <a:pt x="26" y="45"/>
                </a:lnTo>
                <a:lnTo>
                  <a:pt x="27" y="45"/>
                </a:lnTo>
                <a:lnTo>
                  <a:pt x="29" y="43"/>
                </a:lnTo>
                <a:lnTo>
                  <a:pt x="30" y="43"/>
                </a:lnTo>
                <a:lnTo>
                  <a:pt x="32" y="43"/>
                </a:lnTo>
                <a:lnTo>
                  <a:pt x="33" y="42"/>
                </a:lnTo>
                <a:lnTo>
                  <a:pt x="35" y="42"/>
                </a:lnTo>
                <a:lnTo>
                  <a:pt x="35" y="40"/>
                </a:lnTo>
                <a:lnTo>
                  <a:pt x="36" y="40"/>
                </a:lnTo>
                <a:lnTo>
                  <a:pt x="36" y="39"/>
                </a:lnTo>
                <a:lnTo>
                  <a:pt x="38" y="39"/>
                </a:lnTo>
                <a:lnTo>
                  <a:pt x="38" y="37"/>
                </a:lnTo>
                <a:lnTo>
                  <a:pt x="39" y="37"/>
                </a:lnTo>
                <a:lnTo>
                  <a:pt x="39" y="36"/>
                </a:lnTo>
                <a:lnTo>
                  <a:pt x="41" y="36"/>
                </a:lnTo>
                <a:lnTo>
                  <a:pt x="41" y="34"/>
                </a:lnTo>
                <a:lnTo>
                  <a:pt x="42" y="33"/>
                </a:lnTo>
                <a:lnTo>
                  <a:pt x="42" y="31"/>
                </a:lnTo>
                <a:lnTo>
                  <a:pt x="42" y="30"/>
                </a:lnTo>
                <a:lnTo>
                  <a:pt x="44" y="30"/>
                </a:lnTo>
                <a:lnTo>
                  <a:pt x="44" y="28"/>
                </a:lnTo>
                <a:lnTo>
                  <a:pt x="44" y="27"/>
                </a:lnTo>
                <a:lnTo>
                  <a:pt x="44" y="25"/>
                </a:lnTo>
                <a:lnTo>
                  <a:pt x="44" y="24"/>
                </a:lnTo>
                <a:lnTo>
                  <a:pt x="44" y="22"/>
                </a:lnTo>
                <a:lnTo>
                  <a:pt x="44" y="21"/>
                </a:lnTo>
                <a:lnTo>
                  <a:pt x="44" y="19"/>
                </a:lnTo>
                <a:lnTo>
                  <a:pt x="44" y="18"/>
                </a:lnTo>
                <a:lnTo>
                  <a:pt x="44" y="16"/>
                </a:lnTo>
                <a:lnTo>
                  <a:pt x="42" y="15"/>
                </a:lnTo>
                <a:lnTo>
                  <a:pt x="42" y="13"/>
                </a:lnTo>
                <a:lnTo>
                  <a:pt x="42" y="12"/>
                </a:lnTo>
                <a:lnTo>
                  <a:pt x="41" y="12"/>
                </a:lnTo>
                <a:lnTo>
                  <a:pt x="41" y="10"/>
                </a:lnTo>
                <a:lnTo>
                  <a:pt x="39" y="9"/>
                </a:lnTo>
                <a:lnTo>
                  <a:pt x="38" y="7"/>
                </a:lnTo>
                <a:lnTo>
                  <a:pt x="36" y="6"/>
                </a:lnTo>
                <a:lnTo>
                  <a:pt x="35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0" y="3"/>
                </a:lnTo>
                <a:lnTo>
                  <a:pt x="30" y="1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5" y="1"/>
                </a:lnTo>
                <a:lnTo>
                  <a:pt x="13" y="1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10" y="4"/>
                </a:lnTo>
                <a:lnTo>
                  <a:pt x="9" y="4"/>
                </a:lnTo>
                <a:lnTo>
                  <a:pt x="7" y="6"/>
                </a:lnTo>
                <a:lnTo>
                  <a:pt x="6" y="7"/>
                </a:lnTo>
                <a:lnTo>
                  <a:pt x="4" y="9"/>
                </a:lnTo>
                <a:lnTo>
                  <a:pt x="3" y="10"/>
                </a:lnTo>
                <a:lnTo>
                  <a:pt x="3" y="12"/>
                </a:lnTo>
                <a:lnTo>
                  <a:pt x="1" y="12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0" y="18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6" name="Freeform 58">
            <a:extLst>
              <a:ext uri="{FF2B5EF4-FFF2-40B4-BE49-F238E27FC236}">
                <a16:creationId xmlns:a16="http://schemas.microsoft.com/office/drawing/2014/main" id="{B8AB180F-5510-8B47-914D-8E6B9A09C99F}"/>
              </a:ext>
            </a:extLst>
          </p:cNvPr>
          <p:cNvSpPr>
            <a:spLocks/>
          </p:cNvSpPr>
          <p:nvPr/>
        </p:nvSpPr>
        <p:spPr bwMode="auto">
          <a:xfrm>
            <a:off x="3927475" y="3946526"/>
            <a:ext cx="71438" cy="142875"/>
          </a:xfrm>
          <a:custGeom>
            <a:avLst/>
            <a:gdLst>
              <a:gd name="T0" fmla="*/ 0 w 90"/>
              <a:gd name="T1" fmla="*/ 0 h 181"/>
              <a:gd name="T2" fmla="*/ 2147483646 w 90"/>
              <a:gd name="T3" fmla="*/ 2147483646 h 181"/>
              <a:gd name="T4" fmla="*/ 2147483646 w 90"/>
              <a:gd name="T5" fmla="*/ 0 h 181"/>
              <a:gd name="T6" fmla="*/ 2147483646 w 90"/>
              <a:gd name="T7" fmla="*/ 0 h 181"/>
              <a:gd name="T8" fmla="*/ 0 w 90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181">
                <a:moveTo>
                  <a:pt x="0" y="0"/>
                </a:moveTo>
                <a:lnTo>
                  <a:pt x="60" y="181"/>
                </a:lnTo>
                <a:lnTo>
                  <a:pt x="90" y="0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7" name="Line 59">
            <a:extLst>
              <a:ext uri="{FF2B5EF4-FFF2-40B4-BE49-F238E27FC236}">
                <a16:creationId xmlns:a16="http://schemas.microsoft.com/office/drawing/2014/main" id="{5438828E-A5AD-3C4F-8C80-CACB2C4149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5100" y="3159125"/>
            <a:ext cx="1588" cy="763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8" name="Rectangle 60">
            <a:extLst>
              <a:ext uri="{FF2B5EF4-FFF2-40B4-BE49-F238E27FC236}">
                <a16:creationId xmlns:a16="http://schemas.microsoft.com/office/drawing/2014/main" id="{DF9E2C12-9FB7-4648-BF96-3C4F57EBF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6354764"/>
            <a:ext cx="211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m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99" name="Rectangle 61">
            <a:extLst>
              <a:ext uri="{FF2B5EF4-FFF2-40B4-BE49-F238E27FC236}">
                <a16:creationId xmlns:a16="http://schemas.microsoft.com/office/drawing/2014/main" id="{90669ABD-2B04-DF4F-B3C7-958A59C2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762000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0" name="Rectangle 62">
            <a:extLst>
              <a:ext uri="{FF2B5EF4-FFF2-40B4-BE49-F238E27FC236}">
                <a16:creationId xmlns:a16="http://schemas.microsoft.com/office/drawing/2014/main" id="{B1C0A317-A1A9-0245-973C-95B87C1FF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871539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1" name="Rectangle 63">
            <a:extLst>
              <a:ext uri="{FF2B5EF4-FFF2-40B4-BE49-F238E27FC236}">
                <a16:creationId xmlns:a16="http://schemas.microsoft.com/office/drawing/2014/main" id="{94C439EE-8F11-7242-A3ED-515E69481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762000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2" name="Rectangle 64">
            <a:extLst>
              <a:ext uri="{FF2B5EF4-FFF2-40B4-BE49-F238E27FC236}">
                <a16:creationId xmlns:a16="http://schemas.microsoft.com/office/drawing/2014/main" id="{7DB31646-323E-5D40-823D-E9D599726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871539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3" name="Rectangle 65">
            <a:extLst>
              <a:ext uri="{FF2B5EF4-FFF2-40B4-BE49-F238E27FC236}">
                <a16:creationId xmlns:a16="http://schemas.microsoft.com/office/drawing/2014/main" id="{4C64495E-0210-1441-93B3-D9848F85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3" y="762000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4" name="Rectangle 66">
            <a:extLst>
              <a:ext uri="{FF2B5EF4-FFF2-40B4-BE49-F238E27FC236}">
                <a16:creationId xmlns:a16="http://schemas.microsoft.com/office/drawing/2014/main" id="{02A9253D-8D85-BD4A-AE3F-B30E96597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871539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5" name="Rectangle 67">
            <a:extLst>
              <a:ext uri="{FF2B5EF4-FFF2-40B4-BE49-F238E27FC236}">
                <a16:creationId xmlns:a16="http://schemas.microsoft.com/office/drawing/2014/main" id="{6F31FD7D-555C-2240-A23E-EB151FF5E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255963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6" name="Rectangle 68">
            <a:extLst>
              <a:ext uri="{FF2B5EF4-FFF2-40B4-BE49-F238E27FC236}">
                <a16:creationId xmlns:a16="http://schemas.microsoft.com/office/drawing/2014/main" id="{7A8D88E1-1AA5-2C49-AC5F-3B88CCC8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3365501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7" name="Rectangle 69">
            <a:extLst>
              <a:ext uri="{FF2B5EF4-FFF2-40B4-BE49-F238E27FC236}">
                <a16:creationId xmlns:a16="http://schemas.microsoft.com/office/drawing/2014/main" id="{03DA28F7-5A0B-AB42-91A4-B7B62CC9B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3255963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8" name="Rectangle 71">
            <a:extLst>
              <a:ext uri="{FF2B5EF4-FFF2-40B4-BE49-F238E27FC236}">
                <a16:creationId xmlns:a16="http://schemas.microsoft.com/office/drawing/2014/main" id="{217A4083-8890-D84D-944C-B1292D0F1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3368676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9" name="Rectangle 72">
            <a:extLst>
              <a:ext uri="{FF2B5EF4-FFF2-40B4-BE49-F238E27FC236}">
                <a16:creationId xmlns:a16="http://schemas.microsoft.com/office/drawing/2014/main" id="{E53176F1-5BAE-8045-9D1D-6C4127CE5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3255963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0" name="Rectangle 73">
            <a:extLst>
              <a:ext uri="{FF2B5EF4-FFF2-40B4-BE49-F238E27FC236}">
                <a16:creationId xmlns:a16="http://schemas.microsoft.com/office/drawing/2014/main" id="{C8A87190-C409-2A42-B04E-6A1C519C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3365501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1" name="Rectangle 74">
            <a:extLst>
              <a:ext uri="{FF2B5EF4-FFF2-40B4-BE49-F238E27FC236}">
                <a16:creationId xmlns:a16="http://schemas.microsoft.com/office/drawing/2014/main" id="{815F33CA-C80F-6146-AB11-D2B6B7421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3255963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2" name="Freeform 76">
            <a:extLst>
              <a:ext uri="{FF2B5EF4-FFF2-40B4-BE49-F238E27FC236}">
                <a16:creationId xmlns:a16="http://schemas.microsoft.com/office/drawing/2014/main" id="{BCD8F568-8F94-D74D-9006-4E39682E1D06}"/>
              </a:ext>
            </a:extLst>
          </p:cNvPr>
          <p:cNvSpPr>
            <a:spLocks/>
          </p:cNvSpPr>
          <p:nvPr/>
        </p:nvSpPr>
        <p:spPr bwMode="auto">
          <a:xfrm>
            <a:off x="5194300" y="3946526"/>
            <a:ext cx="71438" cy="142875"/>
          </a:xfrm>
          <a:custGeom>
            <a:avLst/>
            <a:gdLst>
              <a:gd name="T0" fmla="*/ 0 w 91"/>
              <a:gd name="T1" fmla="*/ 0 h 181"/>
              <a:gd name="T2" fmla="*/ 2147483646 w 91"/>
              <a:gd name="T3" fmla="*/ 2147483646 h 181"/>
              <a:gd name="T4" fmla="*/ 2147483646 w 91"/>
              <a:gd name="T5" fmla="*/ 0 h 181"/>
              <a:gd name="T6" fmla="*/ 2147483646 w 91"/>
              <a:gd name="T7" fmla="*/ 0 h 181"/>
              <a:gd name="T8" fmla="*/ 0 w 91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181">
                <a:moveTo>
                  <a:pt x="0" y="0"/>
                </a:moveTo>
                <a:lnTo>
                  <a:pt x="60" y="181"/>
                </a:lnTo>
                <a:lnTo>
                  <a:pt x="91" y="0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313" name="Line 77">
            <a:extLst>
              <a:ext uri="{FF2B5EF4-FFF2-40B4-BE49-F238E27FC236}">
                <a16:creationId xmlns:a16="http://schemas.microsoft.com/office/drawing/2014/main" id="{C93ED3EB-1F10-D34B-9D66-CC5CDB2E63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1925" y="3159125"/>
            <a:ext cx="1588" cy="763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14" name="Rectangle 78">
            <a:extLst>
              <a:ext uri="{FF2B5EF4-FFF2-40B4-BE49-F238E27FC236}">
                <a16:creationId xmlns:a16="http://schemas.microsoft.com/office/drawing/2014/main" id="{E4595F9C-3ADE-6A4C-A316-456E0CB1E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9" y="4113214"/>
            <a:ext cx="1958975" cy="1385887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5" name="Rectangle 79">
            <a:extLst>
              <a:ext uri="{FF2B5EF4-FFF2-40B4-BE49-F238E27FC236}">
                <a16:creationId xmlns:a16="http://schemas.microsoft.com/office/drawing/2014/main" id="{42E1ACBA-47D3-1544-8515-43E13CBAD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9" y="1773239"/>
            <a:ext cx="1958975" cy="1385887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6" name="Rectangle 80">
            <a:extLst>
              <a:ext uri="{FF2B5EF4-FFF2-40B4-BE49-F238E27FC236}">
                <a16:creationId xmlns:a16="http://schemas.microsoft.com/office/drawing/2014/main" id="{2A04B869-88E8-1B4D-9E33-A1AE62FA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5" y="4113214"/>
            <a:ext cx="1360488" cy="1385887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7" name="Rectangle 81">
            <a:extLst>
              <a:ext uri="{FF2B5EF4-FFF2-40B4-BE49-F238E27FC236}">
                <a16:creationId xmlns:a16="http://schemas.microsoft.com/office/drawing/2014/main" id="{C0CBDFA1-009B-F546-A145-0B1565874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3368676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8" name="TextBox 1">
            <a:extLst>
              <a:ext uri="{FF2B5EF4-FFF2-40B4-BE49-F238E27FC236}">
                <a16:creationId xmlns:a16="http://schemas.microsoft.com/office/drawing/2014/main" id="{59C9CD9B-21A2-B54E-936C-5E66343E6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553201"/>
            <a:ext cx="231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B.25 from textbook ]</a:t>
            </a:r>
          </a:p>
        </p:txBody>
      </p:sp>
      <p:cxnSp>
        <p:nvCxnSpPr>
          <p:cNvPr id="138319" name="Straight Connector 2">
            <a:extLst>
              <a:ext uri="{FF2B5EF4-FFF2-40B4-BE49-F238E27FC236}">
                <a16:creationId xmlns:a16="http://schemas.microsoft.com/office/drawing/2014/main" id="{D644F603-8D51-A042-B366-B81AC99FDC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98875" y="3273425"/>
            <a:ext cx="204788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320" name="Straight Connector 83">
            <a:extLst>
              <a:ext uri="{FF2B5EF4-FFF2-40B4-BE49-F238E27FC236}">
                <a16:creationId xmlns:a16="http://schemas.microsoft.com/office/drawing/2014/main" id="{C73F65EE-AF5D-7A4E-8B75-D6477ACA40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9989" y="3295650"/>
            <a:ext cx="204787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>
            <a:extLst>
              <a:ext uri="{FF2B5EF4-FFF2-40B4-BE49-F238E27FC236}">
                <a16:creationId xmlns:a16="http://schemas.microsoft.com/office/drawing/2014/main" id="{F3FA9824-2FC5-864F-B9B1-0C6D697CA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/>
              <a:t>Gate-Level Diagram of a PLA</a:t>
            </a:r>
          </a:p>
        </p:txBody>
      </p:sp>
      <p:grpSp>
        <p:nvGrpSpPr>
          <p:cNvPr id="139266" name="Group 236">
            <a:extLst>
              <a:ext uri="{FF2B5EF4-FFF2-40B4-BE49-F238E27FC236}">
                <a16:creationId xmlns:a16="http://schemas.microsoft.com/office/drawing/2014/main" id="{FE009183-73AD-E54E-AFC8-A7F7142DBC21}"/>
              </a:ext>
            </a:extLst>
          </p:cNvPr>
          <p:cNvGrpSpPr>
            <a:grpSpLocks/>
          </p:cNvGrpSpPr>
          <p:nvPr/>
        </p:nvGrpSpPr>
        <p:grpSpPr bwMode="auto">
          <a:xfrm>
            <a:off x="2898775" y="685801"/>
            <a:ext cx="5468938" cy="6030743"/>
            <a:chOff x="1146" y="268"/>
            <a:chExt cx="3549" cy="4014"/>
          </a:xfrm>
        </p:grpSpPr>
        <p:sp>
          <p:nvSpPr>
            <p:cNvPr id="139268" name="Rectangle 4">
              <a:extLst>
                <a:ext uri="{FF2B5EF4-FFF2-40B4-BE49-F238E27FC236}">
                  <a16:creationId xmlns:a16="http://schemas.microsoft.com/office/drawing/2014/main" id="{08526006-5E65-7649-8FFC-E1F13710B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" y="4071"/>
              <a:ext cx="5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69" name="Rectangle 5">
              <a:extLst>
                <a:ext uri="{FF2B5EF4-FFF2-40B4-BE49-F238E27FC236}">
                  <a16:creationId xmlns:a16="http://schemas.microsoft.com/office/drawing/2014/main" id="{DF333956-5DEA-A344-A89B-E51358573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4128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0" name="Rectangle 6">
              <a:extLst>
                <a:ext uri="{FF2B5EF4-FFF2-40B4-BE49-F238E27FC236}">
                  <a16:creationId xmlns:a16="http://schemas.microsoft.com/office/drawing/2014/main" id="{FEE23649-5669-9047-A74E-44DBD966A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" y="1200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P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1" name="Rectangle 7">
              <a:extLst>
                <a:ext uri="{FF2B5EF4-FFF2-40B4-BE49-F238E27FC236}">
                  <a16:creationId xmlns:a16="http://schemas.microsoft.com/office/drawing/2014/main" id="{404C4024-FABC-A343-AFE7-090338152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1274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2" name="Rectangle 8">
              <a:extLst>
                <a:ext uri="{FF2B5EF4-FFF2-40B4-BE49-F238E27FC236}">
                  <a16:creationId xmlns:a16="http://schemas.microsoft.com/office/drawing/2014/main" id="{2A28A1F4-28E4-6C4F-8BAD-EF3CA216A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" y="1789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P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3" name="Rectangle 9">
              <a:extLst>
                <a:ext uri="{FF2B5EF4-FFF2-40B4-BE49-F238E27FC236}">
                  <a16:creationId xmlns:a16="http://schemas.microsoft.com/office/drawing/2014/main" id="{C1941ED6-9759-524E-9152-1350FD152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1866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4" name="Rectangle 10">
              <a:extLst>
                <a:ext uri="{FF2B5EF4-FFF2-40B4-BE49-F238E27FC236}">
                  <a16:creationId xmlns:a16="http://schemas.microsoft.com/office/drawing/2014/main" id="{1096D903-1D18-834D-945C-9D11AE057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4071"/>
              <a:ext cx="5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5" name="Rectangle 11">
              <a:extLst>
                <a:ext uri="{FF2B5EF4-FFF2-40B4-BE49-F238E27FC236}">
                  <a16:creationId xmlns:a16="http://schemas.microsoft.com/office/drawing/2014/main" id="{461034CF-FAE6-E44C-8646-797DA7CB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" y="4118"/>
              <a:ext cx="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6" name="Rectangle 12">
              <a:extLst>
                <a:ext uri="{FF2B5EF4-FFF2-40B4-BE49-F238E27FC236}">
                  <a16:creationId xmlns:a16="http://schemas.microsoft.com/office/drawing/2014/main" id="{6AA29B5E-FCAA-1D4A-9A55-577D3E73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" y="268"/>
              <a:ext cx="7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7" name="Rectangle 13">
              <a:extLst>
                <a:ext uri="{FF2B5EF4-FFF2-40B4-BE49-F238E27FC236}">
                  <a16:creationId xmlns:a16="http://schemas.microsoft.com/office/drawing/2014/main" id="{5693EFA1-7516-9A47-9430-970B3C48C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323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8" name="Rectangle 14">
              <a:extLst>
                <a:ext uri="{FF2B5EF4-FFF2-40B4-BE49-F238E27FC236}">
                  <a16:creationId xmlns:a16="http://schemas.microsoft.com/office/drawing/2014/main" id="{9147BA1B-B2FD-C343-B678-934ED1F4A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68"/>
              <a:ext cx="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9" name="Rectangle 15">
              <a:extLst>
                <a:ext uri="{FF2B5EF4-FFF2-40B4-BE49-F238E27FC236}">
                  <a16:creationId xmlns:a16="http://schemas.microsoft.com/office/drawing/2014/main" id="{EC596564-5D82-C342-A278-0173DD493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323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80" name="Rectangle 16">
              <a:extLst>
                <a:ext uri="{FF2B5EF4-FFF2-40B4-BE49-F238E27FC236}">
                  <a16:creationId xmlns:a16="http://schemas.microsoft.com/office/drawing/2014/main" id="{865A09CE-04CB-A446-A057-9ED8C1E05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268"/>
              <a:ext cx="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81" name="Rectangle 17">
              <a:extLst>
                <a:ext uri="{FF2B5EF4-FFF2-40B4-BE49-F238E27FC236}">
                  <a16:creationId xmlns:a16="http://schemas.microsoft.com/office/drawing/2014/main" id="{1E10A08F-F5AB-0241-A3D0-9106056E1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1334"/>
              <a:ext cx="1066" cy="261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82" name="Rectangle 18">
              <a:extLst>
                <a:ext uri="{FF2B5EF4-FFF2-40B4-BE49-F238E27FC236}">
                  <a16:creationId xmlns:a16="http://schemas.microsoft.com/office/drawing/2014/main" id="{6BCAAF64-8904-F541-BCBB-0A61D9448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323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83" name="Rectangle 19">
              <a:extLst>
                <a:ext uri="{FF2B5EF4-FFF2-40B4-BE49-F238E27FC236}">
                  <a16:creationId xmlns:a16="http://schemas.microsoft.com/office/drawing/2014/main" id="{94B17F69-E40E-1E46-A722-71F2E2508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" y="1079"/>
              <a:ext cx="2156" cy="257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84" name="Line 20">
              <a:extLst>
                <a:ext uri="{FF2B5EF4-FFF2-40B4-BE49-F238E27FC236}">
                  <a16:creationId xmlns:a16="http://schemas.microsoft.com/office/drawing/2014/main" id="{A975C38F-23EA-CD4D-BE5E-988C62D25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7" y="2619"/>
              <a:ext cx="1" cy="6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5" name="Freeform 21">
              <a:extLst>
                <a:ext uri="{FF2B5EF4-FFF2-40B4-BE49-F238E27FC236}">
                  <a16:creationId xmlns:a16="http://schemas.microsoft.com/office/drawing/2014/main" id="{7DB6AE3A-53AA-464E-BA66-41EF91E5F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1467"/>
              <a:ext cx="593" cy="1"/>
            </a:xfrm>
            <a:custGeom>
              <a:avLst/>
              <a:gdLst>
                <a:gd name="T0" fmla="*/ 593 w 593"/>
                <a:gd name="T1" fmla="*/ 0 h 1"/>
                <a:gd name="T2" fmla="*/ 0 w 593"/>
                <a:gd name="T3" fmla="*/ 0 h 1"/>
                <a:gd name="T4" fmla="*/ 593 w 59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3" h="1">
                  <a:moveTo>
                    <a:pt x="593" y="0"/>
                  </a:move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6" name="Line 22">
              <a:extLst>
                <a:ext uri="{FF2B5EF4-FFF2-40B4-BE49-F238E27FC236}">
                  <a16:creationId xmlns:a16="http://schemas.microsoft.com/office/drawing/2014/main" id="{F53C7631-1804-E14F-9814-DE63F8B24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5" y="1467"/>
              <a:ext cx="59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7" name="Line 23">
              <a:extLst>
                <a:ext uri="{FF2B5EF4-FFF2-40B4-BE49-F238E27FC236}">
                  <a16:creationId xmlns:a16="http://schemas.microsoft.com/office/drawing/2014/main" id="{5DCB97CE-93C7-DE4D-977E-5FD974425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1" y="3869"/>
              <a:ext cx="1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8" name="Line 24">
              <a:extLst>
                <a:ext uri="{FF2B5EF4-FFF2-40B4-BE49-F238E27FC236}">
                  <a16:creationId xmlns:a16="http://schemas.microsoft.com/office/drawing/2014/main" id="{583608E0-6443-F149-A1FC-80822BE85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1" y="3953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9" name="Line 25">
              <a:extLst>
                <a:ext uri="{FF2B5EF4-FFF2-40B4-BE49-F238E27FC236}">
                  <a16:creationId xmlns:a16="http://schemas.microsoft.com/office/drawing/2014/main" id="{4FC00A8B-2292-674A-892D-E777330E5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5" y="557"/>
              <a:ext cx="1" cy="1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0" name="Line 26">
              <a:extLst>
                <a:ext uri="{FF2B5EF4-FFF2-40B4-BE49-F238E27FC236}">
                  <a16:creationId xmlns:a16="http://schemas.microsoft.com/office/drawing/2014/main" id="{E2464767-1B9F-4245-A43D-0862689C6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3" y="557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1" name="Line 27">
              <a:extLst>
                <a:ext uri="{FF2B5EF4-FFF2-40B4-BE49-F238E27FC236}">
                  <a16:creationId xmlns:a16="http://schemas.microsoft.com/office/drawing/2014/main" id="{230B4C20-7B04-494A-9F29-16E1EAA97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436"/>
              <a:ext cx="1" cy="31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2" name="Line 28">
              <a:extLst>
                <a:ext uri="{FF2B5EF4-FFF2-40B4-BE49-F238E27FC236}">
                  <a16:creationId xmlns:a16="http://schemas.microsoft.com/office/drawing/2014/main" id="{073FC506-81DE-D54C-A965-C2C019661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" y="436"/>
              <a:ext cx="1" cy="31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3" name="Line 29">
              <a:extLst>
                <a:ext uri="{FF2B5EF4-FFF2-40B4-BE49-F238E27FC236}">
                  <a16:creationId xmlns:a16="http://schemas.microsoft.com/office/drawing/2014/main" id="{3C219239-C4D5-F64E-8316-85F088F2F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9" y="436"/>
              <a:ext cx="1" cy="31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4" name="Line 30">
              <a:extLst>
                <a:ext uri="{FF2B5EF4-FFF2-40B4-BE49-F238E27FC236}">
                  <a16:creationId xmlns:a16="http://schemas.microsoft.com/office/drawing/2014/main" id="{45D1800E-166D-0A44-8E60-613535318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0" y="557"/>
              <a:ext cx="25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5" name="Line 31">
              <a:extLst>
                <a:ext uri="{FF2B5EF4-FFF2-40B4-BE49-F238E27FC236}">
                  <a16:creationId xmlns:a16="http://schemas.microsoft.com/office/drawing/2014/main" id="{45C61D3F-46C8-C74F-A88C-A23A2B7B5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557"/>
              <a:ext cx="25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6" name="Line 32">
              <a:extLst>
                <a:ext uri="{FF2B5EF4-FFF2-40B4-BE49-F238E27FC236}">
                  <a16:creationId xmlns:a16="http://schemas.microsoft.com/office/drawing/2014/main" id="{205D755B-00E2-DB40-9AC9-B77E52D9D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9" y="557"/>
              <a:ext cx="25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7" name="Line 33">
              <a:extLst>
                <a:ext uri="{FF2B5EF4-FFF2-40B4-BE49-F238E27FC236}">
                  <a16:creationId xmlns:a16="http://schemas.microsoft.com/office/drawing/2014/main" id="{56AEF2CD-9425-A947-9392-F5FC3D62A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4" y="1030"/>
              <a:ext cx="1" cy="25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8" name="Line 34">
              <a:extLst>
                <a:ext uri="{FF2B5EF4-FFF2-40B4-BE49-F238E27FC236}">
                  <a16:creationId xmlns:a16="http://schemas.microsoft.com/office/drawing/2014/main" id="{C1D06BF6-2CAF-5340-893A-199EA6984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5" y="1030"/>
              <a:ext cx="1" cy="25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9" name="Line 35">
              <a:extLst>
                <a:ext uri="{FF2B5EF4-FFF2-40B4-BE49-F238E27FC236}">
                  <a16:creationId xmlns:a16="http://schemas.microsoft.com/office/drawing/2014/main" id="{B196D983-3466-6440-A90F-2657EF0819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3" y="1030"/>
              <a:ext cx="1" cy="25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0" name="Line 36">
              <a:extLst>
                <a:ext uri="{FF2B5EF4-FFF2-40B4-BE49-F238E27FC236}">
                  <a16:creationId xmlns:a16="http://schemas.microsoft.com/office/drawing/2014/main" id="{D573B5C2-B102-E04D-95E9-A7B07D7AF8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9" y="3869"/>
              <a:ext cx="1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1" name="Line 37">
              <a:extLst>
                <a:ext uri="{FF2B5EF4-FFF2-40B4-BE49-F238E27FC236}">
                  <a16:creationId xmlns:a16="http://schemas.microsoft.com/office/drawing/2014/main" id="{F1D62B9A-991B-6F43-8709-C9CECF2D7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9" y="3953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2" name="Line 38">
              <a:extLst>
                <a:ext uri="{FF2B5EF4-FFF2-40B4-BE49-F238E27FC236}">
                  <a16:creationId xmlns:a16="http://schemas.microsoft.com/office/drawing/2014/main" id="{70B4A0FD-4C69-C94F-85E7-AA088EE8B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3" y="1419"/>
              <a:ext cx="13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3" name="Line 39">
              <a:extLst>
                <a:ext uri="{FF2B5EF4-FFF2-40B4-BE49-F238E27FC236}">
                  <a16:creationId xmlns:a16="http://schemas.microsoft.com/office/drawing/2014/main" id="{394AE587-938C-8E4E-A5B6-963B50F94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3" y="2025"/>
              <a:ext cx="13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4" name="Line 40">
              <a:extLst>
                <a:ext uri="{FF2B5EF4-FFF2-40B4-BE49-F238E27FC236}">
                  <a16:creationId xmlns:a16="http://schemas.microsoft.com/office/drawing/2014/main" id="{3B44AB9A-C410-A84F-A6BE-5796B352CE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3" y="2619"/>
              <a:ext cx="13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5" name="Freeform 41">
              <a:extLst>
                <a:ext uri="{FF2B5EF4-FFF2-40B4-BE49-F238E27FC236}">
                  <a16:creationId xmlns:a16="http://schemas.microsoft.com/office/drawing/2014/main" id="{D0B95E8D-7CCD-3044-B36E-3AEF6F59E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545"/>
              <a:ext cx="24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6" name="Oval 42">
              <a:extLst>
                <a:ext uri="{FF2B5EF4-FFF2-40B4-BE49-F238E27FC236}">
                  <a16:creationId xmlns:a16="http://schemas.microsoft.com/office/drawing/2014/main" id="{26F90E31-26C7-BF44-93F7-699AD3DB7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538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07" name="Line 43">
              <a:extLst>
                <a:ext uri="{FF2B5EF4-FFF2-40B4-BE49-F238E27FC236}">
                  <a16:creationId xmlns:a16="http://schemas.microsoft.com/office/drawing/2014/main" id="{602A3AA6-6F9D-8640-8807-C5F22C165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" y="3444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8" name="Line 44">
              <a:extLst>
                <a:ext uri="{FF2B5EF4-FFF2-40B4-BE49-F238E27FC236}">
                  <a16:creationId xmlns:a16="http://schemas.microsoft.com/office/drawing/2014/main" id="{B47B8DE6-80D2-4F45-8A54-0DF7CD564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9" y="1552"/>
              <a:ext cx="3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9" name="Line 45">
              <a:extLst>
                <a:ext uri="{FF2B5EF4-FFF2-40B4-BE49-F238E27FC236}">
                  <a16:creationId xmlns:a16="http://schemas.microsoft.com/office/drawing/2014/main" id="{868AEA90-A3A0-9944-86C1-4265DF3CF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3" y="1637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0" name="Line 46">
              <a:extLst>
                <a:ext uri="{FF2B5EF4-FFF2-40B4-BE49-F238E27FC236}">
                  <a16:creationId xmlns:a16="http://schemas.microsoft.com/office/drawing/2014/main" id="{48EC4EF3-E94C-6B47-9749-B27B2642D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0" y="1382"/>
              <a:ext cx="84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1" name="Line 47">
              <a:extLst>
                <a:ext uri="{FF2B5EF4-FFF2-40B4-BE49-F238E27FC236}">
                  <a16:creationId xmlns:a16="http://schemas.microsoft.com/office/drawing/2014/main" id="{BA5A3EE8-2C98-544C-9068-658DCA939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4" y="1297"/>
              <a:ext cx="111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2" name="Line 48">
              <a:extLst>
                <a:ext uri="{FF2B5EF4-FFF2-40B4-BE49-F238E27FC236}">
                  <a16:creationId xmlns:a16="http://schemas.microsoft.com/office/drawing/2014/main" id="{FD182CB4-1096-D842-958A-73D39EEF4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0" y="1200"/>
              <a:ext cx="13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3" name="Freeform 49">
              <a:extLst>
                <a:ext uri="{FF2B5EF4-FFF2-40B4-BE49-F238E27FC236}">
                  <a16:creationId xmlns:a16="http://schemas.microsoft.com/office/drawing/2014/main" id="{C6BA42A7-713A-8046-98B5-AC34294C3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163"/>
              <a:ext cx="129" cy="86"/>
            </a:xfrm>
            <a:custGeom>
              <a:avLst/>
              <a:gdLst>
                <a:gd name="T0" fmla="*/ 1 w 213"/>
                <a:gd name="T1" fmla="*/ 1 h 141"/>
                <a:gd name="T2" fmla="*/ 1 w 213"/>
                <a:gd name="T3" fmla="*/ 1 h 141"/>
                <a:gd name="T4" fmla="*/ 0 w 213"/>
                <a:gd name="T5" fmla="*/ 1 h 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1">
                  <a:moveTo>
                    <a:pt x="213" y="70"/>
                  </a:moveTo>
                  <a:cubicBezTo>
                    <a:pt x="142" y="141"/>
                    <a:pt x="142" y="141"/>
                    <a:pt x="106" y="70"/>
                  </a:cubicBezTo>
                  <a:cubicBezTo>
                    <a:pt x="71" y="0"/>
                    <a:pt x="71" y="0"/>
                    <a:pt x="0" y="7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4" name="Freeform 50">
              <a:extLst>
                <a:ext uri="{FF2B5EF4-FFF2-40B4-BE49-F238E27FC236}">
                  <a16:creationId xmlns:a16="http://schemas.microsoft.com/office/drawing/2014/main" id="{78BA876C-D237-6347-8C06-D697526D3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335"/>
              <a:ext cx="129" cy="86"/>
            </a:xfrm>
            <a:custGeom>
              <a:avLst/>
              <a:gdLst>
                <a:gd name="T0" fmla="*/ 1 w 213"/>
                <a:gd name="T1" fmla="*/ 1 h 142"/>
                <a:gd name="T2" fmla="*/ 1 w 213"/>
                <a:gd name="T3" fmla="*/ 1 h 142"/>
                <a:gd name="T4" fmla="*/ 0 w 213"/>
                <a:gd name="T5" fmla="*/ 1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5" name="Freeform 51">
              <a:extLst>
                <a:ext uri="{FF2B5EF4-FFF2-40B4-BE49-F238E27FC236}">
                  <a16:creationId xmlns:a16="http://schemas.microsoft.com/office/drawing/2014/main" id="{983F850B-FBA5-AA43-806F-6C8D774A1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65"/>
              <a:ext cx="129" cy="85"/>
            </a:xfrm>
            <a:custGeom>
              <a:avLst/>
              <a:gdLst>
                <a:gd name="T0" fmla="*/ 1 w 213"/>
                <a:gd name="T1" fmla="*/ 1 h 141"/>
                <a:gd name="T2" fmla="*/ 1 w 213"/>
                <a:gd name="T3" fmla="*/ 1 h 141"/>
                <a:gd name="T4" fmla="*/ 0 w 213"/>
                <a:gd name="T5" fmla="*/ 1 h 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1">
                  <a:moveTo>
                    <a:pt x="213" y="71"/>
                  </a:moveTo>
                  <a:cubicBezTo>
                    <a:pt x="142" y="141"/>
                    <a:pt x="142" y="141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6" name="Freeform 52">
              <a:extLst>
                <a:ext uri="{FF2B5EF4-FFF2-40B4-BE49-F238E27FC236}">
                  <a16:creationId xmlns:a16="http://schemas.microsoft.com/office/drawing/2014/main" id="{8ADBA947-ECAF-7549-A02A-C5F9EE94C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194"/>
              <a:ext cx="129" cy="86"/>
            </a:xfrm>
            <a:custGeom>
              <a:avLst/>
              <a:gdLst>
                <a:gd name="T0" fmla="*/ 1 w 213"/>
                <a:gd name="T1" fmla="*/ 1 h 142"/>
                <a:gd name="T2" fmla="*/ 1 w 213"/>
                <a:gd name="T3" fmla="*/ 1 h 142"/>
                <a:gd name="T4" fmla="*/ 0 w 213"/>
                <a:gd name="T5" fmla="*/ 1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7" name="Freeform 53">
              <a:extLst>
                <a:ext uri="{FF2B5EF4-FFF2-40B4-BE49-F238E27FC236}">
                  <a16:creationId xmlns:a16="http://schemas.microsoft.com/office/drawing/2014/main" id="{3087BB0F-605E-BC48-A841-D8DAACDE7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452"/>
              <a:ext cx="129" cy="86"/>
            </a:xfrm>
            <a:custGeom>
              <a:avLst/>
              <a:gdLst>
                <a:gd name="T0" fmla="*/ 1 w 213"/>
                <a:gd name="T1" fmla="*/ 1 h 141"/>
                <a:gd name="T2" fmla="*/ 1 w 213"/>
                <a:gd name="T3" fmla="*/ 1 h 141"/>
                <a:gd name="T4" fmla="*/ 0 w 213"/>
                <a:gd name="T5" fmla="*/ 1 h 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1">
                  <a:moveTo>
                    <a:pt x="213" y="70"/>
                  </a:moveTo>
                  <a:cubicBezTo>
                    <a:pt x="142" y="141"/>
                    <a:pt x="142" y="141"/>
                    <a:pt x="106" y="70"/>
                  </a:cubicBezTo>
                  <a:cubicBezTo>
                    <a:pt x="71" y="0"/>
                    <a:pt x="71" y="0"/>
                    <a:pt x="0" y="7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8" name="Freeform 54">
              <a:extLst>
                <a:ext uri="{FF2B5EF4-FFF2-40B4-BE49-F238E27FC236}">
                  <a16:creationId xmlns:a16="http://schemas.microsoft.com/office/drawing/2014/main" id="{C31218D8-F9B6-F44C-9426-15860FF0B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624"/>
              <a:ext cx="129" cy="86"/>
            </a:xfrm>
            <a:custGeom>
              <a:avLst/>
              <a:gdLst>
                <a:gd name="T0" fmla="*/ 1 w 213"/>
                <a:gd name="T1" fmla="*/ 1 h 142"/>
                <a:gd name="T2" fmla="*/ 1 w 213"/>
                <a:gd name="T3" fmla="*/ 1 h 142"/>
                <a:gd name="T4" fmla="*/ 0 w 213"/>
                <a:gd name="T5" fmla="*/ 1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9" name="Freeform 55">
              <a:extLst>
                <a:ext uri="{FF2B5EF4-FFF2-40B4-BE49-F238E27FC236}">
                  <a16:creationId xmlns:a16="http://schemas.microsoft.com/office/drawing/2014/main" id="{F256CAB1-94FF-4748-B8A0-4CCAC053A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710"/>
              <a:ext cx="129" cy="86"/>
            </a:xfrm>
            <a:custGeom>
              <a:avLst/>
              <a:gdLst>
                <a:gd name="T0" fmla="*/ 1 w 213"/>
                <a:gd name="T1" fmla="*/ 1 h 141"/>
                <a:gd name="T2" fmla="*/ 1 w 213"/>
                <a:gd name="T3" fmla="*/ 1 h 141"/>
                <a:gd name="T4" fmla="*/ 0 w 213"/>
                <a:gd name="T5" fmla="*/ 1 h 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1">
                  <a:moveTo>
                    <a:pt x="213" y="71"/>
                  </a:moveTo>
                  <a:cubicBezTo>
                    <a:pt x="142" y="141"/>
                    <a:pt x="142" y="141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0" name="Freeform 56">
              <a:extLst>
                <a:ext uri="{FF2B5EF4-FFF2-40B4-BE49-F238E27FC236}">
                  <a16:creationId xmlns:a16="http://schemas.microsoft.com/office/drawing/2014/main" id="{C7A453C4-166F-474A-BC95-79F776F5A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968"/>
              <a:ext cx="129" cy="86"/>
            </a:xfrm>
            <a:custGeom>
              <a:avLst/>
              <a:gdLst>
                <a:gd name="T0" fmla="*/ 1 w 213"/>
                <a:gd name="T1" fmla="*/ 1 h 142"/>
                <a:gd name="T2" fmla="*/ 1 w 213"/>
                <a:gd name="T3" fmla="*/ 1 h 142"/>
                <a:gd name="T4" fmla="*/ 0 w 213"/>
                <a:gd name="T5" fmla="*/ 1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1" name="Freeform 57">
              <a:extLst>
                <a:ext uri="{FF2B5EF4-FFF2-40B4-BE49-F238E27FC236}">
                  <a16:creationId xmlns:a16="http://schemas.microsoft.com/office/drawing/2014/main" id="{4F34B558-87B2-3C47-B5BA-8B1D9AD4F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3312"/>
              <a:ext cx="129" cy="86"/>
            </a:xfrm>
            <a:custGeom>
              <a:avLst/>
              <a:gdLst>
                <a:gd name="T0" fmla="*/ 1 w 213"/>
                <a:gd name="T1" fmla="*/ 1 h 142"/>
                <a:gd name="T2" fmla="*/ 1 w 213"/>
                <a:gd name="T3" fmla="*/ 1 h 142"/>
                <a:gd name="T4" fmla="*/ 0 w 213"/>
                <a:gd name="T5" fmla="*/ 1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2" name="Line 58">
              <a:extLst>
                <a:ext uri="{FF2B5EF4-FFF2-40B4-BE49-F238E27FC236}">
                  <a16:creationId xmlns:a16="http://schemas.microsoft.com/office/drawing/2014/main" id="{F7CF64F1-0D88-5144-8E80-2642AC753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3007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3" name="Line 59">
              <a:extLst>
                <a:ext uri="{FF2B5EF4-FFF2-40B4-BE49-F238E27FC236}">
                  <a16:creationId xmlns:a16="http://schemas.microsoft.com/office/drawing/2014/main" id="{5E80A336-348B-6B42-8DA3-FCD265EB9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3092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4" name="Line 60">
              <a:extLst>
                <a:ext uri="{FF2B5EF4-FFF2-40B4-BE49-F238E27FC236}">
                  <a16:creationId xmlns:a16="http://schemas.microsoft.com/office/drawing/2014/main" id="{F9A22947-7153-6E4D-B30D-DD5D2D4447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3177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5" name="Line 61">
              <a:extLst>
                <a:ext uri="{FF2B5EF4-FFF2-40B4-BE49-F238E27FC236}">
                  <a16:creationId xmlns:a16="http://schemas.microsoft.com/office/drawing/2014/main" id="{7B299764-9A66-074F-992C-DC973B016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3274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6" name="Line 62">
              <a:extLst>
                <a:ext uri="{FF2B5EF4-FFF2-40B4-BE49-F238E27FC236}">
                  <a16:creationId xmlns:a16="http://schemas.microsoft.com/office/drawing/2014/main" id="{2E29CEDA-C489-ED4F-BE0B-DE84012DD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3359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7" name="Line 63">
              <a:extLst>
                <a:ext uri="{FF2B5EF4-FFF2-40B4-BE49-F238E27FC236}">
                  <a16:creationId xmlns:a16="http://schemas.microsoft.com/office/drawing/2014/main" id="{F96A6FFB-2F84-1147-8995-13CDB9EBD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3444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8" name="Line 64">
              <a:extLst>
                <a:ext uri="{FF2B5EF4-FFF2-40B4-BE49-F238E27FC236}">
                  <a16:creationId xmlns:a16="http://schemas.microsoft.com/office/drawing/2014/main" id="{F25C0F59-81AA-B04F-B0E3-839BE678B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2413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9" name="Line 65">
              <a:extLst>
                <a:ext uri="{FF2B5EF4-FFF2-40B4-BE49-F238E27FC236}">
                  <a16:creationId xmlns:a16="http://schemas.microsoft.com/office/drawing/2014/main" id="{FC7F8FA9-2D49-C74E-9938-F2E379EEB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2498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0" name="Line 66">
              <a:extLst>
                <a:ext uri="{FF2B5EF4-FFF2-40B4-BE49-F238E27FC236}">
                  <a16:creationId xmlns:a16="http://schemas.microsoft.com/office/drawing/2014/main" id="{05F0B3B6-EBFF-504C-957E-2F134A4EE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2583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1" name="Line 67">
              <a:extLst>
                <a:ext uri="{FF2B5EF4-FFF2-40B4-BE49-F238E27FC236}">
                  <a16:creationId xmlns:a16="http://schemas.microsoft.com/office/drawing/2014/main" id="{CB0CE891-BB72-2D41-B1CD-EF235080E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2668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2" name="Line 68">
              <a:extLst>
                <a:ext uri="{FF2B5EF4-FFF2-40B4-BE49-F238E27FC236}">
                  <a16:creationId xmlns:a16="http://schemas.microsoft.com/office/drawing/2014/main" id="{BAC74306-4FA1-774E-B089-19F1F5D42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2753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3" name="Line 69">
              <a:extLst>
                <a:ext uri="{FF2B5EF4-FFF2-40B4-BE49-F238E27FC236}">
                  <a16:creationId xmlns:a16="http://schemas.microsoft.com/office/drawing/2014/main" id="{8FFFBFBD-00E1-6B41-83EC-08506AF00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2838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4" name="Line 70">
              <a:extLst>
                <a:ext uri="{FF2B5EF4-FFF2-40B4-BE49-F238E27FC236}">
                  <a16:creationId xmlns:a16="http://schemas.microsoft.com/office/drawing/2014/main" id="{32BA536C-B293-DF4F-9019-83DED89C5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1807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5" name="Line 71">
              <a:extLst>
                <a:ext uri="{FF2B5EF4-FFF2-40B4-BE49-F238E27FC236}">
                  <a16:creationId xmlns:a16="http://schemas.microsoft.com/office/drawing/2014/main" id="{E1F97880-1C12-B348-B98A-2DCEDE699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1892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6" name="Line 72">
              <a:extLst>
                <a:ext uri="{FF2B5EF4-FFF2-40B4-BE49-F238E27FC236}">
                  <a16:creationId xmlns:a16="http://schemas.microsoft.com/office/drawing/2014/main" id="{35347E98-5069-9245-860C-2EE9A58C1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1976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7" name="Line 73">
              <a:extLst>
                <a:ext uri="{FF2B5EF4-FFF2-40B4-BE49-F238E27FC236}">
                  <a16:creationId xmlns:a16="http://schemas.microsoft.com/office/drawing/2014/main" id="{7E9BCF44-D5E9-9C4C-8FB3-45505402E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2061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8" name="Line 74">
              <a:extLst>
                <a:ext uri="{FF2B5EF4-FFF2-40B4-BE49-F238E27FC236}">
                  <a16:creationId xmlns:a16="http://schemas.microsoft.com/office/drawing/2014/main" id="{C248582A-E349-664C-82AD-CDBC10E9B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2146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9" name="Line 75">
              <a:extLst>
                <a:ext uri="{FF2B5EF4-FFF2-40B4-BE49-F238E27FC236}">
                  <a16:creationId xmlns:a16="http://schemas.microsoft.com/office/drawing/2014/main" id="{E38ADE01-4C3B-6C4A-8C55-157D15201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2243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0" name="Line 76">
              <a:extLst>
                <a:ext uri="{FF2B5EF4-FFF2-40B4-BE49-F238E27FC236}">
                  <a16:creationId xmlns:a16="http://schemas.microsoft.com/office/drawing/2014/main" id="{CE6BB31E-EA56-9F4D-9567-51AA4D6F1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1200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1" name="Line 77">
              <a:extLst>
                <a:ext uri="{FF2B5EF4-FFF2-40B4-BE49-F238E27FC236}">
                  <a16:creationId xmlns:a16="http://schemas.microsoft.com/office/drawing/2014/main" id="{9B9F7A20-CFBA-CF4B-9C38-8D4A5C992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1297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2" name="Line 78">
              <a:extLst>
                <a:ext uri="{FF2B5EF4-FFF2-40B4-BE49-F238E27FC236}">
                  <a16:creationId xmlns:a16="http://schemas.microsoft.com/office/drawing/2014/main" id="{0D7ECAE3-346E-7043-A4B0-020B238501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1382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3" name="Line 79">
              <a:extLst>
                <a:ext uri="{FF2B5EF4-FFF2-40B4-BE49-F238E27FC236}">
                  <a16:creationId xmlns:a16="http://schemas.microsoft.com/office/drawing/2014/main" id="{1778C9C6-C22A-A745-8E4E-E2B099D96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1467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4" name="Line 80">
              <a:extLst>
                <a:ext uri="{FF2B5EF4-FFF2-40B4-BE49-F238E27FC236}">
                  <a16:creationId xmlns:a16="http://schemas.microsoft.com/office/drawing/2014/main" id="{E65FDABF-2FE0-D54E-B4DC-F3D413E85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1552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5" name="Line 81">
              <a:extLst>
                <a:ext uri="{FF2B5EF4-FFF2-40B4-BE49-F238E27FC236}">
                  <a16:creationId xmlns:a16="http://schemas.microsoft.com/office/drawing/2014/main" id="{4213C6EB-4D99-CE42-BF35-C70628A78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163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6" name="Line 82">
              <a:extLst>
                <a:ext uri="{FF2B5EF4-FFF2-40B4-BE49-F238E27FC236}">
                  <a16:creationId xmlns:a16="http://schemas.microsoft.com/office/drawing/2014/main" id="{4C91F753-8BC5-604C-A4B8-D3A75240C7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5" y="2061"/>
              <a:ext cx="59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7" name="Line 83">
              <a:extLst>
                <a:ext uri="{FF2B5EF4-FFF2-40B4-BE49-F238E27FC236}">
                  <a16:creationId xmlns:a16="http://schemas.microsoft.com/office/drawing/2014/main" id="{E3649FAC-49D9-2048-B4B1-7D85AC31B1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9" y="2146"/>
              <a:ext cx="3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8" name="Freeform 84">
              <a:extLst>
                <a:ext uri="{FF2B5EF4-FFF2-40B4-BE49-F238E27FC236}">
                  <a16:creationId xmlns:a16="http://schemas.microsoft.com/office/drawing/2014/main" id="{63BFACAE-0B9B-8548-BDFE-B7EAFA46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243"/>
              <a:ext cx="85" cy="1"/>
            </a:xfrm>
            <a:custGeom>
              <a:avLst/>
              <a:gdLst>
                <a:gd name="T0" fmla="*/ 85 w 85"/>
                <a:gd name="T1" fmla="*/ 0 h 1"/>
                <a:gd name="T2" fmla="*/ 0 w 85"/>
                <a:gd name="T3" fmla="*/ 0 h 1"/>
                <a:gd name="T4" fmla="*/ 85 w 8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" h="1">
                  <a:moveTo>
                    <a:pt x="85" y="0"/>
                  </a:moveTo>
                  <a:lnTo>
                    <a:pt x="0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9" name="Line 85">
              <a:extLst>
                <a:ext uri="{FF2B5EF4-FFF2-40B4-BE49-F238E27FC236}">
                  <a16:creationId xmlns:a16="http://schemas.microsoft.com/office/drawing/2014/main" id="{D67A47F8-335F-3C41-AA86-AEBB84A9F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3" y="2243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0" name="Line 86">
              <a:extLst>
                <a:ext uri="{FF2B5EF4-FFF2-40B4-BE49-F238E27FC236}">
                  <a16:creationId xmlns:a16="http://schemas.microsoft.com/office/drawing/2014/main" id="{3448D202-F034-9045-AA81-F4710C478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0" y="1976"/>
              <a:ext cx="84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1" name="Line 87">
              <a:extLst>
                <a:ext uri="{FF2B5EF4-FFF2-40B4-BE49-F238E27FC236}">
                  <a16:creationId xmlns:a16="http://schemas.microsoft.com/office/drawing/2014/main" id="{735BF3D0-5D30-A645-A9E8-EAF522AD6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4" y="1892"/>
              <a:ext cx="111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2" name="Line 88">
              <a:extLst>
                <a:ext uri="{FF2B5EF4-FFF2-40B4-BE49-F238E27FC236}">
                  <a16:creationId xmlns:a16="http://schemas.microsoft.com/office/drawing/2014/main" id="{DDEDEDA0-AA06-FD45-BBC9-98EEEA71E3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0" y="1807"/>
              <a:ext cx="13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3" name="Line 89">
              <a:extLst>
                <a:ext uri="{FF2B5EF4-FFF2-40B4-BE49-F238E27FC236}">
                  <a16:creationId xmlns:a16="http://schemas.microsoft.com/office/drawing/2014/main" id="{B85B10C8-AB41-A046-9C4A-B431F6956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5" y="2668"/>
              <a:ext cx="59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4" name="Line 90">
              <a:extLst>
                <a:ext uri="{FF2B5EF4-FFF2-40B4-BE49-F238E27FC236}">
                  <a16:creationId xmlns:a16="http://schemas.microsoft.com/office/drawing/2014/main" id="{38826748-F826-F34B-8C9F-A3B4B28F18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9" y="2753"/>
              <a:ext cx="3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5" name="Line 91">
              <a:extLst>
                <a:ext uri="{FF2B5EF4-FFF2-40B4-BE49-F238E27FC236}">
                  <a16:creationId xmlns:a16="http://schemas.microsoft.com/office/drawing/2014/main" id="{6F73F52A-6B2F-904F-A993-6BF48A21D3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3" y="2838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6" name="Line 92">
              <a:extLst>
                <a:ext uri="{FF2B5EF4-FFF2-40B4-BE49-F238E27FC236}">
                  <a16:creationId xmlns:a16="http://schemas.microsoft.com/office/drawing/2014/main" id="{F9B03315-F02F-3646-85FA-0AEB7179B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0" y="2583"/>
              <a:ext cx="84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7" name="Line 93">
              <a:extLst>
                <a:ext uri="{FF2B5EF4-FFF2-40B4-BE49-F238E27FC236}">
                  <a16:creationId xmlns:a16="http://schemas.microsoft.com/office/drawing/2014/main" id="{70B02C31-ADF7-E646-ABC7-BD3FD3A29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4" y="2498"/>
              <a:ext cx="111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8" name="Line 94">
              <a:extLst>
                <a:ext uri="{FF2B5EF4-FFF2-40B4-BE49-F238E27FC236}">
                  <a16:creationId xmlns:a16="http://schemas.microsoft.com/office/drawing/2014/main" id="{D85B7B6D-7D67-4F4F-A02F-604DF39541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0" y="2413"/>
              <a:ext cx="13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9" name="Line 95">
              <a:extLst>
                <a:ext uri="{FF2B5EF4-FFF2-40B4-BE49-F238E27FC236}">
                  <a16:creationId xmlns:a16="http://schemas.microsoft.com/office/drawing/2014/main" id="{BE0E729B-1DDE-3745-A3B1-30D1E5C03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5" y="3274"/>
              <a:ext cx="59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0" name="Line 96">
              <a:extLst>
                <a:ext uri="{FF2B5EF4-FFF2-40B4-BE49-F238E27FC236}">
                  <a16:creationId xmlns:a16="http://schemas.microsoft.com/office/drawing/2014/main" id="{4FCE0D3C-C9EA-7C4E-863C-A62ADB6DF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9" y="3359"/>
              <a:ext cx="3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1" name="Line 97">
              <a:extLst>
                <a:ext uri="{FF2B5EF4-FFF2-40B4-BE49-F238E27FC236}">
                  <a16:creationId xmlns:a16="http://schemas.microsoft.com/office/drawing/2014/main" id="{1534E3FF-7C97-0D4A-BA54-5094FBF6C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3" y="3444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2" name="Line 98">
              <a:extLst>
                <a:ext uri="{FF2B5EF4-FFF2-40B4-BE49-F238E27FC236}">
                  <a16:creationId xmlns:a16="http://schemas.microsoft.com/office/drawing/2014/main" id="{D0DDCEDB-6F56-DD47-82DC-6AEEC7B0DA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0" y="3177"/>
              <a:ext cx="84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3" name="Line 99">
              <a:extLst>
                <a:ext uri="{FF2B5EF4-FFF2-40B4-BE49-F238E27FC236}">
                  <a16:creationId xmlns:a16="http://schemas.microsoft.com/office/drawing/2014/main" id="{6EB72D87-CA92-B543-BB8C-7F9C1A5CEB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4" y="3092"/>
              <a:ext cx="111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4" name="Line 100">
              <a:extLst>
                <a:ext uri="{FF2B5EF4-FFF2-40B4-BE49-F238E27FC236}">
                  <a16:creationId xmlns:a16="http://schemas.microsoft.com/office/drawing/2014/main" id="{B5228396-36B8-084B-87EF-08AE1D3E1A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0" y="3007"/>
              <a:ext cx="13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5" name="Freeform 101">
              <a:extLst>
                <a:ext uri="{FF2B5EF4-FFF2-40B4-BE49-F238E27FC236}">
                  <a16:creationId xmlns:a16="http://schemas.microsoft.com/office/drawing/2014/main" id="{4B707A88-5159-0441-AFED-6CC7AAF9C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1188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6" name="Oval 102">
              <a:extLst>
                <a:ext uri="{FF2B5EF4-FFF2-40B4-BE49-F238E27FC236}">
                  <a16:creationId xmlns:a16="http://schemas.microsoft.com/office/drawing/2014/main" id="{702A9502-7776-7F43-8151-E5B9C7B68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1193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67" name="Freeform 103">
              <a:extLst>
                <a:ext uri="{FF2B5EF4-FFF2-40B4-BE49-F238E27FC236}">
                  <a16:creationId xmlns:a16="http://schemas.microsoft.com/office/drawing/2014/main" id="{118A7114-70B8-864A-BFAE-3E98CD2D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1285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8" name="Oval 104">
              <a:extLst>
                <a:ext uri="{FF2B5EF4-FFF2-40B4-BE49-F238E27FC236}">
                  <a16:creationId xmlns:a16="http://schemas.microsoft.com/office/drawing/2014/main" id="{44D6ACE0-EC1F-AD44-BE64-F0A95ED27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278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69" name="Freeform 105">
              <a:extLst>
                <a:ext uri="{FF2B5EF4-FFF2-40B4-BE49-F238E27FC236}">
                  <a16:creationId xmlns:a16="http://schemas.microsoft.com/office/drawing/2014/main" id="{69A324EB-0EA9-944B-A21D-8F52993F6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1370"/>
              <a:ext cx="25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70" name="Oval 106">
              <a:extLst>
                <a:ext uri="{FF2B5EF4-FFF2-40B4-BE49-F238E27FC236}">
                  <a16:creationId xmlns:a16="http://schemas.microsoft.com/office/drawing/2014/main" id="{4A144F7E-5584-C047-BC57-081AC3EB4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1363"/>
              <a:ext cx="30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71" name="Freeform 107">
              <a:extLst>
                <a:ext uri="{FF2B5EF4-FFF2-40B4-BE49-F238E27FC236}">
                  <a16:creationId xmlns:a16="http://schemas.microsoft.com/office/drawing/2014/main" id="{50AA9B50-7559-CC43-8F20-94A3F567E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1455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72" name="Oval 108">
              <a:extLst>
                <a:ext uri="{FF2B5EF4-FFF2-40B4-BE49-F238E27FC236}">
                  <a16:creationId xmlns:a16="http://schemas.microsoft.com/office/drawing/2014/main" id="{BA67F243-074D-BB4E-B2ED-02EAB2A2B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1448"/>
              <a:ext cx="30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73" name="Freeform 109">
              <a:extLst>
                <a:ext uri="{FF2B5EF4-FFF2-40B4-BE49-F238E27FC236}">
                  <a16:creationId xmlns:a16="http://schemas.microsoft.com/office/drawing/2014/main" id="{A11BF723-6108-A944-A3D0-CE78683D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540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74" name="Oval 110">
              <a:extLst>
                <a:ext uri="{FF2B5EF4-FFF2-40B4-BE49-F238E27FC236}">
                  <a16:creationId xmlns:a16="http://schemas.microsoft.com/office/drawing/2014/main" id="{18700F2D-815F-7840-AB4F-9BC42DA00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533"/>
              <a:ext cx="29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75" name="Freeform 111">
              <a:extLst>
                <a:ext uri="{FF2B5EF4-FFF2-40B4-BE49-F238E27FC236}">
                  <a16:creationId xmlns:a16="http://schemas.microsoft.com/office/drawing/2014/main" id="{D98B07CF-9FAA-0E45-8AB7-01614EBB6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625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76" name="Oval 112">
              <a:extLst>
                <a:ext uri="{FF2B5EF4-FFF2-40B4-BE49-F238E27FC236}">
                  <a16:creationId xmlns:a16="http://schemas.microsoft.com/office/drawing/2014/main" id="{699EC2C3-F3E1-1E44-9F84-1DBBF297F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1617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77" name="Freeform 113">
              <a:extLst>
                <a:ext uri="{FF2B5EF4-FFF2-40B4-BE49-F238E27FC236}">
                  <a16:creationId xmlns:a16="http://schemas.microsoft.com/office/drawing/2014/main" id="{43F3DC88-11EE-B94A-B45B-3FECEE528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1795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78" name="Oval 114">
              <a:extLst>
                <a:ext uri="{FF2B5EF4-FFF2-40B4-BE49-F238E27FC236}">
                  <a16:creationId xmlns:a16="http://schemas.microsoft.com/office/drawing/2014/main" id="{7FB56459-7827-6843-908F-70559C38A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1787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79" name="Freeform 115">
              <a:extLst>
                <a:ext uri="{FF2B5EF4-FFF2-40B4-BE49-F238E27FC236}">
                  <a16:creationId xmlns:a16="http://schemas.microsoft.com/office/drawing/2014/main" id="{8B0721A3-5571-2847-AA91-51BB0721C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1879"/>
              <a:ext cx="24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0" name="Oval 116">
              <a:extLst>
                <a:ext uri="{FF2B5EF4-FFF2-40B4-BE49-F238E27FC236}">
                  <a16:creationId xmlns:a16="http://schemas.microsoft.com/office/drawing/2014/main" id="{1D785FFA-4E00-1A4A-B960-4BE87681E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84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81" name="Freeform 117">
              <a:extLst>
                <a:ext uri="{FF2B5EF4-FFF2-40B4-BE49-F238E27FC236}">
                  <a16:creationId xmlns:a16="http://schemas.microsoft.com/office/drawing/2014/main" id="{62CC2E3D-ED2A-3A49-BC84-3C947A443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1964"/>
              <a:ext cx="25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2" name="Oval 118">
              <a:extLst>
                <a:ext uri="{FF2B5EF4-FFF2-40B4-BE49-F238E27FC236}">
                  <a16:creationId xmlns:a16="http://schemas.microsoft.com/office/drawing/2014/main" id="{3788DFC9-084B-4C4C-BCBF-000CB994D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1969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83" name="Freeform 119">
              <a:extLst>
                <a:ext uri="{FF2B5EF4-FFF2-40B4-BE49-F238E27FC236}">
                  <a16:creationId xmlns:a16="http://schemas.microsoft.com/office/drawing/2014/main" id="{59198CDB-F177-6344-A621-FD54D28D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049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4" name="Oval 120">
              <a:extLst>
                <a:ext uri="{FF2B5EF4-FFF2-40B4-BE49-F238E27FC236}">
                  <a16:creationId xmlns:a16="http://schemas.microsoft.com/office/drawing/2014/main" id="{DEB8C8E6-EA76-A545-AF39-BBC5FF98C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2054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85" name="Freeform 121">
              <a:extLst>
                <a:ext uri="{FF2B5EF4-FFF2-40B4-BE49-F238E27FC236}">
                  <a16:creationId xmlns:a16="http://schemas.microsoft.com/office/drawing/2014/main" id="{4C23CEFC-1445-174F-931E-B33DAB1FE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2134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6" name="Oval 122">
              <a:extLst>
                <a:ext uri="{FF2B5EF4-FFF2-40B4-BE49-F238E27FC236}">
                  <a16:creationId xmlns:a16="http://schemas.microsoft.com/office/drawing/2014/main" id="{C56FC707-0E34-4341-B65C-32F75F426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139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87" name="Freeform 123">
              <a:extLst>
                <a:ext uri="{FF2B5EF4-FFF2-40B4-BE49-F238E27FC236}">
                  <a16:creationId xmlns:a16="http://schemas.microsoft.com/office/drawing/2014/main" id="{84B3541D-7CD8-9944-A2FE-E23F5415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231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8" name="Oval 124">
              <a:extLst>
                <a:ext uri="{FF2B5EF4-FFF2-40B4-BE49-F238E27FC236}">
                  <a16:creationId xmlns:a16="http://schemas.microsoft.com/office/drawing/2014/main" id="{140FE1CE-2EB6-9F46-8908-7477F306D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2224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89" name="Freeform 125">
              <a:extLst>
                <a:ext uri="{FF2B5EF4-FFF2-40B4-BE49-F238E27FC236}">
                  <a16:creationId xmlns:a16="http://schemas.microsoft.com/office/drawing/2014/main" id="{DAF5BDE4-881F-9640-84DE-DC1DF953B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2401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0" name="Oval 126">
              <a:extLst>
                <a:ext uri="{FF2B5EF4-FFF2-40B4-BE49-F238E27FC236}">
                  <a16:creationId xmlns:a16="http://schemas.microsoft.com/office/drawing/2014/main" id="{ADCCB65C-2053-2943-AA4D-B22BB6A7D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394"/>
              <a:ext cx="30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91" name="Freeform 127">
              <a:extLst>
                <a:ext uri="{FF2B5EF4-FFF2-40B4-BE49-F238E27FC236}">
                  <a16:creationId xmlns:a16="http://schemas.microsoft.com/office/drawing/2014/main" id="{C5AE6E6B-B4DF-3840-B217-46966D902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2486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2" name="Oval 128">
              <a:extLst>
                <a:ext uri="{FF2B5EF4-FFF2-40B4-BE49-F238E27FC236}">
                  <a16:creationId xmlns:a16="http://schemas.microsoft.com/office/drawing/2014/main" id="{0EAC1F29-81BB-4D49-B975-042BA1BDC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479"/>
              <a:ext cx="29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93" name="Freeform 129">
              <a:extLst>
                <a:ext uri="{FF2B5EF4-FFF2-40B4-BE49-F238E27FC236}">
                  <a16:creationId xmlns:a16="http://schemas.microsoft.com/office/drawing/2014/main" id="{18F28C78-1912-F445-A29C-F862C3F6C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571"/>
              <a:ext cx="25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4" name="Oval 130">
              <a:extLst>
                <a:ext uri="{FF2B5EF4-FFF2-40B4-BE49-F238E27FC236}">
                  <a16:creationId xmlns:a16="http://schemas.microsoft.com/office/drawing/2014/main" id="{0CDEFB82-762A-4541-AE67-BFE0CBCC9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2563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95" name="Freeform 131">
              <a:extLst>
                <a:ext uri="{FF2B5EF4-FFF2-40B4-BE49-F238E27FC236}">
                  <a16:creationId xmlns:a16="http://schemas.microsoft.com/office/drawing/2014/main" id="{621027A4-DD19-CD4F-AFD9-75E6761B0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656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6" name="Oval 132">
              <a:extLst>
                <a:ext uri="{FF2B5EF4-FFF2-40B4-BE49-F238E27FC236}">
                  <a16:creationId xmlns:a16="http://schemas.microsoft.com/office/drawing/2014/main" id="{36AC496D-AF1D-BB44-B821-D47420F99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2648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97" name="Freeform 133">
              <a:extLst>
                <a:ext uri="{FF2B5EF4-FFF2-40B4-BE49-F238E27FC236}">
                  <a16:creationId xmlns:a16="http://schemas.microsoft.com/office/drawing/2014/main" id="{B829E8E5-A915-164A-A8F2-4E35C86AF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2741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8" name="Oval 134">
              <a:extLst>
                <a:ext uri="{FF2B5EF4-FFF2-40B4-BE49-F238E27FC236}">
                  <a16:creationId xmlns:a16="http://schemas.microsoft.com/office/drawing/2014/main" id="{16907A70-F36C-4B42-B3ED-E8CF0EFDF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733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99" name="Freeform 135">
              <a:extLst>
                <a:ext uri="{FF2B5EF4-FFF2-40B4-BE49-F238E27FC236}">
                  <a16:creationId xmlns:a16="http://schemas.microsoft.com/office/drawing/2014/main" id="{3E493C6E-FBA6-1346-8252-8CAAD16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825"/>
              <a:ext cx="24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0" name="Oval 136">
              <a:extLst>
                <a:ext uri="{FF2B5EF4-FFF2-40B4-BE49-F238E27FC236}">
                  <a16:creationId xmlns:a16="http://schemas.microsoft.com/office/drawing/2014/main" id="{76071CD3-84F6-E54A-8F91-AA1EFB903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2830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01" name="Freeform 137">
              <a:extLst>
                <a:ext uri="{FF2B5EF4-FFF2-40B4-BE49-F238E27FC236}">
                  <a16:creationId xmlns:a16="http://schemas.microsoft.com/office/drawing/2014/main" id="{88B38B97-7E55-7340-B2A3-606793BFA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2995"/>
              <a:ext cx="24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2" name="Oval 138">
              <a:extLst>
                <a:ext uri="{FF2B5EF4-FFF2-40B4-BE49-F238E27FC236}">
                  <a16:creationId xmlns:a16="http://schemas.microsoft.com/office/drawing/2014/main" id="{EA008EE5-3BE5-724C-AB82-B8FC9428C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3000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03" name="Freeform 139">
              <a:extLst>
                <a:ext uri="{FF2B5EF4-FFF2-40B4-BE49-F238E27FC236}">
                  <a16:creationId xmlns:a16="http://schemas.microsoft.com/office/drawing/2014/main" id="{09BB6D0C-F5FB-CE4E-91AA-017547B8D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3080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4" name="Oval 140">
              <a:extLst>
                <a:ext uri="{FF2B5EF4-FFF2-40B4-BE49-F238E27FC236}">
                  <a16:creationId xmlns:a16="http://schemas.microsoft.com/office/drawing/2014/main" id="{14682C1C-8585-9C46-9E12-1E5249F84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3085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05" name="Freeform 141">
              <a:extLst>
                <a:ext uri="{FF2B5EF4-FFF2-40B4-BE49-F238E27FC236}">
                  <a16:creationId xmlns:a16="http://schemas.microsoft.com/office/drawing/2014/main" id="{86B96914-DDA9-7B40-98BF-685150ACB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3165"/>
              <a:ext cx="25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6" name="Oval 142">
              <a:extLst>
                <a:ext uri="{FF2B5EF4-FFF2-40B4-BE49-F238E27FC236}">
                  <a16:creationId xmlns:a16="http://schemas.microsoft.com/office/drawing/2014/main" id="{1549EB55-36BC-5D4B-AAED-681D7B4B6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3170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07" name="Freeform 143">
              <a:extLst>
                <a:ext uri="{FF2B5EF4-FFF2-40B4-BE49-F238E27FC236}">
                  <a16:creationId xmlns:a16="http://schemas.microsoft.com/office/drawing/2014/main" id="{A15706A7-8579-9643-A61D-D1A2ECC5D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3262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8" name="Oval 144">
              <a:extLst>
                <a:ext uri="{FF2B5EF4-FFF2-40B4-BE49-F238E27FC236}">
                  <a16:creationId xmlns:a16="http://schemas.microsoft.com/office/drawing/2014/main" id="{674FC7F6-29C2-A648-8B57-3B5D1F0EC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3255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09" name="Freeform 145">
              <a:extLst>
                <a:ext uri="{FF2B5EF4-FFF2-40B4-BE49-F238E27FC236}">
                  <a16:creationId xmlns:a16="http://schemas.microsoft.com/office/drawing/2014/main" id="{1E637F3B-0FC9-004E-B700-95CC5D90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3347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0" name="Oval 146">
              <a:extLst>
                <a:ext uri="{FF2B5EF4-FFF2-40B4-BE49-F238E27FC236}">
                  <a16:creationId xmlns:a16="http://schemas.microsoft.com/office/drawing/2014/main" id="{90B47ACC-21E5-E64C-BC06-AD8DD3188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340"/>
              <a:ext cx="29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11" name="Freeform 147">
              <a:extLst>
                <a:ext uri="{FF2B5EF4-FFF2-40B4-BE49-F238E27FC236}">
                  <a16:creationId xmlns:a16="http://schemas.microsoft.com/office/drawing/2014/main" id="{801A93F3-A696-CC49-97A4-3D1690B83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3432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2" name="Oval 148">
              <a:extLst>
                <a:ext uri="{FF2B5EF4-FFF2-40B4-BE49-F238E27FC236}">
                  <a16:creationId xmlns:a16="http://schemas.microsoft.com/office/drawing/2014/main" id="{1C4B571F-25AC-CF4F-A0AE-5DEE3BD09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3425"/>
              <a:ext cx="30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13" name="Line 149">
              <a:extLst>
                <a:ext uri="{FF2B5EF4-FFF2-40B4-BE49-F238E27FC236}">
                  <a16:creationId xmlns:a16="http://schemas.microsoft.com/office/drawing/2014/main" id="{6CD1DB3E-6CFF-6643-838E-66A90F9C5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3" y="3226"/>
              <a:ext cx="13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4" name="Freeform 150">
              <a:extLst>
                <a:ext uri="{FF2B5EF4-FFF2-40B4-BE49-F238E27FC236}">
                  <a16:creationId xmlns:a16="http://schemas.microsoft.com/office/drawing/2014/main" id="{4C3A940D-27FB-8441-8304-7AD95A93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3312"/>
              <a:ext cx="86" cy="129"/>
            </a:xfrm>
            <a:custGeom>
              <a:avLst/>
              <a:gdLst>
                <a:gd name="T0" fmla="*/ 1 w 142"/>
                <a:gd name="T1" fmla="*/ 1 h 213"/>
                <a:gd name="T2" fmla="*/ 1 w 142"/>
                <a:gd name="T3" fmla="*/ 1 h 213"/>
                <a:gd name="T4" fmla="*/ 1 w 142"/>
                <a:gd name="T5" fmla="*/ 0 h 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13">
                  <a:moveTo>
                    <a:pt x="71" y="213"/>
                  </a:moveTo>
                  <a:cubicBezTo>
                    <a:pt x="0" y="142"/>
                    <a:pt x="0" y="142"/>
                    <a:pt x="71" y="106"/>
                  </a:cubicBezTo>
                  <a:cubicBezTo>
                    <a:pt x="142" y="71"/>
                    <a:pt x="142" y="71"/>
                    <a:pt x="71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5" name="Line 151">
              <a:extLst>
                <a:ext uri="{FF2B5EF4-FFF2-40B4-BE49-F238E27FC236}">
                  <a16:creationId xmlns:a16="http://schemas.microsoft.com/office/drawing/2014/main" id="{AD423040-0F41-B54A-B759-22F6CFCEE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" y="1419"/>
              <a:ext cx="1" cy="1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6" name="Freeform 152">
              <a:extLst>
                <a:ext uri="{FF2B5EF4-FFF2-40B4-BE49-F238E27FC236}">
                  <a16:creationId xmlns:a16="http://schemas.microsoft.com/office/drawing/2014/main" id="{E465B67E-AFFB-624F-9AA7-D4326DD3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3312"/>
              <a:ext cx="86" cy="129"/>
            </a:xfrm>
            <a:custGeom>
              <a:avLst/>
              <a:gdLst>
                <a:gd name="T0" fmla="*/ 1 w 142"/>
                <a:gd name="T1" fmla="*/ 1 h 213"/>
                <a:gd name="T2" fmla="*/ 1 w 142"/>
                <a:gd name="T3" fmla="*/ 1 h 213"/>
                <a:gd name="T4" fmla="*/ 1 w 142"/>
                <a:gd name="T5" fmla="*/ 0 h 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13">
                  <a:moveTo>
                    <a:pt x="71" y="213"/>
                  </a:moveTo>
                  <a:cubicBezTo>
                    <a:pt x="0" y="142"/>
                    <a:pt x="0" y="142"/>
                    <a:pt x="71" y="106"/>
                  </a:cubicBezTo>
                  <a:cubicBezTo>
                    <a:pt x="142" y="71"/>
                    <a:pt x="142" y="71"/>
                    <a:pt x="71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7" name="Line 153">
              <a:extLst>
                <a:ext uri="{FF2B5EF4-FFF2-40B4-BE49-F238E27FC236}">
                  <a16:creationId xmlns:a16="http://schemas.microsoft.com/office/drawing/2014/main" id="{38248ED5-D41C-9248-BC39-66BB9AE7D5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4" y="3444"/>
              <a:ext cx="1" cy="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8" name="Line 154">
              <a:extLst>
                <a:ext uri="{FF2B5EF4-FFF2-40B4-BE49-F238E27FC236}">
                  <a16:creationId xmlns:a16="http://schemas.microsoft.com/office/drawing/2014/main" id="{67FC1F54-90AB-544D-A272-C553615F6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4" y="2025"/>
              <a:ext cx="1" cy="12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9" name="Freeform 155">
              <a:extLst>
                <a:ext uri="{FF2B5EF4-FFF2-40B4-BE49-F238E27FC236}">
                  <a16:creationId xmlns:a16="http://schemas.microsoft.com/office/drawing/2014/main" id="{3B5D0EFF-9E95-4D48-BE3B-E4D4BAF01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3312"/>
              <a:ext cx="86" cy="129"/>
            </a:xfrm>
            <a:custGeom>
              <a:avLst/>
              <a:gdLst>
                <a:gd name="T0" fmla="*/ 1 w 141"/>
                <a:gd name="T1" fmla="*/ 1 h 213"/>
                <a:gd name="T2" fmla="*/ 1 w 141"/>
                <a:gd name="T3" fmla="*/ 1 h 213"/>
                <a:gd name="T4" fmla="*/ 1 w 141"/>
                <a:gd name="T5" fmla="*/ 0 h 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213">
                  <a:moveTo>
                    <a:pt x="70" y="213"/>
                  </a:moveTo>
                  <a:cubicBezTo>
                    <a:pt x="0" y="142"/>
                    <a:pt x="0" y="142"/>
                    <a:pt x="70" y="106"/>
                  </a:cubicBezTo>
                  <a:cubicBezTo>
                    <a:pt x="141" y="71"/>
                    <a:pt x="141" y="71"/>
                    <a:pt x="7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0" name="Line 156">
              <a:extLst>
                <a:ext uri="{FF2B5EF4-FFF2-40B4-BE49-F238E27FC236}">
                  <a16:creationId xmlns:a16="http://schemas.microsoft.com/office/drawing/2014/main" id="{B9AAA186-B901-224F-AB88-950079574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7" y="3444"/>
              <a:ext cx="1" cy="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1" name="Line 157">
              <a:extLst>
                <a:ext uri="{FF2B5EF4-FFF2-40B4-BE49-F238E27FC236}">
                  <a16:creationId xmlns:a16="http://schemas.microsoft.com/office/drawing/2014/main" id="{F8A28810-71FB-AF4B-AE16-089CC988A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8" y="3444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2" name="Line 158">
              <a:extLst>
                <a:ext uri="{FF2B5EF4-FFF2-40B4-BE49-F238E27FC236}">
                  <a16:creationId xmlns:a16="http://schemas.microsoft.com/office/drawing/2014/main" id="{D995ABB3-80DA-F44B-8457-4A822B60B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8" y="3226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3" name="Line 159">
              <a:extLst>
                <a:ext uri="{FF2B5EF4-FFF2-40B4-BE49-F238E27FC236}">
                  <a16:creationId xmlns:a16="http://schemas.microsoft.com/office/drawing/2014/main" id="{745C00D4-9878-9943-BECD-F48F006C8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2619"/>
              <a:ext cx="1" cy="6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4" name="Line 160">
              <a:extLst>
                <a:ext uri="{FF2B5EF4-FFF2-40B4-BE49-F238E27FC236}">
                  <a16:creationId xmlns:a16="http://schemas.microsoft.com/office/drawing/2014/main" id="{031CABDF-3F08-0044-8344-18D5CD2A3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3444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5" name="Freeform 161">
              <a:extLst>
                <a:ext uri="{FF2B5EF4-FFF2-40B4-BE49-F238E27FC236}">
                  <a16:creationId xmlns:a16="http://schemas.microsoft.com/office/drawing/2014/main" id="{1A69B905-0EC4-1940-BBE7-104D18C9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313"/>
              <a:ext cx="85" cy="129"/>
            </a:xfrm>
            <a:custGeom>
              <a:avLst/>
              <a:gdLst>
                <a:gd name="T0" fmla="*/ 1 w 141"/>
                <a:gd name="T1" fmla="*/ 1 h 212"/>
                <a:gd name="T2" fmla="*/ 1 w 141"/>
                <a:gd name="T3" fmla="*/ 1 h 212"/>
                <a:gd name="T4" fmla="*/ 1 w 141"/>
                <a:gd name="T5" fmla="*/ 0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212">
                  <a:moveTo>
                    <a:pt x="70" y="212"/>
                  </a:moveTo>
                  <a:cubicBezTo>
                    <a:pt x="0" y="142"/>
                    <a:pt x="0" y="142"/>
                    <a:pt x="70" y="106"/>
                  </a:cubicBezTo>
                  <a:cubicBezTo>
                    <a:pt x="141" y="71"/>
                    <a:pt x="141" y="71"/>
                    <a:pt x="7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6" name="Line 162">
              <a:extLst>
                <a:ext uri="{FF2B5EF4-FFF2-40B4-BE49-F238E27FC236}">
                  <a16:creationId xmlns:a16="http://schemas.microsoft.com/office/drawing/2014/main" id="{929F0D4C-B5EA-2946-8FEA-299B624F5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1419"/>
              <a:ext cx="1" cy="1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7" name="Line 163">
              <a:extLst>
                <a:ext uri="{FF2B5EF4-FFF2-40B4-BE49-F238E27FC236}">
                  <a16:creationId xmlns:a16="http://schemas.microsoft.com/office/drawing/2014/main" id="{3526CB3E-1178-924F-9573-59D838216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5" y="3444"/>
              <a:ext cx="1" cy="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8" name="Line 164">
              <a:extLst>
                <a:ext uri="{FF2B5EF4-FFF2-40B4-BE49-F238E27FC236}">
                  <a16:creationId xmlns:a16="http://schemas.microsoft.com/office/drawing/2014/main" id="{AE470D1E-1702-694E-BAB3-78BCE749C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5" y="2025"/>
              <a:ext cx="1" cy="12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9" name="Freeform 165">
              <a:extLst>
                <a:ext uri="{FF2B5EF4-FFF2-40B4-BE49-F238E27FC236}">
                  <a16:creationId xmlns:a16="http://schemas.microsoft.com/office/drawing/2014/main" id="{229536E6-FEAB-D149-A17E-7CF82F4F4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3313"/>
              <a:ext cx="86" cy="129"/>
            </a:xfrm>
            <a:custGeom>
              <a:avLst/>
              <a:gdLst>
                <a:gd name="T0" fmla="*/ 1 w 141"/>
                <a:gd name="T1" fmla="*/ 1 h 212"/>
                <a:gd name="T2" fmla="*/ 1 w 141"/>
                <a:gd name="T3" fmla="*/ 1 h 212"/>
                <a:gd name="T4" fmla="*/ 1 w 141"/>
                <a:gd name="T5" fmla="*/ 0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212">
                  <a:moveTo>
                    <a:pt x="70" y="212"/>
                  </a:moveTo>
                  <a:cubicBezTo>
                    <a:pt x="0" y="142"/>
                    <a:pt x="0" y="142"/>
                    <a:pt x="70" y="106"/>
                  </a:cubicBezTo>
                  <a:cubicBezTo>
                    <a:pt x="141" y="71"/>
                    <a:pt x="141" y="71"/>
                    <a:pt x="7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0" name="Line 166">
              <a:extLst>
                <a:ext uri="{FF2B5EF4-FFF2-40B4-BE49-F238E27FC236}">
                  <a16:creationId xmlns:a16="http://schemas.microsoft.com/office/drawing/2014/main" id="{B1035730-C3FE-AC40-89E0-41BB224A4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6" y="3444"/>
              <a:ext cx="1" cy="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1" name="Line 167">
              <a:extLst>
                <a:ext uri="{FF2B5EF4-FFF2-40B4-BE49-F238E27FC236}">
                  <a16:creationId xmlns:a16="http://schemas.microsoft.com/office/drawing/2014/main" id="{110F6BF9-5AB2-8E49-9DBF-8555303C4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8" y="3444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2" name="Line 168">
              <a:extLst>
                <a:ext uri="{FF2B5EF4-FFF2-40B4-BE49-F238E27FC236}">
                  <a16:creationId xmlns:a16="http://schemas.microsoft.com/office/drawing/2014/main" id="{91A98E81-8607-7C4E-8D76-DE8BECF23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8" y="3226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3" name="Freeform 169">
              <a:extLst>
                <a:ext uri="{FF2B5EF4-FFF2-40B4-BE49-F238E27FC236}">
                  <a16:creationId xmlns:a16="http://schemas.microsoft.com/office/drawing/2014/main" id="{7DCDB3F1-696C-A349-B9D6-A3954EB5A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3313"/>
              <a:ext cx="86" cy="129"/>
            </a:xfrm>
            <a:custGeom>
              <a:avLst/>
              <a:gdLst>
                <a:gd name="T0" fmla="*/ 1 w 142"/>
                <a:gd name="T1" fmla="*/ 1 h 212"/>
                <a:gd name="T2" fmla="*/ 1 w 142"/>
                <a:gd name="T3" fmla="*/ 1 h 212"/>
                <a:gd name="T4" fmla="*/ 1 w 142"/>
                <a:gd name="T5" fmla="*/ 0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12">
                  <a:moveTo>
                    <a:pt x="71" y="212"/>
                  </a:moveTo>
                  <a:cubicBezTo>
                    <a:pt x="0" y="142"/>
                    <a:pt x="0" y="142"/>
                    <a:pt x="71" y="106"/>
                  </a:cubicBezTo>
                  <a:cubicBezTo>
                    <a:pt x="142" y="71"/>
                    <a:pt x="142" y="71"/>
                    <a:pt x="71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4" name="Freeform 170">
              <a:extLst>
                <a:ext uri="{FF2B5EF4-FFF2-40B4-BE49-F238E27FC236}">
                  <a16:creationId xmlns:a16="http://schemas.microsoft.com/office/drawing/2014/main" id="{34FE78EB-B9FF-9744-AD31-F30FE55D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1406"/>
              <a:ext cx="24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5" name="Oval 171">
              <a:extLst>
                <a:ext uri="{FF2B5EF4-FFF2-40B4-BE49-F238E27FC236}">
                  <a16:creationId xmlns:a16="http://schemas.microsoft.com/office/drawing/2014/main" id="{8E360304-FB3D-214D-8158-C337DDAE7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" y="1411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36" name="Freeform 172">
              <a:extLst>
                <a:ext uri="{FF2B5EF4-FFF2-40B4-BE49-F238E27FC236}">
                  <a16:creationId xmlns:a16="http://schemas.microsoft.com/office/drawing/2014/main" id="{08910785-B7A7-564D-844B-65611A32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2013"/>
              <a:ext cx="25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7" name="Oval 173">
              <a:extLst>
                <a:ext uri="{FF2B5EF4-FFF2-40B4-BE49-F238E27FC236}">
                  <a16:creationId xmlns:a16="http://schemas.microsoft.com/office/drawing/2014/main" id="{D60A3B56-A86A-F74D-974C-A5B32C5EA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2006"/>
              <a:ext cx="30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38" name="Freeform 174">
              <a:extLst>
                <a:ext uri="{FF2B5EF4-FFF2-40B4-BE49-F238E27FC236}">
                  <a16:creationId xmlns:a16="http://schemas.microsoft.com/office/drawing/2014/main" id="{DC2D687A-59D8-ED4C-93ED-FD6D51A2F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607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9" name="Oval 175">
              <a:extLst>
                <a:ext uri="{FF2B5EF4-FFF2-40B4-BE49-F238E27FC236}">
                  <a16:creationId xmlns:a16="http://schemas.microsoft.com/office/drawing/2014/main" id="{B260E1A2-CEEA-0742-B4F4-2B9747103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2612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40" name="Freeform 176">
              <a:extLst>
                <a:ext uri="{FF2B5EF4-FFF2-40B4-BE49-F238E27FC236}">
                  <a16:creationId xmlns:a16="http://schemas.microsoft.com/office/drawing/2014/main" id="{A804B9E1-0663-514F-A1F7-D4EA5606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3214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41" name="Oval 177">
              <a:extLst>
                <a:ext uri="{FF2B5EF4-FFF2-40B4-BE49-F238E27FC236}">
                  <a16:creationId xmlns:a16="http://schemas.microsoft.com/office/drawing/2014/main" id="{31089B87-1E56-984D-B2BE-BDE3472B4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206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42" name="Freeform 178">
              <a:extLst>
                <a:ext uri="{FF2B5EF4-FFF2-40B4-BE49-F238E27FC236}">
                  <a16:creationId xmlns:a16="http://schemas.microsoft.com/office/drawing/2014/main" id="{1288CE93-48C3-CB4D-83F6-987E86DEB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214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43" name="Oval 179">
              <a:extLst>
                <a:ext uri="{FF2B5EF4-FFF2-40B4-BE49-F238E27FC236}">
                  <a16:creationId xmlns:a16="http://schemas.microsoft.com/office/drawing/2014/main" id="{4BE2485C-5545-A545-87F1-41602007C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9" y="3206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44" name="Freeform 180">
              <a:extLst>
                <a:ext uri="{FF2B5EF4-FFF2-40B4-BE49-F238E27FC236}">
                  <a16:creationId xmlns:a16="http://schemas.microsoft.com/office/drawing/2014/main" id="{52F5BA5B-81D8-834F-A785-CD8EF8A14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607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45" name="Oval 181">
              <a:extLst>
                <a:ext uri="{FF2B5EF4-FFF2-40B4-BE49-F238E27FC236}">
                  <a16:creationId xmlns:a16="http://schemas.microsoft.com/office/drawing/2014/main" id="{31CAE53A-3DF3-314C-BE43-241D7A3CD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2612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46" name="Freeform 182">
              <a:extLst>
                <a:ext uri="{FF2B5EF4-FFF2-40B4-BE49-F238E27FC236}">
                  <a16:creationId xmlns:a16="http://schemas.microsoft.com/office/drawing/2014/main" id="{F3C40B00-B3A2-DE48-A64C-40A5DF33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2013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47" name="Oval 183">
              <a:extLst>
                <a:ext uri="{FF2B5EF4-FFF2-40B4-BE49-F238E27FC236}">
                  <a16:creationId xmlns:a16="http://schemas.microsoft.com/office/drawing/2014/main" id="{2820CA6F-3318-4646-B9A5-940063986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2006"/>
              <a:ext cx="29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48" name="Freeform 184">
              <a:extLst>
                <a:ext uri="{FF2B5EF4-FFF2-40B4-BE49-F238E27FC236}">
                  <a16:creationId xmlns:a16="http://schemas.microsoft.com/office/drawing/2014/main" id="{9FAD356E-F61D-A642-AC20-DF4A79108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1406"/>
              <a:ext cx="25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49" name="Oval 185">
              <a:extLst>
                <a:ext uri="{FF2B5EF4-FFF2-40B4-BE49-F238E27FC236}">
                  <a16:creationId xmlns:a16="http://schemas.microsoft.com/office/drawing/2014/main" id="{4CF2A85C-2CF6-CA4B-BC7E-FA9310D20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1411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50" name="Freeform 186">
              <a:extLst>
                <a:ext uri="{FF2B5EF4-FFF2-40B4-BE49-F238E27FC236}">
                  <a16:creationId xmlns:a16="http://schemas.microsoft.com/office/drawing/2014/main" id="{9C60EFB4-DA12-2F41-892F-EB1305B31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115"/>
              <a:ext cx="36" cy="49"/>
            </a:xfrm>
            <a:custGeom>
              <a:avLst/>
              <a:gdLst>
                <a:gd name="T0" fmla="*/ 24 w 36"/>
                <a:gd name="T1" fmla="*/ 0 h 49"/>
                <a:gd name="T2" fmla="*/ 0 w 36"/>
                <a:gd name="T3" fmla="*/ 49 h 49"/>
                <a:gd name="T4" fmla="*/ 36 w 36"/>
                <a:gd name="T5" fmla="*/ 12 h 49"/>
                <a:gd name="T6" fmla="*/ 24 w 36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24" y="0"/>
                  </a:moveTo>
                  <a:lnTo>
                    <a:pt x="0" y="49"/>
                  </a:lnTo>
                  <a:lnTo>
                    <a:pt x="36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51" name="Freeform 187">
              <a:extLst>
                <a:ext uri="{FF2B5EF4-FFF2-40B4-BE49-F238E27FC236}">
                  <a16:creationId xmlns:a16="http://schemas.microsoft.com/office/drawing/2014/main" id="{14E91092-105B-9A44-934C-DE97E00D8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848"/>
              <a:ext cx="679" cy="267"/>
            </a:xfrm>
            <a:custGeom>
              <a:avLst/>
              <a:gdLst>
                <a:gd name="T0" fmla="*/ 0 w 679"/>
                <a:gd name="T1" fmla="*/ 267 h 267"/>
                <a:gd name="T2" fmla="*/ 182 w 679"/>
                <a:gd name="T3" fmla="*/ 0 h 267"/>
                <a:gd name="T4" fmla="*/ 679 w 679"/>
                <a:gd name="T5" fmla="*/ 0 h 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9" h="267">
                  <a:moveTo>
                    <a:pt x="0" y="267"/>
                  </a:moveTo>
                  <a:lnTo>
                    <a:pt x="182" y="0"/>
                  </a:lnTo>
                  <a:lnTo>
                    <a:pt x="67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52" name="Rectangle 188">
              <a:extLst>
                <a:ext uri="{FF2B5EF4-FFF2-40B4-BE49-F238E27FC236}">
                  <a16:creationId xmlns:a16="http://schemas.microsoft.com/office/drawing/2014/main" id="{782BEBEE-0A36-7746-AAAD-9F348E801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1173"/>
              <a:ext cx="57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OR plane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53" name="Rectangle 189">
              <a:extLst>
                <a:ext uri="{FF2B5EF4-FFF2-40B4-BE49-F238E27FC236}">
                  <a16:creationId xmlns:a16="http://schemas.microsoft.com/office/drawing/2014/main" id="{50392FA3-C74C-3047-840A-DB4902B88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732"/>
              <a:ext cx="88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Programmable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54" name="Freeform 190">
              <a:extLst>
                <a:ext uri="{FF2B5EF4-FFF2-40B4-BE49-F238E27FC236}">
                  <a16:creationId xmlns:a16="http://schemas.microsoft.com/office/drawing/2014/main" id="{6A22C21E-378A-174C-B301-91F7763A9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359"/>
              <a:ext cx="61" cy="24"/>
            </a:xfrm>
            <a:custGeom>
              <a:avLst/>
              <a:gdLst>
                <a:gd name="T0" fmla="*/ 61 w 61"/>
                <a:gd name="T1" fmla="*/ 0 h 24"/>
                <a:gd name="T2" fmla="*/ 0 w 61"/>
                <a:gd name="T3" fmla="*/ 12 h 24"/>
                <a:gd name="T4" fmla="*/ 61 w 61"/>
                <a:gd name="T5" fmla="*/ 24 h 24"/>
                <a:gd name="T6" fmla="*/ 61 w 61"/>
                <a:gd name="T7" fmla="*/ 12 h 24"/>
                <a:gd name="T8" fmla="*/ 61 w 6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4">
                  <a:moveTo>
                    <a:pt x="61" y="0"/>
                  </a:moveTo>
                  <a:lnTo>
                    <a:pt x="0" y="12"/>
                  </a:lnTo>
                  <a:lnTo>
                    <a:pt x="61" y="24"/>
                  </a:lnTo>
                  <a:lnTo>
                    <a:pt x="61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55" name="Freeform 191">
              <a:extLst>
                <a:ext uri="{FF2B5EF4-FFF2-40B4-BE49-F238E27FC236}">
                  <a16:creationId xmlns:a16="http://schemas.microsoft.com/office/drawing/2014/main" id="{2C43650A-E4C1-9B4B-9217-9994BBBE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853"/>
              <a:ext cx="229" cy="2518"/>
            </a:xfrm>
            <a:custGeom>
              <a:avLst/>
              <a:gdLst>
                <a:gd name="T0" fmla="*/ 1 w 412"/>
                <a:gd name="T1" fmla="*/ 2473 h 2523"/>
                <a:gd name="T2" fmla="*/ 1 w 412"/>
                <a:gd name="T3" fmla="*/ 2473 h 2523"/>
                <a:gd name="T4" fmla="*/ 1 w 412"/>
                <a:gd name="T5" fmla="*/ 0 h 2523"/>
                <a:gd name="T6" fmla="*/ 0 w 412"/>
                <a:gd name="T7" fmla="*/ 0 h 25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2" h="2523">
                  <a:moveTo>
                    <a:pt x="279" y="2523"/>
                  </a:moveTo>
                  <a:lnTo>
                    <a:pt x="412" y="2523"/>
                  </a:lnTo>
                  <a:lnTo>
                    <a:pt x="41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56" name="Line 192">
              <a:extLst>
                <a:ext uri="{FF2B5EF4-FFF2-40B4-BE49-F238E27FC236}">
                  <a16:creationId xmlns:a16="http://schemas.microsoft.com/office/drawing/2014/main" id="{D07BF83B-F6FC-3A4C-8D3E-3E6904CB2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4" y="557"/>
              <a:ext cx="1" cy="1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57" name="Line 193">
              <a:extLst>
                <a:ext uri="{FF2B5EF4-FFF2-40B4-BE49-F238E27FC236}">
                  <a16:creationId xmlns:a16="http://schemas.microsoft.com/office/drawing/2014/main" id="{21026EF4-C44D-5249-B042-BF55917C5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5" y="1002"/>
              <a:ext cx="1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58" name="Line 194">
              <a:extLst>
                <a:ext uri="{FF2B5EF4-FFF2-40B4-BE49-F238E27FC236}">
                  <a16:creationId xmlns:a16="http://schemas.microsoft.com/office/drawing/2014/main" id="{DB8915EB-13C9-AA47-AC85-6E6D0C488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3" y="982"/>
              <a:ext cx="1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59" name="Line 195">
              <a:extLst>
                <a:ext uri="{FF2B5EF4-FFF2-40B4-BE49-F238E27FC236}">
                  <a16:creationId xmlns:a16="http://schemas.microsoft.com/office/drawing/2014/main" id="{0885142F-912D-824A-92C9-589C81EEE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3" y="630"/>
              <a:ext cx="1" cy="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60" name="Freeform 196">
              <a:extLst>
                <a:ext uri="{FF2B5EF4-FFF2-40B4-BE49-F238E27FC236}">
                  <a16:creationId xmlns:a16="http://schemas.microsoft.com/office/drawing/2014/main" id="{AE7C7B5E-D459-4541-A17A-20663D77B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545"/>
              <a:ext cx="25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61" name="Oval 197">
              <a:extLst>
                <a:ext uri="{FF2B5EF4-FFF2-40B4-BE49-F238E27FC236}">
                  <a16:creationId xmlns:a16="http://schemas.microsoft.com/office/drawing/2014/main" id="{FD6B4986-3219-3942-B3D3-4BEB6679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538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2" name="Freeform 198">
              <a:extLst>
                <a:ext uri="{FF2B5EF4-FFF2-40B4-BE49-F238E27FC236}">
                  <a16:creationId xmlns:a16="http://schemas.microsoft.com/office/drawing/2014/main" id="{28721236-F248-E14E-9D4B-6E0CFC60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545"/>
              <a:ext cx="24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63" name="Oval 199">
              <a:extLst>
                <a:ext uri="{FF2B5EF4-FFF2-40B4-BE49-F238E27FC236}">
                  <a16:creationId xmlns:a16="http://schemas.microsoft.com/office/drawing/2014/main" id="{5ACD0918-CA8F-0F41-8D77-BD52B627D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538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4" name="Rectangle 200">
              <a:extLst>
                <a:ext uri="{FF2B5EF4-FFF2-40B4-BE49-F238E27FC236}">
                  <a16:creationId xmlns:a16="http://schemas.microsoft.com/office/drawing/2014/main" id="{7051940F-3ECD-FF46-BFC6-F2C4A2FEA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3728"/>
              <a:ext cx="6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AND plane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5" name="Rectangle 201">
              <a:extLst>
                <a:ext uri="{FF2B5EF4-FFF2-40B4-BE49-F238E27FC236}">
                  <a16:creationId xmlns:a16="http://schemas.microsoft.com/office/drawing/2014/main" id="{84871566-3EB3-A943-A745-46959AA89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853"/>
              <a:ext cx="7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connections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6" name="Rectangle 202">
              <a:extLst>
                <a:ext uri="{FF2B5EF4-FFF2-40B4-BE49-F238E27FC236}">
                  <a16:creationId xmlns:a16="http://schemas.microsoft.com/office/drawing/2014/main" id="{1C27E52A-87B0-8442-BBBA-7A99BC2E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394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P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7" name="Rectangle 203">
              <a:extLst>
                <a:ext uri="{FF2B5EF4-FFF2-40B4-BE49-F238E27FC236}">
                  <a16:creationId xmlns:a16="http://schemas.microsoft.com/office/drawing/2014/main" id="{0A9B65AC-EDDD-9D4C-AA28-D589E6C2A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2471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8" name="Rectangle 204">
              <a:extLst>
                <a:ext uri="{FF2B5EF4-FFF2-40B4-BE49-F238E27FC236}">
                  <a16:creationId xmlns:a16="http://schemas.microsoft.com/office/drawing/2014/main" id="{0D7074A0-4169-4345-A2D3-5265CB458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3000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P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9" name="Rectangle 205">
              <a:extLst>
                <a:ext uri="{FF2B5EF4-FFF2-40B4-BE49-F238E27FC236}">
                  <a16:creationId xmlns:a16="http://schemas.microsoft.com/office/drawing/2014/main" id="{AFDAF517-D4EF-1D48-8468-FA0BE937E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3085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4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39470" name="Group 206">
              <a:extLst>
                <a:ext uri="{FF2B5EF4-FFF2-40B4-BE49-F238E27FC236}">
                  <a16:creationId xmlns:a16="http://schemas.microsoft.com/office/drawing/2014/main" id="{BFBCB7AD-477D-0448-813D-DF5BDF65F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5" y="1164"/>
              <a:ext cx="357" cy="509"/>
              <a:chOff x="2841" y="1111"/>
              <a:chExt cx="357" cy="509"/>
            </a:xfrm>
          </p:grpSpPr>
          <p:sp>
            <p:nvSpPr>
              <p:cNvPr id="139497" name="Line 207">
                <a:extLst>
                  <a:ext uri="{FF2B5EF4-FFF2-40B4-BE49-F238E27FC236}">
                    <a16:creationId xmlns:a16="http://schemas.microsoft.com/office/drawing/2014/main" id="{13881903-F037-5548-B3FA-C74E9196B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1" y="1450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8" name="Line 208">
                <a:extLst>
                  <a:ext uri="{FF2B5EF4-FFF2-40B4-BE49-F238E27FC236}">
                    <a16:creationId xmlns:a16="http://schemas.microsoft.com/office/drawing/2014/main" id="{D9710974-10DF-A742-B837-CD6BD0CC0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2" y="1111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9" name="AutoShape 209">
                <a:extLst>
                  <a:ext uri="{FF2B5EF4-FFF2-40B4-BE49-F238E27FC236}">
                    <a16:creationId xmlns:a16="http://schemas.microsoft.com/office/drawing/2014/main" id="{E97E2C2C-BE7F-5048-9D24-1451A91F2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2" y="1216"/>
                <a:ext cx="350" cy="301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9471" name="Group 210">
              <a:extLst>
                <a:ext uri="{FF2B5EF4-FFF2-40B4-BE49-F238E27FC236}">
                  <a16:creationId xmlns:a16="http://schemas.microsoft.com/office/drawing/2014/main" id="{0198BA4C-D42E-A946-8744-3E555832E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5" y="1770"/>
              <a:ext cx="357" cy="509"/>
              <a:chOff x="2841" y="1111"/>
              <a:chExt cx="357" cy="509"/>
            </a:xfrm>
          </p:grpSpPr>
          <p:sp>
            <p:nvSpPr>
              <p:cNvPr id="139494" name="Line 211">
                <a:extLst>
                  <a:ext uri="{FF2B5EF4-FFF2-40B4-BE49-F238E27FC236}">
                    <a16:creationId xmlns:a16="http://schemas.microsoft.com/office/drawing/2014/main" id="{6EBE34E0-DBA3-664E-A6CB-603E9E37C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1" y="1450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5" name="Line 212">
                <a:extLst>
                  <a:ext uri="{FF2B5EF4-FFF2-40B4-BE49-F238E27FC236}">
                    <a16:creationId xmlns:a16="http://schemas.microsoft.com/office/drawing/2014/main" id="{54D2CE31-AA4B-F842-A998-B0A88D846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2" y="1111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6" name="AutoShape 213">
                <a:extLst>
                  <a:ext uri="{FF2B5EF4-FFF2-40B4-BE49-F238E27FC236}">
                    <a16:creationId xmlns:a16="http://schemas.microsoft.com/office/drawing/2014/main" id="{6505242F-0A2B-AA4C-8872-65F37AE3F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2" y="1216"/>
                <a:ext cx="350" cy="301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9472" name="Group 214">
              <a:extLst>
                <a:ext uri="{FF2B5EF4-FFF2-40B4-BE49-F238E27FC236}">
                  <a16:creationId xmlns:a16="http://schemas.microsoft.com/office/drawing/2014/main" id="{6FC983DB-561A-EE44-AE02-02B3A3B68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5" y="2364"/>
              <a:ext cx="357" cy="509"/>
              <a:chOff x="2841" y="1111"/>
              <a:chExt cx="357" cy="509"/>
            </a:xfrm>
          </p:grpSpPr>
          <p:sp>
            <p:nvSpPr>
              <p:cNvPr id="139491" name="Line 215">
                <a:extLst>
                  <a:ext uri="{FF2B5EF4-FFF2-40B4-BE49-F238E27FC236}">
                    <a16:creationId xmlns:a16="http://schemas.microsoft.com/office/drawing/2014/main" id="{2E6ED5D5-2EE1-9E4A-8756-3973341AA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1" y="1450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2" name="Line 216">
                <a:extLst>
                  <a:ext uri="{FF2B5EF4-FFF2-40B4-BE49-F238E27FC236}">
                    <a16:creationId xmlns:a16="http://schemas.microsoft.com/office/drawing/2014/main" id="{F3F72A60-857F-D646-A6EE-F7C6408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2" y="1111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3" name="AutoShape 217">
                <a:extLst>
                  <a:ext uri="{FF2B5EF4-FFF2-40B4-BE49-F238E27FC236}">
                    <a16:creationId xmlns:a16="http://schemas.microsoft.com/office/drawing/2014/main" id="{A4BC3BB0-359F-C847-BB38-4EC2D5641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2" y="1216"/>
                <a:ext cx="350" cy="301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9473" name="Group 218">
              <a:extLst>
                <a:ext uri="{FF2B5EF4-FFF2-40B4-BE49-F238E27FC236}">
                  <a16:creationId xmlns:a16="http://schemas.microsoft.com/office/drawing/2014/main" id="{E4BB58FB-4ACE-C74E-91BD-F9E752384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5" y="2972"/>
              <a:ext cx="357" cy="509"/>
              <a:chOff x="2841" y="1111"/>
              <a:chExt cx="357" cy="509"/>
            </a:xfrm>
          </p:grpSpPr>
          <p:sp>
            <p:nvSpPr>
              <p:cNvPr id="139488" name="Line 219">
                <a:extLst>
                  <a:ext uri="{FF2B5EF4-FFF2-40B4-BE49-F238E27FC236}">
                    <a16:creationId xmlns:a16="http://schemas.microsoft.com/office/drawing/2014/main" id="{869D0C26-E566-C34D-B0EB-A3A013E22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1" y="1450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9" name="Line 220">
                <a:extLst>
                  <a:ext uri="{FF2B5EF4-FFF2-40B4-BE49-F238E27FC236}">
                    <a16:creationId xmlns:a16="http://schemas.microsoft.com/office/drawing/2014/main" id="{E2EB59A8-4863-064B-BD89-68C2A7B94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2" y="1111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0" name="AutoShape 221">
                <a:extLst>
                  <a:ext uri="{FF2B5EF4-FFF2-40B4-BE49-F238E27FC236}">
                    <a16:creationId xmlns:a16="http://schemas.microsoft.com/office/drawing/2014/main" id="{827A8604-9693-494E-954B-DAF346036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2" y="1214"/>
                <a:ext cx="350" cy="302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9474" name="Freeform 222">
              <a:extLst>
                <a:ext uri="{FF2B5EF4-FFF2-40B4-BE49-F238E27FC236}">
                  <a16:creationId xmlns:a16="http://schemas.microsoft.com/office/drawing/2014/main" id="{0AD76158-258C-5343-8D71-232421AE4CD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16" y="3541"/>
              <a:ext cx="392" cy="304"/>
            </a:xfrm>
            <a:custGeom>
              <a:avLst/>
              <a:gdLst>
                <a:gd name="T0" fmla="*/ 76492 w 211"/>
                <a:gd name="T1" fmla="*/ 31922 h 173"/>
                <a:gd name="T2" fmla="*/ 4576500 w 211"/>
                <a:gd name="T3" fmla="*/ 98570 h 173"/>
                <a:gd name="T4" fmla="*/ 5311578 w 211"/>
                <a:gd name="T5" fmla="*/ 187549 h 173"/>
                <a:gd name="T6" fmla="*/ 5986949 w 211"/>
                <a:gd name="T7" fmla="*/ 347713 h 173"/>
                <a:gd name="T8" fmla="*/ 6320060 w 211"/>
                <a:gd name="T9" fmla="*/ 446363 h 173"/>
                <a:gd name="T10" fmla="*/ 6667450 w 211"/>
                <a:gd name="T11" fmla="*/ 597288 h 173"/>
                <a:gd name="T12" fmla="*/ 7067281 w 211"/>
                <a:gd name="T13" fmla="*/ 752303 h 173"/>
                <a:gd name="T14" fmla="*/ 7509317 w 211"/>
                <a:gd name="T15" fmla="*/ 1000578 h 173"/>
                <a:gd name="T16" fmla="*/ 7773007 w 211"/>
                <a:gd name="T17" fmla="*/ 1190736 h 173"/>
                <a:gd name="T18" fmla="*/ 7556523 w 211"/>
                <a:gd name="T19" fmla="*/ 1396574 h 173"/>
                <a:gd name="T20" fmla="*/ 7367233 w 211"/>
                <a:gd name="T21" fmla="*/ 1483933 h 173"/>
                <a:gd name="T22" fmla="*/ 7154193 w 211"/>
                <a:gd name="T23" fmla="*/ 1626787 h 173"/>
                <a:gd name="T24" fmla="*/ 6761955 w 211"/>
                <a:gd name="T25" fmla="*/ 1802073 h 173"/>
                <a:gd name="T26" fmla="*/ 6177136 w 211"/>
                <a:gd name="T27" fmla="*/ 2018175 h 173"/>
                <a:gd name="T28" fmla="*/ 5141764 w 211"/>
                <a:gd name="T29" fmla="*/ 2298783 h 173"/>
                <a:gd name="T30" fmla="*/ 4008546 w 211"/>
                <a:gd name="T31" fmla="*/ 2411611 h 173"/>
                <a:gd name="T32" fmla="*/ 0 w 211"/>
                <a:gd name="T33" fmla="*/ 2421979 h 173"/>
                <a:gd name="T34" fmla="*/ 606972 w 211"/>
                <a:gd name="T35" fmla="*/ 1975700 h 173"/>
                <a:gd name="T36" fmla="*/ 823365 w 211"/>
                <a:gd name="T37" fmla="*/ 1713873 h 173"/>
                <a:gd name="T38" fmla="*/ 911233 w 211"/>
                <a:gd name="T39" fmla="*/ 1287136 h 173"/>
                <a:gd name="T40" fmla="*/ 746931 w 211"/>
                <a:gd name="T41" fmla="*/ 784360 h 173"/>
                <a:gd name="T42" fmla="*/ 264011 w 211"/>
                <a:gd name="T43" fmla="*/ 229912 h 173"/>
                <a:gd name="T44" fmla="*/ 76492 w 211"/>
                <a:gd name="T45" fmla="*/ 31922 h 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1" h="173">
                  <a:moveTo>
                    <a:pt x="2" y="2"/>
                  </a:moveTo>
                  <a:cubicBezTo>
                    <a:pt x="39" y="5"/>
                    <a:pt x="83" y="0"/>
                    <a:pt x="122" y="7"/>
                  </a:cubicBezTo>
                  <a:cubicBezTo>
                    <a:pt x="128" y="10"/>
                    <a:pt x="135" y="11"/>
                    <a:pt x="142" y="13"/>
                  </a:cubicBezTo>
                  <a:cubicBezTo>
                    <a:pt x="145" y="18"/>
                    <a:pt x="154" y="22"/>
                    <a:pt x="160" y="24"/>
                  </a:cubicBezTo>
                  <a:cubicBezTo>
                    <a:pt x="162" y="28"/>
                    <a:pt x="165" y="29"/>
                    <a:pt x="169" y="31"/>
                  </a:cubicBezTo>
                  <a:cubicBezTo>
                    <a:pt x="170" y="34"/>
                    <a:pt x="175" y="39"/>
                    <a:pt x="178" y="41"/>
                  </a:cubicBezTo>
                  <a:cubicBezTo>
                    <a:pt x="180" y="45"/>
                    <a:pt x="185" y="51"/>
                    <a:pt x="189" y="52"/>
                  </a:cubicBezTo>
                  <a:cubicBezTo>
                    <a:pt x="192" y="57"/>
                    <a:pt x="198" y="64"/>
                    <a:pt x="201" y="69"/>
                  </a:cubicBezTo>
                  <a:cubicBezTo>
                    <a:pt x="204" y="74"/>
                    <a:pt x="208" y="78"/>
                    <a:pt x="208" y="82"/>
                  </a:cubicBezTo>
                  <a:cubicBezTo>
                    <a:pt x="211" y="86"/>
                    <a:pt x="206" y="93"/>
                    <a:pt x="202" y="96"/>
                  </a:cubicBezTo>
                  <a:cubicBezTo>
                    <a:pt x="200" y="100"/>
                    <a:pt x="201" y="101"/>
                    <a:pt x="197" y="102"/>
                  </a:cubicBezTo>
                  <a:cubicBezTo>
                    <a:pt x="196" y="106"/>
                    <a:pt x="194" y="110"/>
                    <a:pt x="191" y="112"/>
                  </a:cubicBezTo>
                  <a:cubicBezTo>
                    <a:pt x="190" y="115"/>
                    <a:pt x="181" y="124"/>
                    <a:pt x="181" y="124"/>
                  </a:cubicBezTo>
                  <a:cubicBezTo>
                    <a:pt x="177" y="128"/>
                    <a:pt x="172" y="133"/>
                    <a:pt x="165" y="139"/>
                  </a:cubicBezTo>
                  <a:cubicBezTo>
                    <a:pt x="158" y="145"/>
                    <a:pt x="147" y="154"/>
                    <a:pt x="137" y="158"/>
                  </a:cubicBezTo>
                  <a:cubicBezTo>
                    <a:pt x="132" y="160"/>
                    <a:pt x="114" y="165"/>
                    <a:pt x="107" y="166"/>
                  </a:cubicBezTo>
                  <a:cubicBezTo>
                    <a:pt x="79" y="173"/>
                    <a:pt x="1" y="167"/>
                    <a:pt x="0" y="167"/>
                  </a:cubicBezTo>
                  <a:cubicBezTo>
                    <a:pt x="5" y="157"/>
                    <a:pt x="11" y="147"/>
                    <a:pt x="16" y="136"/>
                  </a:cubicBezTo>
                  <a:cubicBezTo>
                    <a:pt x="19" y="130"/>
                    <a:pt x="18" y="123"/>
                    <a:pt x="22" y="118"/>
                  </a:cubicBezTo>
                  <a:cubicBezTo>
                    <a:pt x="24" y="111"/>
                    <a:pt x="24" y="97"/>
                    <a:pt x="24" y="89"/>
                  </a:cubicBezTo>
                  <a:cubicBezTo>
                    <a:pt x="24" y="79"/>
                    <a:pt x="27" y="65"/>
                    <a:pt x="20" y="54"/>
                  </a:cubicBezTo>
                  <a:cubicBezTo>
                    <a:pt x="19" y="44"/>
                    <a:pt x="17" y="22"/>
                    <a:pt x="7" y="16"/>
                  </a:cubicBezTo>
                  <a:cubicBezTo>
                    <a:pt x="6" y="11"/>
                    <a:pt x="2" y="7"/>
                    <a:pt x="2" y="2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475" name="Freeform 223">
              <a:extLst>
                <a:ext uri="{FF2B5EF4-FFF2-40B4-BE49-F238E27FC236}">
                  <a16:creationId xmlns:a16="http://schemas.microsoft.com/office/drawing/2014/main" id="{06CBD3FB-B7A2-C846-80C4-4FF9C7A07A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24" y="3541"/>
              <a:ext cx="392" cy="304"/>
            </a:xfrm>
            <a:custGeom>
              <a:avLst/>
              <a:gdLst>
                <a:gd name="T0" fmla="*/ 76492 w 211"/>
                <a:gd name="T1" fmla="*/ 31922 h 173"/>
                <a:gd name="T2" fmla="*/ 4576500 w 211"/>
                <a:gd name="T3" fmla="*/ 98570 h 173"/>
                <a:gd name="T4" fmla="*/ 5311578 w 211"/>
                <a:gd name="T5" fmla="*/ 187549 h 173"/>
                <a:gd name="T6" fmla="*/ 5986949 w 211"/>
                <a:gd name="T7" fmla="*/ 347713 h 173"/>
                <a:gd name="T8" fmla="*/ 6320060 w 211"/>
                <a:gd name="T9" fmla="*/ 446363 h 173"/>
                <a:gd name="T10" fmla="*/ 6667450 w 211"/>
                <a:gd name="T11" fmla="*/ 597288 h 173"/>
                <a:gd name="T12" fmla="*/ 7067281 w 211"/>
                <a:gd name="T13" fmla="*/ 752303 h 173"/>
                <a:gd name="T14" fmla="*/ 7509317 w 211"/>
                <a:gd name="T15" fmla="*/ 1000578 h 173"/>
                <a:gd name="T16" fmla="*/ 7773007 w 211"/>
                <a:gd name="T17" fmla="*/ 1190736 h 173"/>
                <a:gd name="T18" fmla="*/ 7556523 w 211"/>
                <a:gd name="T19" fmla="*/ 1396574 h 173"/>
                <a:gd name="T20" fmla="*/ 7367233 w 211"/>
                <a:gd name="T21" fmla="*/ 1483933 h 173"/>
                <a:gd name="T22" fmla="*/ 7154193 w 211"/>
                <a:gd name="T23" fmla="*/ 1626787 h 173"/>
                <a:gd name="T24" fmla="*/ 6761955 w 211"/>
                <a:gd name="T25" fmla="*/ 1802073 h 173"/>
                <a:gd name="T26" fmla="*/ 6177136 w 211"/>
                <a:gd name="T27" fmla="*/ 2018175 h 173"/>
                <a:gd name="T28" fmla="*/ 5141764 w 211"/>
                <a:gd name="T29" fmla="*/ 2298783 h 173"/>
                <a:gd name="T30" fmla="*/ 4008546 w 211"/>
                <a:gd name="T31" fmla="*/ 2411611 h 173"/>
                <a:gd name="T32" fmla="*/ 0 w 211"/>
                <a:gd name="T33" fmla="*/ 2421979 h 173"/>
                <a:gd name="T34" fmla="*/ 606972 w 211"/>
                <a:gd name="T35" fmla="*/ 1975700 h 173"/>
                <a:gd name="T36" fmla="*/ 823365 w 211"/>
                <a:gd name="T37" fmla="*/ 1713873 h 173"/>
                <a:gd name="T38" fmla="*/ 911233 w 211"/>
                <a:gd name="T39" fmla="*/ 1287136 h 173"/>
                <a:gd name="T40" fmla="*/ 746931 w 211"/>
                <a:gd name="T41" fmla="*/ 784360 h 173"/>
                <a:gd name="T42" fmla="*/ 264011 w 211"/>
                <a:gd name="T43" fmla="*/ 229912 h 173"/>
                <a:gd name="T44" fmla="*/ 76492 w 211"/>
                <a:gd name="T45" fmla="*/ 31922 h 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1" h="173">
                  <a:moveTo>
                    <a:pt x="2" y="2"/>
                  </a:moveTo>
                  <a:cubicBezTo>
                    <a:pt x="39" y="5"/>
                    <a:pt x="83" y="0"/>
                    <a:pt x="122" y="7"/>
                  </a:cubicBezTo>
                  <a:cubicBezTo>
                    <a:pt x="128" y="10"/>
                    <a:pt x="135" y="11"/>
                    <a:pt x="142" y="13"/>
                  </a:cubicBezTo>
                  <a:cubicBezTo>
                    <a:pt x="145" y="18"/>
                    <a:pt x="154" y="22"/>
                    <a:pt x="160" y="24"/>
                  </a:cubicBezTo>
                  <a:cubicBezTo>
                    <a:pt x="162" y="28"/>
                    <a:pt x="165" y="29"/>
                    <a:pt x="169" y="31"/>
                  </a:cubicBezTo>
                  <a:cubicBezTo>
                    <a:pt x="170" y="34"/>
                    <a:pt x="175" y="39"/>
                    <a:pt x="178" y="41"/>
                  </a:cubicBezTo>
                  <a:cubicBezTo>
                    <a:pt x="180" y="45"/>
                    <a:pt x="185" y="51"/>
                    <a:pt x="189" y="52"/>
                  </a:cubicBezTo>
                  <a:cubicBezTo>
                    <a:pt x="192" y="57"/>
                    <a:pt x="198" y="64"/>
                    <a:pt x="201" y="69"/>
                  </a:cubicBezTo>
                  <a:cubicBezTo>
                    <a:pt x="204" y="74"/>
                    <a:pt x="208" y="78"/>
                    <a:pt x="208" y="82"/>
                  </a:cubicBezTo>
                  <a:cubicBezTo>
                    <a:pt x="211" y="86"/>
                    <a:pt x="206" y="93"/>
                    <a:pt x="202" y="96"/>
                  </a:cubicBezTo>
                  <a:cubicBezTo>
                    <a:pt x="200" y="100"/>
                    <a:pt x="201" y="101"/>
                    <a:pt x="197" y="102"/>
                  </a:cubicBezTo>
                  <a:cubicBezTo>
                    <a:pt x="196" y="106"/>
                    <a:pt x="194" y="110"/>
                    <a:pt x="191" y="112"/>
                  </a:cubicBezTo>
                  <a:cubicBezTo>
                    <a:pt x="190" y="115"/>
                    <a:pt x="181" y="124"/>
                    <a:pt x="181" y="124"/>
                  </a:cubicBezTo>
                  <a:cubicBezTo>
                    <a:pt x="177" y="128"/>
                    <a:pt x="172" y="133"/>
                    <a:pt x="165" y="139"/>
                  </a:cubicBezTo>
                  <a:cubicBezTo>
                    <a:pt x="158" y="145"/>
                    <a:pt x="147" y="154"/>
                    <a:pt x="137" y="158"/>
                  </a:cubicBezTo>
                  <a:cubicBezTo>
                    <a:pt x="132" y="160"/>
                    <a:pt x="114" y="165"/>
                    <a:pt x="107" y="166"/>
                  </a:cubicBezTo>
                  <a:cubicBezTo>
                    <a:pt x="79" y="173"/>
                    <a:pt x="1" y="167"/>
                    <a:pt x="0" y="167"/>
                  </a:cubicBezTo>
                  <a:cubicBezTo>
                    <a:pt x="5" y="157"/>
                    <a:pt x="11" y="147"/>
                    <a:pt x="16" y="136"/>
                  </a:cubicBezTo>
                  <a:cubicBezTo>
                    <a:pt x="19" y="130"/>
                    <a:pt x="18" y="123"/>
                    <a:pt x="22" y="118"/>
                  </a:cubicBezTo>
                  <a:cubicBezTo>
                    <a:pt x="24" y="111"/>
                    <a:pt x="24" y="97"/>
                    <a:pt x="24" y="89"/>
                  </a:cubicBezTo>
                  <a:cubicBezTo>
                    <a:pt x="24" y="79"/>
                    <a:pt x="27" y="65"/>
                    <a:pt x="20" y="54"/>
                  </a:cubicBezTo>
                  <a:cubicBezTo>
                    <a:pt x="19" y="44"/>
                    <a:pt x="17" y="22"/>
                    <a:pt x="7" y="16"/>
                  </a:cubicBezTo>
                  <a:cubicBezTo>
                    <a:pt x="6" y="11"/>
                    <a:pt x="2" y="7"/>
                    <a:pt x="2" y="2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476" name="Group 224">
              <a:extLst>
                <a:ext uri="{FF2B5EF4-FFF2-40B4-BE49-F238E27FC236}">
                  <a16:creationId xmlns:a16="http://schemas.microsoft.com/office/drawing/2014/main" id="{A0F6008B-DE55-2944-9DC5-0337CCFEC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2" y="722"/>
              <a:ext cx="207" cy="322"/>
              <a:chOff x="1408" y="668"/>
              <a:chExt cx="207" cy="322"/>
            </a:xfrm>
          </p:grpSpPr>
          <p:sp>
            <p:nvSpPr>
              <p:cNvPr id="139485" name="Line 225">
                <a:extLst>
                  <a:ext uri="{FF2B5EF4-FFF2-40B4-BE49-F238E27FC236}">
                    <a16:creationId xmlns:a16="http://schemas.microsoft.com/office/drawing/2014/main" id="{FF6D0D2B-FB61-8B47-B6AD-97C206C4B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0" y="929"/>
                <a:ext cx="1" cy="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6" name="Oval 226">
                <a:extLst>
                  <a:ext uri="{FF2B5EF4-FFF2-40B4-BE49-F238E27FC236}">
                    <a16:creationId xmlns:a16="http://schemas.microsoft.com/office/drawing/2014/main" id="{45248AB0-C5C3-474D-8E27-9ECAE7A9C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883"/>
                <a:ext cx="52" cy="5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487" name="Freeform 227">
                <a:extLst>
                  <a:ext uri="{FF2B5EF4-FFF2-40B4-BE49-F238E27FC236}">
                    <a16:creationId xmlns:a16="http://schemas.microsoft.com/office/drawing/2014/main" id="{A9849811-1F3B-6B41-A19F-AB8DB338C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668"/>
                <a:ext cx="207" cy="207"/>
              </a:xfrm>
              <a:custGeom>
                <a:avLst/>
                <a:gdLst>
                  <a:gd name="T0" fmla="*/ 1 w 413"/>
                  <a:gd name="T1" fmla="*/ 1 h 413"/>
                  <a:gd name="T2" fmla="*/ 0 w 413"/>
                  <a:gd name="T3" fmla="*/ 0 h 413"/>
                  <a:gd name="T4" fmla="*/ 1 w 413"/>
                  <a:gd name="T5" fmla="*/ 0 h 413"/>
                  <a:gd name="T6" fmla="*/ 1 w 413"/>
                  <a:gd name="T7" fmla="*/ 1 h 4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9477" name="Group 228">
              <a:extLst>
                <a:ext uri="{FF2B5EF4-FFF2-40B4-BE49-F238E27FC236}">
                  <a16:creationId xmlns:a16="http://schemas.microsoft.com/office/drawing/2014/main" id="{56C246F5-3B19-C646-986B-5847098B1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3" y="722"/>
              <a:ext cx="207" cy="322"/>
              <a:chOff x="1408" y="668"/>
              <a:chExt cx="207" cy="322"/>
            </a:xfrm>
          </p:grpSpPr>
          <p:sp>
            <p:nvSpPr>
              <p:cNvPr id="139482" name="Line 229">
                <a:extLst>
                  <a:ext uri="{FF2B5EF4-FFF2-40B4-BE49-F238E27FC236}">
                    <a16:creationId xmlns:a16="http://schemas.microsoft.com/office/drawing/2014/main" id="{432AF458-4058-B94B-9D4C-DB7BA2B08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0" y="929"/>
                <a:ext cx="1" cy="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3" name="Oval 230">
                <a:extLst>
                  <a:ext uri="{FF2B5EF4-FFF2-40B4-BE49-F238E27FC236}">
                    <a16:creationId xmlns:a16="http://schemas.microsoft.com/office/drawing/2014/main" id="{AF4CBD97-EF98-824A-A54A-FDFE7DE46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883"/>
                <a:ext cx="52" cy="5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484" name="Freeform 231">
                <a:extLst>
                  <a:ext uri="{FF2B5EF4-FFF2-40B4-BE49-F238E27FC236}">
                    <a16:creationId xmlns:a16="http://schemas.microsoft.com/office/drawing/2014/main" id="{07916A77-626E-B64F-8CFF-71EA5547B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668"/>
                <a:ext cx="207" cy="207"/>
              </a:xfrm>
              <a:custGeom>
                <a:avLst/>
                <a:gdLst>
                  <a:gd name="T0" fmla="*/ 1 w 413"/>
                  <a:gd name="T1" fmla="*/ 1 h 413"/>
                  <a:gd name="T2" fmla="*/ 0 w 413"/>
                  <a:gd name="T3" fmla="*/ 0 h 413"/>
                  <a:gd name="T4" fmla="*/ 1 w 413"/>
                  <a:gd name="T5" fmla="*/ 0 h 413"/>
                  <a:gd name="T6" fmla="*/ 1 w 413"/>
                  <a:gd name="T7" fmla="*/ 1 h 4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9478" name="Group 232">
              <a:extLst>
                <a:ext uri="{FF2B5EF4-FFF2-40B4-BE49-F238E27FC236}">
                  <a16:creationId xmlns:a16="http://schemas.microsoft.com/office/drawing/2014/main" id="{303DED32-D0A2-8B46-9307-B65977EEB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2" y="722"/>
              <a:ext cx="207" cy="322"/>
              <a:chOff x="1408" y="668"/>
              <a:chExt cx="207" cy="322"/>
            </a:xfrm>
          </p:grpSpPr>
          <p:sp>
            <p:nvSpPr>
              <p:cNvPr id="139479" name="Line 233">
                <a:extLst>
                  <a:ext uri="{FF2B5EF4-FFF2-40B4-BE49-F238E27FC236}">
                    <a16:creationId xmlns:a16="http://schemas.microsoft.com/office/drawing/2014/main" id="{4A12EEBF-C2C9-A244-9635-ACBABD895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0" y="929"/>
                <a:ext cx="1" cy="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0" name="Oval 234">
                <a:extLst>
                  <a:ext uri="{FF2B5EF4-FFF2-40B4-BE49-F238E27FC236}">
                    <a16:creationId xmlns:a16="http://schemas.microsoft.com/office/drawing/2014/main" id="{E6EAA542-5467-2447-8851-CE5386C52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883"/>
                <a:ext cx="52" cy="5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481" name="Freeform 235">
                <a:extLst>
                  <a:ext uri="{FF2B5EF4-FFF2-40B4-BE49-F238E27FC236}">
                    <a16:creationId xmlns:a16="http://schemas.microsoft.com/office/drawing/2014/main" id="{5E2EE081-95B6-EC4A-A846-0F9329106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668"/>
                <a:ext cx="207" cy="207"/>
              </a:xfrm>
              <a:custGeom>
                <a:avLst/>
                <a:gdLst>
                  <a:gd name="T0" fmla="*/ 1 w 413"/>
                  <a:gd name="T1" fmla="*/ 1 h 413"/>
                  <a:gd name="T2" fmla="*/ 0 w 413"/>
                  <a:gd name="T3" fmla="*/ 0 h 413"/>
                  <a:gd name="T4" fmla="*/ 1 w 413"/>
                  <a:gd name="T5" fmla="*/ 0 h 413"/>
                  <a:gd name="T6" fmla="*/ 1 w 413"/>
                  <a:gd name="T7" fmla="*/ 1 h 4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9267" name="TextBox 238">
            <a:extLst>
              <a:ext uri="{FF2B5EF4-FFF2-40B4-BE49-F238E27FC236}">
                <a16:creationId xmlns:a16="http://schemas.microsoft.com/office/drawing/2014/main" id="{E987D647-CB78-EC46-B706-40D84AC3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553201"/>
            <a:ext cx="231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B.26 from textbook ]</a:t>
            </a:r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>
            <a:extLst>
              <a:ext uri="{FF2B5EF4-FFF2-40B4-BE49-F238E27FC236}">
                <a16:creationId xmlns:a16="http://schemas.microsoft.com/office/drawing/2014/main" id="{E8304AD9-7522-FA4A-9537-882A2F445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/>
              <a:t>Customary Schematic for PLA</a:t>
            </a:r>
          </a:p>
        </p:txBody>
      </p:sp>
      <p:sp>
        <p:nvSpPr>
          <p:cNvPr id="140290" name="Rectangle 4">
            <a:extLst>
              <a:ext uri="{FF2B5EF4-FFF2-40B4-BE49-F238E27FC236}">
                <a16:creationId xmlns:a16="http://schemas.microsoft.com/office/drawing/2014/main" id="{DAEEB2E8-0AB0-7E49-A642-F32231ED4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2109789"/>
            <a:ext cx="3790950" cy="34813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291" name="Line 5">
            <a:extLst>
              <a:ext uri="{FF2B5EF4-FFF2-40B4-BE49-F238E27FC236}">
                <a16:creationId xmlns:a16="http://schemas.microsoft.com/office/drawing/2014/main" id="{9C997E4E-5D47-CC49-BA25-95FB83420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4854575"/>
            <a:ext cx="29098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2" name="Line 6">
            <a:extLst>
              <a:ext uri="{FF2B5EF4-FFF2-40B4-BE49-F238E27FC236}">
                <a16:creationId xmlns:a16="http://schemas.microsoft.com/office/drawing/2014/main" id="{66E68FA5-F359-B346-A8A0-A10F59414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4095750"/>
            <a:ext cx="29098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3" name="Line 7">
            <a:extLst>
              <a:ext uri="{FF2B5EF4-FFF2-40B4-BE49-F238E27FC236}">
                <a16:creationId xmlns:a16="http://schemas.microsoft.com/office/drawing/2014/main" id="{E13ACCDD-8E46-6645-AB97-023170AB5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3317875"/>
            <a:ext cx="29098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4" name="Line 8">
            <a:extLst>
              <a:ext uri="{FF2B5EF4-FFF2-40B4-BE49-F238E27FC236}">
                <a16:creationId xmlns:a16="http://schemas.microsoft.com/office/drawing/2014/main" id="{A32BA5A4-9DB2-CD49-B351-6267F5A07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2560639"/>
            <a:ext cx="29098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5" name="Line 9">
            <a:extLst>
              <a:ext uri="{FF2B5EF4-FFF2-40B4-BE49-F238E27FC236}">
                <a16:creationId xmlns:a16="http://schemas.microsoft.com/office/drawing/2014/main" id="{8D6ECED9-326C-164D-8A70-E32722ECB1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6" name="Line 10">
            <a:extLst>
              <a:ext uri="{FF2B5EF4-FFF2-40B4-BE49-F238E27FC236}">
                <a16:creationId xmlns:a16="http://schemas.microsoft.com/office/drawing/2014/main" id="{F9C9BC26-236C-C240-8317-80489AD315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5901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7" name="Line 11">
            <a:extLst>
              <a:ext uri="{FF2B5EF4-FFF2-40B4-BE49-F238E27FC236}">
                <a16:creationId xmlns:a16="http://schemas.microsoft.com/office/drawing/2014/main" id="{3A16E209-8023-B34E-9037-ED3F28D4F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6326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8" name="Line 12">
            <a:extLst>
              <a:ext uri="{FF2B5EF4-FFF2-40B4-BE49-F238E27FC236}">
                <a16:creationId xmlns:a16="http://schemas.microsoft.com/office/drawing/2014/main" id="{9A12BCE3-394E-8940-87D0-1C046E7E12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16326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9" name="Line 13">
            <a:extLst>
              <a:ext uri="{FF2B5EF4-FFF2-40B4-BE49-F238E27FC236}">
                <a16:creationId xmlns:a16="http://schemas.microsoft.com/office/drawing/2014/main" id="{2E6971B7-DDE8-D943-A971-41C91182B0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3255963"/>
            <a:ext cx="142875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0" name="Line 14">
            <a:extLst>
              <a:ext uri="{FF2B5EF4-FFF2-40B4-BE49-F238E27FC236}">
                <a16:creationId xmlns:a16="http://schemas.microsoft.com/office/drawing/2014/main" id="{69F5DA28-BB04-CF41-A659-ACC5AD9E26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5901" y="3255963"/>
            <a:ext cx="142875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1" name="Line 15">
            <a:extLst>
              <a:ext uri="{FF2B5EF4-FFF2-40B4-BE49-F238E27FC236}">
                <a16:creationId xmlns:a16="http://schemas.microsoft.com/office/drawing/2014/main" id="{C1790C54-EBD7-4147-9E17-21B466A5CD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7601" y="3255963"/>
            <a:ext cx="144463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2" name="Line 16">
            <a:extLst>
              <a:ext uri="{FF2B5EF4-FFF2-40B4-BE49-F238E27FC236}">
                <a16:creationId xmlns:a16="http://schemas.microsoft.com/office/drawing/2014/main" id="{EE0E96F6-3F91-1947-AA8B-C7A03DA7AA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7601" y="3255963"/>
            <a:ext cx="144463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3" name="Line 17">
            <a:extLst>
              <a:ext uri="{FF2B5EF4-FFF2-40B4-BE49-F238E27FC236}">
                <a16:creationId xmlns:a16="http://schemas.microsoft.com/office/drawing/2014/main" id="{7F1D1D00-EE4A-7146-A58F-FC4E9A1552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7389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4" name="Line 18">
            <a:extLst>
              <a:ext uri="{FF2B5EF4-FFF2-40B4-BE49-F238E27FC236}">
                <a16:creationId xmlns:a16="http://schemas.microsoft.com/office/drawing/2014/main" id="{405951EB-FB7C-DB47-B213-477C4ED6AF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7389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5" name="Line 19">
            <a:extLst>
              <a:ext uri="{FF2B5EF4-FFF2-40B4-BE49-F238E27FC236}">
                <a16:creationId xmlns:a16="http://schemas.microsoft.com/office/drawing/2014/main" id="{DE389728-FA55-EB4A-AC1C-5FBD854DFA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653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6" name="Line 20">
            <a:extLst>
              <a:ext uri="{FF2B5EF4-FFF2-40B4-BE49-F238E27FC236}">
                <a16:creationId xmlns:a16="http://schemas.microsoft.com/office/drawing/2014/main" id="{0ECC8AB5-172E-7345-9914-1CB158A7D1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653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7" name="Line 21">
            <a:extLst>
              <a:ext uri="{FF2B5EF4-FFF2-40B4-BE49-F238E27FC236}">
                <a16:creationId xmlns:a16="http://schemas.microsoft.com/office/drawing/2014/main" id="{B0D8D86A-39D2-2441-88DD-FE96179AB1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6114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8" name="Line 22">
            <a:extLst>
              <a:ext uri="{FF2B5EF4-FFF2-40B4-BE49-F238E27FC236}">
                <a16:creationId xmlns:a16="http://schemas.microsoft.com/office/drawing/2014/main" id="{3B626D43-7647-E446-BA50-CFD0D95C73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6114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9" name="Line 23">
            <a:extLst>
              <a:ext uri="{FF2B5EF4-FFF2-40B4-BE49-F238E27FC236}">
                <a16:creationId xmlns:a16="http://schemas.microsoft.com/office/drawing/2014/main" id="{0B00F6F8-3D3A-B844-A65C-C483F11499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0" name="Line 24">
            <a:extLst>
              <a:ext uri="{FF2B5EF4-FFF2-40B4-BE49-F238E27FC236}">
                <a16:creationId xmlns:a16="http://schemas.microsoft.com/office/drawing/2014/main" id="{987EF8A3-F0D2-F646-83B8-DCA1A4557B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5901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1" name="Line 25">
            <a:extLst>
              <a:ext uri="{FF2B5EF4-FFF2-40B4-BE49-F238E27FC236}">
                <a16:creationId xmlns:a16="http://schemas.microsoft.com/office/drawing/2014/main" id="{A2EFCAAA-FF2C-3A4C-B607-13BE496570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738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2" name="Line 26">
            <a:extLst>
              <a:ext uri="{FF2B5EF4-FFF2-40B4-BE49-F238E27FC236}">
                <a16:creationId xmlns:a16="http://schemas.microsoft.com/office/drawing/2014/main" id="{9FF29F32-7A9B-5847-A0BA-4CBEDA2E25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738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3" name="Rectangle 27">
            <a:extLst>
              <a:ext uri="{FF2B5EF4-FFF2-40B4-BE49-F238E27FC236}">
                <a16:creationId xmlns:a16="http://schemas.microsoft.com/office/drawing/2014/main" id="{4712D7E3-FF79-7F49-9405-0E5F4C1B2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6330950"/>
            <a:ext cx="1122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4" name="Rectangle 28">
            <a:extLst>
              <a:ext uri="{FF2B5EF4-FFF2-40B4-BE49-F238E27FC236}">
                <a16:creationId xmlns:a16="http://schemas.microsoft.com/office/drawing/2014/main" id="{37CBF609-7118-A14A-A20D-AFFEDB6B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4087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5" name="Rectangle 29">
            <a:extLst>
              <a:ext uri="{FF2B5EF4-FFF2-40B4-BE49-F238E27FC236}">
                <a16:creationId xmlns:a16="http://schemas.microsoft.com/office/drawing/2014/main" id="{B2F9CAD4-7EC9-2548-8DF6-1555F7C4B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2286000"/>
            <a:ext cx="148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6" name="Rectangle 30">
            <a:extLst>
              <a:ext uri="{FF2B5EF4-FFF2-40B4-BE49-F238E27FC236}">
                <a16:creationId xmlns:a16="http://schemas.microsoft.com/office/drawing/2014/main" id="{373ADF60-8451-2F4B-AD3E-B12899F55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23637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7" name="Rectangle 31">
            <a:extLst>
              <a:ext uri="{FF2B5EF4-FFF2-40B4-BE49-F238E27FC236}">
                <a16:creationId xmlns:a16="http://schemas.microsoft.com/office/drawing/2014/main" id="{BBE282CA-AE35-7F4E-A86F-897006C6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3054350"/>
            <a:ext cx="148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8" name="Rectangle 32">
            <a:extLst>
              <a:ext uri="{FF2B5EF4-FFF2-40B4-BE49-F238E27FC236}">
                <a16:creationId xmlns:a16="http://schemas.microsoft.com/office/drawing/2014/main" id="{3C1325D6-8F7A-F949-89B5-62B238890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31321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9" name="Rectangle 33">
            <a:extLst>
              <a:ext uri="{FF2B5EF4-FFF2-40B4-BE49-F238E27FC236}">
                <a16:creationId xmlns:a16="http://schemas.microsoft.com/office/drawing/2014/main" id="{4C254F2B-1666-CB46-8FDE-A25CF5DAB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8" y="6330950"/>
            <a:ext cx="1122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0" name="Rectangle 34">
            <a:extLst>
              <a:ext uri="{FF2B5EF4-FFF2-40B4-BE49-F238E27FC236}">
                <a16:creationId xmlns:a16="http://schemas.microsoft.com/office/drawing/2014/main" id="{3C5AB9A1-2B8D-D941-8082-C9555C377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138" y="64087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1" name="Rectangle 35">
            <a:extLst>
              <a:ext uri="{FF2B5EF4-FFF2-40B4-BE49-F238E27FC236}">
                <a16:creationId xmlns:a16="http://schemas.microsoft.com/office/drawing/2014/main" id="{1337EAD3-3C4D-8E41-93CA-A672EE00A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762000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2" name="Rectangle 36">
            <a:extLst>
              <a:ext uri="{FF2B5EF4-FFF2-40B4-BE49-F238E27FC236}">
                <a16:creationId xmlns:a16="http://schemas.microsoft.com/office/drawing/2014/main" id="{7AAF5540-5972-154B-81A2-D56104B32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8572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3" name="Rectangle 37">
            <a:extLst>
              <a:ext uri="{FF2B5EF4-FFF2-40B4-BE49-F238E27FC236}">
                <a16:creationId xmlns:a16="http://schemas.microsoft.com/office/drawing/2014/main" id="{8E167F65-A62A-1646-A81F-2ABF431A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762000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4" name="Rectangle 38">
            <a:extLst>
              <a:ext uri="{FF2B5EF4-FFF2-40B4-BE49-F238E27FC236}">
                <a16:creationId xmlns:a16="http://schemas.microsoft.com/office/drawing/2014/main" id="{E1EA1F80-AAFA-0346-B25A-C28C1EE82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8572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5" name="Rectangle 39">
            <a:extLst>
              <a:ext uri="{FF2B5EF4-FFF2-40B4-BE49-F238E27FC236}">
                <a16:creationId xmlns:a16="http://schemas.microsoft.com/office/drawing/2014/main" id="{C38156AF-02B6-FF40-A7F9-B638A49B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762000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6" name="Rectangle 40">
            <a:extLst>
              <a:ext uri="{FF2B5EF4-FFF2-40B4-BE49-F238E27FC236}">
                <a16:creationId xmlns:a16="http://schemas.microsoft.com/office/drawing/2014/main" id="{2D5D3F36-CF8E-FB47-BA47-15B79A691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2293939"/>
            <a:ext cx="1784350" cy="37687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7" name="Rectangle 41">
            <a:extLst>
              <a:ext uri="{FF2B5EF4-FFF2-40B4-BE49-F238E27FC236}">
                <a16:creationId xmlns:a16="http://schemas.microsoft.com/office/drawing/2014/main" id="{9C759EA5-58E1-F943-ADBF-9D63050E2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8572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8" name="Line 42">
            <a:extLst>
              <a:ext uri="{FF2B5EF4-FFF2-40B4-BE49-F238E27FC236}">
                <a16:creationId xmlns:a16="http://schemas.microsoft.com/office/drawing/2014/main" id="{EF9B072F-CEFE-4741-B1A6-F3903305DE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0889" y="5837238"/>
            <a:ext cx="1587" cy="450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9" name="Line 43">
            <a:extLst>
              <a:ext uri="{FF2B5EF4-FFF2-40B4-BE49-F238E27FC236}">
                <a16:creationId xmlns:a16="http://schemas.microsoft.com/office/drawing/2014/main" id="{82EAB2F4-E223-9C4F-8871-0E820DB20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1270001"/>
            <a:ext cx="1588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0" name="Line 44">
            <a:extLst>
              <a:ext uri="{FF2B5EF4-FFF2-40B4-BE49-F238E27FC236}">
                <a16:creationId xmlns:a16="http://schemas.microsoft.com/office/drawing/2014/main" id="{1562BEFB-23ED-824A-9E80-D6F8FECE8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089" y="1270001"/>
            <a:ext cx="1587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1" name="Line 45">
            <a:extLst>
              <a:ext uri="{FF2B5EF4-FFF2-40B4-BE49-F238E27FC236}">
                <a16:creationId xmlns:a16="http://schemas.microsoft.com/office/drawing/2014/main" id="{02CFAFAE-651D-584E-BBB3-D824DBBFE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514" y="1270001"/>
            <a:ext cx="1587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2" name="Line 46">
            <a:extLst>
              <a:ext uri="{FF2B5EF4-FFF2-40B4-BE49-F238E27FC236}">
                <a16:creationId xmlns:a16="http://schemas.microsoft.com/office/drawing/2014/main" id="{5C4E7AF8-B3CA-0241-9C70-F7860104B9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6225" y="1044575"/>
            <a:ext cx="1588" cy="4445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3" name="Line 47">
            <a:extLst>
              <a:ext uri="{FF2B5EF4-FFF2-40B4-BE49-F238E27FC236}">
                <a16:creationId xmlns:a16="http://schemas.microsoft.com/office/drawing/2014/main" id="{4A8CC460-8AE7-4D4C-BE8F-FF14AD7288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8875" y="1044575"/>
            <a:ext cx="1588" cy="4445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4" name="Line 48">
            <a:extLst>
              <a:ext uri="{FF2B5EF4-FFF2-40B4-BE49-F238E27FC236}">
                <a16:creationId xmlns:a16="http://schemas.microsoft.com/office/drawing/2014/main" id="{EAA60EEC-CA1D-5643-82B4-CB6E6EC2D2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9300" y="1044575"/>
            <a:ext cx="1588" cy="4445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5" name="Line 49">
            <a:extLst>
              <a:ext uri="{FF2B5EF4-FFF2-40B4-BE49-F238E27FC236}">
                <a16:creationId xmlns:a16="http://schemas.microsoft.com/office/drawing/2014/main" id="{48005605-A685-344B-A607-5A48BDE22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225" y="1270000"/>
            <a:ext cx="431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6" name="Line 50">
            <a:extLst>
              <a:ext uri="{FF2B5EF4-FFF2-40B4-BE49-F238E27FC236}">
                <a16:creationId xmlns:a16="http://schemas.microsoft.com/office/drawing/2014/main" id="{5D3C72C5-B018-E343-A673-8E63AB48C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8876" y="1270000"/>
            <a:ext cx="4302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7" name="Line 51">
            <a:extLst>
              <a:ext uri="{FF2B5EF4-FFF2-40B4-BE49-F238E27FC236}">
                <a16:creationId xmlns:a16="http://schemas.microsoft.com/office/drawing/2014/main" id="{2BB010B8-0AA8-4F4F-BF0C-0C986E9D8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1" y="1270000"/>
            <a:ext cx="4302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8" name="Line 52">
            <a:extLst>
              <a:ext uri="{FF2B5EF4-FFF2-40B4-BE49-F238E27FC236}">
                <a16:creationId xmlns:a16="http://schemas.microsoft.com/office/drawing/2014/main" id="{F6F2DC48-07E2-8D47-A5E5-D9BCEA4AF1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8025" y="2068513"/>
            <a:ext cx="1588" cy="3421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9" name="Line 53">
            <a:extLst>
              <a:ext uri="{FF2B5EF4-FFF2-40B4-BE49-F238E27FC236}">
                <a16:creationId xmlns:a16="http://schemas.microsoft.com/office/drawing/2014/main" id="{364C6AC1-098E-AA49-BF4F-D2D96EB33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089" y="2068513"/>
            <a:ext cx="1587" cy="3421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0" name="Line 54">
            <a:extLst>
              <a:ext uri="{FF2B5EF4-FFF2-40B4-BE49-F238E27FC236}">
                <a16:creationId xmlns:a16="http://schemas.microsoft.com/office/drawing/2014/main" id="{EB4B89EB-35E6-C540-BF8D-41B256F4B6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9514" y="2068513"/>
            <a:ext cx="1587" cy="3421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1" name="Line 55">
            <a:extLst>
              <a:ext uri="{FF2B5EF4-FFF2-40B4-BE49-F238E27FC236}">
                <a16:creationId xmlns:a16="http://schemas.microsoft.com/office/drawing/2014/main" id="{E1E87234-1C13-FA4B-9A68-ECCC387A9D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1314" y="5837238"/>
            <a:ext cx="1587" cy="450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2" name="Line 56">
            <a:extLst>
              <a:ext uri="{FF2B5EF4-FFF2-40B4-BE49-F238E27FC236}">
                <a16:creationId xmlns:a16="http://schemas.microsoft.com/office/drawing/2014/main" id="{7DBC0455-727D-1346-904F-A98BB948B9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813" y="2560639"/>
            <a:ext cx="23368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3" name="Line 57">
            <a:extLst>
              <a:ext uri="{FF2B5EF4-FFF2-40B4-BE49-F238E27FC236}">
                <a16:creationId xmlns:a16="http://schemas.microsoft.com/office/drawing/2014/main" id="{7004A5F3-E475-764A-B398-BE3133D230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813" y="3317875"/>
            <a:ext cx="2336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4" name="Line 58">
            <a:extLst>
              <a:ext uri="{FF2B5EF4-FFF2-40B4-BE49-F238E27FC236}">
                <a16:creationId xmlns:a16="http://schemas.microsoft.com/office/drawing/2014/main" id="{EBCE255B-E19C-2443-981F-DA4C703387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814" y="4095750"/>
            <a:ext cx="23780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5" name="Freeform 59">
            <a:extLst>
              <a:ext uri="{FF2B5EF4-FFF2-40B4-BE49-F238E27FC236}">
                <a16:creationId xmlns:a16="http://schemas.microsoft.com/office/drawing/2014/main" id="{600B99C4-55A0-DD4A-8607-BB41FE9C3CAA}"/>
              </a:ext>
            </a:extLst>
          </p:cNvPr>
          <p:cNvSpPr>
            <a:spLocks/>
          </p:cNvSpPr>
          <p:nvPr/>
        </p:nvSpPr>
        <p:spPr bwMode="auto">
          <a:xfrm>
            <a:off x="2797175" y="1249364"/>
            <a:ext cx="39688" cy="41275"/>
          </a:xfrm>
          <a:custGeom>
            <a:avLst/>
            <a:gdLst>
              <a:gd name="T0" fmla="*/ 2147483646 w 52"/>
              <a:gd name="T1" fmla="*/ 2147483646 h 51"/>
              <a:gd name="T2" fmla="*/ 2147483646 w 52"/>
              <a:gd name="T3" fmla="*/ 2147483646 h 51"/>
              <a:gd name="T4" fmla="*/ 2147483646 w 52"/>
              <a:gd name="T5" fmla="*/ 2147483646 h 51"/>
              <a:gd name="T6" fmla="*/ 2147483646 w 52"/>
              <a:gd name="T7" fmla="*/ 2147483646 h 51"/>
              <a:gd name="T8" fmla="*/ 2147483646 w 52"/>
              <a:gd name="T9" fmla="*/ 2147483646 h 51"/>
              <a:gd name="T10" fmla="*/ 2147483646 w 52"/>
              <a:gd name="T11" fmla="*/ 2147483646 h 51"/>
              <a:gd name="T12" fmla="*/ 2147483646 w 52"/>
              <a:gd name="T13" fmla="*/ 2147483646 h 51"/>
              <a:gd name="T14" fmla="*/ 2147483646 w 52"/>
              <a:gd name="T15" fmla="*/ 2147483646 h 51"/>
              <a:gd name="T16" fmla="*/ 2147483646 w 52"/>
              <a:gd name="T17" fmla="*/ 2147483646 h 51"/>
              <a:gd name="T18" fmla="*/ 2147483646 w 52"/>
              <a:gd name="T19" fmla="*/ 0 h 51"/>
              <a:gd name="T20" fmla="*/ 2147483646 w 52"/>
              <a:gd name="T21" fmla="*/ 0 h 51"/>
              <a:gd name="T22" fmla="*/ 2147483646 w 52"/>
              <a:gd name="T23" fmla="*/ 0 h 51"/>
              <a:gd name="T24" fmla="*/ 2147483646 w 52"/>
              <a:gd name="T25" fmla="*/ 0 h 51"/>
              <a:gd name="T26" fmla="*/ 2147483646 w 52"/>
              <a:gd name="T27" fmla="*/ 2147483646 h 51"/>
              <a:gd name="T28" fmla="*/ 2147483646 w 52"/>
              <a:gd name="T29" fmla="*/ 2147483646 h 51"/>
              <a:gd name="T30" fmla="*/ 2147483646 w 52"/>
              <a:gd name="T31" fmla="*/ 2147483646 h 51"/>
              <a:gd name="T32" fmla="*/ 2147483646 w 52"/>
              <a:gd name="T33" fmla="*/ 2147483646 h 51"/>
              <a:gd name="T34" fmla="*/ 2147483646 w 52"/>
              <a:gd name="T35" fmla="*/ 2147483646 h 51"/>
              <a:gd name="T36" fmla="*/ 2147483646 w 52"/>
              <a:gd name="T37" fmla="*/ 2147483646 h 51"/>
              <a:gd name="T38" fmla="*/ 2147483646 w 52"/>
              <a:gd name="T39" fmla="*/ 2147483646 h 51"/>
              <a:gd name="T40" fmla="*/ 2147483646 w 52"/>
              <a:gd name="T41" fmla="*/ 2147483646 h 51"/>
              <a:gd name="T42" fmla="*/ 2147483646 w 52"/>
              <a:gd name="T43" fmla="*/ 2147483646 h 51"/>
              <a:gd name="T44" fmla="*/ 2147483646 w 52"/>
              <a:gd name="T45" fmla="*/ 2147483646 h 51"/>
              <a:gd name="T46" fmla="*/ 2147483646 w 52"/>
              <a:gd name="T47" fmla="*/ 2147483646 h 51"/>
              <a:gd name="T48" fmla="*/ 2147483646 w 52"/>
              <a:gd name="T49" fmla="*/ 2147483646 h 51"/>
              <a:gd name="T50" fmla="*/ 2147483646 w 52"/>
              <a:gd name="T51" fmla="*/ 2147483646 h 51"/>
              <a:gd name="T52" fmla="*/ 2147483646 w 52"/>
              <a:gd name="T53" fmla="*/ 2147483646 h 51"/>
              <a:gd name="T54" fmla="*/ 2147483646 w 52"/>
              <a:gd name="T55" fmla="*/ 2147483646 h 51"/>
              <a:gd name="T56" fmla="*/ 2147483646 w 52"/>
              <a:gd name="T57" fmla="*/ 2147483646 h 51"/>
              <a:gd name="T58" fmla="*/ 2147483646 w 52"/>
              <a:gd name="T59" fmla="*/ 2147483646 h 51"/>
              <a:gd name="T60" fmla="*/ 2147483646 w 52"/>
              <a:gd name="T61" fmla="*/ 2147483646 h 51"/>
              <a:gd name="T62" fmla="*/ 2147483646 w 52"/>
              <a:gd name="T63" fmla="*/ 2147483646 h 51"/>
              <a:gd name="T64" fmla="*/ 2147483646 w 52"/>
              <a:gd name="T65" fmla="*/ 2147483646 h 51"/>
              <a:gd name="T66" fmla="*/ 2147483646 w 52"/>
              <a:gd name="T67" fmla="*/ 2147483646 h 51"/>
              <a:gd name="T68" fmla="*/ 2147483646 w 52"/>
              <a:gd name="T69" fmla="*/ 2147483646 h 51"/>
              <a:gd name="T70" fmla="*/ 2147483646 w 52"/>
              <a:gd name="T71" fmla="*/ 2147483646 h 51"/>
              <a:gd name="T72" fmla="*/ 2147483646 w 52"/>
              <a:gd name="T73" fmla="*/ 2147483646 h 51"/>
              <a:gd name="T74" fmla="*/ 2147483646 w 52"/>
              <a:gd name="T75" fmla="*/ 2147483646 h 51"/>
              <a:gd name="T76" fmla="*/ 2147483646 w 52"/>
              <a:gd name="T77" fmla="*/ 2147483646 h 51"/>
              <a:gd name="T78" fmla="*/ 2147483646 w 52"/>
              <a:gd name="T79" fmla="*/ 2147483646 h 51"/>
              <a:gd name="T80" fmla="*/ 2147483646 w 52"/>
              <a:gd name="T81" fmla="*/ 2147483646 h 51"/>
              <a:gd name="T82" fmla="*/ 2147483646 w 52"/>
              <a:gd name="T83" fmla="*/ 2147483646 h 51"/>
              <a:gd name="T84" fmla="*/ 2147483646 w 52"/>
              <a:gd name="T85" fmla="*/ 2147483646 h 51"/>
              <a:gd name="T86" fmla="*/ 2147483646 w 52"/>
              <a:gd name="T87" fmla="*/ 2147483646 h 51"/>
              <a:gd name="T88" fmla="*/ 2147483646 w 52"/>
              <a:gd name="T89" fmla="*/ 2147483646 h 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2" h="51">
                <a:moveTo>
                  <a:pt x="26" y="25"/>
                </a:moveTo>
                <a:lnTo>
                  <a:pt x="52" y="25"/>
                </a:lnTo>
                <a:lnTo>
                  <a:pt x="52" y="24"/>
                </a:lnTo>
                <a:lnTo>
                  <a:pt x="52" y="23"/>
                </a:lnTo>
                <a:lnTo>
                  <a:pt x="52" y="22"/>
                </a:lnTo>
                <a:lnTo>
                  <a:pt x="52" y="20"/>
                </a:lnTo>
                <a:lnTo>
                  <a:pt x="52" y="19"/>
                </a:lnTo>
                <a:lnTo>
                  <a:pt x="52" y="18"/>
                </a:lnTo>
                <a:lnTo>
                  <a:pt x="50" y="16"/>
                </a:lnTo>
                <a:lnTo>
                  <a:pt x="50" y="15"/>
                </a:lnTo>
                <a:lnTo>
                  <a:pt x="50" y="14"/>
                </a:lnTo>
                <a:lnTo>
                  <a:pt x="49" y="12"/>
                </a:lnTo>
                <a:lnTo>
                  <a:pt x="49" y="11"/>
                </a:lnTo>
                <a:lnTo>
                  <a:pt x="48" y="11"/>
                </a:lnTo>
                <a:lnTo>
                  <a:pt x="48" y="10"/>
                </a:lnTo>
                <a:lnTo>
                  <a:pt x="47" y="9"/>
                </a:lnTo>
                <a:lnTo>
                  <a:pt x="45" y="7"/>
                </a:lnTo>
                <a:lnTo>
                  <a:pt x="44" y="6"/>
                </a:lnTo>
                <a:lnTo>
                  <a:pt x="43" y="5"/>
                </a:lnTo>
                <a:lnTo>
                  <a:pt x="41" y="5"/>
                </a:lnTo>
                <a:lnTo>
                  <a:pt x="41" y="3"/>
                </a:lnTo>
                <a:lnTo>
                  <a:pt x="40" y="3"/>
                </a:lnTo>
                <a:lnTo>
                  <a:pt x="39" y="2"/>
                </a:lnTo>
                <a:lnTo>
                  <a:pt x="38" y="2"/>
                </a:lnTo>
                <a:lnTo>
                  <a:pt x="36" y="1"/>
                </a:lnTo>
                <a:lnTo>
                  <a:pt x="35" y="1"/>
                </a:lnTo>
                <a:lnTo>
                  <a:pt x="34" y="1"/>
                </a:lnTo>
                <a:lnTo>
                  <a:pt x="32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3" y="0"/>
                </a:lnTo>
                <a:lnTo>
                  <a:pt x="22" y="0"/>
                </a:lnTo>
                <a:lnTo>
                  <a:pt x="21" y="0"/>
                </a:lnTo>
                <a:lnTo>
                  <a:pt x="19" y="1"/>
                </a:lnTo>
                <a:lnTo>
                  <a:pt x="18" y="1"/>
                </a:lnTo>
                <a:lnTo>
                  <a:pt x="17" y="1"/>
                </a:lnTo>
                <a:lnTo>
                  <a:pt x="16" y="2"/>
                </a:lnTo>
                <a:lnTo>
                  <a:pt x="14" y="2"/>
                </a:lnTo>
                <a:lnTo>
                  <a:pt x="13" y="3"/>
                </a:lnTo>
                <a:lnTo>
                  <a:pt x="12" y="3"/>
                </a:lnTo>
                <a:lnTo>
                  <a:pt x="12" y="5"/>
                </a:lnTo>
                <a:lnTo>
                  <a:pt x="10" y="5"/>
                </a:lnTo>
                <a:lnTo>
                  <a:pt x="9" y="6"/>
                </a:lnTo>
                <a:lnTo>
                  <a:pt x="8" y="7"/>
                </a:lnTo>
                <a:lnTo>
                  <a:pt x="7" y="9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4" y="12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0" y="25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3" y="34"/>
                </a:lnTo>
                <a:lnTo>
                  <a:pt x="3" y="36"/>
                </a:lnTo>
                <a:lnTo>
                  <a:pt x="3" y="37"/>
                </a:lnTo>
                <a:lnTo>
                  <a:pt x="4" y="37"/>
                </a:lnTo>
                <a:lnTo>
                  <a:pt x="4" y="38"/>
                </a:lnTo>
                <a:lnTo>
                  <a:pt x="5" y="40"/>
                </a:lnTo>
                <a:lnTo>
                  <a:pt x="5" y="41"/>
                </a:lnTo>
                <a:lnTo>
                  <a:pt x="7" y="42"/>
                </a:lnTo>
                <a:lnTo>
                  <a:pt x="8" y="42"/>
                </a:lnTo>
                <a:lnTo>
                  <a:pt x="8" y="43"/>
                </a:lnTo>
                <a:lnTo>
                  <a:pt x="9" y="45"/>
                </a:lnTo>
                <a:lnTo>
                  <a:pt x="10" y="45"/>
                </a:lnTo>
                <a:lnTo>
                  <a:pt x="12" y="46"/>
                </a:lnTo>
                <a:lnTo>
                  <a:pt x="13" y="47"/>
                </a:lnTo>
                <a:lnTo>
                  <a:pt x="14" y="47"/>
                </a:lnTo>
                <a:lnTo>
                  <a:pt x="16" y="49"/>
                </a:lnTo>
                <a:lnTo>
                  <a:pt x="17" y="49"/>
                </a:lnTo>
                <a:lnTo>
                  <a:pt x="18" y="50"/>
                </a:lnTo>
                <a:lnTo>
                  <a:pt x="19" y="50"/>
                </a:lnTo>
                <a:lnTo>
                  <a:pt x="21" y="50"/>
                </a:lnTo>
                <a:lnTo>
                  <a:pt x="22" y="51"/>
                </a:lnTo>
                <a:lnTo>
                  <a:pt x="23" y="51"/>
                </a:lnTo>
                <a:lnTo>
                  <a:pt x="25" y="51"/>
                </a:lnTo>
                <a:lnTo>
                  <a:pt x="26" y="51"/>
                </a:lnTo>
                <a:lnTo>
                  <a:pt x="28" y="51"/>
                </a:lnTo>
                <a:lnTo>
                  <a:pt x="30" y="51"/>
                </a:lnTo>
                <a:lnTo>
                  <a:pt x="31" y="51"/>
                </a:lnTo>
                <a:lnTo>
                  <a:pt x="32" y="50"/>
                </a:lnTo>
                <a:lnTo>
                  <a:pt x="34" y="50"/>
                </a:lnTo>
                <a:lnTo>
                  <a:pt x="35" y="50"/>
                </a:lnTo>
                <a:lnTo>
                  <a:pt x="36" y="49"/>
                </a:lnTo>
                <a:lnTo>
                  <a:pt x="38" y="49"/>
                </a:lnTo>
                <a:lnTo>
                  <a:pt x="39" y="47"/>
                </a:lnTo>
                <a:lnTo>
                  <a:pt x="40" y="47"/>
                </a:lnTo>
                <a:lnTo>
                  <a:pt x="41" y="46"/>
                </a:lnTo>
                <a:lnTo>
                  <a:pt x="43" y="45"/>
                </a:lnTo>
                <a:lnTo>
                  <a:pt x="44" y="45"/>
                </a:lnTo>
                <a:lnTo>
                  <a:pt x="45" y="43"/>
                </a:lnTo>
                <a:lnTo>
                  <a:pt x="45" y="42"/>
                </a:lnTo>
                <a:lnTo>
                  <a:pt x="47" y="42"/>
                </a:lnTo>
                <a:lnTo>
                  <a:pt x="48" y="41"/>
                </a:lnTo>
                <a:lnTo>
                  <a:pt x="48" y="40"/>
                </a:lnTo>
                <a:lnTo>
                  <a:pt x="49" y="38"/>
                </a:lnTo>
                <a:lnTo>
                  <a:pt x="49" y="37"/>
                </a:lnTo>
                <a:lnTo>
                  <a:pt x="50" y="37"/>
                </a:lnTo>
                <a:lnTo>
                  <a:pt x="50" y="36"/>
                </a:lnTo>
                <a:lnTo>
                  <a:pt x="50" y="34"/>
                </a:lnTo>
                <a:lnTo>
                  <a:pt x="52" y="33"/>
                </a:lnTo>
                <a:lnTo>
                  <a:pt x="52" y="32"/>
                </a:lnTo>
                <a:lnTo>
                  <a:pt x="52" y="31"/>
                </a:lnTo>
                <a:lnTo>
                  <a:pt x="52" y="29"/>
                </a:lnTo>
                <a:lnTo>
                  <a:pt x="52" y="28"/>
                </a:lnTo>
                <a:lnTo>
                  <a:pt x="52" y="27"/>
                </a:lnTo>
                <a:lnTo>
                  <a:pt x="52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6" name="Freeform 60">
            <a:extLst>
              <a:ext uri="{FF2B5EF4-FFF2-40B4-BE49-F238E27FC236}">
                <a16:creationId xmlns:a16="http://schemas.microsoft.com/office/drawing/2014/main" id="{D72F1BF3-D361-4140-BC90-E4A5933B872B}"/>
              </a:ext>
            </a:extLst>
          </p:cNvPr>
          <p:cNvSpPr>
            <a:spLocks/>
          </p:cNvSpPr>
          <p:nvPr/>
        </p:nvSpPr>
        <p:spPr bwMode="auto">
          <a:xfrm>
            <a:off x="2784476" y="1236663"/>
            <a:ext cx="49213" cy="49212"/>
          </a:xfrm>
          <a:custGeom>
            <a:avLst/>
            <a:gdLst>
              <a:gd name="T0" fmla="*/ 2147483646 w 63"/>
              <a:gd name="T1" fmla="*/ 2147483646 h 62"/>
              <a:gd name="T2" fmla="*/ 2147483646 w 63"/>
              <a:gd name="T3" fmla="*/ 2147483646 h 62"/>
              <a:gd name="T4" fmla="*/ 2147483646 w 63"/>
              <a:gd name="T5" fmla="*/ 2147483646 h 62"/>
              <a:gd name="T6" fmla="*/ 2147483646 w 63"/>
              <a:gd name="T7" fmla="*/ 2147483646 h 62"/>
              <a:gd name="T8" fmla="*/ 2147483646 w 63"/>
              <a:gd name="T9" fmla="*/ 2147483646 h 62"/>
              <a:gd name="T10" fmla="*/ 2147483646 w 63"/>
              <a:gd name="T11" fmla="*/ 2147483646 h 62"/>
              <a:gd name="T12" fmla="*/ 2147483646 w 63"/>
              <a:gd name="T13" fmla="*/ 2147483646 h 62"/>
              <a:gd name="T14" fmla="*/ 2147483646 w 63"/>
              <a:gd name="T15" fmla="*/ 2147483646 h 62"/>
              <a:gd name="T16" fmla="*/ 2147483646 w 63"/>
              <a:gd name="T17" fmla="*/ 2147483646 h 62"/>
              <a:gd name="T18" fmla="*/ 2147483646 w 63"/>
              <a:gd name="T19" fmla="*/ 0 h 62"/>
              <a:gd name="T20" fmla="*/ 2147483646 w 63"/>
              <a:gd name="T21" fmla="*/ 0 h 62"/>
              <a:gd name="T22" fmla="*/ 2147483646 w 63"/>
              <a:gd name="T23" fmla="*/ 0 h 62"/>
              <a:gd name="T24" fmla="*/ 2147483646 w 63"/>
              <a:gd name="T25" fmla="*/ 0 h 62"/>
              <a:gd name="T26" fmla="*/ 2147483646 w 63"/>
              <a:gd name="T27" fmla="*/ 2147483646 h 62"/>
              <a:gd name="T28" fmla="*/ 2147483646 w 63"/>
              <a:gd name="T29" fmla="*/ 2147483646 h 62"/>
              <a:gd name="T30" fmla="*/ 2147483646 w 63"/>
              <a:gd name="T31" fmla="*/ 2147483646 h 62"/>
              <a:gd name="T32" fmla="*/ 2147483646 w 63"/>
              <a:gd name="T33" fmla="*/ 2147483646 h 62"/>
              <a:gd name="T34" fmla="*/ 2147483646 w 63"/>
              <a:gd name="T35" fmla="*/ 2147483646 h 62"/>
              <a:gd name="T36" fmla="*/ 2147483646 w 63"/>
              <a:gd name="T37" fmla="*/ 2147483646 h 62"/>
              <a:gd name="T38" fmla="*/ 2147483646 w 63"/>
              <a:gd name="T39" fmla="*/ 2147483646 h 62"/>
              <a:gd name="T40" fmla="*/ 2147483646 w 63"/>
              <a:gd name="T41" fmla="*/ 2147483646 h 62"/>
              <a:gd name="T42" fmla="*/ 0 w 63"/>
              <a:gd name="T43" fmla="*/ 2147483646 h 62"/>
              <a:gd name="T44" fmla="*/ 0 w 63"/>
              <a:gd name="T45" fmla="*/ 2147483646 h 62"/>
              <a:gd name="T46" fmla="*/ 2147483646 w 63"/>
              <a:gd name="T47" fmla="*/ 2147483646 h 62"/>
              <a:gd name="T48" fmla="*/ 2147483646 w 63"/>
              <a:gd name="T49" fmla="*/ 2147483646 h 62"/>
              <a:gd name="T50" fmla="*/ 2147483646 w 63"/>
              <a:gd name="T51" fmla="*/ 2147483646 h 62"/>
              <a:gd name="T52" fmla="*/ 2147483646 w 63"/>
              <a:gd name="T53" fmla="*/ 2147483646 h 62"/>
              <a:gd name="T54" fmla="*/ 2147483646 w 63"/>
              <a:gd name="T55" fmla="*/ 2147483646 h 62"/>
              <a:gd name="T56" fmla="*/ 2147483646 w 63"/>
              <a:gd name="T57" fmla="*/ 2147483646 h 62"/>
              <a:gd name="T58" fmla="*/ 2147483646 w 63"/>
              <a:gd name="T59" fmla="*/ 2147483646 h 62"/>
              <a:gd name="T60" fmla="*/ 2147483646 w 63"/>
              <a:gd name="T61" fmla="*/ 2147483646 h 62"/>
              <a:gd name="T62" fmla="*/ 2147483646 w 63"/>
              <a:gd name="T63" fmla="*/ 2147483646 h 62"/>
              <a:gd name="T64" fmla="*/ 2147483646 w 63"/>
              <a:gd name="T65" fmla="*/ 2147483646 h 62"/>
              <a:gd name="T66" fmla="*/ 2147483646 w 63"/>
              <a:gd name="T67" fmla="*/ 2147483646 h 62"/>
              <a:gd name="T68" fmla="*/ 2147483646 w 63"/>
              <a:gd name="T69" fmla="*/ 2147483646 h 62"/>
              <a:gd name="T70" fmla="*/ 2147483646 w 63"/>
              <a:gd name="T71" fmla="*/ 2147483646 h 62"/>
              <a:gd name="T72" fmla="*/ 2147483646 w 63"/>
              <a:gd name="T73" fmla="*/ 2147483646 h 62"/>
              <a:gd name="T74" fmla="*/ 2147483646 w 63"/>
              <a:gd name="T75" fmla="*/ 2147483646 h 62"/>
              <a:gd name="T76" fmla="*/ 2147483646 w 63"/>
              <a:gd name="T77" fmla="*/ 2147483646 h 62"/>
              <a:gd name="T78" fmla="*/ 2147483646 w 63"/>
              <a:gd name="T79" fmla="*/ 2147483646 h 62"/>
              <a:gd name="T80" fmla="*/ 2147483646 w 63"/>
              <a:gd name="T81" fmla="*/ 2147483646 h 62"/>
              <a:gd name="T82" fmla="*/ 2147483646 w 63"/>
              <a:gd name="T83" fmla="*/ 2147483646 h 62"/>
              <a:gd name="T84" fmla="*/ 2147483646 w 63"/>
              <a:gd name="T85" fmla="*/ 2147483646 h 62"/>
              <a:gd name="T86" fmla="*/ 2147483646 w 63"/>
              <a:gd name="T87" fmla="*/ 2147483646 h 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" h="62">
                <a:moveTo>
                  <a:pt x="63" y="31"/>
                </a:moveTo>
                <a:lnTo>
                  <a:pt x="63" y="30"/>
                </a:lnTo>
                <a:lnTo>
                  <a:pt x="63" y="28"/>
                </a:lnTo>
                <a:lnTo>
                  <a:pt x="63" y="26"/>
                </a:lnTo>
                <a:lnTo>
                  <a:pt x="63" y="25"/>
                </a:lnTo>
                <a:lnTo>
                  <a:pt x="62" y="23"/>
                </a:lnTo>
                <a:lnTo>
                  <a:pt x="62" y="22"/>
                </a:lnTo>
                <a:lnTo>
                  <a:pt x="62" y="21"/>
                </a:lnTo>
                <a:lnTo>
                  <a:pt x="60" y="19"/>
                </a:lnTo>
                <a:lnTo>
                  <a:pt x="60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6" y="12"/>
                </a:lnTo>
                <a:lnTo>
                  <a:pt x="55" y="10"/>
                </a:lnTo>
                <a:lnTo>
                  <a:pt x="54" y="9"/>
                </a:lnTo>
                <a:lnTo>
                  <a:pt x="53" y="8"/>
                </a:lnTo>
                <a:lnTo>
                  <a:pt x="51" y="7"/>
                </a:lnTo>
                <a:lnTo>
                  <a:pt x="50" y="5"/>
                </a:lnTo>
                <a:lnTo>
                  <a:pt x="49" y="5"/>
                </a:lnTo>
                <a:lnTo>
                  <a:pt x="47" y="4"/>
                </a:lnTo>
                <a:lnTo>
                  <a:pt x="46" y="4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1" y="1"/>
                </a:lnTo>
                <a:lnTo>
                  <a:pt x="40" y="0"/>
                </a:lnTo>
                <a:lnTo>
                  <a:pt x="38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2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1"/>
                </a:lnTo>
                <a:lnTo>
                  <a:pt x="20" y="1"/>
                </a:lnTo>
                <a:lnTo>
                  <a:pt x="19" y="3"/>
                </a:lnTo>
                <a:lnTo>
                  <a:pt x="18" y="3"/>
                </a:lnTo>
                <a:lnTo>
                  <a:pt x="16" y="4"/>
                </a:lnTo>
                <a:lnTo>
                  <a:pt x="15" y="4"/>
                </a:lnTo>
                <a:lnTo>
                  <a:pt x="14" y="5"/>
                </a:lnTo>
                <a:lnTo>
                  <a:pt x="13" y="5"/>
                </a:lnTo>
                <a:lnTo>
                  <a:pt x="11" y="7"/>
                </a:lnTo>
                <a:lnTo>
                  <a:pt x="10" y="8"/>
                </a:lnTo>
                <a:lnTo>
                  <a:pt x="9" y="9"/>
                </a:lnTo>
                <a:lnTo>
                  <a:pt x="9" y="10"/>
                </a:lnTo>
                <a:lnTo>
                  <a:pt x="7" y="12"/>
                </a:lnTo>
                <a:lnTo>
                  <a:pt x="6" y="12"/>
                </a:lnTo>
                <a:lnTo>
                  <a:pt x="5" y="13"/>
                </a:lnTo>
                <a:lnTo>
                  <a:pt x="5" y="14"/>
                </a:lnTo>
                <a:lnTo>
                  <a:pt x="3" y="16"/>
                </a:lnTo>
                <a:lnTo>
                  <a:pt x="3" y="17"/>
                </a:lnTo>
                <a:lnTo>
                  <a:pt x="2" y="19"/>
                </a:lnTo>
                <a:lnTo>
                  <a:pt x="2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5"/>
                </a:lnTo>
                <a:lnTo>
                  <a:pt x="1" y="36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2" y="41"/>
                </a:lnTo>
                <a:lnTo>
                  <a:pt x="2" y="44"/>
                </a:lnTo>
                <a:lnTo>
                  <a:pt x="3" y="45"/>
                </a:lnTo>
                <a:lnTo>
                  <a:pt x="3" y="47"/>
                </a:lnTo>
                <a:lnTo>
                  <a:pt x="5" y="48"/>
                </a:lnTo>
                <a:lnTo>
                  <a:pt x="5" y="49"/>
                </a:lnTo>
                <a:lnTo>
                  <a:pt x="6" y="50"/>
                </a:lnTo>
                <a:lnTo>
                  <a:pt x="7" y="52"/>
                </a:lnTo>
                <a:lnTo>
                  <a:pt x="9" y="52"/>
                </a:lnTo>
                <a:lnTo>
                  <a:pt x="9" y="53"/>
                </a:lnTo>
                <a:lnTo>
                  <a:pt x="10" y="54"/>
                </a:lnTo>
                <a:lnTo>
                  <a:pt x="11" y="56"/>
                </a:lnTo>
                <a:lnTo>
                  <a:pt x="13" y="57"/>
                </a:lnTo>
                <a:lnTo>
                  <a:pt x="14" y="57"/>
                </a:lnTo>
                <a:lnTo>
                  <a:pt x="15" y="58"/>
                </a:lnTo>
                <a:lnTo>
                  <a:pt x="16" y="58"/>
                </a:lnTo>
                <a:lnTo>
                  <a:pt x="18" y="59"/>
                </a:lnTo>
                <a:lnTo>
                  <a:pt x="19" y="61"/>
                </a:lnTo>
                <a:lnTo>
                  <a:pt x="20" y="61"/>
                </a:lnTo>
                <a:lnTo>
                  <a:pt x="22" y="61"/>
                </a:lnTo>
                <a:lnTo>
                  <a:pt x="24" y="62"/>
                </a:lnTo>
                <a:lnTo>
                  <a:pt x="25" y="62"/>
                </a:lnTo>
                <a:lnTo>
                  <a:pt x="27" y="62"/>
                </a:lnTo>
                <a:lnTo>
                  <a:pt x="28" y="62"/>
                </a:lnTo>
                <a:lnTo>
                  <a:pt x="29" y="62"/>
                </a:lnTo>
                <a:lnTo>
                  <a:pt x="32" y="62"/>
                </a:lnTo>
                <a:lnTo>
                  <a:pt x="33" y="62"/>
                </a:lnTo>
                <a:lnTo>
                  <a:pt x="34" y="62"/>
                </a:lnTo>
                <a:lnTo>
                  <a:pt x="36" y="62"/>
                </a:lnTo>
                <a:lnTo>
                  <a:pt x="38" y="62"/>
                </a:lnTo>
                <a:lnTo>
                  <a:pt x="40" y="62"/>
                </a:lnTo>
                <a:lnTo>
                  <a:pt x="41" y="61"/>
                </a:lnTo>
                <a:lnTo>
                  <a:pt x="42" y="61"/>
                </a:lnTo>
                <a:lnTo>
                  <a:pt x="43" y="61"/>
                </a:lnTo>
                <a:lnTo>
                  <a:pt x="45" y="59"/>
                </a:lnTo>
                <a:lnTo>
                  <a:pt x="46" y="58"/>
                </a:lnTo>
                <a:lnTo>
                  <a:pt x="47" y="58"/>
                </a:lnTo>
                <a:lnTo>
                  <a:pt x="49" y="57"/>
                </a:lnTo>
                <a:lnTo>
                  <a:pt x="50" y="57"/>
                </a:lnTo>
                <a:lnTo>
                  <a:pt x="51" y="56"/>
                </a:lnTo>
                <a:lnTo>
                  <a:pt x="53" y="54"/>
                </a:lnTo>
                <a:lnTo>
                  <a:pt x="54" y="53"/>
                </a:lnTo>
                <a:lnTo>
                  <a:pt x="55" y="52"/>
                </a:lnTo>
                <a:lnTo>
                  <a:pt x="56" y="52"/>
                </a:lnTo>
                <a:lnTo>
                  <a:pt x="56" y="50"/>
                </a:lnTo>
                <a:lnTo>
                  <a:pt x="58" y="49"/>
                </a:lnTo>
                <a:lnTo>
                  <a:pt x="59" y="48"/>
                </a:lnTo>
                <a:lnTo>
                  <a:pt x="59" y="47"/>
                </a:lnTo>
                <a:lnTo>
                  <a:pt x="60" y="45"/>
                </a:lnTo>
                <a:lnTo>
                  <a:pt x="60" y="44"/>
                </a:lnTo>
                <a:lnTo>
                  <a:pt x="62" y="41"/>
                </a:lnTo>
                <a:lnTo>
                  <a:pt x="62" y="40"/>
                </a:lnTo>
                <a:lnTo>
                  <a:pt x="62" y="39"/>
                </a:lnTo>
                <a:lnTo>
                  <a:pt x="63" y="38"/>
                </a:lnTo>
                <a:lnTo>
                  <a:pt x="63" y="36"/>
                </a:lnTo>
                <a:lnTo>
                  <a:pt x="63" y="35"/>
                </a:lnTo>
                <a:lnTo>
                  <a:pt x="63" y="32"/>
                </a:lnTo>
                <a:lnTo>
                  <a:pt x="63" y="3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7" name="Line 61">
            <a:extLst>
              <a:ext uri="{FF2B5EF4-FFF2-40B4-BE49-F238E27FC236}">
                <a16:creationId xmlns:a16="http://schemas.microsoft.com/office/drawing/2014/main" id="{E8188BCF-EBF2-5044-A84E-BBD2680EBB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813" y="4854575"/>
            <a:ext cx="2336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8" name="Rectangle 62">
            <a:extLst>
              <a:ext uri="{FF2B5EF4-FFF2-40B4-BE49-F238E27FC236}">
                <a16:creationId xmlns:a16="http://schemas.microsoft.com/office/drawing/2014/main" id="{2AD3E9FE-E5E5-FF44-896E-BA6F44959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6" y="1947863"/>
            <a:ext cx="7309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OR plane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49" name="Line 63">
            <a:extLst>
              <a:ext uri="{FF2B5EF4-FFF2-40B4-BE49-F238E27FC236}">
                <a16:creationId xmlns:a16="http://schemas.microsoft.com/office/drawing/2014/main" id="{235DCD86-C4CC-F845-8649-191AD3CE19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8025" y="1985964"/>
            <a:ext cx="1588" cy="103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0" name="Line 64">
            <a:extLst>
              <a:ext uri="{FF2B5EF4-FFF2-40B4-BE49-F238E27FC236}">
                <a16:creationId xmlns:a16="http://schemas.microsoft.com/office/drawing/2014/main" id="{91196C27-9E5B-5D43-9FEC-A57B01E40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1371600"/>
            <a:ext cx="1588" cy="184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1" name="Freeform 65">
            <a:extLst>
              <a:ext uri="{FF2B5EF4-FFF2-40B4-BE49-F238E27FC236}">
                <a16:creationId xmlns:a16="http://schemas.microsoft.com/office/drawing/2014/main" id="{16A8DFB3-71C7-EA48-B428-D7A23EEE0D00}"/>
              </a:ext>
            </a:extLst>
          </p:cNvPr>
          <p:cNvSpPr>
            <a:spLocks/>
          </p:cNvSpPr>
          <p:nvPr/>
        </p:nvSpPr>
        <p:spPr bwMode="auto">
          <a:xfrm>
            <a:off x="3082926" y="1555751"/>
            <a:ext cx="328613" cy="328613"/>
          </a:xfrm>
          <a:custGeom>
            <a:avLst/>
            <a:gdLst>
              <a:gd name="T0" fmla="*/ 2147483646 w 413"/>
              <a:gd name="T1" fmla="*/ 2147483646 h 413"/>
              <a:gd name="T2" fmla="*/ 0 w 413"/>
              <a:gd name="T3" fmla="*/ 0 h 413"/>
              <a:gd name="T4" fmla="*/ 2147483646 w 413"/>
              <a:gd name="T5" fmla="*/ 0 h 413"/>
              <a:gd name="T6" fmla="*/ 2147483646 w 413"/>
              <a:gd name="T7" fmla="*/ 2147483646 h 4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" h="413">
                <a:moveTo>
                  <a:pt x="206" y="413"/>
                </a:moveTo>
                <a:lnTo>
                  <a:pt x="0" y="0"/>
                </a:lnTo>
                <a:lnTo>
                  <a:pt x="413" y="0"/>
                </a:lnTo>
                <a:lnTo>
                  <a:pt x="206" y="413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2" name="Freeform 66">
            <a:extLst>
              <a:ext uri="{FF2B5EF4-FFF2-40B4-BE49-F238E27FC236}">
                <a16:creationId xmlns:a16="http://schemas.microsoft.com/office/drawing/2014/main" id="{2C89D146-A7D7-4D48-A447-3C04D3E243B3}"/>
              </a:ext>
            </a:extLst>
          </p:cNvPr>
          <p:cNvSpPr>
            <a:spLocks/>
          </p:cNvSpPr>
          <p:nvPr/>
        </p:nvSpPr>
        <p:spPr bwMode="auto">
          <a:xfrm>
            <a:off x="3205163" y="1903414"/>
            <a:ext cx="87312" cy="85725"/>
          </a:xfrm>
          <a:custGeom>
            <a:avLst/>
            <a:gdLst>
              <a:gd name="T0" fmla="*/ 2147483646 w 110"/>
              <a:gd name="T1" fmla="*/ 2147483646 h 109"/>
              <a:gd name="T2" fmla="*/ 2147483646 w 110"/>
              <a:gd name="T3" fmla="*/ 2147483646 h 109"/>
              <a:gd name="T4" fmla="*/ 2147483646 w 110"/>
              <a:gd name="T5" fmla="*/ 2147483646 h 109"/>
              <a:gd name="T6" fmla="*/ 2147483646 w 110"/>
              <a:gd name="T7" fmla="*/ 2147483646 h 109"/>
              <a:gd name="T8" fmla="*/ 2147483646 w 110"/>
              <a:gd name="T9" fmla="*/ 2147483646 h 109"/>
              <a:gd name="T10" fmla="*/ 2147483646 w 110"/>
              <a:gd name="T11" fmla="*/ 2147483646 h 109"/>
              <a:gd name="T12" fmla="*/ 2147483646 w 110"/>
              <a:gd name="T13" fmla="*/ 2147483646 h 109"/>
              <a:gd name="T14" fmla="*/ 2147483646 w 110"/>
              <a:gd name="T15" fmla="*/ 2147483646 h 109"/>
              <a:gd name="T16" fmla="*/ 2147483646 w 110"/>
              <a:gd name="T17" fmla="*/ 2147483646 h 109"/>
              <a:gd name="T18" fmla="*/ 2147483646 w 110"/>
              <a:gd name="T19" fmla="*/ 0 h 109"/>
              <a:gd name="T20" fmla="*/ 2147483646 w 110"/>
              <a:gd name="T21" fmla="*/ 0 h 109"/>
              <a:gd name="T22" fmla="*/ 2147483646 w 110"/>
              <a:gd name="T23" fmla="*/ 0 h 109"/>
              <a:gd name="T24" fmla="*/ 2147483646 w 110"/>
              <a:gd name="T25" fmla="*/ 2147483646 h 109"/>
              <a:gd name="T26" fmla="*/ 2147483646 w 110"/>
              <a:gd name="T27" fmla="*/ 2147483646 h 109"/>
              <a:gd name="T28" fmla="*/ 2147483646 w 110"/>
              <a:gd name="T29" fmla="*/ 2147483646 h 109"/>
              <a:gd name="T30" fmla="*/ 2147483646 w 110"/>
              <a:gd name="T31" fmla="*/ 2147483646 h 109"/>
              <a:gd name="T32" fmla="*/ 2147483646 w 110"/>
              <a:gd name="T33" fmla="*/ 2147483646 h 109"/>
              <a:gd name="T34" fmla="*/ 2147483646 w 110"/>
              <a:gd name="T35" fmla="*/ 2147483646 h 109"/>
              <a:gd name="T36" fmla="*/ 2147483646 w 110"/>
              <a:gd name="T37" fmla="*/ 2147483646 h 109"/>
              <a:gd name="T38" fmla="*/ 2147483646 w 110"/>
              <a:gd name="T39" fmla="*/ 2147483646 h 109"/>
              <a:gd name="T40" fmla="*/ 2147483646 w 110"/>
              <a:gd name="T41" fmla="*/ 2147483646 h 109"/>
              <a:gd name="T42" fmla="*/ 0 w 110"/>
              <a:gd name="T43" fmla="*/ 2147483646 h 109"/>
              <a:gd name="T44" fmla="*/ 2147483646 w 110"/>
              <a:gd name="T45" fmla="*/ 2147483646 h 109"/>
              <a:gd name="T46" fmla="*/ 2147483646 w 110"/>
              <a:gd name="T47" fmla="*/ 2147483646 h 109"/>
              <a:gd name="T48" fmla="*/ 2147483646 w 110"/>
              <a:gd name="T49" fmla="*/ 2147483646 h 109"/>
              <a:gd name="T50" fmla="*/ 2147483646 w 110"/>
              <a:gd name="T51" fmla="*/ 2147483646 h 109"/>
              <a:gd name="T52" fmla="*/ 2147483646 w 110"/>
              <a:gd name="T53" fmla="*/ 2147483646 h 109"/>
              <a:gd name="T54" fmla="*/ 2147483646 w 110"/>
              <a:gd name="T55" fmla="*/ 2147483646 h 109"/>
              <a:gd name="T56" fmla="*/ 2147483646 w 110"/>
              <a:gd name="T57" fmla="*/ 2147483646 h 109"/>
              <a:gd name="T58" fmla="*/ 2147483646 w 110"/>
              <a:gd name="T59" fmla="*/ 2147483646 h 109"/>
              <a:gd name="T60" fmla="*/ 2147483646 w 110"/>
              <a:gd name="T61" fmla="*/ 2147483646 h 109"/>
              <a:gd name="T62" fmla="*/ 2147483646 w 110"/>
              <a:gd name="T63" fmla="*/ 2147483646 h 109"/>
              <a:gd name="T64" fmla="*/ 2147483646 w 110"/>
              <a:gd name="T65" fmla="*/ 2147483646 h 109"/>
              <a:gd name="T66" fmla="*/ 2147483646 w 110"/>
              <a:gd name="T67" fmla="*/ 2147483646 h 109"/>
              <a:gd name="T68" fmla="*/ 2147483646 w 110"/>
              <a:gd name="T69" fmla="*/ 2147483646 h 109"/>
              <a:gd name="T70" fmla="*/ 2147483646 w 110"/>
              <a:gd name="T71" fmla="*/ 2147483646 h 109"/>
              <a:gd name="T72" fmla="*/ 2147483646 w 110"/>
              <a:gd name="T73" fmla="*/ 2147483646 h 109"/>
              <a:gd name="T74" fmla="*/ 2147483646 w 110"/>
              <a:gd name="T75" fmla="*/ 2147483646 h 109"/>
              <a:gd name="T76" fmla="*/ 2147483646 w 110"/>
              <a:gd name="T77" fmla="*/ 2147483646 h 109"/>
              <a:gd name="T78" fmla="*/ 2147483646 w 110"/>
              <a:gd name="T79" fmla="*/ 2147483646 h 109"/>
              <a:gd name="T80" fmla="*/ 2147483646 w 110"/>
              <a:gd name="T81" fmla="*/ 2147483646 h 109"/>
              <a:gd name="T82" fmla="*/ 2147483646 w 110"/>
              <a:gd name="T83" fmla="*/ 2147483646 h 109"/>
              <a:gd name="T84" fmla="*/ 2147483646 w 110"/>
              <a:gd name="T85" fmla="*/ 2147483646 h 109"/>
              <a:gd name="T86" fmla="*/ 2147483646 w 110"/>
              <a:gd name="T87" fmla="*/ 2147483646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0" h="109">
                <a:moveTo>
                  <a:pt x="110" y="54"/>
                </a:moveTo>
                <a:lnTo>
                  <a:pt x="110" y="52"/>
                </a:lnTo>
                <a:lnTo>
                  <a:pt x="110" y="49"/>
                </a:lnTo>
                <a:lnTo>
                  <a:pt x="110" y="47"/>
                </a:lnTo>
                <a:lnTo>
                  <a:pt x="109" y="43"/>
                </a:lnTo>
                <a:lnTo>
                  <a:pt x="109" y="40"/>
                </a:lnTo>
                <a:lnTo>
                  <a:pt x="107" y="38"/>
                </a:lnTo>
                <a:lnTo>
                  <a:pt x="107" y="35"/>
                </a:lnTo>
                <a:lnTo>
                  <a:pt x="106" y="34"/>
                </a:lnTo>
                <a:lnTo>
                  <a:pt x="105" y="31"/>
                </a:lnTo>
                <a:lnTo>
                  <a:pt x="103" y="29"/>
                </a:lnTo>
                <a:lnTo>
                  <a:pt x="102" y="26"/>
                </a:lnTo>
                <a:lnTo>
                  <a:pt x="101" y="23"/>
                </a:lnTo>
                <a:lnTo>
                  <a:pt x="100" y="22"/>
                </a:lnTo>
                <a:lnTo>
                  <a:pt x="97" y="19"/>
                </a:lnTo>
                <a:lnTo>
                  <a:pt x="96" y="18"/>
                </a:lnTo>
                <a:lnTo>
                  <a:pt x="94" y="16"/>
                </a:lnTo>
                <a:lnTo>
                  <a:pt x="92" y="14"/>
                </a:lnTo>
                <a:lnTo>
                  <a:pt x="91" y="12"/>
                </a:lnTo>
                <a:lnTo>
                  <a:pt x="88" y="10"/>
                </a:lnTo>
                <a:lnTo>
                  <a:pt x="85" y="9"/>
                </a:lnTo>
                <a:lnTo>
                  <a:pt x="84" y="8"/>
                </a:lnTo>
                <a:lnTo>
                  <a:pt x="82" y="7"/>
                </a:lnTo>
                <a:lnTo>
                  <a:pt x="79" y="5"/>
                </a:lnTo>
                <a:lnTo>
                  <a:pt x="76" y="4"/>
                </a:lnTo>
                <a:lnTo>
                  <a:pt x="74" y="3"/>
                </a:lnTo>
                <a:lnTo>
                  <a:pt x="71" y="3"/>
                </a:lnTo>
                <a:lnTo>
                  <a:pt x="69" y="1"/>
                </a:lnTo>
                <a:lnTo>
                  <a:pt x="66" y="1"/>
                </a:lnTo>
                <a:lnTo>
                  <a:pt x="63" y="0"/>
                </a:lnTo>
                <a:lnTo>
                  <a:pt x="61" y="0"/>
                </a:lnTo>
                <a:lnTo>
                  <a:pt x="58" y="0"/>
                </a:lnTo>
                <a:lnTo>
                  <a:pt x="56" y="0"/>
                </a:lnTo>
                <a:lnTo>
                  <a:pt x="53" y="0"/>
                </a:lnTo>
                <a:lnTo>
                  <a:pt x="49" y="0"/>
                </a:lnTo>
                <a:lnTo>
                  <a:pt x="47" y="0"/>
                </a:lnTo>
                <a:lnTo>
                  <a:pt x="44" y="1"/>
                </a:lnTo>
                <a:lnTo>
                  <a:pt x="42" y="1"/>
                </a:lnTo>
                <a:lnTo>
                  <a:pt x="39" y="3"/>
                </a:lnTo>
                <a:lnTo>
                  <a:pt x="36" y="3"/>
                </a:lnTo>
                <a:lnTo>
                  <a:pt x="34" y="4"/>
                </a:lnTo>
                <a:lnTo>
                  <a:pt x="31" y="5"/>
                </a:lnTo>
                <a:lnTo>
                  <a:pt x="29" y="7"/>
                </a:lnTo>
                <a:lnTo>
                  <a:pt x="27" y="8"/>
                </a:lnTo>
                <a:lnTo>
                  <a:pt x="25" y="9"/>
                </a:lnTo>
                <a:lnTo>
                  <a:pt x="22" y="10"/>
                </a:lnTo>
                <a:lnTo>
                  <a:pt x="21" y="12"/>
                </a:lnTo>
                <a:lnTo>
                  <a:pt x="18" y="14"/>
                </a:lnTo>
                <a:lnTo>
                  <a:pt x="17" y="16"/>
                </a:lnTo>
                <a:lnTo>
                  <a:pt x="14" y="18"/>
                </a:lnTo>
                <a:lnTo>
                  <a:pt x="13" y="19"/>
                </a:lnTo>
                <a:lnTo>
                  <a:pt x="12" y="22"/>
                </a:lnTo>
                <a:lnTo>
                  <a:pt x="11" y="23"/>
                </a:lnTo>
                <a:lnTo>
                  <a:pt x="8" y="26"/>
                </a:lnTo>
                <a:lnTo>
                  <a:pt x="7" y="29"/>
                </a:lnTo>
                <a:lnTo>
                  <a:pt x="5" y="31"/>
                </a:lnTo>
                <a:lnTo>
                  <a:pt x="5" y="34"/>
                </a:lnTo>
                <a:lnTo>
                  <a:pt x="4" y="35"/>
                </a:lnTo>
                <a:lnTo>
                  <a:pt x="3" y="38"/>
                </a:lnTo>
                <a:lnTo>
                  <a:pt x="3" y="40"/>
                </a:lnTo>
                <a:lnTo>
                  <a:pt x="1" y="43"/>
                </a:lnTo>
                <a:lnTo>
                  <a:pt x="1" y="47"/>
                </a:lnTo>
                <a:lnTo>
                  <a:pt x="1" y="49"/>
                </a:lnTo>
                <a:lnTo>
                  <a:pt x="0" y="52"/>
                </a:lnTo>
                <a:lnTo>
                  <a:pt x="0" y="54"/>
                </a:lnTo>
                <a:lnTo>
                  <a:pt x="0" y="57"/>
                </a:lnTo>
                <a:lnTo>
                  <a:pt x="1" y="59"/>
                </a:lnTo>
                <a:lnTo>
                  <a:pt x="1" y="62"/>
                </a:lnTo>
                <a:lnTo>
                  <a:pt x="1" y="66"/>
                </a:lnTo>
                <a:lnTo>
                  <a:pt x="3" y="69"/>
                </a:lnTo>
                <a:lnTo>
                  <a:pt x="3" y="71"/>
                </a:lnTo>
                <a:lnTo>
                  <a:pt x="4" y="74"/>
                </a:lnTo>
                <a:lnTo>
                  <a:pt x="5" y="76"/>
                </a:lnTo>
                <a:lnTo>
                  <a:pt x="5" y="78"/>
                </a:lnTo>
                <a:lnTo>
                  <a:pt x="7" y="80"/>
                </a:lnTo>
                <a:lnTo>
                  <a:pt x="8" y="83"/>
                </a:lnTo>
                <a:lnTo>
                  <a:pt x="11" y="85"/>
                </a:lnTo>
                <a:lnTo>
                  <a:pt x="12" y="87"/>
                </a:lnTo>
                <a:lnTo>
                  <a:pt x="13" y="89"/>
                </a:lnTo>
                <a:lnTo>
                  <a:pt x="14" y="92"/>
                </a:lnTo>
                <a:lnTo>
                  <a:pt x="17" y="93"/>
                </a:lnTo>
                <a:lnTo>
                  <a:pt x="18" y="94"/>
                </a:lnTo>
                <a:lnTo>
                  <a:pt x="21" y="97"/>
                </a:lnTo>
                <a:lnTo>
                  <a:pt x="22" y="98"/>
                </a:lnTo>
                <a:lnTo>
                  <a:pt x="25" y="99"/>
                </a:lnTo>
                <a:lnTo>
                  <a:pt x="27" y="101"/>
                </a:lnTo>
                <a:lnTo>
                  <a:pt x="29" y="102"/>
                </a:lnTo>
                <a:lnTo>
                  <a:pt x="31" y="103"/>
                </a:lnTo>
                <a:lnTo>
                  <a:pt x="34" y="105"/>
                </a:lnTo>
                <a:lnTo>
                  <a:pt x="36" y="106"/>
                </a:lnTo>
                <a:lnTo>
                  <a:pt x="39" y="107"/>
                </a:lnTo>
                <a:lnTo>
                  <a:pt x="42" y="107"/>
                </a:lnTo>
                <a:lnTo>
                  <a:pt x="44" y="109"/>
                </a:lnTo>
                <a:lnTo>
                  <a:pt x="47" y="109"/>
                </a:lnTo>
                <a:lnTo>
                  <a:pt x="49" y="109"/>
                </a:lnTo>
                <a:lnTo>
                  <a:pt x="53" y="109"/>
                </a:lnTo>
                <a:lnTo>
                  <a:pt x="56" y="109"/>
                </a:lnTo>
                <a:lnTo>
                  <a:pt x="58" y="109"/>
                </a:lnTo>
                <a:lnTo>
                  <a:pt x="61" y="109"/>
                </a:lnTo>
                <a:lnTo>
                  <a:pt x="63" y="109"/>
                </a:lnTo>
                <a:lnTo>
                  <a:pt x="66" y="109"/>
                </a:lnTo>
                <a:lnTo>
                  <a:pt x="69" y="107"/>
                </a:lnTo>
                <a:lnTo>
                  <a:pt x="71" y="107"/>
                </a:lnTo>
                <a:lnTo>
                  <a:pt x="74" y="106"/>
                </a:lnTo>
                <a:lnTo>
                  <a:pt x="76" y="105"/>
                </a:lnTo>
                <a:lnTo>
                  <a:pt x="79" y="103"/>
                </a:lnTo>
                <a:lnTo>
                  <a:pt x="82" y="102"/>
                </a:lnTo>
                <a:lnTo>
                  <a:pt x="84" y="101"/>
                </a:lnTo>
                <a:lnTo>
                  <a:pt x="85" y="99"/>
                </a:lnTo>
                <a:lnTo>
                  <a:pt x="88" y="98"/>
                </a:lnTo>
                <a:lnTo>
                  <a:pt x="91" y="97"/>
                </a:lnTo>
                <a:lnTo>
                  <a:pt x="92" y="94"/>
                </a:lnTo>
                <a:lnTo>
                  <a:pt x="94" y="93"/>
                </a:lnTo>
                <a:lnTo>
                  <a:pt x="96" y="92"/>
                </a:lnTo>
                <a:lnTo>
                  <a:pt x="97" y="89"/>
                </a:lnTo>
                <a:lnTo>
                  <a:pt x="100" y="87"/>
                </a:lnTo>
                <a:lnTo>
                  <a:pt x="101" y="85"/>
                </a:lnTo>
                <a:lnTo>
                  <a:pt x="102" y="83"/>
                </a:lnTo>
                <a:lnTo>
                  <a:pt x="103" y="80"/>
                </a:lnTo>
                <a:lnTo>
                  <a:pt x="105" y="78"/>
                </a:lnTo>
                <a:lnTo>
                  <a:pt x="106" y="76"/>
                </a:lnTo>
                <a:lnTo>
                  <a:pt x="107" y="74"/>
                </a:lnTo>
                <a:lnTo>
                  <a:pt x="107" y="71"/>
                </a:lnTo>
                <a:lnTo>
                  <a:pt x="109" y="69"/>
                </a:lnTo>
                <a:lnTo>
                  <a:pt x="109" y="66"/>
                </a:lnTo>
                <a:lnTo>
                  <a:pt x="110" y="62"/>
                </a:lnTo>
                <a:lnTo>
                  <a:pt x="110" y="59"/>
                </a:lnTo>
                <a:lnTo>
                  <a:pt x="110" y="57"/>
                </a:lnTo>
                <a:lnTo>
                  <a:pt x="110" y="5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3" name="Line 67">
            <a:extLst>
              <a:ext uri="{FF2B5EF4-FFF2-40B4-BE49-F238E27FC236}">
                <a16:creationId xmlns:a16="http://schemas.microsoft.com/office/drawing/2014/main" id="{5F050BC1-D159-EB4E-B6B9-E8FCD67B27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9089" y="1985964"/>
            <a:ext cx="1587" cy="103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4" name="Line 68">
            <a:extLst>
              <a:ext uri="{FF2B5EF4-FFF2-40B4-BE49-F238E27FC236}">
                <a16:creationId xmlns:a16="http://schemas.microsoft.com/office/drawing/2014/main" id="{EA854AF4-0969-4F4D-BD26-7B807B6D8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089" y="1371600"/>
            <a:ext cx="1587" cy="184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5" name="Freeform 69">
            <a:extLst>
              <a:ext uri="{FF2B5EF4-FFF2-40B4-BE49-F238E27FC236}">
                <a16:creationId xmlns:a16="http://schemas.microsoft.com/office/drawing/2014/main" id="{CFE38685-A09A-A247-8F73-9EE8833B593F}"/>
              </a:ext>
            </a:extLst>
          </p:cNvPr>
          <p:cNvSpPr>
            <a:spLocks/>
          </p:cNvSpPr>
          <p:nvPr/>
        </p:nvSpPr>
        <p:spPr bwMode="auto">
          <a:xfrm>
            <a:off x="3963988" y="1555751"/>
            <a:ext cx="328612" cy="328613"/>
          </a:xfrm>
          <a:custGeom>
            <a:avLst/>
            <a:gdLst>
              <a:gd name="T0" fmla="*/ 2147483646 w 413"/>
              <a:gd name="T1" fmla="*/ 2147483646 h 413"/>
              <a:gd name="T2" fmla="*/ 0 w 413"/>
              <a:gd name="T3" fmla="*/ 0 h 413"/>
              <a:gd name="T4" fmla="*/ 2147483646 w 413"/>
              <a:gd name="T5" fmla="*/ 0 h 413"/>
              <a:gd name="T6" fmla="*/ 2147483646 w 413"/>
              <a:gd name="T7" fmla="*/ 2147483646 h 4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" h="413">
                <a:moveTo>
                  <a:pt x="206" y="413"/>
                </a:moveTo>
                <a:lnTo>
                  <a:pt x="0" y="0"/>
                </a:lnTo>
                <a:lnTo>
                  <a:pt x="413" y="0"/>
                </a:lnTo>
                <a:lnTo>
                  <a:pt x="206" y="413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6" name="Freeform 70">
            <a:extLst>
              <a:ext uri="{FF2B5EF4-FFF2-40B4-BE49-F238E27FC236}">
                <a16:creationId xmlns:a16="http://schemas.microsoft.com/office/drawing/2014/main" id="{A1682E27-5085-214F-974C-E1C65EBE983A}"/>
              </a:ext>
            </a:extLst>
          </p:cNvPr>
          <p:cNvSpPr>
            <a:spLocks/>
          </p:cNvSpPr>
          <p:nvPr/>
        </p:nvSpPr>
        <p:spPr bwMode="auto">
          <a:xfrm>
            <a:off x="4086226" y="1903414"/>
            <a:ext cx="87313" cy="85725"/>
          </a:xfrm>
          <a:custGeom>
            <a:avLst/>
            <a:gdLst>
              <a:gd name="T0" fmla="*/ 2147483646 w 110"/>
              <a:gd name="T1" fmla="*/ 2147483646 h 109"/>
              <a:gd name="T2" fmla="*/ 2147483646 w 110"/>
              <a:gd name="T3" fmla="*/ 2147483646 h 109"/>
              <a:gd name="T4" fmla="*/ 2147483646 w 110"/>
              <a:gd name="T5" fmla="*/ 2147483646 h 109"/>
              <a:gd name="T6" fmla="*/ 2147483646 w 110"/>
              <a:gd name="T7" fmla="*/ 2147483646 h 109"/>
              <a:gd name="T8" fmla="*/ 2147483646 w 110"/>
              <a:gd name="T9" fmla="*/ 2147483646 h 109"/>
              <a:gd name="T10" fmla="*/ 2147483646 w 110"/>
              <a:gd name="T11" fmla="*/ 2147483646 h 109"/>
              <a:gd name="T12" fmla="*/ 2147483646 w 110"/>
              <a:gd name="T13" fmla="*/ 2147483646 h 109"/>
              <a:gd name="T14" fmla="*/ 2147483646 w 110"/>
              <a:gd name="T15" fmla="*/ 2147483646 h 109"/>
              <a:gd name="T16" fmla="*/ 2147483646 w 110"/>
              <a:gd name="T17" fmla="*/ 2147483646 h 109"/>
              <a:gd name="T18" fmla="*/ 2147483646 w 110"/>
              <a:gd name="T19" fmla="*/ 0 h 109"/>
              <a:gd name="T20" fmla="*/ 2147483646 w 110"/>
              <a:gd name="T21" fmla="*/ 0 h 109"/>
              <a:gd name="T22" fmla="*/ 2147483646 w 110"/>
              <a:gd name="T23" fmla="*/ 0 h 109"/>
              <a:gd name="T24" fmla="*/ 2147483646 w 110"/>
              <a:gd name="T25" fmla="*/ 2147483646 h 109"/>
              <a:gd name="T26" fmla="*/ 2147483646 w 110"/>
              <a:gd name="T27" fmla="*/ 2147483646 h 109"/>
              <a:gd name="T28" fmla="*/ 2147483646 w 110"/>
              <a:gd name="T29" fmla="*/ 2147483646 h 109"/>
              <a:gd name="T30" fmla="*/ 2147483646 w 110"/>
              <a:gd name="T31" fmla="*/ 2147483646 h 109"/>
              <a:gd name="T32" fmla="*/ 2147483646 w 110"/>
              <a:gd name="T33" fmla="*/ 2147483646 h 109"/>
              <a:gd name="T34" fmla="*/ 2147483646 w 110"/>
              <a:gd name="T35" fmla="*/ 2147483646 h 109"/>
              <a:gd name="T36" fmla="*/ 2147483646 w 110"/>
              <a:gd name="T37" fmla="*/ 2147483646 h 109"/>
              <a:gd name="T38" fmla="*/ 2147483646 w 110"/>
              <a:gd name="T39" fmla="*/ 2147483646 h 109"/>
              <a:gd name="T40" fmla="*/ 2147483646 w 110"/>
              <a:gd name="T41" fmla="*/ 2147483646 h 109"/>
              <a:gd name="T42" fmla="*/ 0 w 110"/>
              <a:gd name="T43" fmla="*/ 2147483646 h 109"/>
              <a:gd name="T44" fmla="*/ 2147483646 w 110"/>
              <a:gd name="T45" fmla="*/ 2147483646 h 109"/>
              <a:gd name="T46" fmla="*/ 2147483646 w 110"/>
              <a:gd name="T47" fmla="*/ 2147483646 h 109"/>
              <a:gd name="T48" fmla="*/ 2147483646 w 110"/>
              <a:gd name="T49" fmla="*/ 2147483646 h 109"/>
              <a:gd name="T50" fmla="*/ 2147483646 w 110"/>
              <a:gd name="T51" fmla="*/ 2147483646 h 109"/>
              <a:gd name="T52" fmla="*/ 2147483646 w 110"/>
              <a:gd name="T53" fmla="*/ 2147483646 h 109"/>
              <a:gd name="T54" fmla="*/ 2147483646 w 110"/>
              <a:gd name="T55" fmla="*/ 2147483646 h 109"/>
              <a:gd name="T56" fmla="*/ 2147483646 w 110"/>
              <a:gd name="T57" fmla="*/ 2147483646 h 109"/>
              <a:gd name="T58" fmla="*/ 2147483646 w 110"/>
              <a:gd name="T59" fmla="*/ 2147483646 h 109"/>
              <a:gd name="T60" fmla="*/ 2147483646 w 110"/>
              <a:gd name="T61" fmla="*/ 2147483646 h 109"/>
              <a:gd name="T62" fmla="*/ 2147483646 w 110"/>
              <a:gd name="T63" fmla="*/ 2147483646 h 109"/>
              <a:gd name="T64" fmla="*/ 2147483646 w 110"/>
              <a:gd name="T65" fmla="*/ 2147483646 h 109"/>
              <a:gd name="T66" fmla="*/ 2147483646 w 110"/>
              <a:gd name="T67" fmla="*/ 2147483646 h 109"/>
              <a:gd name="T68" fmla="*/ 2147483646 w 110"/>
              <a:gd name="T69" fmla="*/ 2147483646 h 109"/>
              <a:gd name="T70" fmla="*/ 2147483646 w 110"/>
              <a:gd name="T71" fmla="*/ 2147483646 h 109"/>
              <a:gd name="T72" fmla="*/ 2147483646 w 110"/>
              <a:gd name="T73" fmla="*/ 2147483646 h 109"/>
              <a:gd name="T74" fmla="*/ 2147483646 w 110"/>
              <a:gd name="T75" fmla="*/ 2147483646 h 109"/>
              <a:gd name="T76" fmla="*/ 2147483646 w 110"/>
              <a:gd name="T77" fmla="*/ 2147483646 h 109"/>
              <a:gd name="T78" fmla="*/ 2147483646 w 110"/>
              <a:gd name="T79" fmla="*/ 2147483646 h 109"/>
              <a:gd name="T80" fmla="*/ 2147483646 w 110"/>
              <a:gd name="T81" fmla="*/ 2147483646 h 109"/>
              <a:gd name="T82" fmla="*/ 2147483646 w 110"/>
              <a:gd name="T83" fmla="*/ 2147483646 h 109"/>
              <a:gd name="T84" fmla="*/ 2147483646 w 110"/>
              <a:gd name="T85" fmla="*/ 2147483646 h 109"/>
              <a:gd name="T86" fmla="*/ 2147483646 w 110"/>
              <a:gd name="T87" fmla="*/ 2147483646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0" h="109">
                <a:moveTo>
                  <a:pt x="110" y="54"/>
                </a:moveTo>
                <a:lnTo>
                  <a:pt x="110" y="52"/>
                </a:lnTo>
                <a:lnTo>
                  <a:pt x="110" y="49"/>
                </a:lnTo>
                <a:lnTo>
                  <a:pt x="110" y="47"/>
                </a:lnTo>
                <a:lnTo>
                  <a:pt x="109" y="43"/>
                </a:lnTo>
                <a:lnTo>
                  <a:pt x="109" y="40"/>
                </a:lnTo>
                <a:lnTo>
                  <a:pt x="108" y="38"/>
                </a:lnTo>
                <a:lnTo>
                  <a:pt x="108" y="35"/>
                </a:lnTo>
                <a:lnTo>
                  <a:pt x="106" y="34"/>
                </a:lnTo>
                <a:lnTo>
                  <a:pt x="105" y="31"/>
                </a:lnTo>
                <a:lnTo>
                  <a:pt x="104" y="29"/>
                </a:lnTo>
                <a:lnTo>
                  <a:pt x="102" y="26"/>
                </a:lnTo>
                <a:lnTo>
                  <a:pt x="101" y="23"/>
                </a:lnTo>
                <a:lnTo>
                  <a:pt x="100" y="22"/>
                </a:lnTo>
                <a:lnTo>
                  <a:pt x="97" y="19"/>
                </a:lnTo>
                <a:lnTo>
                  <a:pt x="96" y="18"/>
                </a:lnTo>
                <a:lnTo>
                  <a:pt x="95" y="16"/>
                </a:lnTo>
                <a:lnTo>
                  <a:pt x="92" y="14"/>
                </a:lnTo>
                <a:lnTo>
                  <a:pt x="91" y="12"/>
                </a:lnTo>
                <a:lnTo>
                  <a:pt x="88" y="10"/>
                </a:lnTo>
                <a:lnTo>
                  <a:pt x="86" y="9"/>
                </a:lnTo>
                <a:lnTo>
                  <a:pt x="84" y="8"/>
                </a:lnTo>
                <a:lnTo>
                  <a:pt x="82" y="7"/>
                </a:lnTo>
                <a:lnTo>
                  <a:pt x="79" y="5"/>
                </a:lnTo>
                <a:lnTo>
                  <a:pt x="77" y="4"/>
                </a:lnTo>
                <a:lnTo>
                  <a:pt x="74" y="3"/>
                </a:lnTo>
                <a:lnTo>
                  <a:pt x="71" y="3"/>
                </a:lnTo>
                <a:lnTo>
                  <a:pt x="69" y="1"/>
                </a:lnTo>
                <a:lnTo>
                  <a:pt x="66" y="1"/>
                </a:lnTo>
                <a:lnTo>
                  <a:pt x="64" y="0"/>
                </a:lnTo>
                <a:lnTo>
                  <a:pt x="61" y="0"/>
                </a:lnTo>
                <a:lnTo>
                  <a:pt x="59" y="0"/>
                </a:lnTo>
                <a:lnTo>
                  <a:pt x="56" y="0"/>
                </a:lnTo>
                <a:lnTo>
                  <a:pt x="53" y="0"/>
                </a:lnTo>
                <a:lnTo>
                  <a:pt x="49" y="0"/>
                </a:lnTo>
                <a:lnTo>
                  <a:pt x="47" y="0"/>
                </a:lnTo>
                <a:lnTo>
                  <a:pt x="44" y="1"/>
                </a:lnTo>
                <a:lnTo>
                  <a:pt x="42" y="1"/>
                </a:lnTo>
                <a:lnTo>
                  <a:pt x="39" y="3"/>
                </a:lnTo>
                <a:lnTo>
                  <a:pt x="37" y="3"/>
                </a:lnTo>
                <a:lnTo>
                  <a:pt x="34" y="4"/>
                </a:lnTo>
                <a:lnTo>
                  <a:pt x="31" y="5"/>
                </a:lnTo>
                <a:lnTo>
                  <a:pt x="29" y="7"/>
                </a:lnTo>
                <a:lnTo>
                  <a:pt x="28" y="8"/>
                </a:lnTo>
                <a:lnTo>
                  <a:pt x="25" y="9"/>
                </a:lnTo>
                <a:lnTo>
                  <a:pt x="22" y="10"/>
                </a:lnTo>
                <a:lnTo>
                  <a:pt x="21" y="12"/>
                </a:lnTo>
                <a:lnTo>
                  <a:pt x="19" y="14"/>
                </a:lnTo>
                <a:lnTo>
                  <a:pt x="17" y="16"/>
                </a:lnTo>
                <a:lnTo>
                  <a:pt x="15" y="18"/>
                </a:lnTo>
                <a:lnTo>
                  <a:pt x="13" y="19"/>
                </a:lnTo>
                <a:lnTo>
                  <a:pt x="12" y="22"/>
                </a:lnTo>
                <a:lnTo>
                  <a:pt x="11" y="23"/>
                </a:lnTo>
                <a:lnTo>
                  <a:pt x="8" y="26"/>
                </a:lnTo>
                <a:lnTo>
                  <a:pt x="7" y="29"/>
                </a:lnTo>
                <a:lnTo>
                  <a:pt x="6" y="31"/>
                </a:lnTo>
                <a:lnTo>
                  <a:pt x="6" y="34"/>
                </a:lnTo>
                <a:lnTo>
                  <a:pt x="4" y="35"/>
                </a:lnTo>
                <a:lnTo>
                  <a:pt x="3" y="38"/>
                </a:lnTo>
                <a:lnTo>
                  <a:pt x="3" y="40"/>
                </a:lnTo>
                <a:lnTo>
                  <a:pt x="2" y="43"/>
                </a:lnTo>
                <a:lnTo>
                  <a:pt x="2" y="47"/>
                </a:lnTo>
                <a:lnTo>
                  <a:pt x="2" y="49"/>
                </a:lnTo>
                <a:lnTo>
                  <a:pt x="0" y="52"/>
                </a:lnTo>
                <a:lnTo>
                  <a:pt x="0" y="54"/>
                </a:lnTo>
                <a:lnTo>
                  <a:pt x="0" y="57"/>
                </a:lnTo>
                <a:lnTo>
                  <a:pt x="2" y="59"/>
                </a:lnTo>
                <a:lnTo>
                  <a:pt x="2" y="62"/>
                </a:lnTo>
                <a:lnTo>
                  <a:pt x="2" y="66"/>
                </a:lnTo>
                <a:lnTo>
                  <a:pt x="3" y="69"/>
                </a:lnTo>
                <a:lnTo>
                  <a:pt x="3" y="71"/>
                </a:lnTo>
                <a:lnTo>
                  <a:pt x="4" y="74"/>
                </a:lnTo>
                <a:lnTo>
                  <a:pt x="6" y="76"/>
                </a:lnTo>
                <a:lnTo>
                  <a:pt x="6" y="78"/>
                </a:lnTo>
                <a:lnTo>
                  <a:pt x="7" y="80"/>
                </a:lnTo>
                <a:lnTo>
                  <a:pt x="8" y="83"/>
                </a:lnTo>
                <a:lnTo>
                  <a:pt x="11" y="85"/>
                </a:lnTo>
                <a:lnTo>
                  <a:pt x="12" y="87"/>
                </a:lnTo>
                <a:lnTo>
                  <a:pt x="13" y="89"/>
                </a:lnTo>
                <a:lnTo>
                  <a:pt x="15" y="92"/>
                </a:lnTo>
                <a:lnTo>
                  <a:pt x="17" y="93"/>
                </a:lnTo>
                <a:lnTo>
                  <a:pt x="19" y="94"/>
                </a:lnTo>
                <a:lnTo>
                  <a:pt x="21" y="97"/>
                </a:lnTo>
                <a:lnTo>
                  <a:pt x="22" y="98"/>
                </a:lnTo>
                <a:lnTo>
                  <a:pt x="25" y="99"/>
                </a:lnTo>
                <a:lnTo>
                  <a:pt x="28" y="101"/>
                </a:lnTo>
                <a:lnTo>
                  <a:pt x="29" y="102"/>
                </a:lnTo>
                <a:lnTo>
                  <a:pt x="31" y="103"/>
                </a:lnTo>
                <a:lnTo>
                  <a:pt x="34" y="105"/>
                </a:lnTo>
                <a:lnTo>
                  <a:pt x="37" y="106"/>
                </a:lnTo>
                <a:lnTo>
                  <a:pt x="39" y="107"/>
                </a:lnTo>
                <a:lnTo>
                  <a:pt x="42" y="107"/>
                </a:lnTo>
                <a:lnTo>
                  <a:pt x="44" y="109"/>
                </a:lnTo>
                <a:lnTo>
                  <a:pt x="47" y="109"/>
                </a:lnTo>
                <a:lnTo>
                  <a:pt x="49" y="109"/>
                </a:lnTo>
                <a:lnTo>
                  <a:pt x="53" y="109"/>
                </a:lnTo>
                <a:lnTo>
                  <a:pt x="56" y="109"/>
                </a:lnTo>
                <a:lnTo>
                  <a:pt x="59" y="109"/>
                </a:lnTo>
                <a:lnTo>
                  <a:pt x="61" y="109"/>
                </a:lnTo>
                <a:lnTo>
                  <a:pt x="64" y="109"/>
                </a:lnTo>
                <a:lnTo>
                  <a:pt x="66" y="109"/>
                </a:lnTo>
                <a:lnTo>
                  <a:pt x="69" y="107"/>
                </a:lnTo>
                <a:lnTo>
                  <a:pt x="71" y="107"/>
                </a:lnTo>
                <a:lnTo>
                  <a:pt x="74" y="106"/>
                </a:lnTo>
                <a:lnTo>
                  <a:pt x="77" y="105"/>
                </a:lnTo>
                <a:lnTo>
                  <a:pt x="79" y="103"/>
                </a:lnTo>
                <a:lnTo>
                  <a:pt x="82" y="102"/>
                </a:lnTo>
                <a:lnTo>
                  <a:pt x="84" y="101"/>
                </a:lnTo>
                <a:lnTo>
                  <a:pt x="86" y="99"/>
                </a:lnTo>
                <a:lnTo>
                  <a:pt x="88" y="98"/>
                </a:lnTo>
                <a:lnTo>
                  <a:pt x="91" y="97"/>
                </a:lnTo>
                <a:lnTo>
                  <a:pt x="92" y="94"/>
                </a:lnTo>
                <a:lnTo>
                  <a:pt x="95" y="93"/>
                </a:lnTo>
                <a:lnTo>
                  <a:pt x="96" y="92"/>
                </a:lnTo>
                <a:lnTo>
                  <a:pt x="97" y="89"/>
                </a:lnTo>
                <a:lnTo>
                  <a:pt x="100" y="87"/>
                </a:lnTo>
                <a:lnTo>
                  <a:pt x="101" y="85"/>
                </a:lnTo>
                <a:lnTo>
                  <a:pt x="102" y="83"/>
                </a:lnTo>
                <a:lnTo>
                  <a:pt x="104" y="80"/>
                </a:lnTo>
                <a:lnTo>
                  <a:pt x="105" y="78"/>
                </a:lnTo>
                <a:lnTo>
                  <a:pt x="106" y="76"/>
                </a:lnTo>
                <a:lnTo>
                  <a:pt x="108" y="74"/>
                </a:lnTo>
                <a:lnTo>
                  <a:pt x="108" y="71"/>
                </a:lnTo>
                <a:lnTo>
                  <a:pt x="109" y="69"/>
                </a:lnTo>
                <a:lnTo>
                  <a:pt x="109" y="66"/>
                </a:lnTo>
                <a:lnTo>
                  <a:pt x="110" y="62"/>
                </a:lnTo>
                <a:lnTo>
                  <a:pt x="110" y="59"/>
                </a:lnTo>
                <a:lnTo>
                  <a:pt x="110" y="57"/>
                </a:lnTo>
                <a:lnTo>
                  <a:pt x="110" y="5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7" name="Line 71">
            <a:extLst>
              <a:ext uri="{FF2B5EF4-FFF2-40B4-BE49-F238E27FC236}">
                <a16:creationId xmlns:a16="http://schemas.microsoft.com/office/drawing/2014/main" id="{2DA1DCB7-AE21-1240-824E-3C37132717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9514" y="1985964"/>
            <a:ext cx="1587" cy="103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8" name="Line 72">
            <a:extLst>
              <a:ext uri="{FF2B5EF4-FFF2-40B4-BE49-F238E27FC236}">
                <a16:creationId xmlns:a16="http://schemas.microsoft.com/office/drawing/2014/main" id="{CB58B07F-BA1A-1B49-B580-CDF9B04AA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514" y="1371600"/>
            <a:ext cx="1587" cy="184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9" name="Freeform 73">
            <a:extLst>
              <a:ext uri="{FF2B5EF4-FFF2-40B4-BE49-F238E27FC236}">
                <a16:creationId xmlns:a16="http://schemas.microsoft.com/office/drawing/2014/main" id="{E1995E7D-85C2-F741-964F-19690A294E7B}"/>
              </a:ext>
            </a:extLst>
          </p:cNvPr>
          <p:cNvSpPr>
            <a:spLocks/>
          </p:cNvSpPr>
          <p:nvPr/>
        </p:nvSpPr>
        <p:spPr bwMode="auto">
          <a:xfrm>
            <a:off x="4826001" y="1555751"/>
            <a:ext cx="327025" cy="328613"/>
          </a:xfrm>
          <a:custGeom>
            <a:avLst/>
            <a:gdLst>
              <a:gd name="T0" fmla="*/ 2147483646 w 413"/>
              <a:gd name="T1" fmla="*/ 2147483646 h 413"/>
              <a:gd name="T2" fmla="*/ 0 w 413"/>
              <a:gd name="T3" fmla="*/ 0 h 413"/>
              <a:gd name="T4" fmla="*/ 2147483646 w 413"/>
              <a:gd name="T5" fmla="*/ 0 h 413"/>
              <a:gd name="T6" fmla="*/ 2147483646 w 413"/>
              <a:gd name="T7" fmla="*/ 2147483646 h 4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" h="413">
                <a:moveTo>
                  <a:pt x="207" y="413"/>
                </a:moveTo>
                <a:lnTo>
                  <a:pt x="0" y="0"/>
                </a:lnTo>
                <a:lnTo>
                  <a:pt x="413" y="0"/>
                </a:lnTo>
                <a:lnTo>
                  <a:pt x="207" y="413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0" name="Freeform 74">
            <a:extLst>
              <a:ext uri="{FF2B5EF4-FFF2-40B4-BE49-F238E27FC236}">
                <a16:creationId xmlns:a16="http://schemas.microsoft.com/office/drawing/2014/main" id="{A121247A-B647-AA4F-9DF8-DF2EA407E8B8}"/>
              </a:ext>
            </a:extLst>
          </p:cNvPr>
          <p:cNvSpPr>
            <a:spLocks/>
          </p:cNvSpPr>
          <p:nvPr/>
        </p:nvSpPr>
        <p:spPr bwMode="auto">
          <a:xfrm>
            <a:off x="4946651" y="1903414"/>
            <a:ext cx="87313" cy="85725"/>
          </a:xfrm>
          <a:custGeom>
            <a:avLst/>
            <a:gdLst>
              <a:gd name="T0" fmla="*/ 2147483646 w 110"/>
              <a:gd name="T1" fmla="*/ 2147483646 h 109"/>
              <a:gd name="T2" fmla="*/ 2147483646 w 110"/>
              <a:gd name="T3" fmla="*/ 2147483646 h 109"/>
              <a:gd name="T4" fmla="*/ 2147483646 w 110"/>
              <a:gd name="T5" fmla="*/ 2147483646 h 109"/>
              <a:gd name="T6" fmla="*/ 2147483646 w 110"/>
              <a:gd name="T7" fmla="*/ 2147483646 h 109"/>
              <a:gd name="T8" fmla="*/ 2147483646 w 110"/>
              <a:gd name="T9" fmla="*/ 2147483646 h 109"/>
              <a:gd name="T10" fmla="*/ 2147483646 w 110"/>
              <a:gd name="T11" fmla="*/ 2147483646 h 109"/>
              <a:gd name="T12" fmla="*/ 2147483646 w 110"/>
              <a:gd name="T13" fmla="*/ 2147483646 h 109"/>
              <a:gd name="T14" fmla="*/ 2147483646 w 110"/>
              <a:gd name="T15" fmla="*/ 2147483646 h 109"/>
              <a:gd name="T16" fmla="*/ 2147483646 w 110"/>
              <a:gd name="T17" fmla="*/ 2147483646 h 109"/>
              <a:gd name="T18" fmla="*/ 2147483646 w 110"/>
              <a:gd name="T19" fmla="*/ 0 h 109"/>
              <a:gd name="T20" fmla="*/ 2147483646 w 110"/>
              <a:gd name="T21" fmla="*/ 0 h 109"/>
              <a:gd name="T22" fmla="*/ 2147483646 w 110"/>
              <a:gd name="T23" fmla="*/ 0 h 109"/>
              <a:gd name="T24" fmla="*/ 2147483646 w 110"/>
              <a:gd name="T25" fmla="*/ 2147483646 h 109"/>
              <a:gd name="T26" fmla="*/ 2147483646 w 110"/>
              <a:gd name="T27" fmla="*/ 2147483646 h 109"/>
              <a:gd name="T28" fmla="*/ 2147483646 w 110"/>
              <a:gd name="T29" fmla="*/ 2147483646 h 109"/>
              <a:gd name="T30" fmla="*/ 2147483646 w 110"/>
              <a:gd name="T31" fmla="*/ 2147483646 h 109"/>
              <a:gd name="T32" fmla="*/ 2147483646 w 110"/>
              <a:gd name="T33" fmla="*/ 2147483646 h 109"/>
              <a:gd name="T34" fmla="*/ 2147483646 w 110"/>
              <a:gd name="T35" fmla="*/ 2147483646 h 109"/>
              <a:gd name="T36" fmla="*/ 2147483646 w 110"/>
              <a:gd name="T37" fmla="*/ 2147483646 h 109"/>
              <a:gd name="T38" fmla="*/ 2147483646 w 110"/>
              <a:gd name="T39" fmla="*/ 2147483646 h 109"/>
              <a:gd name="T40" fmla="*/ 2147483646 w 110"/>
              <a:gd name="T41" fmla="*/ 2147483646 h 109"/>
              <a:gd name="T42" fmla="*/ 0 w 110"/>
              <a:gd name="T43" fmla="*/ 2147483646 h 109"/>
              <a:gd name="T44" fmla="*/ 2147483646 w 110"/>
              <a:gd name="T45" fmla="*/ 2147483646 h 109"/>
              <a:gd name="T46" fmla="*/ 2147483646 w 110"/>
              <a:gd name="T47" fmla="*/ 2147483646 h 109"/>
              <a:gd name="T48" fmla="*/ 2147483646 w 110"/>
              <a:gd name="T49" fmla="*/ 2147483646 h 109"/>
              <a:gd name="T50" fmla="*/ 2147483646 w 110"/>
              <a:gd name="T51" fmla="*/ 2147483646 h 109"/>
              <a:gd name="T52" fmla="*/ 2147483646 w 110"/>
              <a:gd name="T53" fmla="*/ 2147483646 h 109"/>
              <a:gd name="T54" fmla="*/ 2147483646 w 110"/>
              <a:gd name="T55" fmla="*/ 2147483646 h 109"/>
              <a:gd name="T56" fmla="*/ 2147483646 w 110"/>
              <a:gd name="T57" fmla="*/ 2147483646 h 109"/>
              <a:gd name="T58" fmla="*/ 2147483646 w 110"/>
              <a:gd name="T59" fmla="*/ 2147483646 h 109"/>
              <a:gd name="T60" fmla="*/ 2147483646 w 110"/>
              <a:gd name="T61" fmla="*/ 2147483646 h 109"/>
              <a:gd name="T62" fmla="*/ 2147483646 w 110"/>
              <a:gd name="T63" fmla="*/ 2147483646 h 109"/>
              <a:gd name="T64" fmla="*/ 2147483646 w 110"/>
              <a:gd name="T65" fmla="*/ 2147483646 h 109"/>
              <a:gd name="T66" fmla="*/ 2147483646 w 110"/>
              <a:gd name="T67" fmla="*/ 2147483646 h 109"/>
              <a:gd name="T68" fmla="*/ 2147483646 w 110"/>
              <a:gd name="T69" fmla="*/ 2147483646 h 109"/>
              <a:gd name="T70" fmla="*/ 2147483646 w 110"/>
              <a:gd name="T71" fmla="*/ 2147483646 h 109"/>
              <a:gd name="T72" fmla="*/ 2147483646 w 110"/>
              <a:gd name="T73" fmla="*/ 2147483646 h 109"/>
              <a:gd name="T74" fmla="*/ 2147483646 w 110"/>
              <a:gd name="T75" fmla="*/ 2147483646 h 109"/>
              <a:gd name="T76" fmla="*/ 2147483646 w 110"/>
              <a:gd name="T77" fmla="*/ 2147483646 h 109"/>
              <a:gd name="T78" fmla="*/ 2147483646 w 110"/>
              <a:gd name="T79" fmla="*/ 2147483646 h 109"/>
              <a:gd name="T80" fmla="*/ 2147483646 w 110"/>
              <a:gd name="T81" fmla="*/ 2147483646 h 109"/>
              <a:gd name="T82" fmla="*/ 2147483646 w 110"/>
              <a:gd name="T83" fmla="*/ 2147483646 h 109"/>
              <a:gd name="T84" fmla="*/ 2147483646 w 110"/>
              <a:gd name="T85" fmla="*/ 2147483646 h 109"/>
              <a:gd name="T86" fmla="*/ 2147483646 w 110"/>
              <a:gd name="T87" fmla="*/ 2147483646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0" h="109">
                <a:moveTo>
                  <a:pt x="110" y="54"/>
                </a:moveTo>
                <a:lnTo>
                  <a:pt x="110" y="52"/>
                </a:lnTo>
                <a:lnTo>
                  <a:pt x="110" y="49"/>
                </a:lnTo>
                <a:lnTo>
                  <a:pt x="110" y="47"/>
                </a:lnTo>
                <a:lnTo>
                  <a:pt x="108" y="43"/>
                </a:lnTo>
                <a:lnTo>
                  <a:pt x="108" y="40"/>
                </a:lnTo>
                <a:lnTo>
                  <a:pt x="107" y="38"/>
                </a:lnTo>
                <a:lnTo>
                  <a:pt x="107" y="35"/>
                </a:lnTo>
                <a:lnTo>
                  <a:pt x="106" y="34"/>
                </a:lnTo>
                <a:lnTo>
                  <a:pt x="104" y="31"/>
                </a:lnTo>
                <a:lnTo>
                  <a:pt x="103" y="29"/>
                </a:lnTo>
                <a:lnTo>
                  <a:pt x="102" y="26"/>
                </a:lnTo>
                <a:lnTo>
                  <a:pt x="101" y="23"/>
                </a:lnTo>
                <a:lnTo>
                  <a:pt x="99" y="22"/>
                </a:lnTo>
                <a:lnTo>
                  <a:pt x="97" y="19"/>
                </a:lnTo>
                <a:lnTo>
                  <a:pt x="95" y="18"/>
                </a:lnTo>
                <a:lnTo>
                  <a:pt x="94" y="16"/>
                </a:lnTo>
                <a:lnTo>
                  <a:pt x="92" y="14"/>
                </a:lnTo>
                <a:lnTo>
                  <a:pt x="90" y="12"/>
                </a:lnTo>
                <a:lnTo>
                  <a:pt x="88" y="10"/>
                </a:lnTo>
                <a:lnTo>
                  <a:pt x="85" y="9"/>
                </a:lnTo>
                <a:lnTo>
                  <a:pt x="84" y="8"/>
                </a:lnTo>
                <a:lnTo>
                  <a:pt x="81" y="7"/>
                </a:lnTo>
                <a:lnTo>
                  <a:pt x="79" y="5"/>
                </a:lnTo>
                <a:lnTo>
                  <a:pt x="76" y="4"/>
                </a:lnTo>
                <a:lnTo>
                  <a:pt x="73" y="3"/>
                </a:lnTo>
                <a:lnTo>
                  <a:pt x="71" y="3"/>
                </a:lnTo>
                <a:lnTo>
                  <a:pt x="68" y="1"/>
                </a:lnTo>
                <a:lnTo>
                  <a:pt x="66" y="1"/>
                </a:lnTo>
                <a:lnTo>
                  <a:pt x="63" y="0"/>
                </a:lnTo>
                <a:lnTo>
                  <a:pt x="61" y="0"/>
                </a:lnTo>
                <a:lnTo>
                  <a:pt x="58" y="0"/>
                </a:lnTo>
                <a:lnTo>
                  <a:pt x="55" y="0"/>
                </a:lnTo>
                <a:lnTo>
                  <a:pt x="53" y="0"/>
                </a:lnTo>
                <a:lnTo>
                  <a:pt x="49" y="0"/>
                </a:lnTo>
                <a:lnTo>
                  <a:pt x="46" y="0"/>
                </a:lnTo>
                <a:lnTo>
                  <a:pt x="44" y="1"/>
                </a:lnTo>
                <a:lnTo>
                  <a:pt x="41" y="1"/>
                </a:lnTo>
                <a:lnTo>
                  <a:pt x="39" y="3"/>
                </a:lnTo>
                <a:lnTo>
                  <a:pt x="36" y="3"/>
                </a:lnTo>
                <a:lnTo>
                  <a:pt x="33" y="4"/>
                </a:lnTo>
                <a:lnTo>
                  <a:pt x="31" y="5"/>
                </a:lnTo>
                <a:lnTo>
                  <a:pt x="28" y="7"/>
                </a:lnTo>
                <a:lnTo>
                  <a:pt x="27" y="8"/>
                </a:lnTo>
                <a:lnTo>
                  <a:pt x="24" y="9"/>
                </a:lnTo>
                <a:lnTo>
                  <a:pt x="22" y="10"/>
                </a:lnTo>
                <a:lnTo>
                  <a:pt x="21" y="12"/>
                </a:lnTo>
                <a:lnTo>
                  <a:pt x="18" y="14"/>
                </a:lnTo>
                <a:lnTo>
                  <a:pt x="17" y="16"/>
                </a:lnTo>
                <a:lnTo>
                  <a:pt x="14" y="18"/>
                </a:lnTo>
                <a:lnTo>
                  <a:pt x="13" y="19"/>
                </a:lnTo>
                <a:lnTo>
                  <a:pt x="11" y="22"/>
                </a:lnTo>
                <a:lnTo>
                  <a:pt x="10" y="23"/>
                </a:lnTo>
                <a:lnTo>
                  <a:pt x="8" y="26"/>
                </a:lnTo>
                <a:lnTo>
                  <a:pt x="6" y="29"/>
                </a:lnTo>
                <a:lnTo>
                  <a:pt x="5" y="31"/>
                </a:lnTo>
                <a:lnTo>
                  <a:pt x="5" y="34"/>
                </a:lnTo>
                <a:lnTo>
                  <a:pt x="4" y="35"/>
                </a:lnTo>
                <a:lnTo>
                  <a:pt x="2" y="38"/>
                </a:lnTo>
                <a:lnTo>
                  <a:pt x="2" y="40"/>
                </a:lnTo>
                <a:lnTo>
                  <a:pt x="1" y="43"/>
                </a:lnTo>
                <a:lnTo>
                  <a:pt x="1" y="47"/>
                </a:lnTo>
                <a:lnTo>
                  <a:pt x="1" y="49"/>
                </a:lnTo>
                <a:lnTo>
                  <a:pt x="0" y="52"/>
                </a:lnTo>
                <a:lnTo>
                  <a:pt x="0" y="54"/>
                </a:lnTo>
                <a:lnTo>
                  <a:pt x="0" y="57"/>
                </a:lnTo>
                <a:lnTo>
                  <a:pt x="1" y="59"/>
                </a:lnTo>
                <a:lnTo>
                  <a:pt x="1" y="62"/>
                </a:lnTo>
                <a:lnTo>
                  <a:pt x="1" y="66"/>
                </a:lnTo>
                <a:lnTo>
                  <a:pt x="2" y="69"/>
                </a:lnTo>
                <a:lnTo>
                  <a:pt x="2" y="71"/>
                </a:lnTo>
                <a:lnTo>
                  <a:pt x="4" y="74"/>
                </a:lnTo>
                <a:lnTo>
                  <a:pt x="5" y="76"/>
                </a:lnTo>
                <a:lnTo>
                  <a:pt x="5" y="78"/>
                </a:lnTo>
                <a:lnTo>
                  <a:pt x="6" y="80"/>
                </a:lnTo>
                <a:lnTo>
                  <a:pt x="8" y="83"/>
                </a:lnTo>
                <a:lnTo>
                  <a:pt x="10" y="85"/>
                </a:lnTo>
                <a:lnTo>
                  <a:pt x="11" y="87"/>
                </a:lnTo>
                <a:lnTo>
                  <a:pt x="13" y="89"/>
                </a:lnTo>
                <a:lnTo>
                  <a:pt x="14" y="92"/>
                </a:lnTo>
                <a:lnTo>
                  <a:pt x="17" y="93"/>
                </a:lnTo>
                <a:lnTo>
                  <a:pt x="18" y="94"/>
                </a:lnTo>
                <a:lnTo>
                  <a:pt x="21" y="97"/>
                </a:lnTo>
                <a:lnTo>
                  <a:pt x="22" y="98"/>
                </a:lnTo>
                <a:lnTo>
                  <a:pt x="24" y="99"/>
                </a:lnTo>
                <a:lnTo>
                  <a:pt x="27" y="101"/>
                </a:lnTo>
                <a:lnTo>
                  <a:pt x="28" y="102"/>
                </a:lnTo>
                <a:lnTo>
                  <a:pt x="31" y="103"/>
                </a:lnTo>
                <a:lnTo>
                  <a:pt x="33" y="105"/>
                </a:lnTo>
                <a:lnTo>
                  <a:pt x="36" y="106"/>
                </a:lnTo>
                <a:lnTo>
                  <a:pt x="39" y="107"/>
                </a:lnTo>
                <a:lnTo>
                  <a:pt x="41" y="107"/>
                </a:lnTo>
                <a:lnTo>
                  <a:pt x="44" y="109"/>
                </a:lnTo>
                <a:lnTo>
                  <a:pt x="46" y="109"/>
                </a:lnTo>
                <a:lnTo>
                  <a:pt x="49" y="109"/>
                </a:lnTo>
                <a:lnTo>
                  <a:pt x="53" y="109"/>
                </a:lnTo>
                <a:lnTo>
                  <a:pt x="55" y="109"/>
                </a:lnTo>
                <a:lnTo>
                  <a:pt x="58" y="109"/>
                </a:lnTo>
                <a:lnTo>
                  <a:pt x="61" y="109"/>
                </a:lnTo>
                <a:lnTo>
                  <a:pt x="63" y="109"/>
                </a:lnTo>
                <a:lnTo>
                  <a:pt x="66" y="109"/>
                </a:lnTo>
                <a:lnTo>
                  <a:pt x="68" y="107"/>
                </a:lnTo>
                <a:lnTo>
                  <a:pt x="71" y="107"/>
                </a:lnTo>
                <a:lnTo>
                  <a:pt x="73" y="106"/>
                </a:lnTo>
                <a:lnTo>
                  <a:pt x="76" y="105"/>
                </a:lnTo>
                <a:lnTo>
                  <a:pt x="79" y="103"/>
                </a:lnTo>
                <a:lnTo>
                  <a:pt x="81" y="102"/>
                </a:lnTo>
                <a:lnTo>
                  <a:pt x="84" y="101"/>
                </a:lnTo>
                <a:lnTo>
                  <a:pt x="85" y="99"/>
                </a:lnTo>
                <a:lnTo>
                  <a:pt x="88" y="98"/>
                </a:lnTo>
                <a:lnTo>
                  <a:pt x="90" y="97"/>
                </a:lnTo>
                <a:lnTo>
                  <a:pt x="92" y="94"/>
                </a:lnTo>
                <a:lnTo>
                  <a:pt x="94" y="93"/>
                </a:lnTo>
                <a:lnTo>
                  <a:pt x="95" y="92"/>
                </a:lnTo>
                <a:lnTo>
                  <a:pt x="97" y="89"/>
                </a:lnTo>
                <a:lnTo>
                  <a:pt x="99" y="87"/>
                </a:lnTo>
                <a:lnTo>
                  <a:pt x="101" y="85"/>
                </a:lnTo>
                <a:lnTo>
                  <a:pt x="102" y="83"/>
                </a:lnTo>
                <a:lnTo>
                  <a:pt x="103" y="80"/>
                </a:lnTo>
                <a:lnTo>
                  <a:pt x="104" y="78"/>
                </a:lnTo>
                <a:lnTo>
                  <a:pt x="106" y="76"/>
                </a:lnTo>
                <a:lnTo>
                  <a:pt x="107" y="74"/>
                </a:lnTo>
                <a:lnTo>
                  <a:pt x="107" y="71"/>
                </a:lnTo>
                <a:lnTo>
                  <a:pt x="108" y="69"/>
                </a:lnTo>
                <a:lnTo>
                  <a:pt x="108" y="66"/>
                </a:lnTo>
                <a:lnTo>
                  <a:pt x="110" y="62"/>
                </a:lnTo>
                <a:lnTo>
                  <a:pt x="110" y="59"/>
                </a:lnTo>
                <a:lnTo>
                  <a:pt x="110" y="57"/>
                </a:lnTo>
                <a:lnTo>
                  <a:pt x="110" y="5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1" name="Freeform 75">
            <a:extLst>
              <a:ext uri="{FF2B5EF4-FFF2-40B4-BE49-F238E27FC236}">
                <a16:creationId xmlns:a16="http://schemas.microsoft.com/office/drawing/2014/main" id="{76D0BF78-2991-2846-B03E-C5400FC974D1}"/>
              </a:ext>
            </a:extLst>
          </p:cNvPr>
          <p:cNvSpPr>
            <a:spLocks/>
          </p:cNvSpPr>
          <p:nvPr/>
        </p:nvSpPr>
        <p:spPr bwMode="auto">
          <a:xfrm>
            <a:off x="3678239" y="1249364"/>
            <a:ext cx="39687" cy="41275"/>
          </a:xfrm>
          <a:custGeom>
            <a:avLst/>
            <a:gdLst>
              <a:gd name="T0" fmla="*/ 2147483646 w 52"/>
              <a:gd name="T1" fmla="*/ 2147483646 h 51"/>
              <a:gd name="T2" fmla="*/ 2147483646 w 52"/>
              <a:gd name="T3" fmla="*/ 2147483646 h 51"/>
              <a:gd name="T4" fmla="*/ 2147483646 w 52"/>
              <a:gd name="T5" fmla="*/ 2147483646 h 51"/>
              <a:gd name="T6" fmla="*/ 2147483646 w 52"/>
              <a:gd name="T7" fmla="*/ 2147483646 h 51"/>
              <a:gd name="T8" fmla="*/ 2147483646 w 52"/>
              <a:gd name="T9" fmla="*/ 2147483646 h 51"/>
              <a:gd name="T10" fmla="*/ 2147483646 w 52"/>
              <a:gd name="T11" fmla="*/ 2147483646 h 51"/>
              <a:gd name="T12" fmla="*/ 2147483646 w 52"/>
              <a:gd name="T13" fmla="*/ 2147483646 h 51"/>
              <a:gd name="T14" fmla="*/ 2147483646 w 52"/>
              <a:gd name="T15" fmla="*/ 2147483646 h 51"/>
              <a:gd name="T16" fmla="*/ 2147483646 w 52"/>
              <a:gd name="T17" fmla="*/ 2147483646 h 51"/>
              <a:gd name="T18" fmla="*/ 2147483646 w 52"/>
              <a:gd name="T19" fmla="*/ 0 h 51"/>
              <a:gd name="T20" fmla="*/ 2147483646 w 52"/>
              <a:gd name="T21" fmla="*/ 0 h 51"/>
              <a:gd name="T22" fmla="*/ 2147483646 w 52"/>
              <a:gd name="T23" fmla="*/ 0 h 51"/>
              <a:gd name="T24" fmla="*/ 2147483646 w 52"/>
              <a:gd name="T25" fmla="*/ 0 h 51"/>
              <a:gd name="T26" fmla="*/ 2147483646 w 52"/>
              <a:gd name="T27" fmla="*/ 2147483646 h 51"/>
              <a:gd name="T28" fmla="*/ 2147483646 w 52"/>
              <a:gd name="T29" fmla="*/ 2147483646 h 51"/>
              <a:gd name="T30" fmla="*/ 2147483646 w 52"/>
              <a:gd name="T31" fmla="*/ 2147483646 h 51"/>
              <a:gd name="T32" fmla="*/ 2147483646 w 52"/>
              <a:gd name="T33" fmla="*/ 2147483646 h 51"/>
              <a:gd name="T34" fmla="*/ 2147483646 w 52"/>
              <a:gd name="T35" fmla="*/ 2147483646 h 51"/>
              <a:gd name="T36" fmla="*/ 2147483646 w 52"/>
              <a:gd name="T37" fmla="*/ 2147483646 h 51"/>
              <a:gd name="T38" fmla="*/ 2147483646 w 52"/>
              <a:gd name="T39" fmla="*/ 2147483646 h 51"/>
              <a:gd name="T40" fmla="*/ 2147483646 w 52"/>
              <a:gd name="T41" fmla="*/ 2147483646 h 51"/>
              <a:gd name="T42" fmla="*/ 2147483646 w 52"/>
              <a:gd name="T43" fmla="*/ 2147483646 h 51"/>
              <a:gd name="T44" fmla="*/ 2147483646 w 52"/>
              <a:gd name="T45" fmla="*/ 2147483646 h 51"/>
              <a:gd name="T46" fmla="*/ 2147483646 w 52"/>
              <a:gd name="T47" fmla="*/ 2147483646 h 51"/>
              <a:gd name="T48" fmla="*/ 2147483646 w 52"/>
              <a:gd name="T49" fmla="*/ 2147483646 h 51"/>
              <a:gd name="T50" fmla="*/ 2147483646 w 52"/>
              <a:gd name="T51" fmla="*/ 2147483646 h 51"/>
              <a:gd name="T52" fmla="*/ 2147483646 w 52"/>
              <a:gd name="T53" fmla="*/ 2147483646 h 51"/>
              <a:gd name="T54" fmla="*/ 2147483646 w 52"/>
              <a:gd name="T55" fmla="*/ 2147483646 h 51"/>
              <a:gd name="T56" fmla="*/ 2147483646 w 52"/>
              <a:gd name="T57" fmla="*/ 2147483646 h 51"/>
              <a:gd name="T58" fmla="*/ 2147483646 w 52"/>
              <a:gd name="T59" fmla="*/ 2147483646 h 51"/>
              <a:gd name="T60" fmla="*/ 2147483646 w 52"/>
              <a:gd name="T61" fmla="*/ 2147483646 h 51"/>
              <a:gd name="T62" fmla="*/ 2147483646 w 52"/>
              <a:gd name="T63" fmla="*/ 2147483646 h 51"/>
              <a:gd name="T64" fmla="*/ 2147483646 w 52"/>
              <a:gd name="T65" fmla="*/ 2147483646 h 51"/>
              <a:gd name="T66" fmla="*/ 2147483646 w 52"/>
              <a:gd name="T67" fmla="*/ 2147483646 h 51"/>
              <a:gd name="T68" fmla="*/ 2147483646 w 52"/>
              <a:gd name="T69" fmla="*/ 2147483646 h 51"/>
              <a:gd name="T70" fmla="*/ 2147483646 w 52"/>
              <a:gd name="T71" fmla="*/ 2147483646 h 51"/>
              <a:gd name="T72" fmla="*/ 2147483646 w 52"/>
              <a:gd name="T73" fmla="*/ 2147483646 h 51"/>
              <a:gd name="T74" fmla="*/ 2147483646 w 52"/>
              <a:gd name="T75" fmla="*/ 2147483646 h 51"/>
              <a:gd name="T76" fmla="*/ 2147483646 w 52"/>
              <a:gd name="T77" fmla="*/ 2147483646 h 51"/>
              <a:gd name="T78" fmla="*/ 2147483646 w 52"/>
              <a:gd name="T79" fmla="*/ 2147483646 h 51"/>
              <a:gd name="T80" fmla="*/ 2147483646 w 52"/>
              <a:gd name="T81" fmla="*/ 2147483646 h 51"/>
              <a:gd name="T82" fmla="*/ 2147483646 w 52"/>
              <a:gd name="T83" fmla="*/ 2147483646 h 51"/>
              <a:gd name="T84" fmla="*/ 2147483646 w 52"/>
              <a:gd name="T85" fmla="*/ 2147483646 h 51"/>
              <a:gd name="T86" fmla="*/ 2147483646 w 52"/>
              <a:gd name="T87" fmla="*/ 2147483646 h 51"/>
              <a:gd name="T88" fmla="*/ 2147483646 w 52"/>
              <a:gd name="T89" fmla="*/ 2147483646 h 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2" h="51">
                <a:moveTo>
                  <a:pt x="26" y="25"/>
                </a:moveTo>
                <a:lnTo>
                  <a:pt x="52" y="25"/>
                </a:lnTo>
                <a:lnTo>
                  <a:pt x="52" y="24"/>
                </a:lnTo>
                <a:lnTo>
                  <a:pt x="52" y="23"/>
                </a:lnTo>
                <a:lnTo>
                  <a:pt x="52" y="22"/>
                </a:lnTo>
                <a:lnTo>
                  <a:pt x="52" y="20"/>
                </a:lnTo>
                <a:lnTo>
                  <a:pt x="52" y="19"/>
                </a:lnTo>
                <a:lnTo>
                  <a:pt x="52" y="18"/>
                </a:lnTo>
                <a:lnTo>
                  <a:pt x="51" y="16"/>
                </a:lnTo>
                <a:lnTo>
                  <a:pt x="51" y="15"/>
                </a:lnTo>
                <a:lnTo>
                  <a:pt x="51" y="14"/>
                </a:lnTo>
                <a:lnTo>
                  <a:pt x="49" y="12"/>
                </a:lnTo>
                <a:lnTo>
                  <a:pt x="49" y="11"/>
                </a:lnTo>
                <a:lnTo>
                  <a:pt x="48" y="11"/>
                </a:lnTo>
                <a:lnTo>
                  <a:pt x="48" y="10"/>
                </a:lnTo>
                <a:lnTo>
                  <a:pt x="47" y="9"/>
                </a:lnTo>
                <a:lnTo>
                  <a:pt x="46" y="7"/>
                </a:lnTo>
                <a:lnTo>
                  <a:pt x="44" y="6"/>
                </a:lnTo>
                <a:lnTo>
                  <a:pt x="43" y="5"/>
                </a:lnTo>
                <a:lnTo>
                  <a:pt x="42" y="5"/>
                </a:lnTo>
                <a:lnTo>
                  <a:pt x="42" y="3"/>
                </a:lnTo>
                <a:lnTo>
                  <a:pt x="40" y="3"/>
                </a:lnTo>
                <a:lnTo>
                  <a:pt x="39" y="2"/>
                </a:lnTo>
                <a:lnTo>
                  <a:pt x="38" y="2"/>
                </a:lnTo>
                <a:lnTo>
                  <a:pt x="36" y="1"/>
                </a:lnTo>
                <a:lnTo>
                  <a:pt x="35" y="1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0"/>
                </a:lnTo>
                <a:lnTo>
                  <a:pt x="20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6" y="2"/>
                </a:lnTo>
                <a:lnTo>
                  <a:pt x="15" y="2"/>
                </a:lnTo>
                <a:lnTo>
                  <a:pt x="13" y="3"/>
                </a:lnTo>
                <a:lnTo>
                  <a:pt x="12" y="3"/>
                </a:lnTo>
                <a:lnTo>
                  <a:pt x="12" y="5"/>
                </a:lnTo>
                <a:lnTo>
                  <a:pt x="11" y="5"/>
                </a:lnTo>
                <a:lnTo>
                  <a:pt x="9" y="6"/>
                </a:lnTo>
                <a:lnTo>
                  <a:pt x="8" y="7"/>
                </a:lnTo>
                <a:lnTo>
                  <a:pt x="7" y="9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4" y="12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2" y="18"/>
                </a:lnTo>
                <a:lnTo>
                  <a:pt x="2" y="19"/>
                </a:lnTo>
                <a:lnTo>
                  <a:pt x="2" y="20"/>
                </a:lnTo>
                <a:lnTo>
                  <a:pt x="2" y="22"/>
                </a:lnTo>
                <a:lnTo>
                  <a:pt x="2" y="23"/>
                </a:lnTo>
                <a:lnTo>
                  <a:pt x="2" y="24"/>
                </a:lnTo>
                <a:lnTo>
                  <a:pt x="0" y="25"/>
                </a:lnTo>
                <a:lnTo>
                  <a:pt x="2" y="27"/>
                </a:lnTo>
                <a:lnTo>
                  <a:pt x="2" y="28"/>
                </a:lnTo>
                <a:lnTo>
                  <a:pt x="2" y="29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3" y="34"/>
                </a:lnTo>
                <a:lnTo>
                  <a:pt x="3" y="36"/>
                </a:lnTo>
                <a:lnTo>
                  <a:pt x="3" y="37"/>
                </a:lnTo>
                <a:lnTo>
                  <a:pt x="4" y="37"/>
                </a:lnTo>
                <a:lnTo>
                  <a:pt x="4" y="38"/>
                </a:lnTo>
                <a:lnTo>
                  <a:pt x="5" y="40"/>
                </a:lnTo>
                <a:lnTo>
                  <a:pt x="5" y="41"/>
                </a:lnTo>
                <a:lnTo>
                  <a:pt x="7" y="42"/>
                </a:lnTo>
                <a:lnTo>
                  <a:pt x="8" y="42"/>
                </a:lnTo>
                <a:lnTo>
                  <a:pt x="8" y="43"/>
                </a:lnTo>
                <a:lnTo>
                  <a:pt x="9" y="45"/>
                </a:lnTo>
                <a:lnTo>
                  <a:pt x="11" y="45"/>
                </a:lnTo>
                <a:lnTo>
                  <a:pt x="12" y="46"/>
                </a:lnTo>
                <a:lnTo>
                  <a:pt x="13" y="47"/>
                </a:lnTo>
                <a:lnTo>
                  <a:pt x="15" y="47"/>
                </a:lnTo>
                <a:lnTo>
                  <a:pt x="16" y="49"/>
                </a:lnTo>
                <a:lnTo>
                  <a:pt x="17" y="49"/>
                </a:lnTo>
                <a:lnTo>
                  <a:pt x="18" y="50"/>
                </a:lnTo>
                <a:lnTo>
                  <a:pt x="20" y="50"/>
                </a:lnTo>
                <a:lnTo>
                  <a:pt x="21" y="50"/>
                </a:lnTo>
                <a:lnTo>
                  <a:pt x="22" y="51"/>
                </a:lnTo>
                <a:lnTo>
                  <a:pt x="24" y="51"/>
                </a:lnTo>
                <a:lnTo>
                  <a:pt x="25" y="51"/>
                </a:lnTo>
                <a:lnTo>
                  <a:pt x="26" y="51"/>
                </a:lnTo>
                <a:lnTo>
                  <a:pt x="29" y="51"/>
                </a:lnTo>
                <a:lnTo>
                  <a:pt x="30" y="51"/>
                </a:lnTo>
                <a:lnTo>
                  <a:pt x="31" y="51"/>
                </a:lnTo>
                <a:lnTo>
                  <a:pt x="33" y="50"/>
                </a:lnTo>
                <a:lnTo>
                  <a:pt x="34" y="50"/>
                </a:lnTo>
                <a:lnTo>
                  <a:pt x="35" y="50"/>
                </a:lnTo>
                <a:lnTo>
                  <a:pt x="36" y="49"/>
                </a:lnTo>
                <a:lnTo>
                  <a:pt x="38" y="49"/>
                </a:lnTo>
                <a:lnTo>
                  <a:pt x="39" y="47"/>
                </a:lnTo>
                <a:lnTo>
                  <a:pt x="40" y="47"/>
                </a:lnTo>
                <a:lnTo>
                  <a:pt x="42" y="46"/>
                </a:lnTo>
                <a:lnTo>
                  <a:pt x="43" y="45"/>
                </a:lnTo>
                <a:lnTo>
                  <a:pt x="44" y="45"/>
                </a:lnTo>
                <a:lnTo>
                  <a:pt x="46" y="43"/>
                </a:lnTo>
                <a:lnTo>
                  <a:pt x="46" y="42"/>
                </a:lnTo>
                <a:lnTo>
                  <a:pt x="47" y="42"/>
                </a:lnTo>
                <a:lnTo>
                  <a:pt x="48" y="41"/>
                </a:lnTo>
                <a:lnTo>
                  <a:pt x="48" y="40"/>
                </a:lnTo>
                <a:lnTo>
                  <a:pt x="49" y="38"/>
                </a:lnTo>
                <a:lnTo>
                  <a:pt x="49" y="37"/>
                </a:lnTo>
                <a:lnTo>
                  <a:pt x="51" y="37"/>
                </a:lnTo>
                <a:lnTo>
                  <a:pt x="51" y="36"/>
                </a:lnTo>
                <a:lnTo>
                  <a:pt x="51" y="34"/>
                </a:lnTo>
                <a:lnTo>
                  <a:pt x="52" y="33"/>
                </a:lnTo>
                <a:lnTo>
                  <a:pt x="52" y="32"/>
                </a:lnTo>
                <a:lnTo>
                  <a:pt x="52" y="31"/>
                </a:lnTo>
                <a:lnTo>
                  <a:pt x="52" y="29"/>
                </a:lnTo>
                <a:lnTo>
                  <a:pt x="52" y="28"/>
                </a:lnTo>
                <a:lnTo>
                  <a:pt x="52" y="27"/>
                </a:lnTo>
                <a:lnTo>
                  <a:pt x="52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2" name="Freeform 76">
            <a:extLst>
              <a:ext uri="{FF2B5EF4-FFF2-40B4-BE49-F238E27FC236}">
                <a16:creationId xmlns:a16="http://schemas.microsoft.com/office/drawing/2014/main" id="{14E0E125-E842-8647-95BC-A8CA7EDE0289}"/>
              </a:ext>
            </a:extLst>
          </p:cNvPr>
          <p:cNvSpPr>
            <a:spLocks/>
          </p:cNvSpPr>
          <p:nvPr/>
        </p:nvSpPr>
        <p:spPr bwMode="auto">
          <a:xfrm>
            <a:off x="3665538" y="1236663"/>
            <a:ext cx="50800" cy="49212"/>
          </a:xfrm>
          <a:custGeom>
            <a:avLst/>
            <a:gdLst>
              <a:gd name="T0" fmla="*/ 2147483646 w 63"/>
              <a:gd name="T1" fmla="*/ 2147483646 h 62"/>
              <a:gd name="T2" fmla="*/ 2147483646 w 63"/>
              <a:gd name="T3" fmla="*/ 2147483646 h 62"/>
              <a:gd name="T4" fmla="*/ 2147483646 w 63"/>
              <a:gd name="T5" fmla="*/ 2147483646 h 62"/>
              <a:gd name="T6" fmla="*/ 2147483646 w 63"/>
              <a:gd name="T7" fmla="*/ 2147483646 h 62"/>
              <a:gd name="T8" fmla="*/ 2147483646 w 63"/>
              <a:gd name="T9" fmla="*/ 2147483646 h 62"/>
              <a:gd name="T10" fmla="*/ 2147483646 w 63"/>
              <a:gd name="T11" fmla="*/ 2147483646 h 62"/>
              <a:gd name="T12" fmla="*/ 2147483646 w 63"/>
              <a:gd name="T13" fmla="*/ 2147483646 h 62"/>
              <a:gd name="T14" fmla="*/ 2147483646 w 63"/>
              <a:gd name="T15" fmla="*/ 2147483646 h 62"/>
              <a:gd name="T16" fmla="*/ 2147483646 w 63"/>
              <a:gd name="T17" fmla="*/ 2147483646 h 62"/>
              <a:gd name="T18" fmla="*/ 2147483646 w 63"/>
              <a:gd name="T19" fmla="*/ 0 h 62"/>
              <a:gd name="T20" fmla="*/ 2147483646 w 63"/>
              <a:gd name="T21" fmla="*/ 0 h 62"/>
              <a:gd name="T22" fmla="*/ 2147483646 w 63"/>
              <a:gd name="T23" fmla="*/ 0 h 62"/>
              <a:gd name="T24" fmla="*/ 2147483646 w 63"/>
              <a:gd name="T25" fmla="*/ 0 h 62"/>
              <a:gd name="T26" fmla="*/ 2147483646 w 63"/>
              <a:gd name="T27" fmla="*/ 2147483646 h 62"/>
              <a:gd name="T28" fmla="*/ 2147483646 w 63"/>
              <a:gd name="T29" fmla="*/ 2147483646 h 62"/>
              <a:gd name="T30" fmla="*/ 2147483646 w 63"/>
              <a:gd name="T31" fmla="*/ 2147483646 h 62"/>
              <a:gd name="T32" fmla="*/ 2147483646 w 63"/>
              <a:gd name="T33" fmla="*/ 2147483646 h 62"/>
              <a:gd name="T34" fmla="*/ 2147483646 w 63"/>
              <a:gd name="T35" fmla="*/ 2147483646 h 62"/>
              <a:gd name="T36" fmla="*/ 2147483646 w 63"/>
              <a:gd name="T37" fmla="*/ 2147483646 h 62"/>
              <a:gd name="T38" fmla="*/ 2147483646 w 63"/>
              <a:gd name="T39" fmla="*/ 2147483646 h 62"/>
              <a:gd name="T40" fmla="*/ 2147483646 w 63"/>
              <a:gd name="T41" fmla="*/ 2147483646 h 62"/>
              <a:gd name="T42" fmla="*/ 0 w 63"/>
              <a:gd name="T43" fmla="*/ 2147483646 h 62"/>
              <a:gd name="T44" fmla="*/ 0 w 63"/>
              <a:gd name="T45" fmla="*/ 2147483646 h 62"/>
              <a:gd name="T46" fmla="*/ 2147483646 w 63"/>
              <a:gd name="T47" fmla="*/ 2147483646 h 62"/>
              <a:gd name="T48" fmla="*/ 2147483646 w 63"/>
              <a:gd name="T49" fmla="*/ 2147483646 h 62"/>
              <a:gd name="T50" fmla="*/ 2147483646 w 63"/>
              <a:gd name="T51" fmla="*/ 2147483646 h 62"/>
              <a:gd name="T52" fmla="*/ 2147483646 w 63"/>
              <a:gd name="T53" fmla="*/ 2147483646 h 62"/>
              <a:gd name="T54" fmla="*/ 2147483646 w 63"/>
              <a:gd name="T55" fmla="*/ 2147483646 h 62"/>
              <a:gd name="T56" fmla="*/ 2147483646 w 63"/>
              <a:gd name="T57" fmla="*/ 2147483646 h 62"/>
              <a:gd name="T58" fmla="*/ 2147483646 w 63"/>
              <a:gd name="T59" fmla="*/ 2147483646 h 62"/>
              <a:gd name="T60" fmla="*/ 2147483646 w 63"/>
              <a:gd name="T61" fmla="*/ 2147483646 h 62"/>
              <a:gd name="T62" fmla="*/ 2147483646 w 63"/>
              <a:gd name="T63" fmla="*/ 2147483646 h 62"/>
              <a:gd name="T64" fmla="*/ 2147483646 w 63"/>
              <a:gd name="T65" fmla="*/ 2147483646 h 62"/>
              <a:gd name="T66" fmla="*/ 2147483646 w 63"/>
              <a:gd name="T67" fmla="*/ 2147483646 h 62"/>
              <a:gd name="T68" fmla="*/ 2147483646 w 63"/>
              <a:gd name="T69" fmla="*/ 2147483646 h 62"/>
              <a:gd name="T70" fmla="*/ 2147483646 w 63"/>
              <a:gd name="T71" fmla="*/ 2147483646 h 62"/>
              <a:gd name="T72" fmla="*/ 2147483646 w 63"/>
              <a:gd name="T73" fmla="*/ 2147483646 h 62"/>
              <a:gd name="T74" fmla="*/ 2147483646 w 63"/>
              <a:gd name="T75" fmla="*/ 2147483646 h 62"/>
              <a:gd name="T76" fmla="*/ 2147483646 w 63"/>
              <a:gd name="T77" fmla="*/ 2147483646 h 62"/>
              <a:gd name="T78" fmla="*/ 2147483646 w 63"/>
              <a:gd name="T79" fmla="*/ 2147483646 h 62"/>
              <a:gd name="T80" fmla="*/ 2147483646 w 63"/>
              <a:gd name="T81" fmla="*/ 2147483646 h 62"/>
              <a:gd name="T82" fmla="*/ 2147483646 w 63"/>
              <a:gd name="T83" fmla="*/ 2147483646 h 62"/>
              <a:gd name="T84" fmla="*/ 2147483646 w 63"/>
              <a:gd name="T85" fmla="*/ 2147483646 h 62"/>
              <a:gd name="T86" fmla="*/ 2147483646 w 63"/>
              <a:gd name="T87" fmla="*/ 2147483646 h 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" h="62">
                <a:moveTo>
                  <a:pt x="63" y="31"/>
                </a:moveTo>
                <a:lnTo>
                  <a:pt x="63" y="30"/>
                </a:lnTo>
                <a:lnTo>
                  <a:pt x="63" y="28"/>
                </a:lnTo>
                <a:lnTo>
                  <a:pt x="63" y="26"/>
                </a:lnTo>
                <a:lnTo>
                  <a:pt x="63" y="25"/>
                </a:lnTo>
                <a:lnTo>
                  <a:pt x="62" y="23"/>
                </a:lnTo>
                <a:lnTo>
                  <a:pt x="62" y="22"/>
                </a:lnTo>
                <a:lnTo>
                  <a:pt x="62" y="21"/>
                </a:lnTo>
                <a:lnTo>
                  <a:pt x="61" y="19"/>
                </a:lnTo>
                <a:lnTo>
                  <a:pt x="61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7" y="12"/>
                </a:lnTo>
                <a:lnTo>
                  <a:pt x="55" y="10"/>
                </a:lnTo>
                <a:lnTo>
                  <a:pt x="54" y="9"/>
                </a:lnTo>
                <a:lnTo>
                  <a:pt x="53" y="8"/>
                </a:lnTo>
                <a:lnTo>
                  <a:pt x="51" y="7"/>
                </a:lnTo>
                <a:lnTo>
                  <a:pt x="50" y="5"/>
                </a:lnTo>
                <a:lnTo>
                  <a:pt x="49" y="5"/>
                </a:lnTo>
                <a:lnTo>
                  <a:pt x="48" y="4"/>
                </a:lnTo>
                <a:lnTo>
                  <a:pt x="46" y="4"/>
                </a:lnTo>
                <a:lnTo>
                  <a:pt x="45" y="3"/>
                </a:lnTo>
                <a:lnTo>
                  <a:pt x="44" y="3"/>
                </a:lnTo>
                <a:lnTo>
                  <a:pt x="42" y="1"/>
                </a:lnTo>
                <a:lnTo>
                  <a:pt x="41" y="1"/>
                </a:lnTo>
                <a:lnTo>
                  <a:pt x="40" y="0"/>
                </a:lnTo>
                <a:lnTo>
                  <a:pt x="39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2" y="1"/>
                </a:lnTo>
                <a:lnTo>
                  <a:pt x="20" y="1"/>
                </a:lnTo>
                <a:lnTo>
                  <a:pt x="19" y="3"/>
                </a:lnTo>
                <a:lnTo>
                  <a:pt x="18" y="3"/>
                </a:lnTo>
                <a:lnTo>
                  <a:pt x="17" y="4"/>
                </a:lnTo>
                <a:lnTo>
                  <a:pt x="15" y="4"/>
                </a:lnTo>
                <a:lnTo>
                  <a:pt x="14" y="5"/>
                </a:lnTo>
                <a:lnTo>
                  <a:pt x="13" y="5"/>
                </a:lnTo>
                <a:lnTo>
                  <a:pt x="11" y="7"/>
                </a:lnTo>
                <a:lnTo>
                  <a:pt x="10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6" y="12"/>
                </a:lnTo>
                <a:lnTo>
                  <a:pt x="5" y="13"/>
                </a:lnTo>
                <a:lnTo>
                  <a:pt x="5" y="14"/>
                </a:lnTo>
                <a:lnTo>
                  <a:pt x="4" y="16"/>
                </a:lnTo>
                <a:lnTo>
                  <a:pt x="4" y="17"/>
                </a:lnTo>
                <a:lnTo>
                  <a:pt x="2" y="19"/>
                </a:lnTo>
                <a:lnTo>
                  <a:pt x="2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5"/>
                </a:lnTo>
                <a:lnTo>
                  <a:pt x="1" y="36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2" y="41"/>
                </a:lnTo>
                <a:lnTo>
                  <a:pt x="2" y="44"/>
                </a:lnTo>
                <a:lnTo>
                  <a:pt x="4" y="45"/>
                </a:lnTo>
                <a:lnTo>
                  <a:pt x="4" y="47"/>
                </a:lnTo>
                <a:lnTo>
                  <a:pt x="5" y="48"/>
                </a:lnTo>
                <a:lnTo>
                  <a:pt x="5" y="49"/>
                </a:lnTo>
                <a:lnTo>
                  <a:pt x="6" y="50"/>
                </a:lnTo>
                <a:lnTo>
                  <a:pt x="8" y="52"/>
                </a:lnTo>
                <a:lnTo>
                  <a:pt x="9" y="52"/>
                </a:lnTo>
                <a:lnTo>
                  <a:pt x="9" y="53"/>
                </a:lnTo>
                <a:lnTo>
                  <a:pt x="10" y="54"/>
                </a:lnTo>
                <a:lnTo>
                  <a:pt x="11" y="56"/>
                </a:lnTo>
                <a:lnTo>
                  <a:pt x="13" y="57"/>
                </a:lnTo>
                <a:lnTo>
                  <a:pt x="14" y="57"/>
                </a:lnTo>
                <a:lnTo>
                  <a:pt x="15" y="58"/>
                </a:lnTo>
                <a:lnTo>
                  <a:pt x="17" y="58"/>
                </a:lnTo>
                <a:lnTo>
                  <a:pt x="18" y="59"/>
                </a:lnTo>
                <a:lnTo>
                  <a:pt x="19" y="61"/>
                </a:lnTo>
                <a:lnTo>
                  <a:pt x="20" y="61"/>
                </a:lnTo>
                <a:lnTo>
                  <a:pt x="22" y="61"/>
                </a:lnTo>
                <a:lnTo>
                  <a:pt x="24" y="62"/>
                </a:lnTo>
                <a:lnTo>
                  <a:pt x="26" y="62"/>
                </a:lnTo>
                <a:lnTo>
                  <a:pt x="27" y="62"/>
                </a:lnTo>
                <a:lnTo>
                  <a:pt x="28" y="62"/>
                </a:lnTo>
                <a:lnTo>
                  <a:pt x="30" y="62"/>
                </a:lnTo>
                <a:lnTo>
                  <a:pt x="32" y="62"/>
                </a:lnTo>
                <a:lnTo>
                  <a:pt x="33" y="62"/>
                </a:lnTo>
                <a:lnTo>
                  <a:pt x="35" y="62"/>
                </a:lnTo>
                <a:lnTo>
                  <a:pt x="36" y="62"/>
                </a:lnTo>
                <a:lnTo>
                  <a:pt x="39" y="62"/>
                </a:lnTo>
                <a:lnTo>
                  <a:pt x="40" y="62"/>
                </a:lnTo>
                <a:lnTo>
                  <a:pt x="41" y="61"/>
                </a:lnTo>
                <a:lnTo>
                  <a:pt x="42" y="61"/>
                </a:lnTo>
                <a:lnTo>
                  <a:pt x="44" y="61"/>
                </a:lnTo>
                <a:lnTo>
                  <a:pt x="45" y="59"/>
                </a:lnTo>
                <a:lnTo>
                  <a:pt x="46" y="58"/>
                </a:lnTo>
                <a:lnTo>
                  <a:pt x="48" y="58"/>
                </a:lnTo>
                <a:lnTo>
                  <a:pt x="49" y="57"/>
                </a:lnTo>
                <a:lnTo>
                  <a:pt x="50" y="57"/>
                </a:lnTo>
                <a:lnTo>
                  <a:pt x="51" y="56"/>
                </a:lnTo>
                <a:lnTo>
                  <a:pt x="53" y="54"/>
                </a:lnTo>
                <a:lnTo>
                  <a:pt x="54" y="53"/>
                </a:lnTo>
                <a:lnTo>
                  <a:pt x="55" y="52"/>
                </a:lnTo>
                <a:lnTo>
                  <a:pt x="57" y="52"/>
                </a:lnTo>
                <a:lnTo>
                  <a:pt x="57" y="50"/>
                </a:lnTo>
                <a:lnTo>
                  <a:pt x="58" y="49"/>
                </a:lnTo>
                <a:lnTo>
                  <a:pt x="59" y="48"/>
                </a:lnTo>
                <a:lnTo>
                  <a:pt x="59" y="47"/>
                </a:lnTo>
                <a:lnTo>
                  <a:pt x="61" y="45"/>
                </a:lnTo>
                <a:lnTo>
                  <a:pt x="61" y="44"/>
                </a:lnTo>
                <a:lnTo>
                  <a:pt x="62" y="41"/>
                </a:lnTo>
                <a:lnTo>
                  <a:pt x="62" y="40"/>
                </a:lnTo>
                <a:lnTo>
                  <a:pt x="62" y="39"/>
                </a:lnTo>
                <a:lnTo>
                  <a:pt x="63" y="38"/>
                </a:lnTo>
                <a:lnTo>
                  <a:pt x="63" y="36"/>
                </a:lnTo>
                <a:lnTo>
                  <a:pt x="63" y="35"/>
                </a:lnTo>
                <a:lnTo>
                  <a:pt x="63" y="32"/>
                </a:lnTo>
                <a:lnTo>
                  <a:pt x="63" y="3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3" name="Freeform 77">
            <a:extLst>
              <a:ext uri="{FF2B5EF4-FFF2-40B4-BE49-F238E27FC236}">
                <a16:creationId xmlns:a16="http://schemas.microsoft.com/office/drawing/2014/main" id="{476A79A2-5A07-4B49-9AC7-9D7107848802}"/>
              </a:ext>
            </a:extLst>
          </p:cNvPr>
          <p:cNvSpPr>
            <a:spLocks/>
          </p:cNvSpPr>
          <p:nvPr/>
        </p:nvSpPr>
        <p:spPr bwMode="auto">
          <a:xfrm>
            <a:off x="4538664" y="1249364"/>
            <a:ext cx="41275" cy="41275"/>
          </a:xfrm>
          <a:custGeom>
            <a:avLst/>
            <a:gdLst>
              <a:gd name="T0" fmla="*/ 2147483646 w 51"/>
              <a:gd name="T1" fmla="*/ 2147483646 h 51"/>
              <a:gd name="T2" fmla="*/ 2147483646 w 51"/>
              <a:gd name="T3" fmla="*/ 2147483646 h 51"/>
              <a:gd name="T4" fmla="*/ 2147483646 w 51"/>
              <a:gd name="T5" fmla="*/ 2147483646 h 51"/>
              <a:gd name="T6" fmla="*/ 2147483646 w 51"/>
              <a:gd name="T7" fmla="*/ 2147483646 h 51"/>
              <a:gd name="T8" fmla="*/ 2147483646 w 51"/>
              <a:gd name="T9" fmla="*/ 2147483646 h 51"/>
              <a:gd name="T10" fmla="*/ 2147483646 w 51"/>
              <a:gd name="T11" fmla="*/ 2147483646 h 51"/>
              <a:gd name="T12" fmla="*/ 2147483646 w 51"/>
              <a:gd name="T13" fmla="*/ 2147483646 h 51"/>
              <a:gd name="T14" fmla="*/ 2147483646 w 51"/>
              <a:gd name="T15" fmla="*/ 2147483646 h 51"/>
              <a:gd name="T16" fmla="*/ 2147483646 w 51"/>
              <a:gd name="T17" fmla="*/ 2147483646 h 51"/>
              <a:gd name="T18" fmla="*/ 2147483646 w 51"/>
              <a:gd name="T19" fmla="*/ 0 h 51"/>
              <a:gd name="T20" fmla="*/ 2147483646 w 51"/>
              <a:gd name="T21" fmla="*/ 0 h 51"/>
              <a:gd name="T22" fmla="*/ 2147483646 w 51"/>
              <a:gd name="T23" fmla="*/ 0 h 51"/>
              <a:gd name="T24" fmla="*/ 2147483646 w 51"/>
              <a:gd name="T25" fmla="*/ 0 h 51"/>
              <a:gd name="T26" fmla="*/ 2147483646 w 51"/>
              <a:gd name="T27" fmla="*/ 2147483646 h 51"/>
              <a:gd name="T28" fmla="*/ 2147483646 w 51"/>
              <a:gd name="T29" fmla="*/ 2147483646 h 51"/>
              <a:gd name="T30" fmla="*/ 2147483646 w 51"/>
              <a:gd name="T31" fmla="*/ 2147483646 h 51"/>
              <a:gd name="T32" fmla="*/ 2147483646 w 51"/>
              <a:gd name="T33" fmla="*/ 2147483646 h 51"/>
              <a:gd name="T34" fmla="*/ 2147483646 w 51"/>
              <a:gd name="T35" fmla="*/ 2147483646 h 51"/>
              <a:gd name="T36" fmla="*/ 2147483646 w 51"/>
              <a:gd name="T37" fmla="*/ 2147483646 h 51"/>
              <a:gd name="T38" fmla="*/ 2147483646 w 51"/>
              <a:gd name="T39" fmla="*/ 2147483646 h 51"/>
              <a:gd name="T40" fmla="*/ 2147483646 w 51"/>
              <a:gd name="T41" fmla="*/ 2147483646 h 51"/>
              <a:gd name="T42" fmla="*/ 2147483646 w 51"/>
              <a:gd name="T43" fmla="*/ 2147483646 h 51"/>
              <a:gd name="T44" fmla="*/ 2147483646 w 51"/>
              <a:gd name="T45" fmla="*/ 2147483646 h 51"/>
              <a:gd name="T46" fmla="*/ 2147483646 w 51"/>
              <a:gd name="T47" fmla="*/ 2147483646 h 51"/>
              <a:gd name="T48" fmla="*/ 2147483646 w 51"/>
              <a:gd name="T49" fmla="*/ 2147483646 h 51"/>
              <a:gd name="T50" fmla="*/ 2147483646 w 51"/>
              <a:gd name="T51" fmla="*/ 2147483646 h 51"/>
              <a:gd name="T52" fmla="*/ 2147483646 w 51"/>
              <a:gd name="T53" fmla="*/ 2147483646 h 51"/>
              <a:gd name="T54" fmla="*/ 2147483646 w 51"/>
              <a:gd name="T55" fmla="*/ 2147483646 h 51"/>
              <a:gd name="T56" fmla="*/ 2147483646 w 51"/>
              <a:gd name="T57" fmla="*/ 2147483646 h 51"/>
              <a:gd name="T58" fmla="*/ 2147483646 w 51"/>
              <a:gd name="T59" fmla="*/ 2147483646 h 51"/>
              <a:gd name="T60" fmla="*/ 2147483646 w 51"/>
              <a:gd name="T61" fmla="*/ 2147483646 h 51"/>
              <a:gd name="T62" fmla="*/ 2147483646 w 51"/>
              <a:gd name="T63" fmla="*/ 2147483646 h 51"/>
              <a:gd name="T64" fmla="*/ 2147483646 w 51"/>
              <a:gd name="T65" fmla="*/ 2147483646 h 51"/>
              <a:gd name="T66" fmla="*/ 2147483646 w 51"/>
              <a:gd name="T67" fmla="*/ 2147483646 h 51"/>
              <a:gd name="T68" fmla="*/ 2147483646 w 51"/>
              <a:gd name="T69" fmla="*/ 2147483646 h 51"/>
              <a:gd name="T70" fmla="*/ 2147483646 w 51"/>
              <a:gd name="T71" fmla="*/ 2147483646 h 51"/>
              <a:gd name="T72" fmla="*/ 2147483646 w 51"/>
              <a:gd name="T73" fmla="*/ 2147483646 h 51"/>
              <a:gd name="T74" fmla="*/ 2147483646 w 51"/>
              <a:gd name="T75" fmla="*/ 2147483646 h 51"/>
              <a:gd name="T76" fmla="*/ 2147483646 w 51"/>
              <a:gd name="T77" fmla="*/ 2147483646 h 51"/>
              <a:gd name="T78" fmla="*/ 2147483646 w 51"/>
              <a:gd name="T79" fmla="*/ 2147483646 h 51"/>
              <a:gd name="T80" fmla="*/ 2147483646 w 51"/>
              <a:gd name="T81" fmla="*/ 2147483646 h 51"/>
              <a:gd name="T82" fmla="*/ 2147483646 w 51"/>
              <a:gd name="T83" fmla="*/ 2147483646 h 51"/>
              <a:gd name="T84" fmla="*/ 2147483646 w 51"/>
              <a:gd name="T85" fmla="*/ 2147483646 h 51"/>
              <a:gd name="T86" fmla="*/ 2147483646 w 51"/>
              <a:gd name="T87" fmla="*/ 2147483646 h 51"/>
              <a:gd name="T88" fmla="*/ 2147483646 w 51"/>
              <a:gd name="T89" fmla="*/ 2147483646 h 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1" h="51">
                <a:moveTo>
                  <a:pt x="26" y="25"/>
                </a:moveTo>
                <a:lnTo>
                  <a:pt x="51" y="25"/>
                </a:lnTo>
                <a:lnTo>
                  <a:pt x="51" y="24"/>
                </a:lnTo>
                <a:lnTo>
                  <a:pt x="51" y="23"/>
                </a:lnTo>
                <a:lnTo>
                  <a:pt x="51" y="22"/>
                </a:lnTo>
                <a:lnTo>
                  <a:pt x="51" y="20"/>
                </a:lnTo>
                <a:lnTo>
                  <a:pt x="51" y="19"/>
                </a:lnTo>
                <a:lnTo>
                  <a:pt x="51" y="18"/>
                </a:lnTo>
                <a:lnTo>
                  <a:pt x="50" y="16"/>
                </a:lnTo>
                <a:lnTo>
                  <a:pt x="50" y="15"/>
                </a:lnTo>
                <a:lnTo>
                  <a:pt x="50" y="14"/>
                </a:lnTo>
                <a:lnTo>
                  <a:pt x="49" y="12"/>
                </a:lnTo>
                <a:lnTo>
                  <a:pt x="49" y="11"/>
                </a:lnTo>
                <a:lnTo>
                  <a:pt x="48" y="11"/>
                </a:lnTo>
                <a:lnTo>
                  <a:pt x="48" y="10"/>
                </a:lnTo>
                <a:lnTo>
                  <a:pt x="46" y="9"/>
                </a:lnTo>
                <a:lnTo>
                  <a:pt x="45" y="7"/>
                </a:lnTo>
                <a:lnTo>
                  <a:pt x="44" y="6"/>
                </a:lnTo>
                <a:lnTo>
                  <a:pt x="42" y="5"/>
                </a:lnTo>
                <a:lnTo>
                  <a:pt x="41" y="5"/>
                </a:lnTo>
                <a:lnTo>
                  <a:pt x="41" y="3"/>
                </a:lnTo>
                <a:lnTo>
                  <a:pt x="40" y="3"/>
                </a:lnTo>
                <a:lnTo>
                  <a:pt x="38" y="2"/>
                </a:lnTo>
                <a:lnTo>
                  <a:pt x="37" y="2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0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9" y="1"/>
                </a:lnTo>
                <a:lnTo>
                  <a:pt x="18" y="1"/>
                </a:lnTo>
                <a:lnTo>
                  <a:pt x="17" y="1"/>
                </a:lnTo>
                <a:lnTo>
                  <a:pt x="15" y="2"/>
                </a:lnTo>
                <a:lnTo>
                  <a:pt x="14" y="2"/>
                </a:lnTo>
                <a:lnTo>
                  <a:pt x="13" y="3"/>
                </a:lnTo>
                <a:lnTo>
                  <a:pt x="11" y="3"/>
                </a:lnTo>
                <a:lnTo>
                  <a:pt x="11" y="5"/>
                </a:lnTo>
                <a:lnTo>
                  <a:pt x="10" y="5"/>
                </a:lnTo>
                <a:lnTo>
                  <a:pt x="9" y="6"/>
                </a:lnTo>
                <a:lnTo>
                  <a:pt x="7" y="7"/>
                </a:lnTo>
                <a:lnTo>
                  <a:pt x="6" y="9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4" y="12"/>
                </a:lnTo>
                <a:lnTo>
                  <a:pt x="2" y="14"/>
                </a:lnTo>
                <a:lnTo>
                  <a:pt x="2" y="15"/>
                </a:lnTo>
                <a:lnTo>
                  <a:pt x="2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0" y="25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2" y="34"/>
                </a:lnTo>
                <a:lnTo>
                  <a:pt x="2" y="36"/>
                </a:lnTo>
                <a:lnTo>
                  <a:pt x="2" y="37"/>
                </a:lnTo>
                <a:lnTo>
                  <a:pt x="4" y="37"/>
                </a:lnTo>
                <a:lnTo>
                  <a:pt x="4" y="38"/>
                </a:lnTo>
                <a:lnTo>
                  <a:pt x="5" y="40"/>
                </a:lnTo>
                <a:lnTo>
                  <a:pt x="5" y="41"/>
                </a:lnTo>
                <a:lnTo>
                  <a:pt x="6" y="42"/>
                </a:lnTo>
                <a:lnTo>
                  <a:pt x="7" y="42"/>
                </a:lnTo>
                <a:lnTo>
                  <a:pt x="7" y="43"/>
                </a:lnTo>
                <a:lnTo>
                  <a:pt x="9" y="45"/>
                </a:lnTo>
                <a:lnTo>
                  <a:pt x="10" y="45"/>
                </a:lnTo>
                <a:lnTo>
                  <a:pt x="11" y="46"/>
                </a:lnTo>
                <a:lnTo>
                  <a:pt x="13" y="47"/>
                </a:lnTo>
                <a:lnTo>
                  <a:pt x="14" y="47"/>
                </a:lnTo>
                <a:lnTo>
                  <a:pt x="15" y="49"/>
                </a:lnTo>
                <a:lnTo>
                  <a:pt x="17" y="49"/>
                </a:lnTo>
                <a:lnTo>
                  <a:pt x="18" y="50"/>
                </a:lnTo>
                <a:lnTo>
                  <a:pt x="19" y="50"/>
                </a:lnTo>
                <a:lnTo>
                  <a:pt x="20" y="50"/>
                </a:lnTo>
                <a:lnTo>
                  <a:pt x="22" y="51"/>
                </a:lnTo>
                <a:lnTo>
                  <a:pt x="23" y="51"/>
                </a:lnTo>
                <a:lnTo>
                  <a:pt x="24" y="51"/>
                </a:lnTo>
                <a:lnTo>
                  <a:pt x="26" y="51"/>
                </a:lnTo>
                <a:lnTo>
                  <a:pt x="28" y="51"/>
                </a:lnTo>
                <a:lnTo>
                  <a:pt x="29" y="51"/>
                </a:lnTo>
                <a:lnTo>
                  <a:pt x="31" y="51"/>
                </a:lnTo>
                <a:lnTo>
                  <a:pt x="32" y="50"/>
                </a:lnTo>
                <a:lnTo>
                  <a:pt x="33" y="50"/>
                </a:lnTo>
                <a:lnTo>
                  <a:pt x="35" y="50"/>
                </a:lnTo>
                <a:lnTo>
                  <a:pt x="36" y="49"/>
                </a:lnTo>
                <a:lnTo>
                  <a:pt x="37" y="49"/>
                </a:lnTo>
                <a:lnTo>
                  <a:pt x="38" y="47"/>
                </a:lnTo>
                <a:lnTo>
                  <a:pt x="40" y="47"/>
                </a:lnTo>
                <a:lnTo>
                  <a:pt x="41" y="46"/>
                </a:lnTo>
                <a:lnTo>
                  <a:pt x="42" y="45"/>
                </a:lnTo>
                <a:lnTo>
                  <a:pt x="44" y="45"/>
                </a:lnTo>
                <a:lnTo>
                  <a:pt x="45" y="43"/>
                </a:lnTo>
                <a:lnTo>
                  <a:pt x="45" y="42"/>
                </a:lnTo>
                <a:lnTo>
                  <a:pt x="46" y="42"/>
                </a:lnTo>
                <a:lnTo>
                  <a:pt x="48" y="41"/>
                </a:lnTo>
                <a:lnTo>
                  <a:pt x="48" y="40"/>
                </a:lnTo>
                <a:lnTo>
                  <a:pt x="49" y="38"/>
                </a:lnTo>
                <a:lnTo>
                  <a:pt x="49" y="37"/>
                </a:lnTo>
                <a:lnTo>
                  <a:pt x="50" y="37"/>
                </a:lnTo>
                <a:lnTo>
                  <a:pt x="50" y="36"/>
                </a:lnTo>
                <a:lnTo>
                  <a:pt x="50" y="34"/>
                </a:lnTo>
                <a:lnTo>
                  <a:pt x="51" y="33"/>
                </a:lnTo>
                <a:lnTo>
                  <a:pt x="51" y="32"/>
                </a:lnTo>
                <a:lnTo>
                  <a:pt x="51" y="31"/>
                </a:lnTo>
                <a:lnTo>
                  <a:pt x="51" y="29"/>
                </a:lnTo>
                <a:lnTo>
                  <a:pt x="51" y="28"/>
                </a:lnTo>
                <a:lnTo>
                  <a:pt x="51" y="27"/>
                </a:lnTo>
                <a:lnTo>
                  <a:pt x="51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4" name="Freeform 78">
            <a:extLst>
              <a:ext uri="{FF2B5EF4-FFF2-40B4-BE49-F238E27FC236}">
                <a16:creationId xmlns:a16="http://schemas.microsoft.com/office/drawing/2014/main" id="{48D88779-C6D5-CA41-8854-D48E5ED9312E}"/>
              </a:ext>
            </a:extLst>
          </p:cNvPr>
          <p:cNvSpPr>
            <a:spLocks/>
          </p:cNvSpPr>
          <p:nvPr/>
        </p:nvSpPr>
        <p:spPr bwMode="auto">
          <a:xfrm>
            <a:off x="4546600" y="1236663"/>
            <a:ext cx="50800" cy="49212"/>
          </a:xfrm>
          <a:custGeom>
            <a:avLst/>
            <a:gdLst>
              <a:gd name="T0" fmla="*/ 2147483646 w 63"/>
              <a:gd name="T1" fmla="*/ 2147483646 h 62"/>
              <a:gd name="T2" fmla="*/ 2147483646 w 63"/>
              <a:gd name="T3" fmla="*/ 2147483646 h 62"/>
              <a:gd name="T4" fmla="*/ 2147483646 w 63"/>
              <a:gd name="T5" fmla="*/ 2147483646 h 62"/>
              <a:gd name="T6" fmla="*/ 2147483646 w 63"/>
              <a:gd name="T7" fmla="*/ 2147483646 h 62"/>
              <a:gd name="T8" fmla="*/ 2147483646 w 63"/>
              <a:gd name="T9" fmla="*/ 2147483646 h 62"/>
              <a:gd name="T10" fmla="*/ 2147483646 w 63"/>
              <a:gd name="T11" fmla="*/ 2147483646 h 62"/>
              <a:gd name="T12" fmla="*/ 2147483646 w 63"/>
              <a:gd name="T13" fmla="*/ 2147483646 h 62"/>
              <a:gd name="T14" fmla="*/ 2147483646 w 63"/>
              <a:gd name="T15" fmla="*/ 2147483646 h 62"/>
              <a:gd name="T16" fmla="*/ 2147483646 w 63"/>
              <a:gd name="T17" fmla="*/ 2147483646 h 62"/>
              <a:gd name="T18" fmla="*/ 2147483646 w 63"/>
              <a:gd name="T19" fmla="*/ 0 h 62"/>
              <a:gd name="T20" fmla="*/ 2147483646 w 63"/>
              <a:gd name="T21" fmla="*/ 0 h 62"/>
              <a:gd name="T22" fmla="*/ 2147483646 w 63"/>
              <a:gd name="T23" fmla="*/ 0 h 62"/>
              <a:gd name="T24" fmla="*/ 2147483646 w 63"/>
              <a:gd name="T25" fmla="*/ 0 h 62"/>
              <a:gd name="T26" fmla="*/ 2147483646 w 63"/>
              <a:gd name="T27" fmla="*/ 2147483646 h 62"/>
              <a:gd name="T28" fmla="*/ 2147483646 w 63"/>
              <a:gd name="T29" fmla="*/ 2147483646 h 62"/>
              <a:gd name="T30" fmla="*/ 2147483646 w 63"/>
              <a:gd name="T31" fmla="*/ 2147483646 h 62"/>
              <a:gd name="T32" fmla="*/ 2147483646 w 63"/>
              <a:gd name="T33" fmla="*/ 2147483646 h 62"/>
              <a:gd name="T34" fmla="*/ 2147483646 w 63"/>
              <a:gd name="T35" fmla="*/ 2147483646 h 62"/>
              <a:gd name="T36" fmla="*/ 2147483646 w 63"/>
              <a:gd name="T37" fmla="*/ 2147483646 h 62"/>
              <a:gd name="T38" fmla="*/ 2147483646 w 63"/>
              <a:gd name="T39" fmla="*/ 2147483646 h 62"/>
              <a:gd name="T40" fmla="*/ 2147483646 w 63"/>
              <a:gd name="T41" fmla="*/ 2147483646 h 62"/>
              <a:gd name="T42" fmla="*/ 0 w 63"/>
              <a:gd name="T43" fmla="*/ 2147483646 h 62"/>
              <a:gd name="T44" fmla="*/ 0 w 63"/>
              <a:gd name="T45" fmla="*/ 2147483646 h 62"/>
              <a:gd name="T46" fmla="*/ 2147483646 w 63"/>
              <a:gd name="T47" fmla="*/ 2147483646 h 62"/>
              <a:gd name="T48" fmla="*/ 2147483646 w 63"/>
              <a:gd name="T49" fmla="*/ 2147483646 h 62"/>
              <a:gd name="T50" fmla="*/ 2147483646 w 63"/>
              <a:gd name="T51" fmla="*/ 2147483646 h 62"/>
              <a:gd name="T52" fmla="*/ 2147483646 w 63"/>
              <a:gd name="T53" fmla="*/ 2147483646 h 62"/>
              <a:gd name="T54" fmla="*/ 2147483646 w 63"/>
              <a:gd name="T55" fmla="*/ 2147483646 h 62"/>
              <a:gd name="T56" fmla="*/ 2147483646 w 63"/>
              <a:gd name="T57" fmla="*/ 2147483646 h 62"/>
              <a:gd name="T58" fmla="*/ 2147483646 w 63"/>
              <a:gd name="T59" fmla="*/ 2147483646 h 62"/>
              <a:gd name="T60" fmla="*/ 2147483646 w 63"/>
              <a:gd name="T61" fmla="*/ 2147483646 h 62"/>
              <a:gd name="T62" fmla="*/ 2147483646 w 63"/>
              <a:gd name="T63" fmla="*/ 2147483646 h 62"/>
              <a:gd name="T64" fmla="*/ 2147483646 w 63"/>
              <a:gd name="T65" fmla="*/ 2147483646 h 62"/>
              <a:gd name="T66" fmla="*/ 2147483646 w 63"/>
              <a:gd name="T67" fmla="*/ 2147483646 h 62"/>
              <a:gd name="T68" fmla="*/ 2147483646 w 63"/>
              <a:gd name="T69" fmla="*/ 2147483646 h 62"/>
              <a:gd name="T70" fmla="*/ 2147483646 w 63"/>
              <a:gd name="T71" fmla="*/ 2147483646 h 62"/>
              <a:gd name="T72" fmla="*/ 2147483646 w 63"/>
              <a:gd name="T73" fmla="*/ 2147483646 h 62"/>
              <a:gd name="T74" fmla="*/ 2147483646 w 63"/>
              <a:gd name="T75" fmla="*/ 2147483646 h 62"/>
              <a:gd name="T76" fmla="*/ 2147483646 w 63"/>
              <a:gd name="T77" fmla="*/ 2147483646 h 62"/>
              <a:gd name="T78" fmla="*/ 2147483646 w 63"/>
              <a:gd name="T79" fmla="*/ 2147483646 h 62"/>
              <a:gd name="T80" fmla="*/ 2147483646 w 63"/>
              <a:gd name="T81" fmla="*/ 2147483646 h 62"/>
              <a:gd name="T82" fmla="*/ 2147483646 w 63"/>
              <a:gd name="T83" fmla="*/ 2147483646 h 62"/>
              <a:gd name="T84" fmla="*/ 2147483646 w 63"/>
              <a:gd name="T85" fmla="*/ 2147483646 h 62"/>
              <a:gd name="T86" fmla="*/ 2147483646 w 63"/>
              <a:gd name="T87" fmla="*/ 2147483646 h 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" h="62">
                <a:moveTo>
                  <a:pt x="63" y="31"/>
                </a:moveTo>
                <a:lnTo>
                  <a:pt x="63" y="30"/>
                </a:lnTo>
                <a:lnTo>
                  <a:pt x="63" y="28"/>
                </a:lnTo>
                <a:lnTo>
                  <a:pt x="63" y="26"/>
                </a:lnTo>
                <a:lnTo>
                  <a:pt x="63" y="25"/>
                </a:lnTo>
                <a:lnTo>
                  <a:pt x="62" y="23"/>
                </a:lnTo>
                <a:lnTo>
                  <a:pt x="62" y="22"/>
                </a:lnTo>
                <a:lnTo>
                  <a:pt x="62" y="21"/>
                </a:lnTo>
                <a:lnTo>
                  <a:pt x="61" y="19"/>
                </a:lnTo>
                <a:lnTo>
                  <a:pt x="61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7" y="12"/>
                </a:lnTo>
                <a:lnTo>
                  <a:pt x="56" y="10"/>
                </a:lnTo>
                <a:lnTo>
                  <a:pt x="54" y="9"/>
                </a:lnTo>
                <a:lnTo>
                  <a:pt x="53" y="8"/>
                </a:lnTo>
                <a:lnTo>
                  <a:pt x="52" y="7"/>
                </a:lnTo>
                <a:lnTo>
                  <a:pt x="50" y="5"/>
                </a:lnTo>
                <a:lnTo>
                  <a:pt x="49" y="5"/>
                </a:lnTo>
                <a:lnTo>
                  <a:pt x="48" y="4"/>
                </a:lnTo>
                <a:lnTo>
                  <a:pt x="47" y="4"/>
                </a:lnTo>
                <a:lnTo>
                  <a:pt x="45" y="3"/>
                </a:lnTo>
                <a:lnTo>
                  <a:pt x="44" y="3"/>
                </a:lnTo>
                <a:lnTo>
                  <a:pt x="43" y="1"/>
                </a:lnTo>
                <a:lnTo>
                  <a:pt x="41" y="1"/>
                </a:lnTo>
                <a:lnTo>
                  <a:pt x="40" y="0"/>
                </a:lnTo>
                <a:lnTo>
                  <a:pt x="39" y="0"/>
                </a:lnTo>
                <a:lnTo>
                  <a:pt x="36" y="0"/>
                </a:lnTo>
                <a:lnTo>
                  <a:pt x="35" y="0"/>
                </a:lnTo>
                <a:lnTo>
                  <a:pt x="34" y="0"/>
                </a:lnTo>
                <a:lnTo>
                  <a:pt x="32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5" y="0"/>
                </a:lnTo>
                <a:lnTo>
                  <a:pt x="22" y="1"/>
                </a:lnTo>
                <a:lnTo>
                  <a:pt x="21" y="1"/>
                </a:lnTo>
                <a:lnTo>
                  <a:pt x="19" y="3"/>
                </a:lnTo>
                <a:lnTo>
                  <a:pt x="18" y="3"/>
                </a:lnTo>
                <a:lnTo>
                  <a:pt x="17" y="4"/>
                </a:lnTo>
                <a:lnTo>
                  <a:pt x="16" y="4"/>
                </a:lnTo>
                <a:lnTo>
                  <a:pt x="14" y="5"/>
                </a:lnTo>
                <a:lnTo>
                  <a:pt x="13" y="5"/>
                </a:lnTo>
                <a:lnTo>
                  <a:pt x="12" y="7"/>
                </a:lnTo>
                <a:lnTo>
                  <a:pt x="10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7" y="12"/>
                </a:lnTo>
                <a:lnTo>
                  <a:pt x="5" y="13"/>
                </a:lnTo>
                <a:lnTo>
                  <a:pt x="5" y="14"/>
                </a:lnTo>
                <a:lnTo>
                  <a:pt x="4" y="16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5"/>
                </a:lnTo>
                <a:lnTo>
                  <a:pt x="1" y="36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3" y="41"/>
                </a:lnTo>
                <a:lnTo>
                  <a:pt x="3" y="44"/>
                </a:lnTo>
                <a:lnTo>
                  <a:pt x="4" y="45"/>
                </a:lnTo>
                <a:lnTo>
                  <a:pt x="4" y="47"/>
                </a:lnTo>
                <a:lnTo>
                  <a:pt x="5" y="48"/>
                </a:lnTo>
                <a:lnTo>
                  <a:pt x="5" y="49"/>
                </a:lnTo>
                <a:lnTo>
                  <a:pt x="7" y="50"/>
                </a:lnTo>
                <a:lnTo>
                  <a:pt x="8" y="52"/>
                </a:lnTo>
                <a:lnTo>
                  <a:pt x="9" y="52"/>
                </a:lnTo>
                <a:lnTo>
                  <a:pt x="9" y="53"/>
                </a:lnTo>
                <a:lnTo>
                  <a:pt x="10" y="54"/>
                </a:lnTo>
                <a:lnTo>
                  <a:pt x="12" y="56"/>
                </a:lnTo>
                <a:lnTo>
                  <a:pt x="13" y="57"/>
                </a:lnTo>
                <a:lnTo>
                  <a:pt x="14" y="57"/>
                </a:lnTo>
                <a:lnTo>
                  <a:pt x="16" y="58"/>
                </a:lnTo>
                <a:lnTo>
                  <a:pt x="17" y="58"/>
                </a:lnTo>
                <a:lnTo>
                  <a:pt x="18" y="59"/>
                </a:lnTo>
                <a:lnTo>
                  <a:pt x="19" y="61"/>
                </a:lnTo>
                <a:lnTo>
                  <a:pt x="21" y="61"/>
                </a:lnTo>
                <a:lnTo>
                  <a:pt x="22" y="61"/>
                </a:lnTo>
                <a:lnTo>
                  <a:pt x="25" y="62"/>
                </a:lnTo>
                <a:lnTo>
                  <a:pt x="26" y="62"/>
                </a:lnTo>
                <a:lnTo>
                  <a:pt x="27" y="62"/>
                </a:lnTo>
                <a:lnTo>
                  <a:pt x="28" y="62"/>
                </a:lnTo>
                <a:lnTo>
                  <a:pt x="30" y="62"/>
                </a:lnTo>
                <a:lnTo>
                  <a:pt x="32" y="62"/>
                </a:lnTo>
                <a:lnTo>
                  <a:pt x="34" y="62"/>
                </a:lnTo>
                <a:lnTo>
                  <a:pt x="35" y="62"/>
                </a:lnTo>
                <a:lnTo>
                  <a:pt x="36" y="62"/>
                </a:lnTo>
                <a:lnTo>
                  <a:pt x="39" y="62"/>
                </a:lnTo>
                <a:lnTo>
                  <a:pt x="40" y="62"/>
                </a:lnTo>
                <a:lnTo>
                  <a:pt x="41" y="61"/>
                </a:lnTo>
                <a:lnTo>
                  <a:pt x="43" y="61"/>
                </a:lnTo>
                <a:lnTo>
                  <a:pt x="44" y="61"/>
                </a:lnTo>
                <a:lnTo>
                  <a:pt x="45" y="59"/>
                </a:lnTo>
                <a:lnTo>
                  <a:pt x="47" y="58"/>
                </a:lnTo>
                <a:lnTo>
                  <a:pt x="48" y="58"/>
                </a:lnTo>
                <a:lnTo>
                  <a:pt x="49" y="57"/>
                </a:lnTo>
                <a:lnTo>
                  <a:pt x="50" y="57"/>
                </a:lnTo>
                <a:lnTo>
                  <a:pt x="52" y="56"/>
                </a:lnTo>
                <a:lnTo>
                  <a:pt x="53" y="54"/>
                </a:lnTo>
                <a:lnTo>
                  <a:pt x="54" y="53"/>
                </a:lnTo>
                <a:lnTo>
                  <a:pt x="56" y="52"/>
                </a:lnTo>
                <a:lnTo>
                  <a:pt x="57" y="52"/>
                </a:lnTo>
                <a:lnTo>
                  <a:pt x="57" y="50"/>
                </a:lnTo>
                <a:lnTo>
                  <a:pt x="58" y="49"/>
                </a:lnTo>
                <a:lnTo>
                  <a:pt x="59" y="48"/>
                </a:lnTo>
                <a:lnTo>
                  <a:pt x="59" y="47"/>
                </a:lnTo>
                <a:lnTo>
                  <a:pt x="61" y="45"/>
                </a:lnTo>
                <a:lnTo>
                  <a:pt x="61" y="44"/>
                </a:lnTo>
                <a:lnTo>
                  <a:pt x="62" y="41"/>
                </a:lnTo>
                <a:lnTo>
                  <a:pt x="62" y="40"/>
                </a:lnTo>
                <a:lnTo>
                  <a:pt x="62" y="39"/>
                </a:lnTo>
                <a:lnTo>
                  <a:pt x="63" y="38"/>
                </a:lnTo>
                <a:lnTo>
                  <a:pt x="63" y="36"/>
                </a:lnTo>
                <a:lnTo>
                  <a:pt x="63" y="35"/>
                </a:lnTo>
                <a:lnTo>
                  <a:pt x="63" y="32"/>
                </a:lnTo>
                <a:lnTo>
                  <a:pt x="63" y="3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5" name="Rectangle 79">
            <a:extLst>
              <a:ext uri="{FF2B5EF4-FFF2-40B4-BE49-F238E27FC236}">
                <a16:creationId xmlns:a16="http://schemas.microsoft.com/office/drawing/2014/main" id="{3F5530CF-A7D7-F641-B956-43B8E8932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3" y="5708650"/>
            <a:ext cx="9297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AND plane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66" name="Rectangle 80">
            <a:extLst>
              <a:ext uri="{FF2B5EF4-FFF2-40B4-BE49-F238E27FC236}">
                <a16:creationId xmlns:a16="http://schemas.microsoft.com/office/drawing/2014/main" id="{DEF7CFC1-F616-B849-A9BB-FCEF91528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3822700"/>
            <a:ext cx="148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67" name="Rectangle 81">
            <a:extLst>
              <a:ext uri="{FF2B5EF4-FFF2-40B4-BE49-F238E27FC236}">
                <a16:creationId xmlns:a16="http://schemas.microsoft.com/office/drawing/2014/main" id="{0C64C2FC-B0E5-A943-A1DE-67F076818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39004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68" name="Rectangle 82">
            <a:extLst>
              <a:ext uri="{FF2B5EF4-FFF2-40B4-BE49-F238E27FC236}">
                <a16:creationId xmlns:a16="http://schemas.microsoft.com/office/drawing/2014/main" id="{9B417270-33B2-4540-87F6-BBBBC3C38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4584700"/>
            <a:ext cx="148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69" name="Line 83">
            <a:extLst>
              <a:ext uri="{FF2B5EF4-FFF2-40B4-BE49-F238E27FC236}">
                <a16:creationId xmlns:a16="http://schemas.microsoft.com/office/drawing/2014/main" id="{86C0F2CF-BBE4-5C43-87D6-39E46AF8A5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0889" y="2436814"/>
            <a:ext cx="1587" cy="2847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0" name="Line 84">
            <a:extLst>
              <a:ext uri="{FF2B5EF4-FFF2-40B4-BE49-F238E27FC236}">
                <a16:creationId xmlns:a16="http://schemas.microsoft.com/office/drawing/2014/main" id="{37B32BEB-5497-9046-B11C-2A63B2FAC5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1314" y="2436813"/>
            <a:ext cx="1587" cy="2868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1" name="Line 85">
            <a:extLst>
              <a:ext uri="{FF2B5EF4-FFF2-40B4-BE49-F238E27FC236}">
                <a16:creationId xmlns:a16="http://schemas.microsoft.com/office/drawing/2014/main" id="{34D26058-3D26-654F-AEB1-FA2BEED822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8339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2" name="Line 86">
            <a:extLst>
              <a:ext uri="{FF2B5EF4-FFF2-40B4-BE49-F238E27FC236}">
                <a16:creationId xmlns:a16="http://schemas.microsoft.com/office/drawing/2014/main" id="{4827704C-A1DF-2346-8264-EABDCB3016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8339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3" name="Line 87">
            <a:extLst>
              <a:ext uri="{FF2B5EF4-FFF2-40B4-BE49-F238E27FC236}">
                <a16:creationId xmlns:a16="http://schemas.microsoft.com/office/drawing/2014/main" id="{1DE283E8-F3EE-1B4D-B93F-B9FED37251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8339" y="3255963"/>
            <a:ext cx="142875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4" name="Line 88">
            <a:extLst>
              <a:ext uri="{FF2B5EF4-FFF2-40B4-BE49-F238E27FC236}">
                <a16:creationId xmlns:a16="http://schemas.microsoft.com/office/drawing/2014/main" id="{3687A973-A709-9C46-BAF2-716C27AB63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8339" y="3255963"/>
            <a:ext cx="142875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5" name="Line 89">
            <a:extLst>
              <a:ext uri="{FF2B5EF4-FFF2-40B4-BE49-F238E27FC236}">
                <a16:creationId xmlns:a16="http://schemas.microsoft.com/office/drawing/2014/main" id="{BCE13363-F1A5-2741-AA5E-887B2BF63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833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6" name="Line 90">
            <a:extLst>
              <a:ext uri="{FF2B5EF4-FFF2-40B4-BE49-F238E27FC236}">
                <a16:creationId xmlns:a16="http://schemas.microsoft.com/office/drawing/2014/main" id="{EE487603-FC61-FC4D-B5AF-7301962DE6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833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7" name="Line 91">
            <a:extLst>
              <a:ext uri="{FF2B5EF4-FFF2-40B4-BE49-F238E27FC236}">
                <a16:creationId xmlns:a16="http://schemas.microsoft.com/office/drawing/2014/main" id="{E6111B56-AA3E-C34C-A06C-0AA2456E7F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9401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8" name="Line 92">
            <a:extLst>
              <a:ext uri="{FF2B5EF4-FFF2-40B4-BE49-F238E27FC236}">
                <a16:creationId xmlns:a16="http://schemas.microsoft.com/office/drawing/2014/main" id="{B8E51C03-EB6E-3043-B8B7-7845430AFB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99401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9" name="Line 93">
            <a:extLst>
              <a:ext uri="{FF2B5EF4-FFF2-40B4-BE49-F238E27FC236}">
                <a16:creationId xmlns:a16="http://schemas.microsoft.com/office/drawing/2014/main" id="{A9F56418-413B-C243-A50E-BB1C343E32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9401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0" name="Line 94">
            <a:extLst>
              <a:ext uri="{FF2B5EF4-FFF2-40B4-BE49-F238E27FC236}">
                <a16:creationId xmlns:a16="http://schemas.microsoft.com/office/drawing/2014/main" id="{05F9C827-9680-C14D-AF97-6971E27DB3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99401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1" name="Line 95">
            <a:extLst>
              <a:ext uri="{FF2B5EF4-FFF2-40B4-BE49-F238E27FC236}">
                <a16:creationId xmlns:a16="http://schemas.microsoft.com/office/drawing/2014/main" id="{352F3147-4E1C-C24E-904A-CB17D9E8D7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9401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2" name="Line 96">
            <a:extLst>
              <a:ext uri="{FF2B5EF4-FFF2-40B4-BE49-F238E27FC236}">
                <a16:creationId xmlns:a16="http://schemas.microsoft.com/office/drawing/2014/main" id="{71CF0525-14BE-1F44-BDF3-3C25FF55F2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99401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3" name="Rectangle 97">
            <a:extLst>
              <a:ext uri="{FF2B5EF4-FFF2-40B4-BE49-F238E27FC236}">
                <a16:creationId xmlns:a16="http://schemas.microsoft.com/office/drawing/2014/main" id="{C3275923-B4FF-5844-8782-135C80773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46624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4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4" name="AutoShape 98">
            <a:extLst>
              <a:ext uri="{FF2B5EF4-FFF2-40B4-BE49-F238E27FC236}">
                <a16:creationId xmlns:a16="http://schemas.microsoft.com/office/drawing/2014/main" id="{FE7F6ACE-89FB-7542-8247-A681FA5A7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4619625"/>
            <a:ext cx="565150" cy="4778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5" name="AutoShape 99">
            <a:extLst>
              <a:ext uri="{FF2B5EF4-FFF2-40B4-BE49-F238E27FC236}">
                <a16:creationId xmlns:a16="http://schemas.microsoft.com/office/drawing/2014/main" id="{C86F13E9-EDE7-F849-A7C5-DC32609B4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3856039"/>
            <a:ext cx="565150" cy="47783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6" name="AutoShape 100">
            <a:extLst>
              <a:ext uri="{FF2B5EF4-FFF2-40B4-BE49-F238E27FC236}">
                <a16:creationId xmlns:a16="http://schemas.microsoft.com/office/drawing/2014/main" id="{FF62FA09-069D-F149-AE16-4EF3B4445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3079750"/>
            <a:ext cx="565150" cy="4778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7" name="AutoShape 101">
            <a:extLst>
              <a:ext uri="{FF2B5EF4-FFF2-40B4-BE49-F238E27FC236}">
                <a16:creationId xmlns:a16="http://schemas.microsoft.com/office/drawing/2014/main" id="{6F038053-51E0-DC4F-BF0B-3C1A81930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2320925"/>
            <a:ext cx="565150" cy="4778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8" name="Freeform 102">
            <a:extLst>
              <a:ext uri="{FF2B5EF4-FFF2-40B4-BE49-F238E27FC236}">
                <a16:creationId xmlns:a16="http://schemas.microsoft.com/office/drawing/2014/main" id="{D7162C41-ECF6-E94D-B4AE-68F2DA92FF56}"/>
              </a:ext>
            </a:extLst>
          </p:cNvPr>
          <p:cNvSpPr>
            <a:spLocks/>
          </p:cNvSpPr>
          <p:nvPr/>
        </p:nvSpPr>
        <p:spPr bwMode="auto">
          <a:xfrm rot="5400000">
            <a:off x="6784975" y="5284788"/>
            <a:ext cx="622300" cy="482600"/>
          </a:xfrm>
          <a:custGeom>
            <a:avLst/>
            <a:gdLst>
              <a:gd name="T0" fmla="*/ 2147483646 w 211"/>
              <a:gd name="T1" fmla="*/ 2147483646 h 173"/>
              <a:gd name="T2" fmla="*/ 2147483646 w 211"/>
              <a:gd name="T3" fmla="*/ 2147483646 h 173"/>
              <a:gd name="T4" fmla="*/ 2147483646 w 211"/>
              <a:gd name="T5" fmla="*/ 2147483646 h 173"/>
              <a:gd name="T6" fmla="*/ 2147483646 w 211"/>
              <a:gd name="T7" fmla="*/ 2147483646 h 173"/>
              <a:gd name="T8" fmla="*/ 2147483646 w 211"/>
              <a:gd name="T9" fmla="*/ 2147483646 h 173"/>
              <a:gd name="T10" fmla="*/ 2147483646 w 211"/>
              <a:gd name="T11" fmla="*/ 2147483646 h 173"/>
              <a:gd name="T12" fmla="*/ 2147483646 w 211"/>
              <a:gd name="T13" fmla="*/ 2147483646 h 173"/>
              <a:gd name="T14" fmla="*/ 2147483646 w 211"/>
              <a:gd name="T15" fmla="*/ 2147483646 h 173"/>
              <a:gd name="T16" fmla="*/ 2147483646 w 211"/>
              <a:gd name="T17" fmla="*/ 2147483646 h 173"/>
              <a:gd name="T18" fmla="*/ 2147483646 w 211"/>
              <a:gd name="T19" fmla="*/ 2147483646 h 173"/>
              <a:gd name="T20" fmla="*/ 2147483646 w 211"/>
              <a:gd name="T21" fmla="*/ 2147483646 h 173"/>
              <a:gd name="T22" fmla="*/ 2147483646 w 211"/>
              <a:gd name="T23" fmla="*/ 2147483646 h 173"/>
              <a:gd name="T24" fmla="*/ 2147483646 w 211"/>
              <a:gd name="T25" fmla="*/ 2147483646 h 173"/>
              <a:gd name="T26" fmla="*/ 2147483646 w 211"/>
              <a:gd name="T27" fmla="*/ 2147483646 h 173"/>
              <a:gd name="T28" fmla="*/ 2147483646 w 211"/>
              <a:gd name="T29" fmla="*/ 2147483646 h 173"/>
              <a:gd name="T30" fmla="*/ 2147483646 w 211"/>
              <a:gd name="T31" fmla="*/ 2147483646 h 173"/>
              <a:gd name="T32" fmla="*/ 0 w 211"/>
              <a:gd name="T33" fmla="*/ 2147483646 h 173"/>
              <a:gd name="T34" fmla="*/ 2147483646 w 211"/>
              <a:gd name="T35" fmla="*/ 2147483646 h 173"/>
              <a:gd name="T36" fmla="*/ 2147483646 w 211"/>
              <a:gd name="T37" fmla="*/ 2147483646 h 173"/>
              <a:gd name="T38" fmla="*/ 2147483646 w 211"/>
              <a:gd name="T39" fmla="*/ 2147483646 h 173"/>
              <a:gd name="T40" fmla="*/ 2147483646 w 211"/>
              <a:gd name="T41" fmla="*/ 2147483646 h 173"/>
              <a:gd name="T42" fmla="*/ 2147483646 w 211"/>
              <a:gd name="T43" fmla="*/ 2147483646 h 173"/>
              <a:gd name="T44" fmla="*/ 2147483646 w 211"/>
              <a:gd name="T45" fmla="*/ 2147483646 h 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1" h="173">
                <a:moveTo>
                  <a:pt x="2" y="2"/>
                </a:moveTo>
                <a:cubicBezTo>
                  <a:pt x="39" y="5"/>
                  <a:pt x="83" y="0"/>
                  <a:pt x="122" y="7"/>
                </a:cubicBezTo>
                <a:cubicBezTo>
                  <a:pt x="128" y="10"/>
                  <a:pt x="135" y="11"/>
                  <a:pt x="142" y="13"/>
                </a:cubicBezTo>
                <a:cubicBezTo>
                  <a:pt x="145" y="18"/>
                  <a:pt x="154" y="22"/>
                  <a:pt x="160" y="24"/>
                </a:cubicBezTo>
                <a:cubicBezTo>
                  <a:pt x="162" y="28"/>
                  <a:pt x="165" y="29"/>
                  <a:pt x="169" y="31"/>
                </a:cubicBezTo>
                <a:cubicBezTo>
                  <a:pt x="170" y="34"/>
                  <a:pt x="175" y="39"/>
                  <a:pt x="178" y="41"/>
                </a:cubicBezTo>
                <a:cubicBezTo>
                  <a:pt x="180" y="45"/>
                  <a:pt x="185" y="51"/>
                  <a:pt x="189" y="52"/>
                </a:cubicBezTo>
                <a:cubicBezTo>
                  <a:pt x="192" y="57"/>
                  <a:pt x="198" y="64"/>
                  <a:pt x="201" y="69"/>
                </a:cubicBezTo>
                <a:cubicBezTo>
                  <a:pt x="204" y="74"/>
                  <a:pt x="208" y="78"/>
                  <a:pt x="208" y="82"/>
                </a:cubicBezTo>
                <a:cubicBezTo>
                  <a:pt x="211" y="86"/>
                  <a:pt x="206" y="93"/>
                  <a:pt x="202" y="96"/>
                </a:cubicBezTo>
                <a:cubicBezTo>
                  <a:pt x="200" y="100"/>
                  <a:pt x="201" y="101"/>
                  <a:pt x="197" y="102"/>
                </a:cubicBezTo>
                <a:cubicBezTo>
                  <a:pt x="196" y="106"/>
                  <a:pt x="194" y="110"/>
                  <a:pt x="191" y="112"/>
                </a:cubicBezTo>
                <a:cubicBezTo>
                  <a:pt x="190" y="115"/>
                  <a:pt x="181" y="124"/>
                  <a:pt x="181" y="124"/>
                </a:cubicBezTo>
                <a:cubicBezTo>
                  <a:pt x="177" y="128"/>
                  <a:pt x="172" y="133"/>
                  <a:pt x="165" y="139"/>
                </a:cubicBezTo>
                <a:cubicBezTo>
                  <a:pt x="158" y="145"/>
                  <a:pt x="147" y="154"/>
                  <a:pt x="137" y="158"/>
                </a:cubicBezTo>
                <a:cubicBezTo>
                  <a:pt x="132" y="160"/>
                  <a:pt x="114" y="165"/>
                  <a:pt x="107" y="166"/>
                </a:cubicBezTo>
                <a:cubicBezTo>
                  <a:pt x="79" y="173"/>
                  <a:pt x="1" y="167"/>
                  <a:pt x="0" y="167"/>
                </a:cubicBezTo>
                <a:cubicBezTo>
                  <a:pt x="5" y="157"/>
                  <a:pt x="11" y="147"/>
                  <a:pt x="16" y="136"/>
                </a:cubicBezTo>
                <a:cubicBezTo>
                  <a:pt x="19" y="130"/>
                  <a:pt x="18" y="123"/>
                  <a:pt x="22" y="118"/>
                </a:cubicBezTo>
                <a:cubicBezTo>
                  <a:pt x="24" y="111"/>
                  <a:pt x="24" y="97"/>
                  <a:pt x="24" y="89"/>
                </a:cubicBezTo>
                <a:cubicBezTo>
                  <a:pt x="24" y="79"/>
                  <a:pt x="27" y="65"/>
                  <a:pt x="20" y="54"/>
                </a:cubicBezTo>
                <a:cubicBezTo>
                  <a:pt x="19" y="44"/>
                  <a:pt x="17" y="22"/>
                  <a:pt x="7" y="16"/>
                </a:cubicBezTo>
                <a:cubicBezTo>
                  <a:pt x="6" y="11"/>
                  <a:pt x="2" y="7"/>
                  <a:pt x="2" y="2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89" name="Freeform 103">
            <a:extLst>
              <a:ext uri="{FF2B5EF4-FFF2-40B4-BE49-F238E27FC236}">
                <a16:creationId xmlns:a16="http://schemas.microsoft.com/office/drawing/2014/main" id="{B0F85463-0FF9-AF45-9274-3A8230767E32}"/>
              </a:ext>
            </a:extLst>
          </p:cNvPr>
          <p:cNvSpPr>
            <a:spLocks/>
          </p:cNvSpPr>
          <p:nvPr/>
        </p:nvSpPr>
        <p:spPr bwMode="auto">
          <a:xfrm rot="5400000">
            <a:off x="7648575" y="5284788"/>
            <a:ext cx="622300" cy="482600"/>
          </a:xfrm>
          <a:custGeom>
            <a:avLst/>
            <a:gdLst>
              <a:gd name="T0" fmla="*/ 2147483646 w 211"/>
              <a:gd name="T1" fmla="*/ 2147483646 h 173"/>
              <a:gd name="T2" fmla="*/ 2147483646 w 211"/>
              <a:gd name="T3" fmla="*/ 2147483646 h 173"/>
              <a:gd name="T4" fmla="*/ 2147483646 w 211"/>
              <a:gd name="T5" fmla="*/ 2147483646 h 173"/>
              <a:gd name="T6" fmla="*/ 2147483646 w 211"/>
              <a:gd name="T7" fmla="*/ 2147483646 h 173"/>
              <a:gd name="T8" fmla="*/ 2147483646 w 211"/>
              <a:gd name="T9" fmla="*/ 2147483646 h 173"/>
              <a:gd name="T10" fmla="*/ 2147483646 w 211"/>
              <a:gd name="T11" fmla="*/ 2147483646 h 173"/>
              <a:gd name="T12" fmla="*/ 2147483646 w 211"/>
              <a:gd name="T13" fmla="*/ 2147483646 h 173"/>
              <a:gd name="T14" fmla="*/ 2147483646 w 211"/>
              <a:gd name="T15" fmla="*/ 2147483646 h 173"/>
              <a:gd name="T16" fmla="*/ 2147483646 w 211"/>
              <a:gd name="T17" fmla="*/ 2147483646 h 173"/>
              <a:gd name="T18" fmla="*/ 2147483646 w 211"/>
              <a:gd name="T19" fmla="*/ 2147483646 h 173"/>
              <a:gd name="T20" fmla="*/ 2147483646 w 211"/>
              <a:gd name="T21" fmla="*/ 2147483646 h 173"/>
              <a:gd name="T22" fmla="*/ 2147483646 w 211"/>
              <a:gd name="T23" fmla="*/ 2147483646 h 173"/>
              <a:gd name="T24" fmla="*/ 2147483646 w 211"/>
              <a:gd name="T25" fmla="*/ 2147483646 h 173"/>
              <a:gd name="T26" fmla="*/ 2147483646 w 211"/>
              <a:gd name="T27" fmla="*/ 2147483646 h 173"/>
              <a:gd name="T28" fmla="*/ 2147483646 w 211"/>
              <a:gd name="T29" fmla="*/ 2147483646 h 173"/>
              <a:gd name="T30" fmla="*/ 2147483646 w 211"/>
              <a:gd name="T31" fmla="*/ 2147483646 h 173"/>
              <a:gd name="T32" fmla="*/ 0 w 211"/>
              <a:gd name="T33" fmla="*/ 2147483646 h 173"/>
              <a:gd name="T34" fmla="*/ 2147483646 w 211"/>
              <a:gd name="T35" fmla="*/ 2147483646 h 173"/>
              <a:gd name="T36" fmla="*/ 2147483646 w 211"/>
              <a:gd name="T37" fmla="*/ 2147483646 h 173"/>
              <a:gd name="T38" fmla="*/ 2147483646 w 211"/>
              <a:gd name="T39" fmla="*/ 2147483646 h 173"/>
              <a:gd name="T40" fmla="*/ 2147483646 w 211"/>
              <a:gd name="T41" fmla="*/ 2147483646 h 173"/>
              <a:gd name="T42" fmla="*/ 2147483646 w 211"/>
              <a:gd name="T43" fmla="*/ 2147483646 h 173"/>
              <a:gd name="T44" fmla="*/ 2147483646 w 211"/>
              <a:gd name="T45" fmla="*/ 2147483646 h 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1" h="173">
                <a:moveTo>
                  <a:pt x="2" y="2"/>
                </a:moveTo>
                <a:cubicBezTo>
                  <a:pt x="39" y="5"/>
                  <a:pt x="83" y="0"/>
                  <a:pt x="122" y="7"/>
                </a:cubicBezTo>
                <a:cubicBezTo>
                  <a:pt x="128" y="10"/>
                  <a:pt x="135" y="11"/>
                  <a:pt x="142" y="13"/>
                </a:cubicBezTo>
                <a:cubicBezTo>
                  <a:pt x="145" y="18"/>
                  <a:pt x="154" y="22"/>
                  <a:pt x="160" y="24"/>
                </a:cubicBezTo>
                <a:cubicBezTo>
                  <a:pt x="162" y="28"/>
                  <a:pt x="165" y="29"/>
                  <a:pt x="169" y="31"/>
                </a:cubicBezTo>
                <a:cubicBezTo>
                  <a:pt x="170" y="34"/>
                  <a:pt x="175" y="39"/>
                  <a:pt x="178" y="41"/>
                </a:cubicBezTo>
                <a:cubicBezTo>
                  <a:pt x="180" y="45"/>
                  <a:pt x="185" y="51"/>
                  <a:pt x="189" y="52"/>
                </a:cubicBezTo>
                <a:cubicBezTo>
                  <a:pt x="192" y="57"/>
                  <a:pt x="198" y="64"/>
                  <a:pt x="201" y="69"/>
                </a:cubicBezTo>
                <a:cubicBezTo>
                  <a:pt x="204" y="74"/>
                  <a:pt x="208" y="78"/>
                  <a:pt x="208" y="82"/>
                </a:cubicBezTo>
                <a:cubicBezTo>
                  <a:pt x="211" y="86"/>
                  <a:pt x="206" y="93"/>
                  <a:pt x="202" y="96"/>
                </a:cubicBezTo>
                <a:cubicBezTo>
                  <a:pt x="200" y="100"/>
                  <a:pt x="201" y="101"/>
                  <a:pt x="197" y="102"/>
                </a:cubicBezTo>
                <a:cubicBezTo>
                  <a:pt x="196" y="106"/>
                  <a:pt x="194" y="110"/>
                  <a:pt x="191" y="112"/>
                </a:cubicBezTo>
                <a:cubicBezTo>
                  <a:pt x="190" y="115"/>
                  <a:pt x="181" y="124"/>
                  <a:pt x="181" y="124"/>
                </a:cubicBezTo>
                <a:cubicBezTo>
                  <a:pt x="177" y="128"/>
                  <a:pt x="172" y="133"/>
                  <a:pt x="165" y="139"/>
                </a:cubicBezTo>
                <a:cubicBezTo>
                  <a:pt x="158" y="145"/>
                  <a:pt x="147" y="154"/>
                  <a:pt x="137" y="158"/>
                </a:cubicBezTo>
                <a:cubicBezTo>
                  <a:pt x="132" y="160"/>
                  <a:pt x="114" y="165"/>
                  <a:pt x="107" y="166"/>
                </a:cubicBezTo>
                <a:cubicBezTo>
                  <a:pt x="79" y="173"/>
                  <a:pt x="1" y="167"/>
                  <a:pt x="0" y="167"/>
                </a:cubicBezTo>
                <a:cubicBezTo>
                  <a:pt x="5" y="157"/>
                  <a:pt x="11" y="147"/>
                  <a:pt x="16" y="136"/>
                </a:cubicBezTo>
                <a:cubicBezTo>
                  <a:pt x="19" y="130"/>
                  <a:pt x="18" y="123"/>
                  <a:pt x="22" y="118"/>
                </a:cubicBezTo>
                <a:cubicBezTo>
                  <a:pt x="24" y="111"/>
                  <a:pt x="24" y="97"/>
                  <a:pt x="24" y="89"/>
                </a:cubicBezTo>
                <a:cubicBezTo>
                  <a:pt x="24" y="79"/>
                  <a:pt x="27" y="65"/>
                  <a:pt x="20" y="54"/>
                </a:cubicBezTo>
                <a:cubicBezTo>
                  <a:pt x="19" y="44"/>
                  <a:pt x="17" y="22"/>
                  <a:pt x="7" y="16"/>
                </a:cubicBezTo>
                <a:cubicBezTo>
                  <a:pt x="6" y="11"/>
                  <a:pt x="2" y="7"/>
                  <a:pt x="2" y="2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90" name="TextBox 105">
            <a:extLst>
              <a:ext uri="{FF2B5EF4-FFF2-40B4-BE49-F238E27FC236}">
                <a16:creationId xmlns:a16="http://schemas.microsoft.com/office/drawing/2014/main" id="{EA358B2D-2F75-7A4B-A096-47FBFA150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553201"/>
            <a:ext cx="231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B.27 from textbook ]</a:t>
            </a: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938B2-6DA3-EB5C-EAA9-E322367E1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>
            <a:extLst>
              <a:ext uri="{FF2B5EF4-FFF2-40B4-BE49-F238E27FC236}">
                <a16:creationId xmlns:a16="http://schemas.microsoft.com/office/drawing/2014/main" id="{F5FCBA22-B18C-EDD6-09F3-988751D8F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/>
              <a:t>Customary Schematic for PLA</a:t>
            </a:r>
          </a:p>
        </p:txBody>
      </p:sp>
      <p:sp>
        <p:nvSpPr>
          <p:cNvPr id="140290" name="Rectangle 4">
            <a:extLst>
              <a:ext uri="{FF2B5EF4-FFF2-40B4-BE49-F238E27FC236}">
                <a16:creationId xmlns:a16="http://schemas.microsoft.com/office/drawing/2014/main" id="{71946859-7A48-66F8-FFEB-A18D21370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2109789"/>
            <a:ext cx="3790950" cy="34813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291" name="Line 5">
            <a:extLst>
              <a:ext uri="{FF2B5EF4-FFF2-40B4-BE49-F238E27FC236}">
                <a16:creationId xmlns:a16="http://schemas.microsoft.com/office/drawing/2014/main" id="{48477704-2BE9-0AC1-6968-D74C0A320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4854575"/>
            <a:ext cx="29098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2" name="Line 6">
            <a:extLst>
              <a:ext uri="{FF2B5EF4-FFF2-40B4-BE49-F238E27FC236}">
                <a16:creationId xmlns:a16="http://schemas.microsoft.com/office/drawing/2014/main" id="{DAA8E54B-0338-17B1-D266-40BC5FB06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4095750"/>
            <a:ext cx="29098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3" name="Line 7">
            <a:extLst>
              <a:ext uri="{FF2B5EF4-FFF2-40B4-BE49-F238E27FC236}">
                <a16:creationId xmlns:a16="http://schemas.microsoft.com/office/drawing/2014/main" id="{2FE39801-A727-1552-1031-DA45A5B07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3317875"/>
            <a:ext cx="29098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4" name="Line 8">
            <a:extLst>
              <a:ext uri="{FF2B5EF4-FFF2-40B4-BE49-F238E27FC236}">
                <a16:creationId xmlns:a16="http://schemas.microsoft.com/office/drawing/2014/main" id="{E023655D-883D-DCC2-BDE9-C6BD59263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2560639"/>
            <a:ext cx="29098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5" name="Line 9">
            <a:extLst>
              <a:ext uri="{FF2B5EF4-FFF2-40B4-BE49-F238E27FC236}">
                <a16:creationId xmlns:a16="http://schemas.microsoft.com/office/drawing/2014/main" id="{8877E706-B278-0D3F-C92D-A5BDCF7481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6" name="Line 10">
            <a:extLst>
              <a:ext uri="{FF2B5EF4-FFF2-40B4-BE49-F238E27FC236}">
                <a16:creationId xmlns:a16="http://schemas.microsoft.com/office/drawing/2014/main" id="{99BA9095-D60C-DCEC-10AD-B2972DE838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5901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7" name="Line 11">
            <a:extLst>
              <a:ext uri="{FF2B5EF4-FFF2-40B4-BE49-F238E27FC236}">
                <a16:creationId xmlns:a16="http://schemas.microsoft.com/office/drawing/2014/main" id="{DE6E033D-4B5A-855C-14E3-25EE61F61F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6326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8" name="Line 12">
            <a:extLst>
              <a:ext uri="{FF2B5EF4-FFF2-40B4-BE49-F238E27FC236}">
                <a16:creationId xmlns:a16="http://schemas.microsoft.com/office/drawing/2014/main" id="{B2B7E0AF-1F47-C069-355D-173C7478AF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16326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9" name="Line 13">
            <a:extLst>
              <a:ext uri="{FF2B5EF4-FFF2-40B4-BE49-F238E27FC236}">
                <a16:creationId xmlns:a16="http://schemas.microsoft.com/office/drawing/2014/main" id="{DAD99012-9219-B681-9830-C0B253BBBC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3255963"/>
            <a:ext cx="142875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0" name="Line 14">
            <a:extLst>
              <a:ext uri="{FF2B5EF4-FFF2-40B4-BE49-F238E27FC236}">
                <a16:creationId xmlns:a16="http://schemas.microsoft.com/office/drawing/2014/main" id="{D9EF4EFE-E65B-C720-7B94-9CA87EE188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5901" y="3255963"/>
            <a:ext cx="142875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1" name="Line 15">
            <a:extLst>
              <a:ext uri="{FF2B5EF4-FFF2-40B4-BE49-F238E27FC236}">
                <a16:creationId xmlns:a16="http://schemas.microsoft.com/office/drawing/2014/main" id="{B2D4164E-6771-FFF8-5A1C-5409116127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7601" y="3255963"/>
            <a:ext cx="144463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2" name="Line 16">
            <a:extLst>
              <a:ext uri="{FF2B5EF4-FFF2-40B4-BE49-F238E27FC236}">
                <a16:creationId xmlns:a16="http://schemas.microsoft.com/office/drawing/2014/main" id="{852DAA6D-A260-839F-9288-E2D2915DC4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7601" y="3255963"/>
            <a:ext cx="144463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3" name="Line 17">
            <a:extLst>
              <a:ext uri="{FF2B5EF4-FFF2-40B4-BE49-F238E27FC236}">
                <a16:creationId xmlns:a16="http://schemas.microsoft.com/office/drawing/2014/main" id="{DB1873E4-61EB-C3CF-1AC2-3B5F94EDEA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7389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4" name="Line 18">
            <a:extLst>
              <a:ext uri="{FF2B5EF4-FFF2-40B4-BE49-F238E27FC236}">
                <a16:creationId xmlns:a16="http://schemas.microsoft.com/office/drawing/2014/main" id="{70E98D26-D967-2C31-24EC-DB61C86ED8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7389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5" name="Line 19">
            <a:extLst>
              <a:ext uri="{FF2B5EF4-FFF2-40B4-BE49-F238E27FC236}">
                <a16:creationId xmlns:a16="http://schemas.microsoft.com/office/drawing/2014/main" id="{4DC0CBB8-E7C4-F149-90CC-B7562A0F0A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653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6" name="Line 20">
            <a:extLst>
              <a:ext uri="{FF2B5EF4-FFF2-40B4-BE49-F238E27FC236}">
                <a16:creationId xmlns:a16="http://schemas.microsoft.com/office/drawing/2014/main" id="{D0DC512B-CADA-7D32-4671-9F647D81B4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653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7" name="Line 21">
            <a:extLst>
              <a:ext uri="{FF2B5EF4-FFF2-40B4-BE49-F238E27FC236}">
                <a16:creationId xmlns:a16="http://schemas.microsoft.com/office/drawing/2014/main" id="{D23C9515-9382-220E-07E1-840DA2315A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6114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8" name="Line 22">
            <a:extLst>
              <a:ext uri="{FF2B5EF4-FFF2-40B4-BE49-F238E27FC236}">
                <a16:creationId xmlns:a16="http://schemas.microsoft.com/office/drawing/2014/main" id="{C99A0266-11BF-0BC7-4B70-80BD6B1FCA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6114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9" name="Line 23">
            <a:extLst>
              <a:ext uri="{FF2B5EF4-FFF2-40B4-BE49-F238E27FC236}">
                <a16:creationId xmlns:a16="http://schemas.microsoft.com/office/drawing/2014/main" id="{BE53D416-8AF4-C8B7-735F-BE1DC7BECF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0" name="Line 24">
            <a:extLst>
              <a:ext uri="{FF2B5EF4-FFF2-40B4-BE49-F238E27FC236}">
                <a16:creationId xmlns:a16="http://schemas.microsoft.com/office/drawing/2014/main" id="{3E22540E-8805-1D7E-7770-573CBC793A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5901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1" name="Line 25">
            <a:extLst>
              <a:ext uri="{FF2B5EF4-FFF2-40B4-BE49-F238E27FC236}">
                <a16:creationId xmlns:a16="http://schemas.microsoft.com/office/drawing/2014/main" id="{1941507F-79CC-261B-EB05-DC69155837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738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2" name="Line 26">
            <a:extLst>
              <a:ext uri="{FF2B5EF4-FFF2-40B4-BE49-F238E27FC236}">
                <a16:creationId xmlns:a16="http://schemas.microsoft.com/office/drawing/2014/main" id="{9DC2445E-35CF-392C-C52D-84460254A1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738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3" name="Rectangle 27">
            <a:extLst>
              <a:ext uri="{FF2B5EF4-FFF2-40B4-BE49-F238E27FC236}">
                <a16:creationId xmlns:a16="http://schemas.microsoft.com/office/drawing/2014/main" id="{2766657C-9B5A-1674-8F6E-5905158BB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6330950"/>
            <a:ext cx="1122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4" name="Rectangle 28">
            <a:extLst>
              <a:ext uri="{FF2B5EF4-FFF2-40B4-BE49-F238E27FC236}">
                <a16:creationId xmlns:a16="http://schemas.microsoft.com/office/drawing/2014/main" id="{83BF52C3-48DD-B423-C86F-C95A669C2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4087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5" name="Rectangle 29">
            <a:extLst>
              <a:ext uri="{FF2B5EF4-FFF2-40B4-BE49-F238E27FC236}">
                <a16:creationId xmlns:a16="http://schemas.microsoft.com/office/drawing/2014/main" id="{DC8C3D5B-8CCB-D4F9-2011-99B445E5B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2286000"/>
            <a:ext cx="148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6" name="Rectangle 30">
            <a:extLst>
              <a:ext uri="{FF2B5EF4-FFF2-40B4-BE49-F238E27FC236}">
                <a16:creationId xmlns:a16="http://schemas.microsoft.com/office/drawing/2014/main" id="{A86AF69F-B642-72D9-021A-8CB2EBF6A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23637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7" name="Rectangle 31">
            <a:extLst>
              <a:ext uri="{FF2B5EF4-FFF2-40B4-BE49-F238E27FC236}">
                <a16:creationId xmlns:a16="http://schemas.microsoft.com/office/drawing/2014/main" id="{F4CD1AAC-6E31-C64B-FABC-827E5EB46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3054350"/>
            <a:ext cx="148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8" name="Rectangle 32">
            <a:extLst>
              <a:ext uri="{FF2B5EF4-FFF2-40B4-BE49-F238E27FC236}">
                <a16:creationId xmlns:a16="http://schemas.microsoft.com/office/drawing/2014/main" id="{14D3DABF-0F27-7436-4066-CF059AB03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31321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9" name="Rectangle 33">
            <a:extLst>
              <a:ext uri="{FF2B5EF4-FFF2-40B4-BE49-F238E27FC236}">
                <a16:creationId xmlns:a16="http://schemas.microsoft.com/office/drawing/2014/main" id="{F5A9C4E0-6E31-E816-3B14-EBA8CBAD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8" y="6330950"/>
            <a:ext cx="1122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0" name="Rectangle 34">
            <a:extLst>
              <a:ext uri="{FF2B5EF4-FFF2-40B4-BE49-F238E27FC236}">
                <a16:creationId xmlns:a16="http://schemas.microsoft.com/office/drawing/2014/main" id="{BF1A84BC-744C-A577-7B4D-99962DD4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138" y="64087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1" name="Rectangle 35">
            <a:extLst>
              <a:ext uri="{FF2B5EF4-FFF2-40B4-BE49-F238E27FC236}">
                <a16:creationId xmlns:a16="http://schemas.microsoft.com/office/drawing/2014/main" id="{F41095BE-7635-3C7B-2A3E-2CE8EB498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762000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2" name="Rectangle 36">
            <a:extLst>
              <a:ext uri="{FF2B5EF4-FFF2-40B4-BE49-F238E27FC236}">
                <a16:creationId xmlns:a16="http://schemas.microsoft.com/office/drawing/2014/main" id="{9DD75EE5-7C21-97C9-99B8-2FBFFFB16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8572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3" name="Rectangle 37">
            <a:extLst>
              <a:ext uri="{FF2B5EF4-FFF2-40B4-BE49-F238E27FC236}">
                <a16:creationId xmlns:a16="http://schemas.microsoft.com/office/drawing/2014/main" id="{76C07942-6881-7968-D1D7-08128C7F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762000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4" name="Rectangle 38">
            <a:extLst>
              <a:ext uri="{FF2B5EF4-FFF2-40B4-BE49-F238E27FC236}">
                <a16:creationId xmlns:a16="http://schemas.microsoft.com/office/drawing/2014/main" id="{182A73DB-ABCD-D12A-7E50-E9E5647EF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8572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5" name="Rectangle 39">
            <a:extLst>
              <a:ext uri="{FF2B5EF4-FFF2-40B4-BE49-F238E27FC236}">
                <a16:creationId xmlns:a16="http://schemas.microsoft.com/office/drawing/2014/main" id="{1018A0A4-734D-9231-E2D9-87336C3CA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762000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6" name="Rectangle 40">
            <a:extLst>
              <a:ext uri="{FF2B5EF4-FFF2-40B4-BE49-F238E27FC236}">
                <a16:creationId xmlns:a16="http://schemas.microsoft.com/office/drawing/2014/main" id="{EB43AC3C-030F-78A7-EF7B-5FFA3A5A0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2293939"/>
            <a:ext cx="1784350" cy="37687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7" name="Rectangle 41">
            <a:extLst>
              <a:ext uri="{FF2B5EF4-FFF2-40B4-BE49-F238E27FC236}">
                <a16:creationId xmlns:a16="http://schemas.microsoft.com/office/drawing/2014/main" id="{40E32C63-56A4-6FF9-071F-CD42D2AC2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8572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8" name="Line 42">
            <a:extLst>
              <a:ext uri="{FF2B5EF4-FFF2-40B4-BE49-F238E27FC236}">
                <a16:creationId xmlns:a16="http://schemas.microsoft.com/office/drawing/2014/main" id="{DFCE6471-697E-5845-619D-BE577A9B56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0889" y="5837238"/>
            <a:ext cx="1587" cy="450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9" name="Line 43">
            <a:extLst>
              <a:ext uri="{FF2B5EF4-FFF2-40B4-BE49-F238E27FC236}">
                <a16:creationId xmlns:a16="http://schemas.microsoft.com/office/drawing/2014/main" id="{902620A0-E7B3-A105-1CA7-780D10162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1270001"/>
            <a:ext cx="1588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0" name="Line 44">
            <a:extLst>
              <a:ext uri="{FF2B5EF4-FFF2-40B4-BE49-F238E27FC236}">
                <a16:creationId xmlns:a16="http://schemas.microsoft.com/office/drawing/2014/main" id="{62A2BDCE-7D36-F9CD-C463-91B3F5F3F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089" y="1270001"/>
            <a:ext cx="1587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1" name="Line 45">
            <a:extLst>
              <a:ext uri="{FF2B5EF4-FFF2-40B4-BE49-F238E27FC236}">
                <a16:creationId xmlns:a16="http://schemas.microsoft.com/office/drawing/2014/main" id="{B149CEC8-FF0B-AB71-FBD7-D0734B043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514" y="1270001"/>
            <a:ext cx="1587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2" name="Line 46">
            <a:extLst>
              <a:ext uri="{FF2B5EF4-FFF2-40B4-BE49-F238E27FC236}">
                <a16:creationId xmlns:a16="http://schemas.microsoft.com/office/drawing/2014/main" id="{1D3442F4-ADB7-70E8-D4C4-24A92B0DDE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6225" y="1044575"/>
            <a:ext cx="1588" cy="4445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3" name="Line 47">
            <a:extLst>
              <a:ext uri="{FF2B5EF4-FFF2-40B4-BE49-F238E27FC236}">
                <a16:creationId xmlns:a16="http://schemas.microsoft.com/office/drawing/2014/main" id="{6CA25E15-A137-3042-B006-CDAF6C76B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8875" y="1044575"/>
            <a:ext cx="1588" cy="4445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4" name="Line 48">
            <a:extLst>
              <a:ext uri="{FF2B5EF4-FFF2-40B4-BE49-F238E27FC236}">
                <a16:creationId xmlns:a16="http://schemas.microsoft.com/office/drawing/2014/main" id="{2B16614B-E8AA-2A1F-181F-4624F4BB7B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9300" y="1044575"/>
            <a:ext cx="1588" cy="4445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5" name="Line 49">
            <a:extLst>
              <a:ext uri="{FF2B5EF4-FFF2-40B4-BE49-F238E27FC236}">
                <a16:creationId xmlns:a16="http://schemas.microsoft.com/office/drawing/2014/main" id="{129A3204-12D6-0E03-C8B0-206FA0601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225" y="1270000"/>
            <a:ext cx="431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6" name="Line 50">
            <a:extLst>
              <a:ext uri="{FF2B5EF4-FFF2-40B4-BE49-F238E27FC236}">
                <a16:creationId xmlns:a16="http://schemas.microsoft.com/office/drawing/2014/main" id="{E22811C1-199C-E619-5F3E-07356DB3B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8876" y="1270000"/>
            <a:ext cx="4302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7" name="Line 51">
            <a:extLst>
              <a:ext uri="{FF2B5EF4-FFF2-40B4-BE49-F238E27FC236}">
                <a16:creationId xmlns:a16="http://schemas.microsoft.com/office/drawing/2014/main" id="{3379A85C-B98E-B18F-9441-9CB9ADD5E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1" y="1270000"/>
            <a:ext cx="4302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8" name="Line 52">
            <a:extLst>
              <a:ext uri="{FF2B5EF4-FFF2-40B4-BE49-F238E27FC236}">
                <a16:creationId xmlns:a16="http://schemas.microsoft.com/office/drawing/2014/main" id="{13A449E8-AFAD-2038-D681-0441AF5FA0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8025" y="2068513"/>
            <a:ext cx="1588" cy="3421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9" name="Line 53">
            <a:extLst>
              <a:ext uri="{FF2B5EF4-FFF2-40B4-BE49-F238E27FC236}">
                <a16:creationId xmlns:a16="http://schemas.microsoft.com/office/drawing/2014/main" id="{3171507B-C59A-B82F-FECF-9700AE9AE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089" y="2068513"/>
            <a:ext cx="1587" cy="3421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0" name="Line 54">
            <a:extLst>
              <a:ext uri="{FF2B5EF4-FFF2-40B4-BE49-F238E27FC236}">
                <a16:creationId xmlns:a16="http://schemas.microsoft.com/office/drawing/2014/main" id="{C4EEA314-DECF-C7A5-9632-0AD2C9E8AE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9514" y="2068513"/>
            <a:ext cx="1587" cy="3421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1" name="Line 55">
            <a:extLst>
              <a:ext uri="{FF2B5EF4-FFF2-40B4-BE49-F238E27FC236}">
                <a16:creationId xmlns:a16="http://schemas.microsoft.com/office/drawing/2014/main" id="{21C5C088-05B9-2FB0-7DAB-40128F8166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1314" y="5837238"/>
            <a:ext cx="1587" cy="450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2" name="Line 56">
            <a:extLst>
              <a:ext uri="{FF2B5EF4-FFF2-40B4-BE49-F238E27FC236}">
                <a16:creationId xmlns:a16="http://schemas.microsoft.com/office/drawing/2014/main" id="{D69B9E3E-9311-F85A-05F1-BBB4432E2D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813" y="2560639"/>
            <a:ext cx="2336800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40343" name="Line 57">
            <a:extLst>
              <a:ext uri="{FF2B5EF4-FFF2-40B4-BE49-F238E27FC236}">
                <a16:creationId xmlns:a16="http://schemas.microsoft.com/office/drawing/2014/main" id="{CDFE8B6E-7E1E-37DF-D818-579459AD88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813" y="3317875"/>
            <a:ext cx="2336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4" name="Line 58">
            <a:extLst>
              <a:ext uri="{FF2B5EF4-FFF2-40B4-BE49-F238E27FC236}">
                <a16:creationId xmlns:a16="http://schemas.microsoft.com/office/drawing/2014/main" id="{AAC0162E-989B-6363-35F8-0804F6A0DF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814" y="4095750"/>
            <a:ext cx="23780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5" name="Freeform 59">
            <a:extLst>
              <a:ext uri="{FF2B5EF4-FFF2-40B4-BE49-F238E27FC236}">
                <a16:creationId xmlns:a16="http://schemas.microsoft.com/office/drawing/2014/main" id="{10858EA2-BB70-1B72-596A-81EE36C053E1}"/>
              </a:ext>
            </a:extLst>
          </p:cNvPr>
          <p:cNvSpPr>
            <a:spLocks/>
          </p:cNvSpPr>
          <p:nvPr/>
        </p:nvSpPr>
        <p:spPr bwMode="auto">
          <a:xfrm>
            <a:off x="2797175" y="1249364"/>
            <a:ext cx="39688" cy="41275"/>
          </a:xfrm>
          <a:custGeom>
            <a:avLst/>
            <a:gdLst>
              <a:gd name="T0" fmla="*/ 2147483646 w 52"/>
              <a:gd name="T1" fmla="*/ 2147483646 h 51"/>
              <a:gd name="T2" fmla="*/ 2147483646 w 52"/>
              <a:gd name="T3" fmla="*/ 2147483646 h 51"/>
              <a:gd name="T4" fmla="*/ 2147483646 w 52"/>
              <a:gd name="T5" fmla="*/ 2147483646 h 51"/>
              <a:gd name="T6" fmla="*/ 2147483646 w 52"/>
              <a:gd name="T7" fmla="*/ 2147483646 h 51"/>
              <a:gd name="T8" fmla="*/ 2147483646 w 52"/>
              <a:gd name="T9" fmla="*/ 2147483646 h 51"/>
              <a:gd name="T10" fmla="*/ 2147483646 w 52"/>
              <a:gd name="T11" fmla="*/ 2147483646 h 51"/>
              <a:gd name="T12" fmla="*/ 2147483646 w 52"/>
              <a:gd name="T13" fmla="*/ 2147483646 h 51"/>
              <a:gd name="T14" fmla="*/ 2147483646 w 52"/>
              <a:gd name="T15" fmla="*/ 2147483646 h 51"/>
              <a:gd name="T16" fmla="*/ 2147483646 w 52"/>
              <a:gd name="T17" fmla="*/ 2147483646 h 51"/>
              <a:gd name="T18" fmla="*/ 2147483646 w 52"/>
              <a:gd name="T19" fmla="*/ 0 h 51"/>
              <a:gd name="T20" fmla="*/ 2147483646 w 52"/>
              <a:gd name="T21" fmla="*/ 0 h 51"/>
              <a:gd name="T22" fmla="*/ 2147483646 w 52"/>
              <a:gd name="T23" fmla="*/ 0 h 51"/>
              <a:gd name="T24" fmla="*/ 2147483646 w 52"/>
              <a:gd name="T25" fmla="*/ 0 h 51"/>
              <a:gd name="T26" fmla="*/ 2147483646 w 52"/>
              <a:gd name="T27" fmla="*/ 2147483646 h 51"/>
              <a:gd name="T28" fmla="*/ 2147483646 w 52"/>
              <a:gd name="T29" fmla="*/ 2147483646 h 51"/>
              <a:gd name="T30" fmla="*/ 2147483646 w 52"/>
              <a:gd name="T31" fmla="*/ 2147483646 h 51"/>
              <a:gd name="T32" fmla="*/ 2147483646 w 52"/>
              <a:gd name="T33" fmla="*/ 2147483646 h 51"/>
              <a:gd name="T34" fmla="*/ 2147483646 w 52"/>
              <a:gd name="T35" fmla="*/ 2147483646 h 51"/>
              <a:gd name="T36" fmla="*/ 2147483646 w 52"/>
              <a:gd name="T37" fmla="*/ 2147483646 h 51"/>
              <a:gd name="T38" fmla="*/ 2147483646 w 52"/>
              <a:gd name="T39" fmla="*/ 2147483646 h 51"/>
              <a:gd name="T40" fmla="*/ 2147483646 w 52"/>
              <a:gd name="T41" fmla="*/ 2147483646 h 51"/>
              <a:gd name="T42" fmla="*/ 2147483646 w 52"/>
              <a:gd name="T43" fmla="*/ 2147483646 h 51"/>
              <a:gd name="T44" fmla="*/ 2147483646 w 52"/>
              <a:gd name="T45" fmla="*/ 2147483646 h 51"/>
              <a:gd name="T46" fmla="*/ 2147483646 w 52"/>
              <a:gd name="T47" fmla="*/ 2147483646 h 51"/>
              <a:gd name="T48" fmla="*/ 2147483646 w 52"/>
              <a:gd name="T49" fmla="*/ 2147483646 h 51"/>
              <a:gd name="T50" fmla="*/ 2147483646 w 52"/>
              <a:gd name="T51" fmla="*/ 2147483646 h 51"/>
              <a:gd name="T52" fmla="*/ 2147483646 w 52"/>
              <a:gd name="T53" fmla="*/ 2147483646 h 51"/>
              <a:gd name="T54" fmla="*/ 2147483646 w 52"/>
              <a:gd name="T55" fmla="*/ 2147483646 h 51"/>
              <a:gd name="T56" fmla="*/ 2147483646 w 52"/>
              <a:gd name="T57" fmla="*/ 2147483646 h 51"/>
              <a:gd name="T58" fmla="*/ 2147483646 w 52"/>
              <a:gd name="T59" fmla="*/ 2147483646 h 51"/>
              <a:gd name="T60" fmla="*/ 2147483646 w 52"/>
              <a:gd name="T61" fmla="*/ 2147483646 h 51"/>
              <a:gd name="T62" fmla="*/ 2147483646 w 52"/>
              <a:gd name="T63" fmla="*/ 2147483646 h 51"/>
              <a:gd name="T64" fmla="*/ 2147483646 w 52"/>
              <a:gd name="T65" fmla="*/ 2147483646 h 51"/>
              <a:gd name="T66" fmla="*/ 2147483646 w 52"/>
              <a:gd name="T67" fmla="*/ 2147483646 h 51"/>
              <a:gd name="T68" fmla="*/ 2147483646 w 52"/>
              <a:gd name="T69" fmla="*/ 2147483646 h 51"/>
              <a:gd name="T70" fmla="*/ 2147483646 w 52"/>
              <a:gd name="T71" fmla="*/ 2147483646 h 51"/>
              <a:gd name="T72" fmla="*/ 2147483646 w 52"/>
              <a:gd name="T73" fmla="*/ 2147483646 h 51"/>
              <a:gd name="T74" fmla="*/ 2147483646 w 52"/>
              <a:gd name="T75" fmla="*/ 2147483646 h 51"/>
              <a:gd name="T76" fmla="*/ 2147483646 w 52"/>
              <a:gd name="T77" fmla="*/ 2147483646 h 51"/>
              <a:gd name="T78" fmla="*/ 2147483646 w 52"/>
              <a:gd name="T79" fmla="*/ 2147483646 h 51"/>
              <a:gd name="T80" fmla="*/ 2147483646 w 52"/>
              <a:gd name="T81" fmla="*/ 2147483646 h 51"/>
              <a:gd name="T82" fmla="*/ 2147483646 w 52"/>
              <a:gd name="T83" fmla="*/ 2147483646 h 51"/>
              <a:gd name="T84" fmla="*/ 2147483646 w 52"/>
              <a:gd name="T85" fmla="*/ 2147483646 h 51"/>
              <a:gd name="T86" fmla="*/ 2147483646 w 52"/>
              <a:gd name="T87" fmla="*/ 2147483646 h 51"/>
              <a:gd name="T88" fmla="*/ 2147483646 w 52"/>
              <a:gd name="T89" fmla="*/ 2147483646 h 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2" h="51">
                <a:moveTo>
                  <a:pt x="26" y="25"/>
                </a:moveTo>
                <a:lnTo>
                  <a:pt x="52" y="25"/>
                </a:lnTo>
                <a:lnTo>
                  <a:pt x="52" y="24"/>
                </a:lnTo>
                <a:lnTo>
                  <a:pt x="52" y="23"/>
                </a:lnTo>
                <a:lnTo>
                  <a:pt x="52" y="22"/>
                </a:lnTo>
                <a:lnTo>
                  <a:pt x="52" y="20"/>
                </a:lnTo>
                <a:lnTo>
                  <a:pt x="52" y="19"/>
                </a:lnTo>
                <a:lnTo>
                  <a:pt x="52" y="18"/>
                </a:lnTo>
                <a:lnTo>
                  <a:pt x="50" y="16"/>
                </a:lnTo>
                <a:lnTo>
                  <a:pt x="50" y="15"/>
                </a:lnTo>
                <a:lnTo>
                  <a:pt x="50" y="14"/>
                </a:lnTo>
                <a:lnTo>
                  <a:pt x="49" y="12"/>
                </a:lnTo>
                <a:lnTo>
                  <a:pt x="49" y="11"/>
                </a:lnTo>
                <a:lnTo>
                  <a:pt x="48" y="11"/>
                </a:lnTo>
                <a:lnTo>
                  <a:pt x="48" y="10"/>
                </a:lnTo>
                <a:lnTo>
                  <a:pt x="47" y="9"/>
                </a:lnTo>
                <a:lnTo>
                  <a:pt x="45" y="7"/>
                </a:lnTo>
                <a:lnTo>
                  <a:pt x="44" y="6"/>
                </a:lnTo>
                <a:lnTo>
                  <a:pt x="43" y="5"/>
                </a:lnTo>
                <a:lnTo>
                  <a:pt x="41" y="5"/>
                </a:lnTo>
                <a:lnTo>
                  <a:pt x="41" y="3"/>
                </a:lnTo>
                <a:lnTo>
                  <a:pt x="40" y="3"/>
                </a:lnTo>
                <a:lnTo>
                  <a:pt x="39" y="2"/>
                </a:lnTo>
                <a:lnTo>
                  <a:pt x="38" y="2"/>
                </a:lnTo>
                <a:lnTo>
                  <a:pt x="36" y="1"/>
                </a:lnTo>
                <a:lnTo>
                  <a:pt x="35" y="1"/>
                </a:lnTo>
                <a:lnTo>
                  <a:pt x="34" y="1"/>
                </a:lnTo>
                <a:lnTo>
                  <a:pt x="32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3" y="0"/>
                </a:lnTo>
                <a:lnTo>
                  <a:pt x="22" y="0"/>
                </a:lnTo>
                <a:lnTo>
                  <a:pt x="21" y="0"/>
                </a:lnTo>
                <a:lnTo>
                  <a:pt x="19" y="1"/>
                </a:lnTo>
                <a:lnTo>
                  <a:pt x="18" y="1"/>
                </a:lnTo>
                <a:lnTo>
                  <a:pt x="17" y="1"/>
                </a:lnTo>
                <a:lnTo>
                  <a:pt x="16" y="2"/>
                </a:lnTo>
                <a:lnTo>
                  <a:pt x="14" y="2"/>
                </a:lnTo>
                <a:lnTo>
                  <a:pt x="13" y="3"/>
                </a:lnTo>
                <a:lnTo>
                  <a:pt x="12" y="3"/>
                </a:lnTo>
                <a:lnTo>
                  <a:pt x="12" y="5"/>
                </a:lnTo>
                <a:lnTo>
                  <a:pt x="10" y="5"/>
                </a:lnTo>
                <a:lnTo>
                  <a:pt x="9" y="6"/>
                </a:lnTo>
                <a:lnTo>
                  <a:pt x="8" y="7"/>
                </a:lnTo>
                <a:lnTo>
                  <a:pt x="7" y="9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4" y="12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0" y="25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3" y="34"/>
                </a:lnTo>
                <a:lnTo>
                  <a:pt x="3" y="36"/>
                </a:lnTo>
                <a:lnTo>
                  <a:pt x="3" y="37"/>
                </a:lnTo>
                <a:lnTo>
                  <a:pt x="4" y="37"/>
                </a:lnTo>
                <a:lnTo>
                  <a:pt x="4" y="38"/>
                </a:lnTo>
                <a:lnTo>
                  <a:pt x="5" y="40"/>
                </a:lnTo>
                <a:lnTo>
                  <a:pt x="5" y="41"/>
                </a:lnTo>
                <a:lnTo>
                  <a:pt x="7" y="42"/>
                </a:lnTo>
                <a:lnTo>
                  <a:pt x="8" y="42"/>
                </a:lnTo>
                <a:lnTo>
                  <a:pt x="8" y="43"/>
                </a:lnTo>
                <a:lnTo>
                  <a:pt x="9" y="45"/>
                </a:lnTo>
                <a:lnTo>
                  <a:pt x="10" y="45"/>
                </a:lnTo>
                <a:lnTo>
                  <a:pt x="12" y="46"/>
                </a:lnTo>
                <a:lnTo>
                  <a:pt x="13" y="47"/>
                </a:lnTo>
                <a:lnTo>
                  <a:pt x="14" y="47"/>
                </a:lnTo>
                <a:lnTo>
                  <a:pt x="16" y="49"/>
                </a:lnTo>
                <a:lnTo>
                  <a:pt x="17" y="49"/>
                </a:lnTo>
                <a:lnTo>
                  <a:pt x="18" y="50"/>
                </a:lnTo>
                <a:lnTo>
                  <a:pt x="19" y="50"/>
                </a:lnTo>
                <a:lnTo>
                  <a:pt x="21" y="50"/>
                </a:lnTo>
                <a:lnTo>
                  <a:pt x="22" y="51"/>
                </a:lnTo>
                <a:lnTo>
                  <a:pt x="23" y="51"/>
                </a:lnTo>
                <a:lnTo>
                  <a:pt x="25" y="51"/>
                </a:lnTo>
                <a:lnTo>
                  <a:pt x="26" y="51"/>
                </a:lnTo>
                <a:lnTo>
                  <a:pt x="28" y="51"/>
                </a:lnTo>
                <a:lnTo>
                  <a:pt x="30" y="51"/>
                </a:lnTo>
                <a:lnTo>
                  <a:pt x="31" y="51"/>
                </a:lnTo>
                <a:lnTo>
                  <a:pt x="32" y="50"/>
                </a:lnTo>
                <a:lnTo>
                  <a:pt x="34" y="50"/>
                </a:lnTo>
                <a:lnTo>
                  <a:pt x="35" y="50"/>
                </a:lnTo>
                <a:lnTo>
                  <a:pt x="36" y="49"/>
                </a:lnTo>
                <a:lnTo>
                  <a:pt x="38" y="49"/>
                </a:lnTo>
                <a:lnTo>
                  <a:pt x="39" y="47"/>
                </a:lnTo>
                <a:lnTo>
                  <a:pt x="40" y="47"/>
                </a:lnTo>
                <a:lnTo>
                  <a:pt x="41" y="46"/>
                </a:lnTo>
                <a:lnTo>
                  <a:pt x="43" y="45"/>
                </a:lnTo>
                <a:lnTo>
                  <a:pt x="44" y="45"/>
                </a:lnTo>
                <a:lnTo>
                  <a:pt x="45" y="43"/>
                </a:lnTo>
                <a:lnTo>
                  <a:pt x="45" y="42"/>
                </a:lnTo>
                <a:lnTo>
                  <a:pt x="47" y="42"/>
                </a:lnTo>
                <a:lnTo>
                  <a:pt x="48" y="41"/>
                </a:lnTo>
                <a:lnTo>
                  <a:pt x="48" y="40"/>
                </a:lnTo>
                <a:lnTo>
                  <a:pt x="49" y="38"/>
                </a:lnTo>
                <a:lnTo>
                  <a:pt x="49" y="37"/>
                </a:lnTo>
                <a:lnTo>
                  <a:pt x="50" y="37"/>
                </a:lnTo>
                <a:lnTo>
                  <a:pt x="50" y="36"/>
                </a:lnTo>
                <a:lnTo>
                  <a:pt x="50" y="34"/>
                </a:lnTo>
                <a:lnTo>
                  <a:pt x="52" y="33"/>
                </a:lnTo>
                <a:lnTo>
                  <a:pt x="52" y="32"/>
                </a:lnTo>
                <a:lnTo>
                  <a:pt x="52" y="31"/>
                </a:lnTo>
                <a:lnTo>
                  <a:pt x="52" y="29"/>
                </a:lnTo>
                <a:lnTo>
                  <a:pt x="52" y="28"/>
                </a:lnTo>
                <a:lnTo>
                  <a:pt x="52" y="27"/>
                </a:lnTo>
                <a:lnTo>
                  <a:pt x="52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6" name="Freeform 60">
            <a:extLst>
              <a:ext uri="{FF2B5EF4-FFF2-40B4-BE49-F238E27FC236}">
                <a16:creationId xmlns:a16="http://schemas.microsoft.com/office/drawing/2014/main" id="{DEAB6EEE-A5E0-C657-2363-FC21D407DE88}"/>
              </a:ext>
            </a:extLst>
          </p:cNvPr>
          <p:cNvSpPr>
            <a:spLocks/>
          </p:cNvSpPr>
          <p:nvPr/>
        </p:nvSpPr>
        <p:spPr bwMode="auto">
          <a:xfrm>
            <a:off x="2784476" y="1236663"/>
            <a:ext cx="49213" cy="49212"/>
          </a:xfrm>
          <a:custGeom>
            <a:avLst/>
            <a:gdLst>
              <a:gd name="T0" fmla="*/ 2147483646 w 63"/>
              <a:gd name="T1" fmla="*/ 2147483646 h 62"/>
              <a:gd name="T2" fmla="*/ 2147483646 w 63"/>
              <a:gd name="T3" fmla="*/ 2147483646 h 62"/>
              <a:gd name="T4" fmla="*/ 2147483646 w 63"/>
              <a:gd name="T5" fmla="*/ 2147483646 h 62"/>
              <a:gd name="T6" fmla="*/ 2147483646 w 63"/>
              <a:gd name="T7" fmla="*/ 2147483646 h 62"/>
              <a:gd name="T8" fmla="*/ 2147483646 w 63"/>
              <a:gd name="T9" fmla="*/ 2147483646 h 62"/>
              <a:gd name="T10" fmla="*/ 2147483646 w 63"/>
              <a:gd name="T11" fmla="*/ 2147483646 h 62"/>
              <a:gd name="T12" fmla="*/ 2147483646 w 63"/>
              <a:gd name="T13" fmla="*/ 2147483646 h 62"/>
              <a:gd name="T14" fmla="*/ 2147483646 w 63"/>
              <a:gd name="T15" fmla="*/ 2147483646 h 62"/>
              <a:gd name="T16" fmla="*/ 2147483646 w 63"/>
              <a:gd name="T17" fmla="*/ 2147483646 h 62"/>
              <a:gd name="T18" fmla="*/ 2147483646 w 63"/>
              <a:gd name="T19" fmla="*/ 0 h 62"/>
              <a:gd name="T20" fmla="*/ 2147483646 w 63"/>
              <a:gd name="T21" fmla="*/ 0 h 62"/>
              <a:gd name="T22" fmla="*/ 2147483646 w 63"/>
              <a:gd name="T23" fmla="*/ 0 h 62"/>
              <a:gd name="T24" fmla="*/ 2147483646 w 63"/>
              <a:gd name="T25" fmla="*/ 0 h 62"/>
              <a:gd name="T26" fmla="*/ 2147483646 w 63"/>
              <a:gd name="T27" fmla="*/ 2147483646 h 62"/>
              <a:gd name="T28" fmla="*/ 2147483646 w 63"/>
              <a:gd name="T29" fmla="*/ 2147483646 h 62"/>
              <a:gd name="T30" fmla="*/ 2147483646 w 63"/>
              <a:gd name="T31" fmla="*/ 2147483646 h 62"/>
              <a:gd name="T32" fmla="*/ 2147483646 w 63"/>
              <a:gd name="T33" fmla="*/ 2147483646 h 62"/>
              <a:gd name="T34" fmla="*/ 2147483646 w 63"/>
              <a:gd name="T35" fmla="*/ 2147483646 h 62"/>
              <a:gd name="T36" fmla="*/ 2147483646 w 63"/>
              <a:gd name="T37" fmla="*/ 2147483646 h 62"/>
              <a:gd name="T38" fmla="*/ 2147483646 w 63"/>
              <a:gd name="T39" fmla="*/ 2147483646 h 62"/>
              <a:gd name="T40" fmla="*/ 2147483646 w 63"/>
              <a:gd name="T41" fmla="*/ 2147483646 h 62"/>
              <a:gd name="T42" fmla="*/ 0 w 63"/>
              <a:gd name="T43" fmla="*/ 2147483646 h 62"/>
              <a:gd name="T44" fmla="*/ 0 w 63"/>
              <a:gd name="T45" fmla="*/ 2147483646 h 62"/>
              <a:gd name="T46" fmla="*/ 2147483646 w 63"/>
              <a:gd name="T47" fmla="*/ 2147483646 h 62"/>
              <a:gd name="T48" fmla="*/ 2147483646 w 63"/>
              <a:gd name="T49" fmla="*/ 2147483646 h 62"/>
              <a:gd name="T50" fmla="*/ 2147483646 w 63"/>
              <a:gd name="T51" fmla="*/ 2147483646 h 62"/>
              <a:gd name="T52" fmla="*/ 2147483646 w 63"/>
              <a:gd name="T53" fmla="*/ 2147483646 h 62"/>
              <a:gd name="T54" fmla="*/ 2147483646 w 63"/>
              <a:gd name="T55" fmla="*/ 2147483646 h 62"/>
              <a:gd name="T56" fmla="*/ 2147483646 w 63"/>
              <a:gd name="T57" fmla="*/ 2147483646 h 62"/>
              <a:gd name="T58" fmla="*/ 2147483646 w 63"/>
              <a:gd name="T59" fmla="*/ 2147483646 h 62"/>
              <a:gd name="T60" fmla="*/ 2147483646 w 63"/>
              <a:gd name="T61" fmla="*/ 2147483646 h 62"/>
              <a:gd name="T62" fmla="*/ 2147483646 w 63"/>
              <a:gd name="T63" fmla="*/ 2147483646 h 62"/>
              <a:gd name="T64" fmla="*/ 2147483646 w 63"/>
              <a:gd name="T65" fmla="*/ 2147483646 h 62"/>
              <a:gd name="T66" fmla="*/ 2147483646 w 63"/>
              <a:gd name="T67" fmla="*/ 2147483646 h 62"/>
              <a:gd name="T68" fmla="*/ 2147483646 w 63"/>
              <a:gd name="T69" fmla="*/ 2147483646 h 62"/>
              <a:gd name="T70" fmla="*/ 2147483646 w 63"/>
              <a:gd name="T71" fmla="*/ 2147483646 h 62"/>
              <a:gd name="T72" fmla="*/ 2147483646 w 63"/>
              <a:gd name="T73" fmla="*/ 2147483646 h 62"/>
              <a:gd name="T74" fmla="*/ 2147483646 w 63"/>
              <a:gd name="T75" fmla="*/ 2147483646 h 62"/>
              <a:gd name="T76" fmla="*/ 2147483646 w 63"/>
              <a:gd name="T77" fmla="*/ 2147483646 h 62"/>
              <a:gd name="T78" fmla="*/ 2147483646 w 63"/>
              <a:gd name="T79" fmla="*/ 2147483646 h 62"/>
              <a:gd name="T80" fmla="*/ 2147483646 w 63"/>
              <a:gd name="T81" fmla="*/ 2147483646 h 62"/>
              <a:gd name="T82" fmla="*/ 2147483646 w 63"/>
              <a:gd name="T83" fmla="*/ 2147483646 h 62"/>
              <a:gd name="T84" fmla="*/ 2147483646 w 63"/>
              <a:gd name="T85" fmla="*/ 2147483646 h 62"/>
              <a:gd name="T86" fmla="*/ 2147483646 w 63"/>
              <a:gd name="T87" fmla="*/ 2147483646 h 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" h="62">
                <a:moveTo>
                  <a:pt x="63" y="31"/>
                </a:moveTo>
                <a:lnTo>
                  <a:pt x="63" y="30"/>
                </a:lnTo>
                <a:lnTo>
                  <a:pt x="63" y="28"/>
                </a:lnTo>
                <a:lnTo>
                  <a:pt x="63" y="26"/>
                </a:lnTo>
                <a:lnTo>
                  <a:pt x="63" y="25"/>
                </a:lnTo>
                <a:lnTo>
                  <a:pt x="62" y="23"/>
                </a:lnTo>
                <a:lnTo>
                  <a:pt x="62" y="22"/>
                </a:lnTo>
                <a:lnTo>
                  <a:pt x="62" y="21"/>
                </a:lnTo>
                <a:lnTo>
                  <a:pt x="60" y="19"/>
                </a:lnTo>
                <a:lnTo>
                  <a:pt x="60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6" y="12"/>
                </a:lnTo>
                <a:lnTo>
                  <a:pt x="55" y="10"/>
                </a:lnTo>
                <a:lnTo>
                  <a:pt x="54" y="9"/>
                </a:lnTo>
                <a:lnTo>
                  <a:pt x="53" y="8"/>
                </a:lnTo>
                <a:lnTo>
                  <a:pt x="51" y="7"/>
                </a:lnTo>
                <a:lnTo>
                  <a:pt x="50" y="5"/>
                </a:lnTo>
                <a:lnTo>
                  <a:pt x="49" y="5"/>
                </a:lnTo>
                <a:lnTo>
                  <a:pt x="47" y="4"/>
                </a:lnTo>
                <a:lnTo>
                  <a:pt x="46" y="4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1" y="1"/>
                </a:lnTo>
                <a:lnTo>
                  <a:pt x="40" y="0"/>
                </a:lnTo>
                <a:lnTo>
                  <a:pt x="38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2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1"/>
                </a:lnTo>
                <a:lnTo>
                  <a:pt x="20" y="1"/>
                </a:lnTo>
                <a:lnTo>
                  <a:pt x="19" y="3"/>
                </a:lnTo>
                <a:lnTo>
                  <a:pt x="18" y="3"/>
                </a:lnTo>
                <a:lnTo>
                  <a:pt x="16" y="4"/>
                </a:lnTo>
                <a:lnTo>
                  <a:pt x="15" y="4"/>
                </a:lnTo>
                <a:lnTo>
                  <a:pt x="14" y="5"/>
                </a:lnTo>
                <a:lnTo>
                  <a:pt x="13" y="5"/>
                </a:lnTo>
                <a:lnTo>
                  <a:pt x="11" y="7"/>
                </a:lnTo>
                <a:lnTo>
                  <a:pt x="10" y="8"/>
                </a:lnTo>
                <a:lnTo>
                  <a:pt x="9" y="9"/>
                </a:lnTo>
                <a:lnTo>
                  <a:pt x="9" y="10"/>
                </a:lnTo>
                <a:lnTo>
                  <a:pt x="7" y="12"/>
                </a:lnTo>
                <a:lnTo>
                  <a:pt x="6" y="12"/>
                </a:lnTo>
                <a:lnTo>
                  <a:pt x="5" y="13"/>
                </a:lnTo>
                <a:lnTo>
                  <a:pt x="5" y="14"/>
                </a:lnTo>
                <a:lnTo>
                  <a:pt x="3" y="16"/>
                </a:lnTo>
                <a:lnTo>
                  <a:pt x="3" y="17"/>
                </a:lnTo>
                <a:lnTo>
                  <a:pt x="2" y="19"/>
                </a:lnTo>
                <a:lnTo>
                  <a:pt x="2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5"/>
                </a:lnTo>
                <a:lnTo>
                  <a:pt x="1" y="36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2" y="41"/>
                </a:lnTo>
                <a:lnTo>
                  <a:pt x="2" y="44"/>
                </a:lnTo>
                <a:lnTo>
                  <a:pt x="3" y="45"/>
                </a:lnTo>
                <a:lnTo>
                  <a:pt x="3" y="47"/>
                </a:lnTo>
                <a:lnTo>
                  <a:pt x="5" y="48"/>
                </a:lnTo>
                <a:lnTo>
                  <a:pt x="5" y="49"/>
                </a:lnTo>
                <a:lnTo>
                  <a:pt x="6" y="50"/>
                </a:lnTo>
                <a:lnTo>
                  <a:pt x="7" y="52"/>
                </a:lnTo>
                <a:lnTo>
                  <a:pt x="9" y="52"/>
                </a:lnTo>
                <a:lnTo>
                  <a:pt x="9" y="53"/>
                </a:lnTo>
                <a:lnTo>
                  <a:pt x="10" y="54"/>
                </a:lnTo>
                <a:lnTo>
                  <a:pt x="11" y="56"/>
                </a:lnTo>
                <a:lnTo>
                  <a:pt x="13" y="57"/>
                </a:lnTo>
                <a:lnTo>
                  <a:pt x="14" y="57"/>
                </a:lnTo>
                <a:lnTo>
                  <a:pt x="15" y="58"/>
                </a:lnTo>
                <a:lnTo>
                  <a:pt x="16" y="58"/>
                </a:lnTo>
                <a:lnTo>
                  <a:pt x="18" y="59"/>
                </a:lnTo>
                <a:lnTo>
                  <a:pt x="19" y="61"/>
                </a:lnTo>
                <a:lnTo>
                  <a:pt x="20" y="61"/>
                </a:lnTo>
                <a:lnTo>
                  <a:pt x="22" y="61"/>
                </a:lnTo>
                <a:lnTo>
                  <a:pt x="24" y="62"/>
                </a:lnTo>
                <a:lnTo>
                  <a:pt x="25" y="62"/>
                </a:lnTo>
                <a:lnTo>
                  <a:pt x="27" y="62"/>
                </a:lnTo>
                <a:lnTo>
                  <a:pt x="28" y="62"/>
                </a:lnTo>
                <a:lnTo>
                  <a:pt x="29" y="62"/>
                </a:lnTo>
                <a:lnTo>
                  <a:pt x="32" y="62"/>
                </a:lnTo>
                <a:lnTo>
                  <a:pt x="33" y="62"/>
                </a:lnTo>
                <a:lnTo>
                  <a:pt x="34" y="62"/>
                </a:lnTo>
                <a:lnTo>
                  <a:pt x="36" y="62"/>
                </a:lnTo>
                <a:lnTo>
                  <a:pt x="38" y="62"/>
                </a:lnTo>
                <a:lnTo>
                  <a:pt x="40" y="62"/>
                </a:lnTo>
                <a:lnTo>
                  <a:pt x="41" y="61"/>
                </a:lnTo>
                <a:lnTo>
                  <a:pt x="42" y="61"/>
                </a:lnTo>
                <a:lnTo>
                  <a:pt x="43" y="61"/>
                </a:lnTo>
                <a:lnTo>
                  <a:pt x="45" y="59"/>
                </a:lnTo>
                <a:lnTo>
                  <a:pt x="46" y="58"/>
                </a:lnTo>
                <a:lnTo>
                  <a:pt x="47" y="58"/>
                </a:lnTo>
                <a:lnTo>
                  <a:pt x="49" y="57"/>
                </a:lnTo>
                <a:lnTo>
                  <a:pt x="50" y="57"/>
                </a:lnTo>
                <a:lnTo>
                  <a:pt x="51" y="56"/>
                </a:lnTo>
                <a:lnTo>
                  <a:pt x="53" y="54"/>
                </a:lnTo>
                <a:lnTo>
                  <a:pt x="54" y="53"/>
                </a:lnTo>
                <a:lnTo>
                  <a:pt x="55" y="52"/>
                </a:lnTo>
                <a:lnTo>
                  <a:pt x="56" y="52"/>
                </a:lnTo>
                <a:lnTo>
                  <a:pt x="56" y="50"/>
                </a:lnTo>
                <a:lnTo>
                  <a:pt x="58" y="49"/>
                </a:lnTo>
                <a:lnTo>
                  <a:pt x="59" y="48"/>
                </a:lnTo>
                <a:lnTo>
                  <a:pt x="59" y="47"/>
                </a:lnTo>
                <a:lnTo>
                  <a:pt x="60" y="45"/>
                </a:lnTo>
                <a:lnTo>
                  <a:pt x="60" y="44"/>
                </a:lnTo>
                <a:lnTo>
                  <a:pt x="62" y="41"/>
                </a:lnTo>
                <a:lnTo>
                  <a:pt x="62" y="40"/>
                </a:lnTo>
                <a:lnTo>
                  <a:pt x="62" y="39"/>
                </a:lnTo>
                <a:lnTo>
                  <a:pt x="63" y="38"/>
                </a:lnTo>
                <a:lnTo>
                  <a:pt x="63" y="36"/>
                </a:lnTo>
                <a:lnTo>
                  <a:pt x="63" y="35"/>
                </a:lnTo>
                <a:lnTo>
                  <a:pt x="63" y="32"/>
                </a:lnTo>
                <a:lnTo>
                  <a:pt x="63" y="3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7" name="Line 61">
            <a:extLst>
              <a:ext uri="{FF2B5EF4-FFF2-40B4-BE49-F238E27FC236}">
                <a16:creationId xmlns:a16="http://schemas.microsoft.com/office/drawing/2014/main" id="{B9B982B1-EA07-45A4-89EC-55BC42E3B9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813" y="4854575"/>
            <a:ext cx="2336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8" name="Rectangle 62">
            <a:extLst>
              <a:ext uri="{FF2B5EF4-FFF2-40B4-BE49-F238E27FC236}">
                <a16:creationId xmlns:a16="http://schemas.microsoft.com/office/drawing/2014/main" id="{3422EFFE-ED8B-F148-8CC5-C09EA6639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6" y="1947863"/>
            <a:ext cx="7309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OR plane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49" name="Line 63">
            <a:extLst>
              <a:ext uri="{FF2B5EF4-FFF2-40B4-BE49-F238E27FC236}">
                <a16:creationId xmlns:a16="http://schemas.microsoft.com/office/drawing/2014/main" id="{60DCA549-5D62-B28E-D686-50BFCFD9B0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8025" y="1985964"/>
            <a:ext cx="1588" cy="103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0" name="Line 64">
            <a:extLst>
              <a:ext uri="{FF2B5EF4-FFF2-40B4-BE49-F238E27FC236}">
                <a16:creationId xmlns:a16="http://schemas.microsoft.com/office/drawing/2014/main" id="{35B07909-E7B9-B075-01C0-2C1A236AD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1371600"/>
            <a:ext cx="1588" cy="184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1" name="Freeform 65">
            <a:extLst>
              <a:ext uri="{FF2B5EF4-FFF2-40B4-BE49-F238E27FC236}">
                <a16:creationId xmlns:a16="http://schemas.microsoft.com/office/drawing/2014/main" id="{F31B7026-19D6-6CEE-EB47-F97F983EB567}"/>
              </a:ext>
            </a:extLst>
          </p:cNvPr>
          <p:cNvSpPr>
            <a:spLocks/>
          </p:cNvSpPr>
          <p:nvPr/>
        </p:nvSpPr>
        <p:spPr bwMode="auto">
          <a:xfrm>
            <a:off x="3082926" y="1555751"/>
            <a:ext cx="328613" cy="328613"/>
          </a:xfrm>
          <a:custGeom>
            <a:avLst/>
            <a:gdLst>
              <a:gd name="T0" fmla="*/ 2147483646 w 413"/>
              <a:gd name="T1" fmla="*/ 2147483646 h 413"/>
              <a:gd name="T2" fmla="*/ 0 w 413"/>
              <a:gd name="T3" fmla="*/ 0 h 413"/>
              <a:gd name="T4" fmla="*/ 2147483646 w 413"/>
              <a:gd name="T5" fmla="*/ 0 h 413"/>
              <a:gd name="T6" fmla="*/ 2147483646 w 413"/>
              <a:gd name="T7" fmla="*/ 2147483646 h 4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" h="413">
                <a:moveTo>
                  <a:pt x="206" y="413"/>
                </a:moveTo>
                <a:lnTo>
                  <a:pt x="0" y="0"/>
                </a:lnTo>
                <a:lnTo>
                  <a:pt x="413" y="0"/>
                </a:lnTo>
                <a:lnTo>
                  <a:pt x="206" y="413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2" name="Freeform 66">
            <a:extLst>
              <a:ext uri="{FF2B5EF4-FFF2-40B4-BE49-F238E27FC236}">
                <a16:creationId xmlns:a16="http://schemas.microsoft.com/office/drawing/2014/main" id="{CA9EA96A-0F88-29A0-D824-2790C0F754A8}"/>
              </a:ext>
            </a:extLst>
          </p:cNvPr>
          <p:cNvSpPr>
            <a:spLocks/>
          </p:cNvSpPr>
          <p:nvPr/>
        </p:nvSpPr>
        <p:spPr bwMode="auto">
          <a:xfrm>
            <a:off x="3205163" y="1903414"/>
            <a:ext cx="87312" cy="85725"/>
          </a:xfrm>
          <a:custGeom>
            <a:avLst/>
            <a:gdLst>
              <a:gd name="T0" fmla="*/ 2147483646 w 110"/>
              <a:gd name="T1" fmla="*/ 2147483646 h 109"/>
              <a:gd name="T2" fmla="*/ 2147483646 w 110"/>
              <a:gd name="T3" fmla="*/ 2147483646 h 109"/>
              <a:gd name="T4" fmla="*/ 2147483646 w 110"/>
              <a:gd name="T5" fmla="*/ 2147483646 h 109"/>
              <a:gd name="T6" fmla="*/ 2147483646 w 110"/>
              <a:gd name="T7" fmla="*/ 2147483646 h 109"/>
              <a:gd name="T8" fmla="*/ 2147483646 w 110"/>
              <a:gd name="T9" fmla="*/ 2147483646 h 109"/>
              <a:gd name="T10" fmla="*/ 2147483646 w 110"/>
              <a:gd name="T11" fmla="*/ 2147483646 h 109"/>
              <a:gd name="T12" fmla="*/ 2147483646 w 110"/>
              <a:gd name="T13" fmla="*/ 2147483646 h 109"/>
              <a:gd name="T14" fmla="*/ 2147483646 w 110"/>
              <a:gd name="T15" fmla="*/ 2147483646 h 109"/>
              <a:gd name="T16" fmla="*/ 2147483646 w 110"/>
              <a:gd name="T17" fmla="*/ 2147483646 h 109"/>
              <a:gd name="T18" fmla="*/ 2147483646 w 110"/>
              <a:gd name="T19" fmla="*/ 0 h 109"/>
              <a:gd name="T20" fmla="*/ 2147483646 w 110"/>
              <a:gd name="T21" fmla="*/ 0 h 109"/>
              <a:gd name="T22" fmla="*/ 2147483646 w 110"/>
              <a:gd name="T23" fmla="*/ 0 h 109"/>
              <a:gd name="T24" fmla="*/ 2147483646 w 110"/>
              <a:gd name="T25" fmla="*/ 2147483646 h 109"/>
              <a:gd name="T26" fmla="*/ 2147483646 w 110"/>
              <a:gd name="T27" fmla="*/ 2147483646 h 109"/>
              <a:gd name="T28" fmla="*/ 2147483646 w 110"/>
              <a:gd name="T29" fmla="*/ 2147483646 h 109"/>
              <a:gd name="T30" fmla="*/ 2147483646 w 110"/>
              <a:gd name="T31" fmla="*/ 2147483646 h 109"/>
              <a:gd name="T32" fmla="*/ 2147483646 w 110"/>
              <a:gd name="T33" fmla="*/ 2147483646 h 109"/>
              <a:gd name="T34" fmla="*/ 2147483646 w 110"/>
              <a:gd name="T35" fmla="*/ 2147483646 h 109"/>
              <a:gd name="T36" fmla="*/ 2147483646 w 110"/>
              <a:gd name="T37" fmla="*/ 2147483646 h 109"/>
              <a:gd name="T38" fmla="*/ 2147483646 w 110"/>
              <a:gd name="T39" fmla="*/ 2147483646 h 109"/>
              <a:gd name="T40" fmla="*/ 2147483646 w 110"/>
              <a:gd name="T41" fmla="*/ 2147483646 h 109"/>
              <a:gd name="T42" fmla="*/ 0 w 110"/>
              <a:gd name="T43" fmla="*/ 2147483646 h 109"/>
              <a:gd name="T44" fmla="*/ 2147483646 w 110"/>
              <a:gd name="T45" fmla="*/ 2147483646 h 109"/>
              <a:gd name="T46" fmla="*/ 2147483646 w 110"/>
              <a:gd name="T47" fmla="*/ 2147483646 h 109"/>
              <a:gd name="T48" fmla="*/ 2147483646 w 110"/>
              <a:gd name="T49" fmla="*/ 2147483646 h 109"/>
              <a:gd name="T50" fmla="*/ 2147483646 w 110"/>
              <a:gd name="T51" fmla="*/ 2147483646 h 109"/>
              <a:gd name="T52" fmla="*/ 2147483646 w 110"/>
              <a:gd name="T53" fmla="*/ 2147483646 h 109"/>
              <a:gd name="T54" fmla="*/ 2147483646 w 110"/>
              <a:gd name="T55" fmla="*/ 2147483646 h 109"/>
              <a:gd name="T56" fmla="*/ 2147483646 w 110"/>
              <a:gd name="T57" fmla="*/ 2147483646 h 109"/>
              <a:gd name="T58" fmla="*/ 2147483646 w 110"/>
              <a:gd name="T59" fmla="*/ 2147483646 h 109"/>
              <a:gd name="T60" fmla="*/ 2147483646 w 110"/>
              <a:gd name="T61" fmla="*/ 2147483646 h 109"/>
              <a:gd name="T62" fmla="*/ 2147483646 w 110"/>
              <a:gd name="T63" fmla="*/ 2147483646 h 109"/>
              <a:gd name="T64" fmla="*/ 2147483646 w 110"/>
              <a:gd name="T65" fmla="*/ 2147483646 h 109"/>
              <a:gd name="T66" fmla="*/ 2147483646 w 110"/>
              <a:gd name="T67" fmla="*/ 2147483646 h 109"/>
              <a:gd name="T68" fmla="*/ 2147483646 w 110"/>
              <a:gd name="T69" fmla="*/ 2147483646 h 109"/>
              <a:gd name="T70" fmla="*/ 2147483646 w 110"/>
              <a:gd name="T71" fmla="*/ 2147483646 h 109"/>
              <a:gd name="T72" fmla="*/ 2147483646 w 110"/>
              <a:gd name="T73" fmla="*/ 2147483646 h 109"/>
              <a:gd name="T74" fmla="*/ 2147483646 w 110"/>
              <a:gd name="T75" fmla="*/ 2147483646 h 109"/>
              <a:gd name="T76" fmla="*/ 2147483646 w 110"/>
              <a:gd name="T77" fmla="*/ 2147483646 h 109"/>
              <a:gd name="T78" fmla="*/ 2147483646 w 110"/>
              <a:gd name="T79" fmla="*/ 2147483646 h 109"/>
              <a:gd name="T80" fmla="*/ 2147483646 w 110"/>
              <a:gd name="T81" fmla="*/ 2147483646 h 109"/>
              <a:gd name="T82" fmla="*/ 2147483646 w 110"/>
              <a:gd name="T83" fmla="*/ 2147483646 h 109"/>
              <a:gd name="T84" fmla="*/ 2147483646 w 110"/>
              <a:gd name="T85" fmla="*/ 2147483646 h 109"/>
              <a:gd name="T86" fmla="*/ 2147483646 w 110"/>
              <a:gd name="T87" fmla="*/ 2147483646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0" h="109">
                <a:moveTo>
                  <a:pt x="110" y="54"/>
                </a:moveTo>
                <a:lnTo>
                  <a:pt x="110" y="52"/>
                </a:lnTo>
                <a:lnTo>
                  <a:pt x="110" y="49"/>
                </a:lnTo>
                <a:lnTo>
                  <a:pt x="110" y="47"/>
                </a:lnTo>
                <a:lnTo>
                  <a:pt x="109" y="43"/>
                </a:lnTo>
                <a:lnTo>
                  <a:pt x="109" y="40"/>
                </a:lnTo>
                <a:lnTo>
                  <a:pt x="107" y="38"/>
                </a:lnTo>
                <a:lnTo>
                  <a:pt x="107" y="35"/>
                </a:lnTo>
                <a:lnTo>
                  <a:pt x="106" y="34"/>
                </a:lnTo>
                <a:lnTo>
                  <a:pt x="105" y="31"/>
                </a:lnTo>
                <a:lnTo>
                  <a:pt x="103" y="29"/>
                </a:lnTo>
                <a:lnTo>
                  <a:pt x="102" y="26"/>
                </a:lnTo>
                <a:lnTo>
                  <a:pt x="101" y="23"/>
                </a:lnTo>
                <a:lnTo>
                  <a:pt x="100" y="22"/>
                </a:lnTo>
                <a:lnTo>
                  <a:pt x="97" y="19"/>
                </a:lnTo>
                <a:lnTo>
                  <a:pt x="96" y="18"/>
                </a:lnTo>
                <a:lnTo>
                  <a:pt x="94" y="16"/>
                </a:lnTo>
                <a:lnTo>
                  <a:pt x="92" y="14"/>
                </a:lnTo>
                <a:lnTo>
                  <a:pt x="91" y="12"/>
                </a:lnTo>
                <a:lnTo>
                  <a:pt x="88" y="10"/>
                </a:lnTo>
                <a:lnTo>
                  <a:pt x="85" y="9"/>
                </a:lnTo>
                <a:lnTo>
                  <a:pt x="84" y="8"/>
                </a:lnTo>
                <a:lnTo>
                  <a:pt x="82" y="7"/>
                </a:lnTo>
                <a:lnTo>
                  <a:pt x="79" y="5"/>
                </a:lnTo>
                <a:lnTo>
                  <a:pt x="76" y="4"/>
                </a:lnTo>
                <a:lnTo>
                  <a:pt x="74" y="3"/>
                </a:lnTo>
                <a:lnTo>
                  <a:pt x="71" y="3"/>
                </a:lnTo>
                <a:lnTo>
                  <a:pt x="69" y="1"/>
                </a:lnTo>
                <a:lnTo>
                  <a:pt x="66" y="1"/>
                </a:lnTo>
                <a:lnTo>
                  <a:pt x="63" y="0"/>
                </a:lnTo>
                <a:lnTo>
                  <a:pt x="61" y="0"/>
                </a:lnTo>
                <a:lnTo>
                  <a:pt x="58" y="0"/>
                </a:lnTo>
                <a:lnTo>
                  <a:pt x="56" y="0"/>
                </a:lnTo>
                <a:lnTo>
                  <a:pt x="53" y="0"/>
                </a:lnTo>
                <a:lnTo>
                  <a:pt x="49" y="0"/>
                </a:lnTo>
                <a:lnTo>
                  <a:pt x="47" y="0"/>
                </a:lnTo>
                <a:lnTo>
                  <a:pt x="44" y="1"/>
                </a:lnTo>
                <a:lnTo>
                  <a:pt x="42" y="1"/>
                </a:lnTo>
                <a:lnTo>
                  <a:pt x="39" y="3"/>
                </a:lnTo>
                <a:lnTo>
                  <a:pt x="36" y="3"/>
                </a:lnTo>
                <a:lnTo>
                  <a:pt x="34" y="4"/>
                </a:lnTo>
                <a:lnTo>
                  <a:pt x="31" y="5"/>
                </a:lnTo>
                <a:lnTo>
                  <a:pt x="29" y="7"/>
                </a:lnTo>
                <a:lnTo>
                  <a:pt x="27" y="8"/>
                </a:lnTo>
                <a:lnTo>
                  <a:pt x="25" y="9"/>
                </a:lnTo>
                <a:lnTo>
                  <a:pt x="22" y="10"/>
                </a:lnTo>
                <a:lnTo>
                  <a:pt x="21" y="12"/>
                </a:lnTo>
                <a:lnTo>
                  <a:pt x="18" y="14"/>
                </a:lnTo>
                <a:lnTo>
                  <a:pt x="17" y="16"/>
                </a:lnTo>
                <a:lnTo>
                  <a:pt x="14" y="18"/>
                </a:lnTo>
                <a:lnTo>
                  <a:pt x="13" y="19"/>
                </a:lnTo>
                <a:lnTo>
                  <a:pt x="12" y="22"/>
                </a:lnTo>
                <a:lnTo>
                  <a:pt x="11" y="23"/>
                </a:lnTo>
                <a:lnTo>
                  <a:pt x="8" y="26"/>
                </a:lnTo>
                <a:lnTo>
                  <a:pt x="7" y="29"/>
                </a:lnTo>
                <a:lnTo>
                  <a:pt x="5" y="31"/>
                </a:lnTo>
                <a:lnTo>
                  <a:pt x="5" y="34"/>
                </a:lnTo>
                <a:lnTo>
                  <a:pt x="4" y="35"/>
                </a:lnTo>
                <a:lnTo>
                  <a:pt x="3" y="38"/>
                </a:lnTo>
                <a:lnTo>
                  <a:pt x="3" y="40"/>
                </a:lnTo>
                <a:lnTo>
                  <a:pt x="1" y="43"/>
                </a:lnTo>
                <a:lnTo>
                  <a:pt x="1" y="47"/>
                </a:lnTo>
                <a:lnTo>
                  <a:pt x="1" y="49"/>
                </a:lnTo>
                <a:lnTo>
                  <a:pt x="0" y="52"/>
                </a:lnTo>
                <a:lnTo>
                  <a:pt x="0" y="54"/>
                </a:lnTo>
                <a:lnTo>
                  <a:pt x="0" y="57"/>
                </a:lnTo>
                <a:lnTo>
                  <a:pt x="1" y="59"/>
                </a:lnTo>
                <a:lnTo>
                  <a:pt x="1" y="62"/>
                </a:lnTo>
                <a:lnTo>
                  <a:pt x="1" y="66"/>
                </a:lnTo>
                <a:lnTo>
                  <a:pt x="3" y="69"/>
                </a:lnTo>
                <a:lnTo>
                  <a:pt x="3" y="71"/>
                </a:lnTo>
                <a:lnTo>
                  <a:pt x="4" y="74"/>
                </a:lnTo>
                <a:lnTo>
                  <a:pt x="5" y="76"/>
                </a:lnTo>
                <a:lnTo>
                  <a:pt x="5" y="78"/>
                </a:lnTo>
                <a:lnTo>
                  <a:pt x="7" y="80"/>
                </a:lnTo>
                <a:lnTo>
                  <a:pt x="8" y="83"/>
                </a:lnTo>
                <a:lnTo>
                  <a:pt x="11" y="85"/>
                </a:lnTo>
                <a:lnTo>
                  <a:pt x="12" y="87"/>
                </a:lnTo>
                <a:lnTo>
                  <a:pt x="13" y="89"/>
                </a:lnTo>
                <a:lnTo>
                  <a:pt x="14" y="92"/>
                </a:lnTo>
                <a:lnTo>
                  <a:pt x="17" y="93"/>
                </a:lnTo>
                <a:lnTo>
                  <a:pt x="18" y="94"/>
                </a:lnTo>
                <a:lnTo>
                  <a:pt x="21" y="97"/>
                </a:lnTo>
                <a:lnTo>
                  <a:pt x="22" y="98"/>
                </a:lnTo>
                <a:lnTo>
                  <a:pt x="25" y="99"/>
                </a:lnTo>
                <a:lnTo>
                  <a:pt x="27" y="101"/>
                </a:lnTo>
                <a:lnTo>
                  <a:pt x="29" y="102"/>
                </a:lnTo>
                <a:lnTo>
                  <a:pt x="31" y="103"/>
                </a:lnTo>
                <a:lnTo>
                  <a:pt x="34" y="105"/>
                </a:lnTo>
                <a:lnTo>
                  <a:pt x="36" y="106"/>
                </a:lnTo>
                <a:lnTo>
                  <a:pt x="39" y="107"/>
                </a:lnTo>
                <a:lnTo>
                  <a:pt x="42" y="107"/>
                </a:lnTo>
                <a:lnTo>
                  <a:pt x="44" y="109"/>
                </a:lnTo>
                <a:lnTo>
                  <a:pt x="47" y="109"/>
                </a:lnTo>
                <a:lnTo>
                  <a:pt x="49" y="109"/>
                </a:lnTo>
                <a:lnTo>
                  <a:pt x="53" y="109"/>
                </a:lnTo>
                <a:lnTo>
                  <a:pt x="56" y="109"/>
                </a:lnTo>
                <a:lnTo>
                  <a:pt x="58" y="109"/>
                </a:lnTo>
                <a:lnTo>
                  <a:pt x="61" y="109"/>
                </a:lnTo>
                <a:lnTo>
                  <a:pt x="63" y="109"/>
                </a:lnTo>
                <a:lnTo>
                  <a:pt x="66" y="109"/>
                </a:lnTo>
                <a:lnTo>
                  <a:pt x="69" y="107"/>
                </a:lnTo>
                <a:lnTo>
                  <a:pt x="71" y="107"/>
                </a:lnTo>
                <a:lnTo>
                  <a:pt x="74" y="106"/>
                </a:lnTo>
                <a:lnTo>
                  <a:pt x="76" y="105"/>
                </a:lnTo>
                <a:lnTo>
                  <a:pt x="79" y="103"/>
                </a:lnTo>
                <a:lnTo>
                  <a:pt x="82" y="102"/>
                </a:lnTo>
                <a:lnTo>
                  <a:pt x="84" y="101"/>
                </a:lnTo>
                <a:lnTo>
                  <a:pt x="85" y="99"/>
                </a:lnTo>
                <a:lnTo>
                  <a:pt x="88" y="98"/>
                </a:lnTo>
                <a:lnTo>
                  <a:pt x="91" y="97"/>
                </a:lnTo>
                <a:lnTo>
                  <a:pt x="92" y="94"/>
                </a:lnTo>
                <a:lnTo>
                  <a:pt x="94" y="93"/>
                </a:lnTo>
                <a:lnTo>
                  <a:pt x="96" y="92"/>
                </a:lnTo>
                <a:lnTo>
                  <a:pt x="97" y="89"/>
                </a:lnTo>
                <a:lnTo>
                  <a:pt x="100" y="87"/>
                </a:lnTo>
                <a:lnTo>
                  <a:pt x="101" y="85"/>
                </a:lnTo>
                <a:lnTo>
                  <a:pt x="102" y="83"/>
                </a:lnTo>
                <a:lnTo>
                  <a:pt x="103" y="80"/>
                </a:lnTo>
                <a:lnTo>
                  <a:pt x="105" y="78"/>
                </a:lnTo>
                <a:lnTo>
                  <a:pt x="106" y="76"/>
                </a:lnTo>
                <a:lnTo>
                  <a:pt x="107" y="74"/>
                </a:lnTo>
                <a:lnTo>
                  <a:pt x="107" y="71"/>
                </a:lnTo>
                <a:lnTo>
                  <a:pt x="109" y="69"/>
                </a:lnTo>
                <a:lnTo>
                  <a:pt x="109" y="66"/>
                </a:lnTo>
                <a:lnTo>
                  <a:pt x="110" y="62"/>
                </a:lnTo>
                <a:lnTo>
                  <a:pt x="110" y="59"/>
                </a:lnTo>
                <a:lnTo>
                  <a:pt x="110" y="57"/>
                </a:lnTo>
                <a:lnTo>
                  <a:pt x="110" y="5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3" name="Line 67">
            <a:extLst>
              <a:ext uri="{FF2B5EF4-FFF2-40B4-BE49-F238E27FC236}">
                <a16:creationId xmlns:a16="http://schemas.microsoft.com/office/drawing/2014/main" id="{70B7AD2F-FDE8-3584-C3F4-C677C8EC4B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9089" y="1985964"/>
            <a:ext cx="1587" cy="103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4" name="Line 68">
            <a:extLst>
              <a:ext uri="{FF2B5EF4-FFF2-40B4-BE49-F238E27FC236}">
                <a16:creationId xmlns:a16="http://schemas.microsoft.com/office/drawing/2014/main" id="{7D432B4E-1219-6DAE-0B21-736420EE8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089" y="1371600"/>
            <a:ext cx="1587" cy="184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5" name="Freeform 69">
            <a:extLst>
              <a:ext uri="{FF2B5EF4-FFF2-40B4-BE49-F238E27FC236}">
                <a16:creationId xmlns:a16="http://schemas.microsoft.com/office/drawing/2014/main" id="{E5459620-35E1-7E2D-9444-DD5BC6075CE8}"/>
              </a:ext>
            </a:extLst>
          </p:cNvPr>
          <p:cNvSpPr>
            <a:spLocks/>
          </p:cNvSpPr>
          <p:nvPr/>
        </p:nvSpPr>
        <p:spPr bwMode="auto">
          <a:xfrm>
            <a:off x="3963988" y="1555751"/>
            <a:ext cx="328612" cy="328613"/>
          </a:xfrm>
          <a:custGeom>
            <a:avLst/>
            <a:gdLst>
              <a:gd name="T0" fmla="*/ 2147483646 w 413"/>
              <a:gd name="T1" fmla="*/ 2147483646 h 413"/>
              <a:gd name="T2" fmla="*/ 0 w 413"/>
              <a:gd name="T3" fmla="*/ 0 h 413"/>
              <a:gd name="T4" fmla="*/ 2147483646 w 413"/>
              <a:gd name="T5" fmla="*/ 0 h 413"/>
              <a:gd name="T6" fmla="*/ 2147483646 w 413"/>
              <a:gd name="T7" fmla="*/ 2147483646 h 4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" h="413">
                <a:moveTo>
                  <a:pt x="206" y="413"/>
                </a:moveTo>
                <a:lnTo>
                  <a:pt x="0" y="0"/>
                </a:lnTo>
                <a:lnTo>
                  <a:pt x="413" y="0"/>
                </a:lnTo>
                <a:lnTo>
                  <a:pt x="206" y="413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6" name="Freeform 70">
            <a:extLst>
              <a:ext uri="{FF2B5EF4-FFF2-40B4-BE49-F238E27FC236}">
                <a16:creationId xmlns:a16="http://schemas.microsoft.com/office/drawing/2014/main" id="{12950E33-4556-EAC8-107D-58A6EFC05C03}"/>
              </a:ext>
            </a:extLst>
          </p:cNvPr>
          <p:cNvSpPr>
            <a:spLocks/>
          </p:cNvSpPr>
          <p:nvPr/>
        </p:nvSpPr>
        <p:spPr bwMode="auto">
          <a:xfrm>
            <a:off x="4086226" y="1903414"/>
            <a:ext cx="87313" cy="85725"/>
          </a:xfrm>
          <a:custGeom>
            <a:avLst/>
            <a:gdLst>
              <a:gd name="T0" fmla="*/ 2147483646 w 110"/>
              <a:gd name="T1" fmla="*/ 2147483646 h 109"/>
              <a:gd name="T2" fmla="*/ 2147483646 w 110"/>
              <a:gd name="T3" fmla="*/ 2147483646 h 109"/>
              <a:gd name="T4" fmla="*/ 2147483646 w 110"/>
              <a:gd name="T5" fmla="*/ 2147483646 h 109"/>
              <a:gd name="T6" fmla="*/ 2147483646 w 110"/>
              <a:gd name="T7" fmla="*/ 2147483646 h 109"/>
              <a:gd name="T8" fmla="*/ 2147483646 w 110"/>
              <a:gd name="T9" fmla="*/ 2147483646 h 109"/>
              <a:gd name="T10" fmla="*/ 2147483646 w 110"/>
              <a:gd name="T11" fmla="*/ 2147483646 h 109"/>
              <a:gd name="T12" fmla="*/ 2147483646 w 110"/>
              <a:gd name="T13" fmla="*/ 2147483646 h 109"/>
              <a:gd name="T14" fmla="*/ 2147483646 w 110"/>
              <a:gd name="T15" fmla="*/ 2147483646 h 109"/>
              <a:gd name="T16" fmla="*/ 2147483646 w 110"/>
              <a:gd name="T17" fmla="*/ 2147483646 h 109"/>
              <a:gd name="T18" fmla="*/ 2147483646 w 110"/>
              <a:gd name="T19" fmla="*/ 0 h 109"/>
              <a:gd name="T20" fmla="*/ 2147483646 w 110"/>
              <a:gd name="T21" fmla="*/ 0 h 109"/>
              <a:gd name="T22" fmla="*/ 2147483646 w 110"/>
              <a:gd name="T23" fmla="*/ 0 h 109"/>
              <a:gd name="T24" fmla="*/ 2147483646 w 110"/>
              <a:gd name="T25" fmla="*/ 2147483646 h 109"/>
              <a:gd name="T26" fmla="*/ 2147483646 w 110"/>
              <a:gd name="T27" fmla="*/ 2147483646 h 109"/>
              <a:gd name="T28" fmla="*/ 2147483646 w 110"/>
              <a:gd name="T29" fmla="*/ 2147483646 h 109"/>
              <a:gd name="T30" fmla="*/ 2147483646 w 110"/>
              <a:gd name="T31" fmla="*/ 2147483646 h 109"/>
              <a:gd name="T32" fmla="*/ 2147483646 w 110"/>
              <a:gd name="T33" fmla="*/ 2147483646 h 109"/>
              <a:gd name="T34" fmla="*/ 2147483646 w 110"/>
              <a:gd name="T35" fmla="*/ 2147483646 h 109"/>
              <a:gd name="T36" fmla="*/ 2147483646 w 110"/>
              <a:gd name="T37" fmla="*/ 2147483646 h 109"/>
              <a:gd name="T38" fmla="*/ 2147483646 w 110"/>
              <a:gd name="T39" fmla="*/ 2147483646 h 109"/>
              <a:gd name="T40" fmla="*/ 2147483646 w 110"/>
              <a:gd name="T41" fmla="*/ 2147483646 h 109"/>
              <a:gd name="T42" fmla="*/ 0 w 110"/>
              <a:gd name="T43" fmla="*/ 2147483646 h 109"/>
              <a:gd name="T44" fmla="*/ 2147483646 w 110"/>
              <a:gd name="T45" fmla="*/ 2147483646 h 109"/>
              <a:gd name="T46" fmla="*/ 2147483646 w 110"/>
              <a:gd name="T47" fmla="*/ 2147483646 h 109"/>
              <a:gd name="T48" fmla="*/ 2147483646 w 110"/>
              <a:gd name="T49" fmla="*/ 2147483646 h 109"/>
              <a:gd name="T50" fmla="*/ 2147483646 w 110"/>
              <a:gd name="T51" fmla="*/ 2147483646 h 109"/>
              <a:gd name="T52" fmla="*/ 2147483646 w 110"/>
              <a:gd name="T53" fmla="*/ 2147483646 h 109"/>
              <a:gd name="T54" fmla="*/ 2147483646 w 110"/>
              <a:gd name="T55" fmla="*/ 2147483646 h 109"/>
              <a:gd name="T56" fmla="*/ 2147483646 w 110"/>
              <a:gd name="T57" fmla="*/ 2147483646 h 109"/>
              <a:gd name="T58" fmla="*/ 2147483646 w 110"/>
              <a:gd name="T59" fmla="*/ 2147483646 h 109"/>
              <a:gd name="T60" fmla="*/ 2147483646 w 110"/>
              <a:gd name="T61" fmla="*/ 2147483646 h 109"/>
              <a:gd name="T62" fmla="*/ 2147483646 w 110"/>
              <a:gd name="T63" fmla="*/ 2147483646 h 109"/>
              <a:gd name="T64" fmla="*/ 2147483646 w 110"/>
              <a:gd name="T65" fmla="*/ 2147483646 h 109"/>
              <a:gd name="T66" fmla="*/ 2147483646 w 110"/>
              <a:gd name="T67" fmla="*/ 2147483646 h 109"/>
              <a:gd name="T68" fmla="*/ 2147483646 w 110"/>
              <a:gd name="T69" fmla="*/ 2147483646 h 109"/>
              <a:gd name="T70" fmla="*/ 2147483646 w 110"/>
              <a:gd name="T71" fmla="*/ 2147483646 h 109"/>
              <a:gd name="T72" fmla="*/ 2147483646 w 110"/>
              <a:gd name="T73" fmla="*/ 2147483646 h 109"/>
              <a:gd name="T74" fmla="*/ 2147483646 w 110"/>
              <a:gd name="T75" fmla="*/ 2147483646 h 109"/>
              <a:gd name="T76" fmla="*/ 2147483646 w 110"/>
              <a:gd name="T77" fmla="*/ 2147483646 h 109"/>
              <a:gd name="T78" fmla="*/ 2147483646 w 110"/>
              <a:gd name="T79" fmla="*/ 2147483646 h 109"/>
              <a:gd name="T80" fmla="*/ 2147483646 w 110"/>
              <a:gd name="T81" fmla="*/ 2147483646 h 109"/>
              <a:gd name="T82" fmla="*/ 2147483646 w 110"/>
              <a:gd name="T83" fmla="*/ 2147483646 h 109"/>
              <a:gd name="T84" fmla="*/ 2147483646 w 110"/>
              <a:gd name="T85" fmla="*/ 2147483646 h 109"/>
              <a:gd name="T86" fmla="*/ 2147483646 w 110"/>
              <a:gd name="T87" fmla="*/ 2147483646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0" h="109">
                <a:moveTo>
                  <a:pt x="110" y="54"/>
                </a:moveTo>
                <a:lnTo>
                  <a:pt x="110" y="52"/>
                </a:lnTo>
                <a:lnTo>
                  <a:pt x="110" y="49"/>
                </a:lnTo>
                <a:lnTo>
                  <a:pt x="110" y="47"/>
                </a:lnTo>
                <a:lnTo>
                  <a:pt x="109" y="43"/>
                </a:lnTo>
                <a:lnTo>
                  <a:pt x="109" y="40"/>
                </a:lnTo>
                <a:lnTo>
                  <a:pt x="108" y="38"/>
                </a:lnTo>
                <a:lnTo>
                  <a:pt x="108" y="35"/>
                </a:lnTo>
                <a:lnTo>
                  <a:pt x="106" y="34"/>
                </a:lnTo>
                <a:lnTo>
                  <a:pt x="105" y="31"/>
                </a:lnTo>
                <a:lnTo>
                  <a:pt x="104" y="29"/>
                </a:lnTo>
                <a:lnTo>
                  <a:pt x="102" y="26"/>
                </a:lnTo>
                <a:lnTo>
                  <a:pt x="101" y="23"/>
                </a:lnTo>
                <a:lnTo>
                  <a:pt x="100" y="22"/>
                </a:lnTo>
                <a:lnTo>
                  <a:pt x="97" y="19"/>
                </a:lnTo>
                <a:lnTo>
                  <a:pt x="96" y="18"/>
                </a:lnTo>
                <a:lnTo>
                  <a:pt x="95" y="16"/>
                </a:lnTo>
                <a:lnTo>
                  <a:pt x="92" y="14"/>
                </a:lnTo>
                <a:lnTo>
                  <a:pt x="91" y="12"/>
                </a:lnTo>
                <a:lnTo>
                  <a:pt x="88" y="10"/>
                </a:lnTo>
                <a:lnTo>
                  <a:pt x="86" y="9"/>
                </a:lnTo>
                <a:lnTo>
                  <a:pt x="84" y="8"/>
                </a:lnTo>
                <a:lnTo>
                  <a:pt x="82" y="7"/>
                </a:lnTo>
                <a:lnTo>
                  <a:pt x="79" y="5"/>
                </a:lnTo>
                <a:lnTo>
                  <a:pt x="77" y="4"/>
                </a:lnTo>
                <a:lnTo>
                  <a:pt x="74" y="3"/>
                </a:lnTo>
                <a:lnTo>
                  <a:pt x="71" y="3"/>
                </a:lnTo>
                <a:lnTo>
                  <a:pt x="69" y="1"/>
                </a:lnTo>
                <a:lnTo>
                  <a:pt x="66" y="1"/>
                </a:lnTo>
                <a:lnTo>
                  <a:pt x="64" y="0"/>
                </a:lnTo>
                <a:lnTo>
                  <a:pt x="61" y="0"/>
                </a:lnTo>
                <a:lnTo>
                  <a:pt x="59" y="0"/>
                </a:lnTo>
                <a:lnTo>
                  <a:pt x="56" y="0"/>
                </a:lnTo>
                <a:lnTo>
                  <a:pt x="53" y="0"/>
                </a:lnTo>
                <a:lnTo>
                  <a:pt x="49" y="0"/>
                </a:lnTo>
                <a:lnTo>
                  <a:pt x="47" y="0"/>
                </a:lnTo>
                <a:lnTo>
                  <a:pt x="44" y="1"/>
                </a:lnTo>
                <a:lnTo>
                  <a:pt x="42" y="1"/>
                </a:lnTo>
                <a:lnTo>
                  <a:pt x="39" y="3"/>
                </a:lnTo>
                <a:lnTo>
                  <a:pt x="37" y="3"/>
                </a:lnTo>
                <a:lnTo>
                  <a:pt x="34" y="4"/>
                </a:lnTo>
                <a:lnTo>
                  <a:pt x="31" y="5"/>
                </a:lnTo>
                <a:lnTo>
                  <a:pt x="29" y="7"/>
                </a:lnTo>
                <a:lnTo>
                  <a:pt x="28" y="8"/>
                </a:lnTo>
                <a:lnTo>
                  <a:pt x="25" y="9"/>
                </a:lnTo>
                <a:lnTo>
                  <a:pt x="22" y="10"/>
                </a:lnTo>
                <a:lnTo>
                  <a:pt x="21" y="12"/>
                </a:lnTo>
                <a:lnTo>
                  <a:pt x="19" y="14"/>
                </a:lnTo>
                <a:lnTo>
                  <a:pt x="17" y="16"/>
                </a:lnTo>
                <a:lnTo>
                  <a:pt x="15" y="18"/>
                </a:lnTo>
                <a:lnTo>
                  <a:pt x="13" y="19"/>
                </a:lnTo>
                <a:lnTo>
                  <a:pt x="12" y="22"/>
                </a:lnTo>
                <a:lnTo>
                  <a:pt x="11" y="23"/>
                </a:lnTo>
                <a:lnTo>
                  <a:pt x="8" y="26"/>
                </a:lnTo>
                <a:lnTo>
                  <a:pt x="7" y="29"/>
                </a:lnTo>
                <a:lnTo>
                  <a:pt x="6" y="31"/>
                </a:lnTo>
                <a:lnTo>
                  <a:pt x="6" y="34"/>
                </a:lnTo>
                <a:lnTo>
                  <a:pt x="4" y="35"/>
                </a:lnTo>
                <a:lnTo>
                  <a:pt x="3" y="38"/>
                </a:lnTo>
                <a:lnTo>
                  <a:pt x="3" y="40"/>
                </a:lnTo>
                <a:lnTo>
                  <a:pt x="2" y="43"/>
                </a:lnTo>
                <a:lnTo>
                  <a:pt x="2" y="47"/>
                </a:lnTo>
                <a:lnTo>
                  <a:pt x="2" y="49"/>
                </a:lnTo>
                <a:lnTo>
                  <a:pt x="0" y="52"/>
                </a:lnTo>
                <a:lnTo>
                  <a:pt x="0" y="54"/>
                </a:lnTo>
                <a:lnTo>
                  <a:pt x="0" y="57"/>
                </a:lnTo>
                <a:lnTo>
                  <a:pt x="2" y="59"/>
                </a:lnTo>
                <a:lnTo>
                  <a:pt x="2" y="62"/>
                </a:lnTo>
                <a:lnTo>
                  <a:pt x="2" y="66"/>
                </a:lnTo>
                <a:lnTo>
                  <a:pt x="3" y="69"/>
                </a:lnTo>
                <a:lnTo>
                  <a:pt x="3" y="71"/>
                </a:lnTo>
                <a:lnTo>
                  <a:pt x="4" y="74"/>
                </a:lnTo>
                <a:lnTo>
                  <a:pt x="6" y="76"/>
                </a:lnTo>
                <a:lnTo>
                  <a:pt x="6" y="78"/>
                </a:lnTo>
                <a:lnTo>
                  <a:pt x="7" y="80"/>
                </a:lnTo>
                <a:lnTo>
                  <a:pt x="8" y="83"/>
                </a:lnTo>
                <a:lnTo>
                  <a:pt x="11" y="85"/>
                </a:lnTo>
                <a:lnTo>
                  <a:pt x="12" y="87"/>
                </a:lnTo>
                <a:lnTo>
                  <a:pt x="13" y="89"/>
                </a:lnTo>
                <a:lnTo>
                  <a:pt x="15" y="92"/>
                </a:lnTo>
                <a:lnTo>
                  <a:pt x="17" y="93"/>
                </a:lnTo>
                <a:lnTo>
                  <a:pt x="19" y="94"/>
                </a:lnTo>
                <a:lnTo>
                  <a:pt x="21" y="97"/>
                </a:lnTo>
                <a:lnTo>
                  <a:pt x="22" y="98"/>
                </a:lnTo>
                <a:lnTo>
                  <a:pt x="25" y="99"/>
                </a:lnTo>
                <a:lnTo>
                  <a:pt x="28" y="101"/>
                </a:lnTo>
                <a:lnTo>
                  <a:pt x="29" y="102"/>
                </a:lnTo>
                <a:lnTo>
                  <a:pt x="31" y="103"/>
                </a:lnTo>
                <a:lnTo>
                  <a:pt x="34" y="105"/>
                </a:lnTo>
                <a:lnTo>
                  <a:pt x="37" y="106"/>
                </a:lnTo>
                <a:lnTo>
                  <a:pt x="39" y="107"/>
                </a:lnTo>
                <a:lnTo>
                  <a:pt x="42" y="107"/>
                </a:lnTo>
                <a:lnTo>
                  <a:pt x="44" y="109"/>
                </a:lnTo>
                <a:lnTo>
                  <a:pt x="47" y="109"/>
                </a:lnTo>
                <a:lnTo>
                  <a:pt x="49" y="109"/>
                </a:lnTo>
                <a:lnTo>
                  <a:pt x="53" y="109"/>
                </a:lnTo>
                <a:lnTo>
                  <a:pt x="56" y="109"/>
                </a:lnTo>
                <a:lnTo>
                  <a:pt x="59" y="109"/>
                </a:lnTo>
                <a:lnTo>
                  <a:pt x="61" y="109"/>
                </a:lnTo>
                <a:lnTo>
                  <a:pt x="64" y="109"/>
                </a:lnTo>
                <a:lnTo>
                  <a:pt x="66" y="109"/>
                </a:lnTo>
                <a:lnTo>
                  <a:pt x="69" y="107"/>
                </a:lnTo>
                <a:lnTo>
                  <a:pt x="71" y="107"/>
                </a:lnTo>
                <a:lnTo>
                  <a:pt x="74" y="106"/>
                </a:lnTo>
                <a:lnTo>
                  <a:pt x="77" y="105"/>
                </a:lnTo>
                <a:lnTo>
                  <a:pt x="79" y="103"/>
                </a:lnTo>
                <a:lnTo>
                  <a:pt x="82" y="102"/>
                </a:lnTo>
                <a:lnTo>
                  <a:pt x="84" y="101"/>
                </a:lnTo>
                <a:lnTo>
                  <a:pt x="86" y="99"/>
                </a:lnTo>
                <a:lnTo>
                  <a:pt x="88" y="98"/>
                </a:lnTo>
                <a:lnTo>
                  <a:pt x="91" y="97"/>
                </a:lnTo>
                <a:lnTo>
                  <a:pt x="92" y="94"/>
                </a:lnTo>
                <a:lnTo>
                  <a:pt x="95" y="93"/>
                </a:lnTo>
                <a:lnTo>
                  <a:pt x="96" y="92"/>
                </a:lnTo>
                <a:lnTo>
                  <a:pt x="97" y="89"/>
                </a:lnTo>
                <a:lnTo>
                  <a:pt x="100" y="87"/>
                </a:lnTo>
                <a:lnTo>
                  <a:pt x="101" y="85"/>
                </a:lnTo>
                <a:lnTo>
                  <a:pt x="102" y="83"/>
                </a:lnTo>
                <a:lnTo>
                  <a:pt x="104" y="80"/>
                </a:lnTo>
                <a:lnTo>
                  <a:pt x="105" y="78"/>
                </a:lnTo>
                <a:lnTo>
                  <a:pt x="106" y="76"/>
                </a:lnTo>
                <a:lnTo>
                  <a:pt x="108" y="74"/>
                </a:lnTo>
                <a:lnTo>
                  <a:pt x="108" y="71"/>
                </a:lnTo>
                <a:lnTo>
                  <a:pt x="109" y="69"/>
                </a:lnTo>
                <a:lnTo>
                  <a:pt x="109" y="66"/>
                </a:lnTo>
                <a:lnTo>
                  <a:pt x="110" y="62"/>
                </a:lnTo>
                <a:lnTo>
                  <a:pt x="110" y="59"/>
                </a:lnTo>
                <a:lnTo>
                  <a:pt x="110" y="57"/>
                </a:lnTo>
                <a:lnTo>
                  <a:pt x="110" y="5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7" name="Line 71">
            <a:extLst>
              <a:ext uri="{FF2B5EF4-FFF2-40B4-BE49-F238E27FC236}">
                <a16:creationId xmlns:a16="http://schemas.microsoft.com/office/drawing/2014/main" id="{D9B3C4FB-442D-B2C0-3C8F-5F02ED653F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9514" y="1985964"/>
            <a:ext cx="1587" cy="103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8" name="Line 72">
            <a:extLst>
              <a:ext uri="{FF2B5EF4-FFF2-40B4-BE49-F238E27FC236}">
                <a16:creationId xmlns:a16="http://schemas.microsoft.com/office/drawing/2014/main" id="{897E6873-9B06-5330-CA25-49743D278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514" y="1371600"/>
            <a:ext cx="1587" cy="184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9" name="Freeform 73">
            <a:extLst>
              <a:ext uri="{FF2B5EF4-FFF2-40B4-BE49-F238E27FC236}">
                <a16:creationId xmlns:a16="http://schemas.microsoft.com/office/drawing/2014/main" id="{682CF1B6-D646-36E8-0E2D-01B565E00B19}"/>
              </a:ext>
            </a:extLst>
          </p:cNvPr>
          <p:cNvSpPr>
            <a:spLocks/>
          </p:cNvSpPr>
          <p:nvPr/>
        </p:nvSpPr>
        <p:spPr bwMode="auto">
          <a:xfrm>
            <a:off x="4826001" y="1555751"/>
            <a:ext cx="327025" cy="328613"/>
          </a:xfrm>
          <a:custGeom>
            <a:avLst/>
            <a:gdLst>
              <a:gd name="T0" fmla="*/ 2147483646 w 413"/>
              <a:gd name="T1" fmla="*/ 2147483646 h 413"/>
              <a:gd name="T2" fmla="*/ 0 w 413"/>
              <a:gd name="T3" fmla="*/ 0 h 413"/>
              <a:gd name="T4" fmla="*/ 2147483646 w 413"/>
              <a:gd name="T5" fmla="*/ 0 h 413"/>
              <a:gd name="T6" fmla="*/ 2147483646 w 413"/>
              <a:gd name="T7" fmla="*/ 2147483646 h 4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" h="413">
                <a:moveTo>
                  <a:pt x="207" y="413"/>
                </a:moveTo>
                <a:lnTo>
                  <a:pt x="0" y="0"/>
                </a:lnTo>
                <a:lnTo>
                  <a:pt x="413" y="0"/>
                </a:lnTo>
                <a:lnTo>
                  <a:pt x="207" y="413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0" name="Freeform 74">
            <a:extLst>
              <a:ext uri="{FF2B5EF4-FFF2-40B4-BE49-F238E27FC236}">
                <a16:creationId xmlns:a16="http://schemas.microsoft.com/office/drawing/2014/main" id="{FBF1736E-CD80-85E7-F071-AB646C6FF8D7}"/>
              </a:ext>
            </a:extLst>
          </p:cNvPr>
          <p:cNvSpPr>
            <a:spLocks/>
          </p:cNvSpPr>
          <p:nvPr/>
        </p:nvSpPr>
        <p:spPr bwMode="auto">
          <a:xfrm>
            <a:off x="4946651" y="1903414"/>
            <a:ext cx="87313" cy="85725"/>
          </a:xfrm>
          <a:custGeom>
            <a:avLst/>
            <a:gdLst>
              <a:gd name="T0" fmla="*/ 2147483646 w 110"/>
              <a:gd name="T1" fmla="*/ 2147483646 h 109"/>
              <a:gd name="T2" fmla="*/ 2147483646 w 110"/>
              <a:gd name="T3" fmla="*/ 2147483646 h 109"/>
              <a:gd name="T4" fmla="*/ 2147483646 w 110"/>
              <a:gd name="T5" fmla="*/ 2147483646 h 109"/>
              <a:gd name="T6" fmla="*/ 2147483646 w 110"/>
              <a:gd name="T7" fmla="*/ 2147483646 h 109"/>
              <a:gd name="T8" fmla="*/ 2147483646 w 110"/>
              <a:gd name="T9" fmla="*/ 2147483646 h 109"/>
              <a:gd name="T10" fmla="*/ 2147483646 w 110"/>
              <a:gd name="T11" fmla="*/ 2147483646 h 109"/>
              <a:gd name="T12" fmla="*/ 2147483646 w 110"/>
              <a:gd name="T13" fmla="*/ 2147483646 h 109"/>
              <a:gd name="T14" fmla="*/ 2147483646 w 110"/>
              <a:gd name="T15" fmla="*/ 2147483646 h 109"/>
              <a:gd name="T16" fmla="*/ 2147483646 w 110"/>
              <a:gd name="T17" fmla="*/ 2147483646 h 109"/>
              <a:gd name="T18" fmla="*/ 2147483646 w 110"/>
              <a:gd name="T19" fmla="*/ 0 h 109"/>
              <a:gd name="T20" fmla="*/ 2147483646 w 110"/>
              <a:gd name="T21" fmla="*/ 0 h 109"/>
              <a:gd name="T22" fmla="*/ 2147483646 w 110"/>
              <a:gd name="T23" fmla="*/ 0 h 109"/>
              <a:gd name="T24" fmla="*/ 2147483646 w 110"/>
              <a:gd name="T25" fmla="*/ 2147483646 h 109"/>
              <a:gd name="T26" fmla="*/ 2147483646 w 110"/>
              <a:gd name="T27" fmla="*/ 2147483646 h 109"/>
              <a:gd name="T28" fmla="*/ 2147483646 w 110"/>
              <a:gd name="T29" fmla="*/ 2147483646 h 109"/>
              <a:gd name="T30" fmla="*/ 2147483646 w 110"/>
              <a:gd name="T31" fmla="*/ 2147483646 h 109"/>
              <a:gd name="T32" fmla="*/ 2147483646 w 110"/>
              <a:gd name="T33" fmla="*/ 2147483646 h 109"/>
              <a:gd name="T34" fmla="*/ 2147483646 w 110"/>
              <a:gd name="T35" fmla="*/ 2147483646 h 109"/>
              <a:gd name="T36" fmla="*/ 2147483646 w 110"/>
              <a:gd name="T37" fmla="*/ 2147483646 h 109"/>
              <a:gd name="T38" fmla="*/ 2147483646 w 110"/>
              <a:gd name="T39" fmla="*/ 2147483646 h 109"/>
              <a:gd name="T40" fmla="*/ 2147483646 w 110"/>
              <a:gd name="T41" fmla="*/ 2147483646 h 109"/>
              <a:gd name="T42" fmla="*/ 0 w 110"/>
              <a:gd name="T43" fmla="*/ 2147483646 h 109"/>
              <a:gd name="T44" fmla="*/ 2147483646 w 110"/>
              <a:gd name="T45" fmla="*/ 2147483646 h 109"/>
              <a:gd name="T46" fmla="*/ 2147483646 w 110"/>
              <a:gd name="T47" fmla="*/ 2147483646 h 109"/>
              <a:gd name="T48" fmla="*/ 2147483646 w 110"/>
              <a:gd name="T49" fmla="*/ 2147483646 h 109"/>
              <a:gd name="T50" fmla="*/ 2147483646 w 110"/>
              <a:gd name="T51" fmla="*/ 2147483646 h 109"/>
              <a:gd name="T52" fmla="*/ 2147483646 w 110"/>
              <a:gd name="T53" fmla="*/ 2147483646 h 109"/>
              <a:gd name="T54" fmla="*/ 2147483646 w 110"/>
              <a:gd name="T55" fmla="*/ 2147483646 h 109"/>
              <a:gd name="T56" fmla="*/ 2147483646 w 110"/>
              <a:gd name="T57" fmla="*/ 2147483646 h 109"/>
              <a:gd name="T58" fmla="*/ 2147483646 w 110"/>
              <a:gd name="T59" fmla="*/ 2147483646 h 109"/>
              <a:gd name="T60" fmla="*/ 2147483646 w 110"/>
              <a:gd name="T61" fmla="*/ 2147483646 h 109"/>
              <a:gd name="T62" fmla="*/ 2147483646 w 110"/>
              <a:gd name="T63" fmla="*/ 2147483646 h 109"/>
              <a:gd name="T64" fmla="*/ 2147483646 w 110"/>
              <a:gd name="T65" fmla="*/ 2147483646 h 109"/>
              <a:gd name="T66" fmla="*/ 2147483646 w 110"/>
              <a:gd name="T67" fmla="*/ 2147483646 h 109"/>
              <a:gd name="T68" fmla="*/ 2147483646 w 110"/>
              <a:gd name="T69" fmla="*/ 2147483646 h 109"/>
              <a:gd name="T70" fmla="*/ 2147483646 w 110"/>
              <a:gd name="T71" fmla="*/ 2147483646 h 109"/>
              <a:gd name="T72" fmla="*/ 2147483646 w 110"/>
              <a:gd name="T73" fmla="*/ 2147483646 h 109"/>
              <a:gd name="T74" fmla="*/ 2147483646 w 110"/>
              <a:gd name="T75" fmla="*/ 2147483646 h 109"/>
              <a:gd name="T76" fmla="*/ 2147483646 w 110"/>
              <a:gd name="T77" fmla="*/ 2147483646 h 109"/>
              <a:gd name="T78" fmla="*/ 2147483646 w 110"/>
              <a:gd name="T79" fmla="*/ 2147483646 h 109"/>
              <a:gd name="T80" fmla="*/ 2147483646 w 110"/>
              <a:gd name="T81" fmla="*/ 2147483646 h 109"/>
              <a:gd name="T82" fmla="*/ 2147483646 w 110"/>
              <a:gd name="T83" fmla="*/ 2147483646 h 109"/>
              <a:gd name="T84" fmla="*/ 2147483646 w 110"/>
              <a:gd name="T85" fmla="*/ 2147483646 h 109"/>
              <a:gd name="T86" fmla="*/ 2147483646 w 110"/>
              <a:gd name="T87" fmla="*/ 2147483646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0" h="109">
                <a:moveTo>
                  <a:pt x="110" y="54"/>
                </a:moveTo>
                <a:lnTo>
                  <a:pt x="110" y="52"/>
                </a:lnTo>
                <a:lnTo>
                  <a:pt x="110" y="49"/>
                </a:lnTo>
                <a:lnTo>
                  <a:pt x="110" y="47"/>
                </a:lnTo>
                <a:lnTo>
                  <a:pt x="108" y="43"/>
                </a:lnTo>
                <a:lnTo>
                  <a:pt x="108" y="40"/>
                </a:lnTo>
                <a:lnTo>
                  <a:pt x="107" y="38"/>
                </a:lnTo>
                <a:lnTo>
                  <a:pt x="107" y="35"/>
                </a:lnTo>
                <a:lnTo>
                  <a:pt x="106" y="34"/>
                </a:lnTo>
                <a:lnTo>
                  <a:pt x="104" y="31"/>
                </a:lnTo>
                <a:lnTo>
                  <a:pt x="103" y="29"/>
                </a:lnTo>
                <a:lnTo>
                  <a:pt x="102" y="26"/>
                </a:lnTo>
                <a:lnTo>
                  <a:pt x="101" y="23"/>
                </a:lnTo>
                <a:lnTo>
                  <a:pt x="99" y="22"/>
                </a:lnTo>
                <a:lnTo>
                  <a:pt x="97" y="19"/>
                </a:lnTo>
                <a:lnTo>
                  <a:pt x="95" y="18"/>
                </a:lnTo>
                <a:lnTo>
                  <a:pt x="94" y="16"/>
                </a:lnTo>
                <a:lnTo>
                  <a:pt x="92" y="14"/>
                </a:lnTo>
                <a:lnTo>
                  <a:pt x="90" y="12"/>
                </a:lnTo>
                <a:lnTo>
                  <a:pt x="88" y="10"/>
                </a:lnTo>
                <a:lnTo>
                  <a:pt x="85" y="9"/>
                </a:lnTo>
                <a:lnTo>
                  <a:pt x="84" y="8"/>
                </a:lnTo>
                <a:lnTo>
                  <a:pt x="81" y="7"/>
                </a:lnTo>
                <a:lnTo>
                  <a:pt x="79" y="5"/>
                </a:lnTo>
                <a:lnTo>
                  <a:pt x="76" y="4"/>
                </a:lnTo>
                <a:lnTo>
                  <a:pt x="73" y="3"/>
                </a:lnTo>
                <a:lnTo>
                  <a:pt x="71" y="3"/>
                </a:lnTo>
                <a:lnTo>
                  <a:pt x="68" y="1"/>
                </a:lnTo>
                <a:lnTo>
                  <a:pt x="66" y="1"/>
                </a:lnTo>
                <a:lnTo>
                  <a:pt x="63" y="0"/>
                </a:lnTo>
                <a:lnTo>
                  <a:pt x="61" y="0"/>
                </a:lnTo>
                <a:lnTo>
                  <a:pt x="58" y="0"/>
                </a:lnTo>
                <a:lnTo>
                  <a:pt x="55" y="0"/>
                </a:lnTo>
                <a:lnTo>
                  <a:pt x="53" y="0"/>
                </a:lnTo>
                <a:lnTo>
                  <a:pt x="49" y="0"/>
                </a:lnTo>
                <a:lnTo>
                  <a:pt x="46" y="0"/>
                </a:lnTo>
                <a:lnTo>
                  <a:pt x="44" y="1"/>
                </a:lnTo>
                <a:lnTo>
                  <a:pt x="41" y="1"/>
                </a:lnTo>
                <a:lnTo>
                  <a:pt x="39" y="3"/>
                </a:lnTo>
                <a:lnTo>
                  <a:pt x="36" y="3"/>
                </a:lnTo>
                <a:lnTo>
                  <a:pt x="33" y="4"/>
                </a:lnTo>
                <a:lnTo>
                  <a:pt x="31" y="5"/>
                </a:lnTo>
                <a:lnTo>
                  <a:pt x="28" y="7"/>
                </a:lnTo>
                <a:lnTo>
                  <a:pt x="27" y="8"/>
                </a:lnTo>
                <a:lnTo>
                  <a:pt x="24" y="9"/>
                </a:lnTo>
                <a:lnTo>
                  <a:pt x="22" y="10"/>
                </a:lnTo>
                <a:lnTo>
                  <a:pt x="21" y="12"/>
                </a:lnTo>
                <a:lnTo>
                  <a:pt x="18" y="14"/>
                </a:lnTo>
                <a:lnTo>
                  <a:pt x="17" y="16"/>
                </a:lnTo>
                <a:lnTo>
                  <a:pt x="14" y="18"/>
                </a:lnTo>
                <a:lnTo>
                  <a:pt x="13" y="19"/>
                </a:lnTo>
                <a:lnTo>
                  <a:pt x="11" y="22"/>
                </a:lnTo>
                <a:lnTo>
                  <a:pt x="10" y="23"/>
                </a:lnTo>
                <a:lnTo>
                  <a:pt x="8" y="26"/>
                </a:lnTo>
                <a:lnTo>
                  <a:pt x="6" y="29"/>
                </a:lnTo>
                <a:lnTo>
                  <a:pt x="5" y="31"/>
                </a:lnTo>
                <a:lnTo>
                  <a:pt x="5" y="34"/>
                </a:lnTo>
                <a:lnTo>
                  <a:pt x="4" y="35"/>
                </a:lnTo>
                <a:lnTo>
                  <a:pt x="2" y="38"/>
                </a:lnTo>
                <a:lnTo>
                  <a:pt x="2" y="40"/>
                </a:lnTo>
                <a:lnTo>
                  <a:pt x="1" y="43"/>
                </a:lnTo>
                <a:lnTo>
                  <a:pt x="1" y="47"/>
                </a:lnTo>
                <a:lnTo>
                  <a:pt x="1" y="49"/>
                </a:lnTo>
                <a:lnTo>
                  <a:pt x="0" y="52"/>
                </a:lnTo>
                <a:lnTo>
                  <a:pt x="0" y="54"/>
                </a:lnTo>
                <a:lnTo>
                  <a:pt x="0" y="57"/>
                </a:lnTo>
                <a:lnTo>
                  <a:pt x="1" y="59"/>
                </a:lnTo>
                <a:lnTo>
                  <a:pt x="1" y="62"/>
                </a:lnTo>
                <a:lnTo>
                  <a:pt x="1" y="66"/>
                </a:lnTo>
                <a:lnTo>
                  <a:pt x="2" y="69"/>
                </a:lnTo>
                <a:lnTo>
                  <a:pt x="2" y="71"/>
                </a:lnTo>
                <a:lnTo>
                  <a:pt x="4" y="74"/>
                </a:lnTo>
                <a:lnTo>
                  <a:pt x="5" y="76"/>
                </a:lnTo>
                <a:lnTo>
                  <a:pt x="5" y="78"/>
                </a:lnTo>
                <a:lnTo>
                  <a:pt x="6" y="80"/>
                </a:lnTo>
                <a:lnTo>
                  <a:pt x="8" y="83"/>
                </a:lnTo>
                <a:lnTo>
                  <a:pt x="10" y="85"/>
                </a:lnTo>
                <a:lnTo>
                  <a:pt x="11" y="87"/>
                </a:lnTo>
                <a:lnTo>
                  <a:pt x="13" y="89"/>
                </a:lnTo>
                <a:lnTo>
                  <a:pt x="14" y="92"/>
                </a:lnTo>
                <a:lnTo>
                  <a:pt x="17" y="93"/>
                </a:lnTo>
                <a:lnTo>
                  <a:pt x="18" y="94"/>
                </a:lnTo>
                <a:lnTo>
                  <a:pt x="21" y="97"/>
                </a:lnTo>
                <a:lnTo>
                  <a:pt x="22" y="98"/>
                </a:lnTo>
                <a:lnTo>
                  <a:pt x="24" y="99"/>
                </a:lnTo>
                <a:lnTo>
                  <a:pt x="27" y="101"/>
                </a:lnTo>
                <a:lnTo>
                  <a:pt x="28" y="102"/>
                </a:lnTo>
                <a:lnTo>
                  <a:pt x="31" y="103"/>
                </a:lnTo>
                <a:lnTo>
                  <a:pt x="33" y="105"/>
                </a:lnTo>
                <a:lnTo>
                  <a:pt x="36" y="106"/>
                </a:lnTo>
                <a:lnTo>
                  <a:pt x="39" y="107"/>
                </a:lnTo>
                <a:lnTo>
                  <a:pt x="41" y="107"/>
                </a:lnTo>
                <a:lnTo>
                  <a:pt x="44" y="109"/>
                </a:lnTo>
                <a:lnTo>
                  <a:pt x="46" y="109"/>
                </a:lnTo>
                <a:lnTo>
                  <a:pt x="49" y="109"/>
                </a:lnTo>
                <a:lnTo>
                  <a:pt x="53" y="109"/>
                </a:lnTo>
                <a:lnTo>
                  <a:pt x="55" y="109"/>
                </a:lnTo>
                <a:lnTo>
                  <a:pt x="58" y="109"/>
                </a:lnTo>
                <a:lnTo>
                  <a:pt x="61" y="109"/>
                </a:lnTo>
                <a:lnTo>
                  <a:pt x="63" y="109"/>
                </a:lnTo>
                <a:lnTo>
                  <a:pt x="66" y="109"/>
                </a:lnTo>
                <a:lnTo>
                  <a:pt x="68" y="107"/>
                </a:lnTo>
                <a:lnTo>
                  <a:pt x="71" y="107"/>
                </a:lnTo>
                <a:lnTo>
                  <a:pt x="73" y="106"/>
                </a:lnTo>
                <a:lnTo>
                  <a:pt x="76" y="105"/>
                </a:lnTo>
                <a:lnTo>
                  <a:pt x="79" y="103"/>
                </a:lnTo>
                <a:lnTo>
                  <a:pt x="81" y="102"/>
                </a:lnTo>
                <a:lnTo>
                  <a:pt x="84" y="101"/>
                </a:lnTo>
                <a:lnTo>
                  <a:pt x="85" y="99"/>
                </a:lnTo>
                <a:lnTo>
                  <a:pt x="88" y="98"/>
                </a:lnTo>
                <a:lnTo>
                  <a:pt x="90" y="97"/>
                </a:lnTo>
                <a:lnTo>
                  <a:pt x="92" y="94"/>
                </a:lnTo>
                <a:lnTo>
                  <a:pt x="94" y="93"/>
                </a:lnTo>
                <a:lnTo>
                  <a:pt x="95" y="92"/>
                </a:lnTo>
                <a:lnTo>
                  <a:pt x="97" y="89"/>
                </a:lnTo>
                <a:lnTo>
                  <a:pt x="99" y="87"/>
                </a:lnTo>
                <a:lnTo>
                  <a:pt x="101" y="85"/>
                </a:lnTo>
                <a:lnTo>
                  <a:pt x="102" y="83"/>
                </a:lnTo>
                <a:lnTo>
                  <a:pt x="103" y="80"/>
                </a:lnTo>
                <a:lnTo>
                  <a:pt x="104" y="78"/>
                </a:lnTo>
                <a:lnTo>
                  <a:pt x="106" y="76"/>
                </a:lnTo>
                <a:lnTo>
                  <a:pt x="107" y="74"/>
                </a:lnTo>
                <a:lnTo>
                  <a:pt x="107" y="71"/>
                </a:lnTo>
                <a:lnTo>
                  <a:pt x="108" y="69"/>
                </a:lnTo>
                <a:lnTo>
                  <a:pt x="108" y="66"/>
                </a:lnTo>
                <a:lnTo>
                  <a:pt x="110" y="62"/>
                </a:lnTo>
                <a:lnTo>
                  <a:pt x="110" y="59"/>
                </a:lnTo>
                <a:lnTo>
                  <a:pt x="110" y="57"/>
                </a:lnTo>
                <a:lnTo>
                  <a:pt x="110" y="5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1" name="Freeform 75">
            <a:extLst>
              <a:ext uri="{FF2B5EF4-FFF2-40B4-BE49-F238E27FC236}">
                <a16:creationId xmlns:a16="http://schemas.microsoft.com/office/drawing/2014/main" id="{375A7B19-042E-9FFC-86B6-7490102ED026}"/>
              </a:ext>
            </a:extLst>
          </p:cNvPr>
          <p:cNvSpPr>
            <a:spLocks/>
          </p:cNvSpPr>
          <p:nvPr/>
        </p:nvSpPr>
        <p:spPr bwMode="auto">
          <a:xfrm>
            <a:off x="3678239" y="1249364"/>
            <a:ext cx="39687" cy="41275"/>
          </a:xfrm>
          <a:custGeom>
            <a:avLst/>
            <a:gdLst>
              <a:gd name="T0" fmla="*/ 2147483646 w 52"/>
              <a:gd name="T1" fmla="*/ 2147483646 h 51"/>
              <a:gd name="T2" fmla="*/ 2147483646 w 52"/>
              <a:gd name="T3" fmla="*/ 2147483646 h 51"/>
              <a:gd name="T4" fmla="*/ 2147483646 w 52"/>
              <a:gd name="T5" fmla="*/ 2147483646 h 51"/>
              <a:gd name="T6" fmla="*/ 2147483646 w 52"/>
              <a:gd name="T7" fmla="*/ 2147483646 h 51"/>
              <a:gd name="T8" fmla="*/ 2147483646 w 52"/>
              <a:gd name="T9" fmla="*/ 2147483646 h 51"/>
              <a:gd name="T10" fmla="*/ 2147483646 w 52"/>
              <a:gd name="T11" fmla="*/ 2147483646 h 51"/>
              <a:gd name="T12" fmla="*/ 2147483646 w 52"/>
              <a:gd name="T13" fmla="*/ 2147483646 h 51"/>
              <a:gd name="T14" fmla="*/ 2147483646 w 52"/>
              <a:gd name="T15" fmla="*/ 2147483646 h 51"/>
              <a:gd name="T16" fmla="*/ 2147483646 w 52"/>
              <a:gd name="T17" fmla="*/ 2147483646 h 51"/>
              <a:gd name="T18" fmla="*/ 2147483646 w 52"/>
              <a:gd name="T19" fmla="*/ 0 h 51"/>
              <a:gd name="T20" fmla="*/ 2147483646 w 52"/>
              <a:gd name="T21" fmla="*/ 0 h 51"/>
              <a:gd name="T22" fmla="*/ 2147483646 w 52"/>
              <a:gd name="T23" fmla="*/ 0 h 51"/>
              <a:gd name="T24" fmla="*/ 2147483646 w 52"/>
              <a:gd name="T25" fmla="*/ 0 h 51"/>
              <a:gd name="T26" fmla="*/ 2147483646 w 52"/>
              <a:gd name="T27" fmla="*/ 2147483646 h 51"/>
              <a:gd name="T28" fmla="*/ 2147483646 w 52"/>
              <a:gd name="T29" fmla="*/ 2147483646 h 51"/>
              <a:gd name="T30" fmla="*/ 2147483646 w 52"/>
              <a:gd name="T31" fmla="*/ 2147483646 h 51"/>
              <a:gd name="T32" fmla="*/ 2147483646 w 52"/>
              <a:gd name="T33" fmla="*/ 2147483646 h 51"/>
              <a:gd name="T34" fmla="*/ 2147483646 w 52"/>
              <a:gd name="T35" fmla="*/ 2147483646 h 51"/>
              <a:gd name="T36" fmla="*/ 2147483646 w 52"/>
              <a:gd name="T37" fmla="*/ 2147483646 h 51"/>
              <a:gd name="T38" fmla="*/ 2147483646 w 52"/>
              <a:gd name="T39" fmla="*/ 2147483646 h 51"/>
              <a:gd name="T40" fmla="*/ 2147483646 w 52"/>
              <a:gd name="T41" fmla="*/ 2147483646 h 51"/>
              <a:gd name="T42" fmla="*/ 2147483646 w 52"/>
              <a:gd name="T43" fmla="*/ 2147483646 h 51"/>
              <a:gd name="T44" fmla="*/ 2147483646 w 52"/>
              <a:gd name="T45" fmla="*/ 2147483646 h 51"/>
              <a:gd name="T46" fmla="*/ 2147483646 w 52"/>
              <a:gd name="T47" fmla="*/ 2147483646 h 51"/>
              <a:gd name="T48" fmla="*/ 2147483646 w 52"/>
              <a:gd name="T49" fmla="*/ 2147483646 h 51"/>
              <a:gd name="T50" fmla="*/ 2147483646 w 52"/>
              <a:gd name="T51" fmla="*/ 2147483646 h 51"/>
              <a:gd name="T52" fmla="*/ 2147483646 w 52"/>
              <a:gd name="T53" fmla="*/ 2147483646 h 51"/>
              <a:gd name="T54" fmla="*/ 2147483646 w 52"/>
              <a:gd name="T55" fmla="*/ 2147483646 h 51"/>
              <a:gd name="T56" fmla="*/ 2147483646 w 52"/>
              <a:gd name="T57" fmla="*/ 2147483646 h 51"/>
              <a:gd name="T58" fmla="*/ 2147483646 w 52"/>
              <a:gd name="T59" fmla="*/ 2147483646 h 51"/>
              <a:gd name="T60" fmla="*/ 2147483646 w 52"/>
              <a:gd name="T61" fmla="*/ 2147483646 h 51"/>
              <a:gd name="T62" fmla="*/ 2147483646 w 52"/>
              <a:gd name="T63" fmla="*/ 2147483646 h 51"/>
              <a:gd name="T64" fmla="*/ 2147483646 w 52"/>
              <a:gd name="T65" fmla="*/ 2147483646 h 51"/>
              <a:gd name="T66" fmla="*/ 2147483646 w 52"/>
              <a:gd name="T67" fmla="*/ 2147483646 h 51"/>
              <a:gd name="T68" fmla="*/ 2147483646 w 52"/>
              <a:gd name="T69" fmla="*/ 2147483646 h 51"/>
              <a:gd name="T70" fmla="*/ 2147483646 w 52"/>
              <a:gd name="T71" fmla="*/ 2147483646 h 51"/>
              <a:gd name="T72" fmla="*/ 2147483646 w 52"/>
              <a:gd name="T73" fmla="*/ 2147483646 h 51"/>
              <a:gd name="T74" fmla="*/ 2147483646 w 52"/>
              <a:gd name="T75" fmla="*/ 2147483646 h 51"/>
              <a:gd name="T76" fmla="*/ 2147483646 w 52"/>
              <a:gd name="T77" fmla="*/ 2147483646 h 51"/>
              <a:gd name="T78" fmla="*/ 2147483646 w 52"/>
              <a:gd name="T79" fmla="*/ 2147483646 h 51"/>
              <a:gd name="T80" fmla="*/ 2147483646 w 52"/>
              <a:gd name="T81" fmla="*/ 2147483646 h 51"/>
              <a:gd name="T82" fmla="*/ 2147483646 w 52"/>
              <a:gd name="T83" fmla="*/ 2147483646 h 51"/>
              <a:gd name="T84" fmla="*/ 2147483646 w 52"/>
              <a:gd name="T85" fmla="*/ 2147483646 h 51"/>
              <a:gd name="T86" fmla="*/ 2147483646 w 52"/>
              <a:gd name="T87" fmla="*/ 2147483646 h 51"/>
              <a:gd name="T88" fmla="*/ 2147483646 w 52"/>
              <a:gd name="T89" fmla="*/ 2147483646 h 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2" h="51">
                <a:moveTo>
                  <a:pt x="26" y="25"/>
                </a:moveTo>
                <a:lnTo>
                  <a:pt x="52" y="25"/>
                </a:lnTo>
                <a:lnTo>
                  <a:pt x="52" y="24"/>
                </a:lnTo>
                <a:lnTo>
                  <a:pt x="52" y="23"/>
                </a:lnTo>
                <a:lnTo>
                  <a:pt x="52" y="22"/>
                </a:lnTo>
                <a:lnTo>
                  <a:pt x="52" y="20"/>
                </a:lnTo>
                <a:lnTo>
                  <a:pt x="52" y="19"/>
                </a:lnTo>
                <a:lnTo>
                  <a:pt x="52" y="18"/>
                </a:lnTo>
                <a:lnTo>
                  <a:pt x="51" y="16"/>
                </a:lnTo>
                <a:lnTo>
                  <a:pt x="51" y="15"/>
                </a:lnTo>
                <a:lnTo>
                  <a:pt x="51" y="14"/>
                </a:lnTo>
                <a:lnTo>
                  <a:pt x="49" y="12"/>
                </a:lnTo>
                <a:lnTo>
                  <a:pt x="49" y="11"/>
                </a:lnTo>
                <a:lnTo>
                  <a:pt x="48" y="11"/>
                </a:lnTo>
                <a:lnTo>
                  <a:pt x="48" y="10"/>
                </a:lnTo>
                <a:lnTo>
                  <a:pt x="47" y="9"/>
                </a:lnTo>
                <a:lnTo>
                  <a:pt x="46" y="7"/>
                </a:lnTo>
                <a:lnTo>
                  <a:pt x="44" y="6"/>
                </a:lnTo>
                <a:lnTo>
                  <a:pt x="43" y="5"/>
                </a:lnTo>
                <a:lnTo>
                  <a:pt x="42" y="5"/>
                </a:lnTo>
                <a:lnTo>
                  <a:pt x="42" y="3"/>
                </a:lnTo>
                <a:lnTo>
                  <a:pt x="40" y="3"/>
                </a:lnTo>
                <a:lnTo>
                  <a:pt x="39" y="2"/>
                </a:lnTo>
                <a:lnTo>
                  <a:pt x="38" y="2"/>
                </a:lnTo>
                <a:lnTo>
                  <a:pt x="36" y="1"/>
                </a:lnTo>
                <a:lnTo>
                  <a:pt x="35" y="1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0"/>
                </a:lnTo>
                <a:lnTo>
                  <a:pt x="20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6" y="2"/>
                </a:lnTo>
                <a:lnTo>
                  <a:pt x="15" y="2"/>
                </a:lnTo>
                <a:lnTo>
                  <a:pt x="13" y="3"/>
                </a:lnTo>
                <a:lnTo>
                  <a:pt x="12" y="3"/>
                </a:lnTo>
                <a:lnTo>
                  <a:pt x="12" y="5"/>
                </a:lnTo>
                <a:lnTo>
                  <a:pt x="11" y="5"/>
                </a:lnTo>
                <a:lnTo>
                  <a:pt x="9" y="6"/>
                </a:lnTo>
                <a:lnTo>
                  <a:pt x="8" y="7"/>
                </a:lnTo>
                <a:lnTo>
                  <a:pt x="7" y="9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4" y="12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2" y="18"/>
                </a:lnTo>
                <a:lnTo>
                  <a:pt x="2" y="19"/>
                </a:lnTo>
                <a:lnTo>
                  <a:pt x="2" y="20"/>
                </a:lnTo>
                <a:lnTo>
                  <a:pt x="2" y="22"/>
                </a:lnTo>
                <a:lnTo>
                  <a:pt x="2" y="23"/>
                </a:lnTo>
                <a:lnTo>
                  <a:pt x="2" y="24"/>
                </a:lnTo>
                <a:lnTo>
                  <a:pt x="0" y="25"/>
                </a:lnTo>
                <a:lnTo>
                  <a:pt x="2" y="27"/>
                </a:lnTo>
                <a:lnTo>
                  <a:pt x="2" y="28"/>
                </a:lnTo>
                <a:lnTo>
                  <a:pt x="2" y="29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3" y="34"/>
                </a:lnTo>
                <a:lnTo>
                  <a:pt x="3" y="36"/>
                </a:lnTo>
                <a:lnTo>
                  <a:pt x="3" y="37"/>
                </a:lnTo>
                <a:lnTo>
                  <a:pt x="4" y="37"/>
                </a:lnTo>
                <a:lnTo>
                  <a:pt x="4" y="38"/>
                </a:lnTo>
                <a:lnTo>
                  <a:pt x="5" y="40"/>
                </a:lnTo>
                <a:lnTo>
                  <a:pt x="5" y="41"/>
                </a:lnTo>
                <a:lnTo>
                  <a:pt x="7" y="42"/>
                </a:lnTo>
                <a:lnTo>
                  <a:pt x="8" y="42"/>
                </a:lnTo>
                <a:lnTo>
                  <a:pt x="8" y="43"/>
                </a:lnTo>
                <a:lnTo>
                  <a:pt x="9" y="45"/>
                </a:lnTo>
                <a:lnTo>
                  <a:pt x="11" y="45"/>
                </a:lnTo>
                <a:lnTo>
                  <a:pt x="12" y="46"/>
                </a:lnTo>
                <a:lnTo>
                  <a:pt x="13" y="47"/>
                </a:lnTo>
                <a:lnTo>
                  <a:pt x="15" y="47"/>
                </a:lnTo>
                <a:lnTo>
                  <a:pt x="16" y="49"/>
                </a:lnTo>
                <a:lnTo>
                  <a:pt x="17" y="49"/>
                </a:lnTo>
                <a:lnTo>
                  <a:pt x="18" y="50"/>
                </a:lnTo>
                <a:lnTo>
                  <a:pt x="20" y="50"/>
                </a:lnTo>
                <a:lnTo>
                  <a:pt x="21" y="50"/>
                </a:lnTo>
                <a:lnTo>
                  <a:pt x="22" y="51"/>
                </a:lnTo>
                <a:lnTo>
                  <a:pt x="24" y="51"/>
                </a:lnTo>
                <a:lnTo>
                  <a:pt x="25" y="51"/>
                </a:lnTo>
                <a:lnTo>
                  <a:pt x="26" y="51"/>
                </a:lnTo>
                <a:lnTo>
                  <a:pt x="29" y="51"/>
                </a:lnTo>
                <a:lnTo>
                  <a:pt x="30" y="51"/>
                </a:lnTo>
                <a:lnTo>
                  <a:pt x="31" y="51"/>
                </a:lnTo>
                <a:lnTo>
                  <a:pt x="33" y="50"/>
                </a:lnTo>
                <a:lnTo>
                  <a:pt x="34" y="50"/>
                </a:lnTo>
                <a:lnTo>
                  <a:pt x="35" y="50"/>
                </a:lnTo>
                <a:lnTo>
                  <a:pt x="36" y="49"/>
                </a:lnTo>
                <a:lnTo>
                  <a:pt x="38" y="49"/>
                </a:lnTo>
                <a:lnTo>
                  <a:pt x="39" y="47"/>
                </a:lnTo>
                <a:lnTo>
                  <a:pt x="40" y="47"/>
                </a:lnTo>
                <a:lnTo>
                  <a:pt x="42" y="46"/>
                </a:lnTo>
                <a:lnTo>
                  <a:pt x="43" y="45"/>
                </a:lnTo>
                <a:lnTo>
                  <a:pt x="44" y="45"/>
                </a:lnTo>
                <a:lnTo>
                  <a:pt x="46" y="43"/>
                </a:lnTo>
                <a:lnTo>
                  <a:pt x="46" y="42"/>
                </a:lnTo>
                <a:lnTo>
                  <a:pt x="47" y="42"/>
                </a:lnTo>
                <a:lnTo>
                  <a:pt x="48" y="41"/>
                </a:lnTo>
                <a:lnTo>
                  <a:pt x="48" y="40"/>
                </a:lnTo>
                <a:lnTo>
                  <a:pt x="49" y="38"/>
                </a:lnTo>
                <a:lnTo>
                  <a:pt x="49" y="37"/>
                </a:lnTo>
                <a:lnTo>
                  <a:pt x="51" y="37"/>
                </a:lnTo>
                <a:lnTo>
                  <a:pt x="51" y="36"/>
                </a:lnTo>
                <a:lnTo>
                  <a:pt x="51" y="34"/>
                </a:lnTo>
                <a:lnTo>
                  <a:pt x="52" y="33"/>
                </a:lnTo>
                <a:lnTo>
                  <a:pt x="52" y="32"/>
                </a:lnTo>
                <a:lnTo>
                  <a:pt x="52" y="31"/>
                </a:lnTo>
                <a:lnTo>
                  <a:pt x="52" y="29"/>
                </a:lnTo>
                <a:lnTo>
                  <a:pt x="52" y="28"/>
                </a:lnTo>
                <a:lnTo>
                  <a:pt x="52" y="27"/>
                </a:lnTo>
                <a:lnTo>
                  <a:pt x="52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2" name="Freeform 76">
            <a:extLst>
              <a:ext uri="{FF2B5EF4-FFF2-40B4-BE49-F238E27FC236}">
                <a16:creationId xmlns:a16="http://schemas.microsoft.com/office/drawing/2014/main" id="{DBF550D8-25D0-2272-7764-543B3FE3405B}"/>
              </a:ext>
            </a:extLst>
          </p:cNvPr>
          <p:cNvSpPr>
            <a:spLocks/>
          </p:cNvSpPr>
          <p:nvPr/>
        </p:nvSpPr>
        <p:spPr bwMode="auto">
          <a:xfrm>
            <a:off x="3665538" y="1236663"/>
            <a:ext cx="50800" cy="49212"/>
          </a:xfrm>
          <a:custGeom>
            <a:avLst/>
            <a:gdLst>
              <a:gd name="T0" fmla="*/ 2147483646 w 63"/>
              <a:gd name="T1" fmla="*/ 2147483646 h 62"/>
              <a:gd name="T2" fmla="*/ 2147483646 w 63"/>
              <a:gd name="T3" fmla="*/ 2147483646 h 62"/>
              <a:gd name="T4" fmla="*/ 2147483646 w 63"/>
              <a:gd name="T5" fmla="*/ 2147483646 h 62"/>
              <a:gd name="T6" fmla="*/ 2147483646 w 63"/>
              <a:gd name="T7" fmla="*/ 2147483646 h 62"/>
              <a:gd name="T8" fmla="*/ 2147483646 w 63"/>
              <a:gd name="T9" fmla="*/ 2147483646 h 62"/>
              <a:gd name="T10" fmla="*/ 2147483646 w 63"/>
              <a:gd name="T11" fmla="*/ 2147483646 h 62"/>
              <a:gd name="T12" fmla="*/ 2147483646 w 63"/>
              <a:gd name="T13" fmla="*/ 2147483646 h 62"/>
              <a:gd name="T14" fmla="*/ 2147483646 w 63"/>
              <a:gd name="T15" fmla="*/ 2147483646 h 62"/>
              <a:gd name="T16" fmla="*/ 2147483646 w 63"/>
              <a:gd name="T17" fmla="*/ 2147483646 h 62"/>
              <a:gd name="T18" fmla="*/ 2147483646 w 63"/>
              <a:gd name="T19" fmla="*/ 0 h 62"/>
              <a:gd name="T20" fmla="*/ 2147483646 w 63"/>
              <a:gd name="T21" fmla="*/ 0 h 62"/>
              <a:gd name="T22" fmla="*/ 2147483646 w 63"/>
              <a:gd name="T23" fmla="*/ 0 h 62"/>
              <a:gd name="T24" fmla="*/ 2147483646 w 63"/>
              <a:gd name="T25" fmla="*/ 0 h 62"/>
              <a:gd name="T26" fmla="*/ 2147483646 w 63"/>
              <a:gd name="T27" fmla="*/ 2147483646 h 62"/>
              <a:gd name="T28" fmla="*/ 2147483646 w 63"/>
              <a:gd name="T29" fmla="*/ 2147483646 h 62"/>
              <a:gd name="T30" fmla="*/ 2147483646 w 63"/>
              <a:gd name="T31" fmla="*/ 2147483646 h 62"/>
              <a:gd name="T32" fmla="*/ 2147483646 w 63"/>
              <a:gd name="T33" fmla="*/ 2147483646 h 62"/>
              <a:gd name="T34" fmla="*/ 2147483646 w 63"/>
              <a:gd name="T35" fmla="*/ 2147483646 h 62"/>
              <a:gd name="T36" fmla="*/ 2147483646 w 63"/>
              <a:gd name="T37" fmla="*/ 2147483646 h 62"/>
              <a:gd name="T38" fmla="*/ 2147483646 w 63"/>
              <a:gd name="T39" fmla="*/ 2147483646 h 62"/>
              <a:gd name="T40" fmla="*/ 2147483646 w 63"/>
              <a:gd name="T41" fmla="*/ 2147483646 h 62"/>
              <a:gd name="T42" fmla="*/ 0 w 63"/>
              <a:gd name="T43" fmla="*/ 2147483646 h 62"/>
              <a:gd name="T44" fmla="*/ 0 w 63"/>
              <a:gd name="T45" fmla="*/ 2147483646 h 62"/>
              <a:gd name="T46" fmla="*/ 2147483646 w 63"/>
              <a:gd name="T47" fmla="*/ 2147483646 h 62"/>
              <a:gd name="T48" fmla="*/ 2147483646 w 63"/>
              <a:gd name="T49" fmla="*/ 2147483646 h 62"/>
              <a:gd name="T50" fmla="*/ 2147483646 w 63"/>
              <a:gd name="T51" fmla="*/ 2147483646 h 62"/>
              <a:gd name="T52" fmla="*/ 2147483646 w 63"/>
              <a:gd name="T53" fmla="*/ 2147483646 h 62"/>
              <a:gd name="T54" fmla="*/ 2147483646 w 63"/>
              <a:gd name="T55" fmla="*/ 2147483646 h 62"/>
              <a:gd name="T56" fmla="*/ 2147483646 w 63"/>
              <a:gd name="T57" fmla="*/ 2147483646 h 62"/>
              <a:gd name="T58" fmla="*/ 2147483646 w 63"/>
              <a:gd name="T59" fmla="*/ 2147483646 h 62"/>
              <a:gd name="T60" fmla="*/ 2147483646 w 63"/>
              <a:gd name="T61" fmla="*/ 2147483646 h 62"/>
              <a:gd name="T62" fmla="*/ 2147483646 w 63"/>
              <a:gd name="T63" fmla="*/ 2147483646 h 62"/>
              <a:gd name="T64" fmla="*/ 2147483646 w 63"/>
              <a:gd name="T65" fmla="*/ 2147483646 h 62"/>
              <a:gd name="T66" fmla="*/ 2147483646 w 63"/>
              <a:gd name="T67" fmla="*/ 2147483646 h 62"/>
              <a:gd name="T68" fmla="*/ 2147483646 w 63"/>
              <a:gd name="T69" fmla="*/ 2147483646 h 62"/>
              <a:gd name="T70" fmla="*/ 2147483646 w 63"/>
              <a:gd name="T71" fmla="*/ 2147483646 h 62"/>
              <a:gd name="T72" fmla="*/ 2147483646 w 63"/>
              <a:gd name="T73" fmla="*/ 2147483646 h 62"/>
              <a:gd name="T74" fmla="*/ 2147483646 w 63"/>
              <a:gd name="T75" fmla="*/ 2147483646 h 62"/>
              <a:gd name="T76" fmla="*/ 2147483646 w 63"/>
              <a:gd name="T77" fmla="*/ 2147483646 h 62"/>
              <a:gd name="T78" fmla="*/ 2147483646 w 63"/>
              <a:gd name="T79" fmla="*/ 2147483646 h 62"/>
              <a:gd name="T80" fmla="*/ 2147483646 w 63"/>
              <a:gd name="T81" fmla="*/ 2147483646 h 62"/>
              <a:gd name="T82" fmla="*/ 2147483646 w 63"/>
              <a:gd name="T83" fmla="*/ 2147483646 h 62"/>
              <a:gd name="T84" fmla="*/ 2147483646 w 63"/>
              <a:gd name="T85" fmla="*/ 2147483646 h 62"/>
              <a:gd name="T86" fmla="*/ 2147483646 w 63"/>
              <a:gd name="T87" fmla="*/ 2147483646 h 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" h="62">
                <a:moveTo>
                  <a:pt x="63" y="31"/>
                </a:moveTo>
                <a:lnTo>
                  <a:pt x="63" y="30"/>
                </a:lnTo>
                <a:lnTo>
                  <a:pt x="63" y="28"/>
                </a:lnTo>
                <a:lnTo>
                  <a:pt x="63" y="26"/>
                </a:lnTo>
                <a:lnTo>
                  <a:pt x="63" y="25"/>
                </a:lnTo>
                <a:lnTo>
                  <a:pt x="62" y="23"/>
                </a:lnTo>
                <a:lnTo>
                  <a:pt x="62" y="22"/>
                </a:lnTo>
                <a:lnTo>
                  <a:pt x="62" y="21"/>
                </a:lnTo>
                <a:lnTo>
                  <a:pt x="61" y="19"/>
                </a:lnTo>
                <a:lnTo>
                  <a:pt x="61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7" y="12"/>
                </a:lnTo>
                <a:lnTo>
                  <a:pt x="55" y="10"/>
                </a:lnTo>
                <a:lnTo>
                  <a:pt x="54" y="9"/>
                </a:lnTo>
                <a:lnTo>
                  <a:pt x="53" y="8"/>
                </a:lnTo>
                <a:lnTo>
                  <a:pt x="51" y="7"/>
                </a:lnTo>
                <a:lnTo>
                  <a:pt x="50" y="5"/>
                </a:lnTo>
                <a:lnTo>
                  <a:pt x="49" y="5"/>
                </a:lnTo>
                <a:lnTo>
                  <a:pt x="48" y="4"/>
                </a:lnTo>
                <a:lnTo>
                  <a:pt x="46" y="4"/>
                </a:lnTo>
                <a:lnTo>
                  <a:pt x="45" y="3"/>
                </a:lnTo>
                <a:lnTo>
                  <a:pt x="44" y="3"/>
                </a:lnTo>
                <a:lnTo>
                  <a:pt x="42" y="1"/>
                </a:lnTo>
                <a:lnTo>
                  <a:pt x="41" y="1"/>
                </a:lnTo>
                <a:lnTo>
                  <a:pt x="40" y="0"/>
                </a:lnTo>
                <a:lnTo>
                  <a:pt x="39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2" y="1"/>
                </a:lnTo>
                <a:lnTo>
                  <a:pt x="20" y="1"/>
                </a:lnTo>
                <a:lnTo>
                  <a:pt x="19" y="3"/>
                </a:lnTo>
                <a:lnTo>
                  <a:pt x="18" y="3"/>
                </a:lnTo>
                <a:lnTo>
                  <a:pt x="17" y="4"/>
                </a:lnTo>
                <a:lnTo>
                  <a:pt x="15" y="4"/>
                </a:lnTo>
                <a:lnTo>
                  <a:pt x="14" y="5"/>
                </a:lnTo>
                <a:lnTo>
                  <a:pt x="13" y="5"/>
                </a:lnTo>
                <a:lnTo>
                  <a:pt x="11" y="7"/>
                </a:lnTo>
                <a:lnTo>
                  <a:pt x="10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6" y="12"/>
                </a:lnTo>
                <a:lnTo>
                  <a:pt x="5" y="13"/>
                </a:lnTo>
                <a:lnTo>
                  <a:pt x="5" y="14"/>
                </a:lnTo>
                <a:lnTo>
                  <a:pt x="4" y="16"/>
                </a:lnTo>
                <a:lnTo>
                  <a:pt x="4" y="17"/>
                </a:lnTo>
                <a:lnTo>
                  <a:pt x="2" y="19"/>
                </a:lnTo>
                <a:lnTo>
                  <a:pt x="2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5"/>
                </a:lnTo>
                <a:lnTo>
                  <a:pt x="1" y="36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2" y="41"/>
                </a:lnTo>
                <a:lnTo>
                  <a:pt x="2" y="44"/>
                </a:lnTo>
                <a:lnTo>
                  <a:pt x="4" y="45"/>
                </a:lnTo>
                <a:lnTo>
                  <a:pt x="4" y="47"/>
                </a:lnTo>
                <a:lnTo>
                  <a:pt x="5" y="48"/>
                </a:lnTo>
                <a:lnTo>
                  <a:pt x="5" y="49"/>
                </a:lnTo>
                <a:lnTo>
                  <a:pt x="6" y="50"/>
                </a:lnTo>
                <a:lnTo>
                  <a:pt x="8" y="52"/>
                </a:lnTo>
                <a:lnTo>
                  <a:pt x="9" y="52"/>
                </a:lnTo>
                <a:lnTo>
                  <a:pt x="9" y="53"/>
                </a:lnTo>
                <a:lnTo>
                  <a:pt x="10" y="54"/>
                </a:lnTo>
                <a:lnTo>
                  <a:pt x="11" y="56"/>
                </a:lnTo>
                <a:lnTo>
                  <a:pt x="13" y="57"/>
                </a:lnTo>
                <a:lnTo>
                  <a:pt x="14" y="57"/>
                </a:lnTo>
                <a:lnTo>
                  <a:pt x="15" y="58"/>
                </a:lnTo>
                <a:lnTo>
                  <a:pt x="17" y="58"/>
                </a:lnTo>
                <a:lnTo>
                  <a:pt x="18" y="59"/>
                </a:lnTo>
                <a:lnTo>
                  <a:pt x="19" y="61"/>
                </a:lnTo>
                <a:lnTo>
                  <a:pt x="20" y="61"/>
                </a:lnTo>
                <a:lnTo>
                  <a:pt x="22" y="61"/>
                </a:lnTo>
                <a:lnTo>
                  <a:pt x="24" y="62"/>
                </a:lnTo>
                <a:lnTo>
                  <a:pt x="26" y="62"/>
                </a:lnTo>
                <a:lnTo>
                  <a:pt x="27" y="62"/>
                </a:lnTo>
                <a:lnTo>
                  <a:pt x="28" y="62"/>
                </a:lnTo>
                <a:lnTo>
                  <a:pt x="30" y="62"/>
                </a:lnTo>
                <a:lnTo>
                  <a:pt x="32" y="62"/>
                </a:lnTo>
                <a:lnTo>
                  <a:pt x="33" y="62"/>
                </a:lnTo>
                <a:lnTo>
                  <a:pt x="35" y="62"/>
                </a:lnTo>
                <a:lnTo>
                  <a:pt x="36" y="62"/>
                </a:lnTo>
                <a:lnTo>
                  <a:pt x="39" y="62"/>
                </a:lnTo>
                <a:lnTo>
                  <a:pt x="40" y="62"/>
                </a:lnTo>
                <a:lnTo>
                  <a:pt x="41" y="61"/>
                </a:lnTo>
                <a:lnTo>
                  <a:pt x="42" y="61"/>
                </a:lnTo>
                <a:lnTo>
                  <a:pt x="44" y="61"/>
                </a:lnTo>
                <a:lnTo>
                  <a:pt x="45" y="59"/>
                </a:lnTo>
                <a:lnTo>
                  <a:pt x="46" y="58"/>
                </a:lnTo>
                <a:lnTo>
                  <a:pt x="48" y="58"/>
                </a:lnTo>
                <a:lnTo>
                  <a:pt x="49" y="57"/>
                </a:lnTo>
                <a:lnTo>
                  <a:pt x="50" y="57"/>
                </a:lnTo>
                <a:lnTo>
                  <a:pt x="51" y="56"/>
                </a:lnTo>
                <a:lnTo>
                  <a:pt x="53" y="54"/>
                </a:lnTo>
                <a:lnTo>
                  <a:pt x="54" y="53"/>
                </a:lnTo>
                <a:lnTo>
                  <a:pt x="55" y="52"/>
                </a:lnTo>
                <a:lnTo>
                  <a:pt x="57" y="52"/>
                </a:lnTo>
                <a:lnTo>
                  <a:pt x="57" y="50"/>
                </a:lnTo>
                <a:lnTo>
                  <a:pt x="58" y="49"/>
                </a:lnTo>
                <a:lnTo>
                  <a:pt x="59" y="48"/>
                </a:lnTo>
                <a:lnTo>
                  <a:pt x="59" y="47"/>
                </a:lnTo>
                <a:lnTo>
                  <a:pt x="61" y="45"/>
                </a:lnTo>
                <a:lnTo>
                  <a:pt x="61" y="44"/>
                </a:lnTo>
                <a:lnTo>
                  <a:pt x="62" y="41"/>
                </a:lnTo>
                <a:lnTo>
                  <a:pt x="62" y="40"/>
                </a:lnTo>
                <a:lnTo>
                  <a:pt x="62" y="39"/>
                </a:lnTo>
                <a:lnTo>
                  <a:pt x="63" y="38"/>
                </a:lnTo>
                <a:lnTo>
                  <a:pt x="63" y="36"/>
                </a:lnTo>
                <a:lnTo>
                  <a:pt x="63" y="35"/>
                </a:lnTo>
                <a:lnTo>
                  <a:pt x="63" y="32"/>
                </a:lnTo>
                <a:lnTo>
                  <a:pt x="63" y="3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3" name="Freeform 77">
            <a:extLst>
              <a:ext uri="{FF2B5EF4-FFF2-40B4-BE49-F238E27FC236}">
                <a16:creationId xmlns:a16="http://schemas.microsoft.com/office/drawing/2014/main" id="{1468A403-893E-01A6-D9EA-17A96F5FB63E}"/>
              </a:ext>
            </a:extLst>
          </p:cNvPr>
          <p:cNvSpPr>
            <a:spLocks/>
          </p:cNvSpPr>
          <p:nvPr/>
        </p:nvSpPr>
        <p:spPr bwMode="auto">
          <a:xfrm>
            <a:off x="4538664" y="1249364"/>
            <a:ext cx="41275" cy="41275"/>
          </a:xfrm>
          <a:custGeom>
            <a:avLst/>
            <a:gdLst>
              <a:gd name="T0" fmla="*/ 2147483646 w 51"/>
              <a:gd name="T1" fmla="*/ 2147483646 h 51"/>
              <a:gd name="T2" fmla="*/ 2147483646 w 51"/>
              <a:gd name="T3" fmla="*/ 2147483646 h 51"/>
              <a:gd name="T4" fmla="*/ 2147483646 w 51"/>
              <a:gd name="T5" fmla="*/ 2147483646 h 51"/>
              <a:gd name="T6" fmla="*/ 2147483646 w 51"/>
              <a:gd name="T7" fmla="*/ 2147483646 h 51"/>
              <a:gd name="T8" fmla="*/ 2147483646 w 51"/>
              <a:gd name="T9" fmla="*/ 2147483646 h 51"/>
              <a:gd name="T10" fmla="*/ 2147483646 w 51"/>
              <a:gd name="T11" fmla="*/ 2147483646 h 51"/>
              <a:gd name="T12" fmla="*/ 2147483646 w 51"/>
              <a:gd name="T13" fmla="*/ 2147483646 h 51"/>
              <a:gd name="T14" fmla="*/ 2147483646 w 51"/>
              <a:gd name="T15" fmla="*/ 2147483646 h 51"/>
              <a:gd name="T16" fmla="*/ 2147483646 w 51"/>
              <a:gd name="T17" fmla="*/ 2147483646 h 51"/>
              <a:gd name="T18" fmla="*/ 2147483646 w 51"/>
              <a:gd name="T19" fmla="*/ 0 h 51"/>
              <a:gd name="T20" fmla="*/ 2147483646 w 51"/>
              <a:gd name="T21" fmla="*/ 0 h 51"/>
              <a:gd name="T22" fmla="*/ 2147483646 w 51"/>
              <a:gd name="T23" fmla="*/ 0 h 51"/>
              <a:gd name="T24" fmla="*/ 2147483646 w 51"/>
              <a:gd name="T25" fmla="*/ 0 h 51"/>
              <a:gd name="T26" fmla="*/ 2147483646 w 51"/>
              <a:gd name="T27" fmla="*/ 2147483646 h 51"/>
              <a:gd name="T28" fmla="*/ 2147483646 w 51"/>
              <a:gd name="T29" fmla="*/ 2147483646 h 51"/>
              <a:gd name="T30" fmla="*/ 2147483646 w 51"/>
              <a:gd name="T31" fmla="*/ 2147483646 h 51"/>
              <a:gd name="T32" fmla="*/ 2147483646 w 51"/>
              <a:gd name="T33" fmla="*/ 2147483646 h 51"/>
              <a:gd name="T34" fmla="*/ 2147483646 w 51"/>
              <a:gd name="T35" fmla="*/ 2147483646 h 51"/>
              <a:gd name="T36" fmla="*/ 2147483646 w 51"/>
              <a:gd name="T37" fmla="*/ 2147483646 h 51"/>
              <a:gd name="T38" fmla="*/ 2147483646 w 51"/>
              <a:gd name="T39" fmla="*/ 2147483646 h 51"/>
              <a:gd name="T40" fmla="*/ 2147483646 w 51"/>
              <a:gd name="T41" fmla="*/ 2147483646 h 51"/>
              <a:gd name="T42" fmla="*/ 2147483646 w 51"/>
              <a:gd name="T43" fmla="*/ 2147483646 h 51"/>
              <a:gd name="T44" fmla="*/ 2147483646 w 51"/>
              <a:gd name="T45" fmla="*/ 2147483646 h 51"/>
              <a:gd name="T46" fmla="*/ 2147483646 w 51"/>
              <a:gd name="T47" fmla="*/ 2147483646 h 51"/>
              <a:gd name="T48" fmla="*/ 2147483646 w 51"/>
              <a:gd name="T49" fmla="*/ 2147483646 h 51"/>
              <a:gd name="T50" fmla="*/ 2147483646 w 51"/>
              <a:gd name="T51" fmla="*/ 2147483646 h 51"/>
              <a:gd name="T52" fmla="*/ 2147483646 w 51"/>
              <a:gd name="T53" fmla="*/ 2147483646 h 51"/>
              <a:gd name="T54" fmla="*/ 2147483646 w 51"/>
              <a:gd name="T55" fmla="*/ 2147483646 h 51"/>
              <a:gd name="T56" fmla="*/ 2147483646 w 51"/>
              <a:gd name="T57" fmla="*/ 2147483646 h 51"/>
              <a:gd name="T58" fmla="*/ 2147483646 w 51"/>
              <a:gd name="T59" fmla="*/ 2147483646 h 51"/>
              <a:gd name="T60" fmla="*/ 2147483646 w 51"/>
              <a:gd name="T61" fmla="*/ 2147483646 h 51"/>
              <a:gd name="T62" fmla="*/ 2147483646 w 51"/>
              <a:gd name="T63" fmla="*/ 2147483646 h 51"/>
              <a:gd name="T64" fmla="*/ 2147483646 w 51"/>
              <a:gd name="T65" fmla="*/ 2147483646 h 51"/>
              <a:gd name="T66" fmla="*/ 2147483646 w 51"/>
              <a:gd name="T67" fmla="*/ 2147483646 h 51"/>
              <a:gd name="T68" fmla="*/ 2147483646 w 51"/>
              <a:gd name="T69" fmla="*/ 2147483646 h 51"/>
              <a:gd name="T70" fmla="*/ 2147483646 w 51"/>
              <a:gd name="T71" fmla="*/ 2147483646 h 51"/>
              <a:gd name="T72" fmla="*/ 2147483646 w 51"/>
              <a:gd name="T73" fmla="*/ 2147483646 h 51"/>
              <a:gd name="T74" fmla="*/ 2147483646 w 51"/>
              <a:gd name="T75" fmla="*/ 2147483646 h 51"/>
              <a:gd name="T76" fmla="*/ 2147483646 w 51"/>
              <a:gd name="T77" fmla="*/ 2147483646 h 51"/>
              <a:gd name="T78" fmla="*/ 2147483646 w 51"/>
              <a:gd name="T79" fmla="*/ 2147483646 h 51"/>
              <a:gd name="T80" fmla="*/ 2147483646 w 51"/>
              <a:gd name="T81" fmla="*/ 2147483646 h 51"/>
              <a:gd name="T82" fmla="*/ 2147483646 w 51"/>
              <a:gd name="T83" fmla="*/ 2147483646 h 51"/>
              <a:gd name="T84" fmla="*/ 2147483646 w 51"/>
              <a:gd name="T85" fmla="*/ 2147483646 h 51"/>
              <a:gd name="T86" fmla="*/ 2147483646 w 51"/>
              <a:gd name="T87" fmla="*/ 2147483646 h 51"/>
              <a:gd name="T88" fmla="*/ 2147483646 w 51"/>
              <a:gd name="T89" fmla="*/ 2147483646 h 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1" h="51">
                <a:moveTo>
                  <a:pt x="26" y="25"/>
                </a:moveTo>
                <a:lnTo>
                  <a:pt x="51" y="25"/>
                </a:lnTo>
                <a:lnTo>
                  <a:pt x="51" y="24"/>
                </a:lnTo>
                <a:lnTo>
                  <a:pt x="51" y="23"/>
                </a:lnTo>
                <a:lnTo>
                  <a:pt x="51" y="22"/>
                </a:lnTo>
                <a:lnTo>
                  <a:pt x="51" y="20"/>
                </a:lnTo>
                <a:lnTo>
                  <a:pt x="51" y="19"/>
                </a:lnTo>
                <a:lnTo>
                  <a:pt x="51" y="18"/>
                </a:lnTo>
                <a:lnTo>
                  <a:pt x="50" y="16"/>
                </a:lnTo>
                <a:lnTo>
                  <a:pt x="50" y="15"/>
                </a:lnTo>
                <a:lnTo>
                  <a:pt x="50" y="14"/>
                </a:lnTo>
                <a:lnTo>
                  <a:pt x="49" y="12"/>
                </a:lnTo>
                <a:lnTo>
                  <a:pt x="49" y="11"/>
                </a:lnTo>
                <a:lnTo>
                  <a:pt x="48" y="11"/>
                </a:lnTo>
                <a:lnTo>
                  <a:pt x="48" y="10"/>
                </a:lnTo>
                <a:lnTo>
                  <a:pt x="46" y="9"/>
                </a:lnTo>
                <a:lnTo>
                  <a:pt x="45" y="7"/>
                </a:lnTo>
                <a:lnTo>
                  <a:pt x="44" y="6"/>
                </a:lnTo>
                <a:lnTo>
                  <a:pt x="42" y="5"/>
                </a:lnTo>
                <a:lnTo>
                  <a:pt x="41" y="5"/>
                </a:lnTo>
                <a:lnTo>
                  <a:pt x="41" y="3"/>
                </a:lnTo>
                <a:lnTo>
                  <a:pt x="40" y="3"/>
                </a:lnTo>
                <a:lnTo>
                  <a:pt x="38" y="2"/>
                </a:lnTo>
                <a:lnTo>
                  <a:pt x="37" y="2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0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9" y="1"/>
                </a:lnTo>
                <a:lnTo>
                  <a:pt x="18" y="1"/>
                </a:lnTo>
                <a:lnTo>
                  <a:pt x="17" y="1"/>
                </a:lnTo>
                <a:lnTo>
                  <a:pt x="15" y="2"/>
                </a:lnTo>
                <a:lnTo>
                  <a:pt x="14" y="2"/>
                </a:lnTo>
                <a:lnTo>
                  <a:pt x="13" y="3"/>
                </a:lnTo>
                <a:lnTo>
                  <a:pt x="11" y="3"/>
                </a:lnTo>
                <a:lnTo>
                  <a:pt x="11" y="5"/>
                </a:lnTo>
                <a:lnTo>
                  <a:pt x="10" y="5"/>
                </a:lnTo>
                <a:lnTo>
                  <a:pt x="9" y="6"/>
                </a:lnTo>
                <a:lnTo>
                  <a:pt x="7" y="7"/>
                </a:lnTo>
                <a:lnTo>
                  <a:pt x="6" y="9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4" y="12"/>
                </a:lnTo>
                <a:lnTo>
                  <a:pt x="2" y="14"/>
                </a:lnTo>
                <a:lnTo>
                  <a:pt x="2" y="15"/>
                </a:lnTo>
                <a:lnTo>
                  <a:pt x="2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0" y="25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2" y="34"/>
                </a:lnTo>
                <a:lnTo>
                  <a:pt x="2" y="36"/>
                </a:lnTo>
                <a:lnTo>
                  <a:pt x="2" y="37"/>
                </a:lnTo>
                <a:lnTo>
                  <a:pt x="4" y="37"/>
                </a:lnTo>
                <a:lnTo>
                  <a:pt x="4" y="38"/>
                </a:lnTo>
                <a:lnTo>
                  <a:pt x="5" y="40"/>
                </a:lnTo>
                <a:lnTo>
                  <a:pt x="5" y="41"/>
                </a:lnTo>
                <a:lnTo>
                  <a:pt x="6" y="42"/>
                </a:lnTo>
                <a:lnTo>
                  <a:pt x="7" y="42"/>
                </a:lnTo>
                <a:lnTo>
                  <a:pt x="7" y="43"/>
                </a:lnTo>
                <a:lnTo>
                  <a:pt x="9" y="45"/>
                </a:lnTo>
                <a:lnTo>
                  <a:pt x="10" y="45"/>
                </a:lnTo>
                <a:lnTo>
                  <a:pt x="11" y="46"/>
                </a:lnTo>
                <a:lnTo>
                  <a:pt x="13" y="47"/>
                </a:lnTo>
                <a:lnTo>
                  <a:pt x="14" y="47"/>
                </a:lnTo>
                <a:lnTo>
                  <a:pt x="15" y="49"/>
                </a:lnTo>
                <a:lnTo>
                  <a:pt x="17" y="49"/>
                </a:lnTo>
                <a:lnTo>
                  <a:pt x="18" y="50"/>
                </a:lnTo>
                <a:lnTo>
                  <a:pt x="19" y="50"/>
                </a:lnTo>
                <a:lnTo>
                  <a:pt x="20" y="50"/>
                </a:lnTo>
                <a:lnTo>
                  <a:pt x="22" y="51"/>
                </a:lnTo>
                <a:lnTo>
                  <a:pt x="23" y="51"/>
                </a:lnTo>
                <a:lnTo>
                  <a:pt x="24" y="51"/>
                </a:lnTo>
                <a:lnTo>
                  <a:pt x="26" y="51"/>
                </a:lnTo>
                <a:lnTo>
                  <a:pt x="28" y="51"/>
                </a:lnTo>
                <a:lnTo>
                  <a:pt x="29" y="51"/>
                </a:lnTo>
                <a:lnTo>
                  <a:pt x="31" y="51"/>
                </a:lnTo>
                <a:lnTo>
                  <a:pt x="32" y="50"/>
                </a:lnTo>
                <a:lnTo>
                  <a:pt x="33" y="50"/>
                </a:lnTo>
                <a:lnTo>
                  <a:pt x="35" y="50"/>
                </a:lnTo>
                <a:lnTo>
                  <a:pt x="36" y="49"/>
                </a:lnTo>
                <a:lnTo>
                  <a:pt x="37" y="49"/>
                </a:lnTo>
                <a:lnTo>
                  <a:pt x="38" y="47"/>
                </a:lnTo>
                <a:lnTo>
                  <a:pt x="40" y="47"/>
                </a:lnTo>
                <a:lnTo>
                  <a:pt x="41" y="46"/>
                </a:lnTo>
                <a:lnTo>
                  <a:pt x="42" y="45"/>
                </a:lnTo>
                <a:lnTo>
                  <a:pt x="44" y="45"/>
                </a:lnTo>
                <a:lnTo>
                  <a:pt x="45" y="43"/>
                </a:lnTo>
                <a:lnTo>
                  <a:pt x="45" y="42"/>
                </a:lnTo>
                <a:lnTo>
                  <a:pt x="46" y="42"/>
                </a:lnTo>
                <a:lnTo>
                  <a:pt x="48" y="41"/>
                </a:lnTo>
                <a:lnTo>
                  <a:pt x="48" y="40"/>
                </a:lnTo>
                <a:lnTo>
                  <a:pt x="49" y="38"/>
                </a:lnTo>
                <a:lnTo>
                  <a:pt x="49" y="37"/>
                </a:lnTo>
                <a:lnTo>
                  <a:pt x="50" y="37"/>
                </a:lnTo>
                <a:lnTo>
                  <a:pt x="50" y="36"/>
                </a:lnTo>
                <a:lnTo>
                  <a:pt x="50" y="34"/>
                </a:lnTo>
                <a:lnTo>
                  <a:pt x="51" y="33"/>
                </a:lnTo>
                <a:lnTo>
                  <a:pt x="51" y="32"/>
                </a:lnTo>
                <a:lnTo>
                  <a:pt x="51" y="31"/>
                </a:lnTo>
                <a:lnTo>
                  <a:pt x="51" y="29"/>
                </a:lnTo>
                <a:lnTo>
                  <a:pt x="51" y="28"/>
                </a:lnTo>
                <a:lnTo>
                  <a:pt x="51" y="27"/>
                </a:lnTo>
                <a:lnTo>
                  <a:pt x="51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4" name="Freeform 78">
            <a:extLst>
              <a:ext uri="{FF2B5EF4-FFF2-40B4-BE49-F238E27FC236}">
                <a16:creationId xmlns:a16="http://schemas.microsoft.com/office/drawing/2014/main" id="{D353C71B-6F48-0CFA-10F3-EDB7DF45FB11}"/>
              </a:ext>
            </a:extLst>
          </p:cNvPr>
          <p:cNvSpPr>
            <a:spLocks/>
          </p:cNvSpPr>
          <p:nvPr/>
        </p:nvSpPr>
        <p:spPr bwMode="auto">
          <a:xfrm>
            <a:off x="4546600" y="1236663"/>
            <a:ext cx="50800" cy="49212"/>
          </a:xfrm>
          <a:custGeom>
            <a:avLst/>
            <a:gdLst>
              <a:gd name="T0" fmla="*/ 2147483646 w 63"/>
              <a:gd name="T1" fmla="*/ 2147483646 h 62"/>
              <a:gd name="T2" fmla="*/ 2147483646 w 63"/>
              <a:gd name="T3" fmla="*/ 2147483646 h 62"/>
              <a:gd name="T4" fmla="*/ 2147483646 w 63"/>
              <a:gd name="T5" fmla="*/ 2147483646 h 62"/>
              <a:gd name="T6" fmla="*/ 2147483646 w 63"/>
              <a:gd name="T7" fmla="*/ 2147483646 h 62"/>
              <a:gd name="T8" fmla="*/ 2147483646 w 63"/>
              <a:gd name="T9" fmla="*/ 2147483646 h 62"/>
              <a:gd name="T10" fmla="*/ 2147483646 w 63"/>
              <a:gd name="T11" fmla="*/ 2147483646 h 62"/>
              <a:gd name="T12" fmla="*/ 2147483646 w 63"/>
              <a:gd name="T13" fmla="*/ 2147483646 h 62"/>
              <a:gd name="T14" fmla="*/ 2147483646 w 63"/>
              <a:gd name="T15" fmla="*/ 2147483646 h 62"/>
              <a:gd name="T16" fmla="*/ 2147483646 w 63"/>
              <a:gd name="T17" fmla="*/ 2147483646 h 62"/>
              <a:gd name="T18" fmla="*/ 2147483646 w 63"/>
              <a:gd name="T19" fmla="*/ 0 h 62"/>
              <a:gd name="T20" fmla="*/ 2147483646 w 63"/>
              <a:gd name="T21" fmla="*/ 0 h 62"/>
              <a:gd name="T22" fmla="*/ 2147483646 w 63"/>
              <a:gd name="T23" fmla="*/ 0 h 62"/>
              <a:gd name="T24" fmla="*/ 2147483646 w 63"/>
              <a:gd name="T25" fmla="*/ 0 h 62"/>
              <a:gd name="T26" fmla="*/ 2147483646 w 63"/>
              <a:gd name="T27" fmla="*/ 2147483646 h 62"/>
              <a:gd name="T28" fmla="*/ 2147483646 w 63"/>
              <a:gd name="T29" fmla="*/ 2147483646 h 62"/>
              <a:gd name="T30" fmla="*/ 2147483646 w 63"/>
              <a:gd name="T31" fmla="*/ 2147483646 h 62"/>
              <a:gd name="T32" fmla="*/ 2147483646 w 63"/>
              <a:gd name="T33" fmla="*/ 2147483646 h 62"/>
              <a:gd name="T34" fmla="*/ 2147483646 w 63"/>
              <a:gd name="T35" fmla="*/ 2147483646 h 62"/>
              <a:gd name="T36" fmla="*/ 2147483646 w 63"/>
              <a:gd name="T37" fmla="*/ 2147483646 h 62"/>
              <a:gd name="T38" fmla="*/ 2147483646 w 63"/>
              <a:gd name="T39" fmla="*/ 2147483646 h 62"/>
              <a:gd name="T40" fmla="*/ 2147483646 w 63"/>
              <a:gd name="T41" fmla="*/ 2147483646 h 62"/>
              <a:gd name="T42" fmla="*/ 0 w 63"/>
              <a:gd name="T43" fmla="*/ 2147483646 h 62"/>
              <a:gd name="T44" fmla="*/ 0 w 63"/>
              <a:gd name="T45" fmla="*/ 2147483646 h 62"/>
              <a:gd name="T46" fmla="*/ 2147483646 w 63"/>
              <a:gd name="T47" fmla="*/ 2147483646 h 62"/>
              <a:gd name="T48" fmla="*/ 2147483646 w 63"/>
              <a:gd name="T49" fmla="*/ 2147483646 h 62"/>
              <a:gd name="T50" fmla="*/ 2147483646 w 63"/>
              <a:gd name="T51" fmla="*/ 2147483646 h 62"/>
              <a:gd name="T52" fmla="*/ 2147483646 w 63"/>
              <a:gd name="T53" fmla="*/ 2147483646 h 62"/>
              <a:gd name="T54" fmla="*/ 2147483646 w 63"/>
              <a:gd name="T55" fmla="*/ 2147483646 h 62"/>
              <a:gd name="T56" fmla="*/ 2147483646 w 63"/>
              <a:gd name="T57" fmla="*/ 2147483646 h 62"/>
              <a:gd name="T58" fmla="*/ 2147483646 w 63"/>
              <a:gd name="T59" fmla="*/ 2147483646 h 62"/>
              <a:gd name="T60" fmla="*/ 2147483646 w 63"/>
              <a:gd name="T61" fmla="*/ 2147483646 h 62"/>
              <a:gd name="T62" fmla="*/ 2147483646 w 63"/>
              <a:gd name="T63" fmla="*/ 2147483646 h 62"/>
              <a:gd name="T64" fmla="*/ 2147483646 w 63"/>
              <a:gd name="T65" fmla="*/ 2147483646 h 62"/>
              <a:gd name="T66" fmla="*/ 2147483646 w 63"/>
              <a:gd name="T67" fmla="*/ 2147483646 h 62"/>
              <a:gd name="T68" fmla="*/ 2147483646 w 63"/>
              <a:gd name="T69" fmla="*/ 2147483646 h 62"/>
              <a:gd name="T70" fmla="*/ 2147483646 w 63"/>
              <a:gd name="T71" fmla="*/ 2147483646 h 62"/>
              <a:gd name="T72" fmla="*/ 2147483646 w 63"/>
              <a:gd name="T73" fmla="*/ 2147483646 h 62"/>
              <a:gd name="T74" fmla="*/ 2147483646 w 63"/>
              <a:gd name="T75" fmla="*/ 2147483646 h 62"/>
              <a:gd name="T76" fmla="*/ 2147483646 w 63"/>
              <a:gd name="T77" fmla="*/ 2147483646 h 62"/>
              <a:gd name="T78" fmla="*/ 2147483646 w 63"/>
              <a:gd name="T79" fmla="*/ 2147483646 h 62"/>
              <a:gd name="T80" fmla="*/ 2147483646 w 63"/>
              <a:gd name="T81" fmla="*/ 2147483646 h 62"/>
              <a:gd name="T82" fmla="*/ 2147483646 w 63"/>
              <a:gd name="T83" fmla="*/ 2147483646 h 62"/>
              <a:gd name="T84" fmla="*/ 2147483646 w 63"/>
              <a:gd name="T85" fmla="*/ 2147483646 h 62"/>
              <a:gd name="T86" fmla="*/ 2147483646 w 63"/>
              <a:gd name="T87" fmla="*/ 2147483646 h 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" h="62">
                <a:moveTo>
                  <a:pt x="63" y="31"/>
                </a:moveTo>
                <a:lnTo>
                  <a:pt x="63" y="30"/>
                </a:lnTo>
                <a:lnTo>
                  <a:pt x="63" y="28"/>
                </a:lnTo>
                <a:lnTo>
                  <a:pt x="63" y="26"/>
                </a:lnTo>
                <a:lnTo>
                  <a:pt x="63" y="25"/>
                </a:lnTo>
                <a:lnTo>
                  <a:pt x="62" y="23"/>
                </a:lnTo>
                <a:lnTo>
                  <a:pt x="62" y="22"/>
                </a:lnTo>
                <a:lnTo>
                  <a:pt x="62" y="21"/>
                </a:lnTo>
                <a:lnTo>
                  <a:pt x="61" y="19"/>
                </a:lnTo>
                <a:lnTo>
                  <a:pt x="61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7" y="12"/>
                </a:lnTo>
                <a:lnTo>
                  <a:pt x="56" y="10"/>
                </a:lnTo>
                <a:lnTo>
                  <a:pt x="54" y="9"/>
                </a:lnTo>
                <a:lnTo>
                  <a:pt x="53" y="8"/>
                </a:lnTo>
                <a:lnTo>
                  <a:pt x="52" y="7"/>
                </a:lnTo>
                <a:lnTo>
                  <a:pt x="50" y="5"/>
                </a:lnTo>
                <a:lnTo>
                  <a:pt x="49" y="5"/>
                </a:lnTo>
                <a:lnTo>
                  <a:pt x="48" y="4"/>
                </a:lnTo>
                <a:lnTo>
                  <a:pt x="47" y="4"/>
                </a:lnTo>
                <a:lnTo>
                  <a:pt x="45" y="3"/>
                </a:lnTo>
                <a:lnTo>
                  <a:pt x="44" y="3"/>
                </a:lnTo>
                <a:lnTo>
                  <a:pt x="43" y="1"/>
                </a:lnTo>
                <a:lnTo>
                  <a:pt x="41" y="1"/>
                </a:lnTo>
                <a:lnTo>
                  <a:pt x="40" y="0"/>
                </a:lnTo>
                <a:lnTo>
                  <a:pt x="39" y="0"/>
                </a:lnTo>
                <a:lnTo>
                  <a:pt x="36" y="0"/>
                </a:lnTo>
                <a:lnTo>
                  <a:pt x="35" y="0"/>
                </a:lnTo>
                <a:lnTo>
                  <a:pt x="34" y="0"/>
                </a:lnTo>
                <a:lnTo>
                  <a:pt x="32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5" y="0"/>
                </a:lnTo>
                <a:lnTo>
                  <a:pt x="22" y="1"/>
                </a:lnTo>
                <a:lnTo>
                  <a:pt x="21" y="1"/>
                </a:lnTo>
                <a:lnTo>
                  <a:pt x="19" y="3"/>
                </a:lnTo>
                <a:lnTo>
                  <a:pt x="18" y="3"/>
                </a:lnTo>
                <a:lnTo>
                  <a:pt x="17" y="4"/>
                </a:lnTo>
                <a:lnTo>
                  <a:pt x="16" y="4"/>
                </a:lnTo>
                <a:lnTo>
                  <a:pt x="14" y="5"/>
                </a:lnTo>
                <a:lnTo>
                  <a:pt x="13" y="5"/>
                </a:lnTo>
                <a:lnTo>
                  <a:pt x="12" y="7"/>
                </a:lnTo>
                <a:lnTo>
                  <a:pt x="10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7" y="12"/>
                </a:lnTo>
                <a:lnTo>
                  <a:pt x="5" y="13"/>
                </a:lnTo>
                <a:lnTo>
                  <a:pt x="5" y="14"/>
                </a:lnTo>
                <a:lnTo>
                  <a:pt x="4" y="16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5"/>
                </a:lnTo>
                <a:lnTo>
                  <a:pt x="1" y="36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3" y="41"/>
                </a:lnTo>
                <a:lnTo>
                  <a:pt x="3" y="44"/>
                </a:lnTo>
                <a:lnTo>
                  <a:pt x="4" y="45"/>
                </a:lnTo>
                <a:lnTo>
                  <a:pt x="4" y="47"/>
                </a:lnTo>
                <a:lnTo>
                  <a:pt x="5" y="48"/>
                </a:lnTo>
                <a:lnTo>
                  <a:pt x="5" y="49"/>
                </a:lnTo>
                <a:lnTo>
                  <a:pt x="7" y="50"/>
                </a:lnTo>
                <a:lnTo>
                  <a:pt x="8" y="52"/>
                </a:lnTo>
                <a:lnTo>
                  <a:pt x="9" y="52"/>
                </a:lnTo>
                <a:lnTo>
                  <a:pt x="9" y="53"/>
                </a:lnTo>
                <a:lnTo>
                  <a:pt x="10" y="54"/>
                </a:lnTo>
                <a:lnTo>
                  <a:pt x="12" y="56"/>
                </a:lnTo>
                <a:lnTo>
                  <a:pt x="13" y="57"/>
                </a:lnTo>
                <a:lnTo>
                  <a:pt x="14" y="57"/>
                </a:lnTo>
                <a:lnTo>
                  <a:pt x="16" y="58"/>
                </a:lnTo>
                <a:lnTo>
                  <a:pt x="17" y="58"/>
                </a:lnTo>
                <a:lnTo>
                  <a:pt x="18" y="59"/>
                </a:lnTo>
                <a:lnTo>
                  <a:pt x="19" y="61"/>
                </a:lnTo>
                <a:lnTo>
                  <a:pt x="21" y="61"/>
                </a:lnTo>
                <a:lnTo>
                  <a:pt x="22" y="61"/>
                </a:lnTo>
                <a:lnTo>
                  <a:pt x="25" y="62"/>
                </a:lnTo>
                <a:lnTo>
                  <a:pt x="26" y="62"/>
                </a:lnTo>
                <a:lnTo>
                  <a:pt x="27" y="62"/>
                </a:lnTo>
                <a:lnTo>
                  <a:pt x="28" y="62"/>
                </a:lnTo>
                <a:lnTo>
                  <a:pt x="30" y="62"/>
                </a:lnTo>
                <a:lnTo>
                  <a:pt x="32" y="62"/>
                </a:lnTo>
                <a:lnTo>
                  <a:pt x="34" y="62"/>
                </a:lnTo>
                <a:lnTo>
                  <a:pt x="35" y="62"/>
                </a:lnTo>
                <a:lnTo>
                  <a:pt x="36" y="62"/>
                </a:lnTo>
                <a:lnTo>
                  <a:pt x="39" y="62"/>
                </a:lnTo>
                <a:lnTo>
                  <a:pt x="40" y="62"/>
                </a:lnTo>
                <a:lnTo>
                  <a:pt x="41" y="61"/>
                </a:lnTo>
                <a:lnTo>
                  <a:pt x="43" y="61"/>
                </a:lnTo>
                <a:lnTo>
                  <a:pt x="44" y="61"/>
                </a:lnTo>
                <a:lnTo>
                  <a:pt x="45" y="59"/>
                </a:lnTo>
                <a:lnTo>
                  <a:pt x="47" y="58"/>
                </a:lnTo>
                <a:lnTo>
                  <a:pt x="48" y="58"/>
                </a:lnTo>
                <a:lnTo>
                  <a:pt x="49" y="57"/>
                </a:lnTo>
                <a:lnTo>
                  <a:pt x="50" y="57"/>
                </a:lnTo>
                <a:lnTo>
                  <a:pt x="52" y="56"/>
                </a:lnTo>
                <a:lnTo>
                  <a:pt x="53" y="54"/>
                </a:lnTo>
                <a:lnTo>
                  <a:pt x="54" y="53"/>
                </a:lnTo>
                <a:lnTo>
                  <a:pt x="56" y="52"/>
                </a:lnTo>
                <a:lnTo>
                  <a:pt x="57" y="52"/>
                </a:lnTo>
                <a:lnTo>
                  <a:pt x="57" y="50"/>
                </a:lnTo>
                <a:lnTo>
                  <a:pt x="58" y="49"/>
                </a:lnTo>
                <a:lnTo>
                  <a:pt x="59" y="48"/>
                </a:lnTo>
                <a:lnTo>
                  <a:pt x="59" y="47"/>
                </a:lnTo>
                <a:lnTo>
                  <a:pt x="61" y="45"/>
                </a:lnTo>
                <a:lnTo>
                  <a:pt x="61" y="44"/>
                </a:lnTo>
                <a:lnTo>
                  <a:pt x="62" y="41"/>
                </a:lnTo>
                <a:lnTo>
                  <a:pt x="62" y="40"/>
                </a:lnTo>
                <a:lnTo>
                  <a:pt x="62" y="39"/>
                </a:lnTo>
                <a:lnTo>
                  <a:pt x="63" y="38"/>
                </a:lnTo>
                <a:lnTo>
                  <a:pt x="63" y="36"/>
                </a:lnTo>
                <a:lnTo>
                  <a:pt x="63" y="35"/>
                </a:lnTo>
                <a:lnTo>
                  <a:pt x="63" y="32"/>
                </a:lnTo>
                <a:lnTo>
                  <a:pt x="63" y="3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5" name="Rectangle 79">
            <a:extLst>
              <a:ext uri="{FF2B5EF4-FFF2-40B4-BE49-F238E27FC236}">
                <a16:creationId xmlns:a16="http://schemas.microsoft.com/office/drawing/2014/main" id="{575C729C-6638-40E5-B814-3DD033337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3" y="5708650"/>
            <a:ext cx="9297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AND plane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66" name="Rectangle 80">
            <a:extLst>
              <a:ext uri="{FF2B5EF4-FFF2-40B4-BE49-F238E27FC236}">
                <a16:creationId xmlns:a16="http://schemas.microsoft.com/office/drawing/2014/main" id="{EEC03534-2CE0-220A-CB1A-7D40CD3EF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3822700"/>
            <a:ext cx="148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67" name="Rectangle 81">
            <a:extLst>
              <a:ext uri="{FF2B5EF4-FFF2-40B4-BE49-F238E27FC236}">
                <a16:creationId xmlns:a16="http://schemas.microsoft.com/office/drawing/2014/main" id="{3A85BBBF-E4EC-FCB8-B337-C9C0210A2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39004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68" name="Rectangle 82">
            <a:extLst>
              <a:ext uri="{FF2B5EF4-FFF2-40B4-BE49-F238E27FC236}">
                <a16:creationId xmlns:a16="http://schemas.microsoft.com/office/drawing/2014/main" id="{7415BA94-0AE5-1B77-21C6-8986541C2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4584700"/>
            <a:ext cx="148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69" name="Line 83">
            <a:extLst>
              <a:ext uri="{FF2B5EF4-FFF2-40B4-BE49-F238E27FC236}">
                <a16:creationId xmlns:a16="http://schemas.microsoft.com/office/drawing/2014/main" id="{5843A8EE-62A0-9667-8C7D-6C37DF42B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0889" y="2436814"/>
            <a:ext cx="1587" cy="2847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0" name="Line 84">
            <a:extLst>
              <a:ext uri="{FF2B5EF4-FFF2-40B4-BE49-F238E27FC236}">
                <a16:creationId xmlns:a16="http://schemas.microsoft.com/office/drawing/2014/main" id="{8AD92DCB-2E2E-4AC6-CB42-950952AB61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1314" y="2436813"/>
            <a:ext cx="1587" cy="2868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1" name="Line 85">
            <a:extLst>
              <a:ext uri="{FF2B5EF4-FFF2-40B4-BE49-F238E27FC236}">
                <a16:creationId xmlns:a16="http://schemas.microsoft.com/office/drawing/2014/main" id="{2E22B044-4CF8-70E3-B14F-D332AAAA8C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8339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2" name="Line 86">
            <a:extLst>
              <a:ext uri="{FF2B5EF4-FFF2-40B4-BE49-F238E27FC236}">
                <a16:creationId xmlns:a16="http://schemas.microsoft.com/office/drawing/2014/main" id="{BF21B560-AE76-7938-34E3-CCDFA3C11A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8339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3" name="Line 87">
            <a:extLst>
              <a:ext uri="{FF2B5EF4-FFF2-40B4-BE49-F238E27FC236}">
                <a16:creationId xmlns:a16="http://schemas.microsoft.com/office/drawing/2014/main" id="{F30721E0-2E65-3F02-7F81-786B9770EB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8339" y="3255963"/>
            <a:ext cx="142875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4" name="Line 88">
            <a:extLst>
              <a:ext uri="{FF2B5EF4-FFF2-40B4-BE49-F238E27FC236}">
                <a16:creationId xmlns:a16="http://schemas.microsoft.com/office/drawing/2014/main" id="{2F7B5DDC-8625-7E9F-7CD2-8ACFE8AFE6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8339" y="3255963"/>
            <a:ext cx="142875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5" name="Line 89">
            <a:extLst>
              <a:ext uri="{FF2B5EF4-FFF2-40B4-BE49-F238E27FC236}">
                <a16:creationId xmlns:a16="http://schemas.microsoft.com/office/drawing/2014/main" id="{2E00FDCD-C296-D2D5-ED4F-5BF80B6A69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833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6" name="Line 90">
            <a:extLst>
              <a:ext uri="{FF2B5EF4-FFF2-40B4-BE49-F238E27FC236}">
                <a16:creationId xmlns:a16="http://schemas.microsoft.com/office/drawing/2014/main" id="{A00A05AC-20F2-07FE-11B0-45536025E6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833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7" name="Line 91">
            <a:extLst>
              <a:ext uri="{FF2B5EF4-FFF2-40B4-BE49-F238E27FC236}">
                <a16:creationId xmlns:a16="http://schemas.microsoft.com/office/drawing/2014/main" id="{D126B747-EA7B-2AA3-01F6-BB170D7584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9401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8" name="Line 92">
            <a:extLst>
              <a:ext uri="{FF2B5EF4-FFF2-40B4-BE49-F238E27FC236}">
                <a16:creationId xmlns:a16="http://schemas.microsoft.com/office/drawing/2014/main" id="{18825C38-89CE-AEE6-4F95-860F7A7013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99401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9" name="Line 93">
            <a:extLst>
              <a:ext uri="{FF2B5EF4-FFF2-40B4-BE49-F238E27FC236}">
                <a16:creationId xmlns:a16="http://schemas.microsoft.com/office/drawing/2014/main" id="{F2FB99F0-E3DA-90B4-C3F2-5BF789A487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9401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0" name="Line 94">
            <a:extLst>
              <a:ext uri="{FF2B5EF4-FFF2-40B4-BE49-F238E27FC236}">
                <a16:creationId xmlns:a16="http://schemas.microsoft.com/office/drawing/2014/main" id="{2A87FBD5-121F-0309-9863-DC99F9213A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99401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1" name="Line 95">
            <a:extLst>
              <a:ext uri="{FF2B5EF4-FFF2-40B4-BE49-F238E27FC236}">
                <a16:creationId xmlns:a16="http://schemas.microsoft.com/office/drawing/2014/main" id="{F2542F0C-13F1-3CDF-7591-65BBBDF4C4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9401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2" name="Line 96">
            <a:extLst>
              <a:ext uri="{FF2B5EF4-FFF2-40B4-BE49-F238E27FC236}">
                <a16:creationId xmlns:a16="http://schemas.microsoft.com/office/drawing/2014/main" id="{73B197F0-EB57-F16C-5E24-2F19A9D0C9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99401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3" name="Rectangle 97">
            <a:extLst>
              <a:ext uri="{FF2B5EF4-FFF2-40B4-BE49-F238E27FC236}">
                <a16:creationId xmlns:a16="http://schemas.microsoft.com/office/drawing/2014/main" id="{B565B2E8-F3E1-64C8-F81F-5D0B0FD3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46624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4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4" name="AutoShape 98">
            <a:extLst>
              <a:ext uri="{FF2B5EF4-FFF2-40B4-BE49-F238E27FC236}">
                <a16:creationId xmlns:a16="http://schemas.microsoft.com/office/drawing/2014/main" id="{90AFC94A-2915-91A0-C9C7-AF12636DA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4619625"/>
            <a:ext cx="565150" cy="4778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5" name="AutoShape 99">
            <a:extLst>
              <a:ext uri="{FF2B5EF4-FFF2-40B4-BE49-F238E27FC236}">
                <a16:creationId xmlns:a16="http://schemas.microsoft.com/office/drawing/2014/main" id="{90972596-F254-2CB7-DD83-10883DA73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3856039"/>
            <a:ext cx="565150" cy="47783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6" name="AutoShape 100">
            <a:extLst>
              <a:ext uri="{FF2B5EF4-FFF2-40B4-BE49-F238E27FC236}">
                <a16:creationId xmlns:a16="http://schemas.microsoft.com/office/drawing/2014/main" id="{7670093E-1A59-D91B-7439-612FC86E6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3079750"/>
            <a:ext cx="565150" cy="4778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7" name="AutoShape 101">
            <a:extLst>
              <a:ext uri="{FF2B5EF4-FFF2-40B4-BE49-F238E27FC236}">
                <a16:creationId xmlns:a16="http://schemas.microsoft.com/office/drawing/2014/main" id="{E161FDB6-1B62-6630-8CEE-8FA692B56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2320925"/>
            <a:ext cx="565150" cy="4778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 dirty="0">
              <a:solidFill>
                <a:srgbClr val="FF0000"/>
              </a:solidFill>
              <a:highlight>
                <a:srgbClr val="FF00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140388" name="Freeform 102">
            <a:extLst>
              <a:ext uri="{FF2B5EF4-FFF2-40B4-BE49-F238E27FC236}">
                <a16:creationId xmlns:a16="http://schemas.microsoft.com/office/drawing/2014/main" id="{0F8B6F8A-DC69-00D8-3AB2-FF2EB0E9B42B}"/>
              </a:ext>
            </a:extLst>
          </p:cNvPr>
          <p:cNvSpPr>
            <a:spLocks/>
          </p:cNvSpPr>
          <p:nvPr/>
        </p:nvSpPr>
        <p:spPr bwMode="auto">
          <a:xfrm rot="5400000">
            <a:off x="6784975" y="5284788"/>
            <a:ext cx="622300" cy="482600"/>
          </a:xfrm>
          <a:custGeom>
            <a:avLst/>
            <a:gdLst>
              <a:gd name="T0" fmla="*/ 2147483646 w 211"/>
              <a:gd name="T1" fmla="*/ 2147483646 h 173"/>
              <a:gd name="T2" fmla="*/ 2147483646 w 211"/>
              <a:gd name="T3" fmla="*/ 2147483646 h 173"/>
              <a:gd name="T4" fmla="*/ 2147483646 w 211"/>
              <a:gd name="T5" fmla="*/ 2147483646 h 173"/>
              <a:gd name="T6" fmla="*/ 2147483646 w 211"/>
              <a:gd name="T7" fmla="*/ 2147483646 h 173"/>
              <a:gd name="T8" fmla="*/ 2147483646 w 211"/>
              <a:gd name="T9" fmla="*/ 2147483646 h 173"/>
              <a:gd name="T10" fmla="*/ 2147483646 w 211"/>
              <a:gd name="T11" fmla="*/ 2147483646 h 173"/>
              <a:gd name="T12" fmla="*/ 2147483646 w 211"/>
              <a:gd name="T13" fmla="*/ 2147483646 h 173"/>
              <a:gd name="T14" fmla="*/ 2147483646 w 211"/>
              <a:gd name="T15" fmla="*/ 2147483646 h 173"/>
              <a:gd name="T16" fmla="*/ 2147483646 w 211"/>
              <a:gd name="T17" fmla="*/ 2147483646 h 173"/>
              <a:gd name="T18" fmla="*/ 2147483646 w 211"/>
              <a:gd name="T19" fmla="*/ 2147483646 h 173"/>
              <a:gd name="T20" fmla="*/ 2147483646 w 211"/>
              <a:gd name="T21" fmla="*/ 2147483646 h 173"/>
              <a:gd name="T22" fmla="*/ 2147483646 w 211"/>
              <a:gd name="T23" fmla="*/ 2147483646 h 173"/>
              <a:gd name="T24" fmla="*/ 2147483646 w 211"/>
              <a:gd name="T25" fmla="*/ 2147483646 h 173"/>
              <a:gd name="T26" fmla="*/ 2147483646 w 211"/>
              <a:gd name="T27" fmla="*/ 2147483646 h 173"/>
              <a:gd name="T28" fmla="*/ 2147483646 w 211"/>
              <a:gd name="T29" fmla="*/ 2147483646 h 173"/>
              <a:gd name="T30" fmla="*/ 2147483646 w 211"/>
              <a:gd name="T31" fmla="*/ 2147483646 h 173"/>
              <a:gd name="T32" fmla="*/ 0 w 211"/>
              <a:gd name="T33" fmla="*/ 2147483646 h 173"/>
              <a:gd name="T34" fmla="*/ 2147483646 w 211"/>
              <a:gd name="T35" fmla="*/ 2147483646 h 173"/>
              <a:gd name="T36" fmla="*/ 2147483646 w 211"/>
              <a:gd name="T37" fmla="*/ 2147483646 h 173"/>
              <a:gd name="T38" fmla="*/ 2147483646 w 211"/>
              <a:gd name="T39" fmla="*/ 2147483646 h 173"/>
              <a:gd name="T40" fmla="*/ 2147483646 w 211"/>
              <a:gd name="T41" fmla="*/ 2147483646 h 173"/>
              <a:gd name="T42" fmla="*/ 2147483646 w 211"/>
              <a:gd name="T43" fmla="*/ 2147483646 h 173"/>
              <a:gd name="T44" fmla="*/ 2147483646 w 211"/>
              <a:gd name="T45" fmla="*/ 2147483646 h 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1" h="173">
                <a:moveTo>
                  <a:pt x="2" y="2"/>
                </a:moveTo>
                <a:cubicBezTo>
                  <a:pt x="39" y="5"/>
                  <a:pt x="83" y="0"/>
                  <a:pt x="122" y="7"/>
                </a:cubicBezTo>
                <a:cubicBezTo>
                  <a:pt x="128" y="10"/>
                  <a:pt x="135" y="11"/>
                  <a:pt x="142" y="13"/>
                </a:cubicBezTo>
                <a:cubicBezTo>
                  <a:pt x="145" y="18"/>
                  <a:pt x="154" y="22"/>
                  <a:pt x="160" y="24"/>
                </a:cubicBezTo>
                <a:cubicBezTo>
                  <a:pt x="162" y="28"/>
                  <a:pt x="165" y="29"/>
                  <a:pt x="169" y="31"/>
                </a:cubicBezTo>
                <a:cubicBezTo>
                  <a:pt x="170" y="34"/>
                  <a:pt x="175" y="39"/>
                  <a:pt x="178" y="41"/>
                </a:cubicBezTo>
                <a:cubicBezTo>
                  <a:pt x="180" y="45"/>
                  <a:pt x="185" y="51"/>
                  <a:pt x="189" y="52"/>
                </a:cubicBezTo>
                <a:cubicBezTo>
                  <a:pt x="192" y="57"/>
                  <a:pt x="198" y="64"/>
                  <a:pt x="201" y="69"/>
                </a:cubicBezTo>
                <a:cubicBezTo>
                  <a:pt x="204" y="74"/>
                  <a:pt x="208" y="78"/>
                  <a:pt x="208" y="82"/>
                </a:cubicBezTo>
                <a:cubicBezTo>
                  <a:pt x="211" y="86"/>
                  <a:pt x="206" y="93"/>
                  <a:pt x="202" y="96"/>
                </a:cubicBezTo>
                <a:cubicBezTo>
                  <a:pt x="200" y="100"/>
                  <a:pt x="201" y="101"/>
                  <a:pt x="197" y="102"/>
                </a:cubicBezTo>
                <a:cubicBezTo>
                  <a:pt x="196" y="106"/>
                  <a:pt x="194" y="110"/>
                  <a:pt x="191" y="112"/>
                </a:cubicBezTo>
                <a:cubicBezTo>
                  <a:pt x="190" y="115"/>
                  <a:pt x="181" y="124"/>
                  <a:pt x="181" y="124"/>
                </a:cubicBezTo>
                <a:cubicBezTo>
                  <a:pt x="177" y="128"/>
                  <a:pt x="172" y="133"/>
                  <a:pt x="165" y="139"/>
                </a:cubicBezTo>
                <a:cubicBezTo>
                  <a:pt x="158" y="145"/>
                  <a:pt x="147" y="154"/>
                  <a:pt x="137" y="158"/>
                </a:cubicBezTo>
                <a:cubicBezTo>
                  <a:pt x="132" y="160"/>
                  <a:pt x="114" y="165"/>
                  <a:pt x="107" y="166"/>
                </a:cubicBezTo>
                <a:cubicBezTo>
                  <a:pt x="79" y="173"/>
                  <a:pt x="1" y="167"/>
                  <a:pt x="0" y="167"/>
                </a:cubicBezTo>
                <a:cubicBezTo>
                  <a:pt x="5" y="157"/>
                  <a:pt x="11" y="147"/>
                  <a:pt x="16" y="136"/>
                </a:cubicBezTo>
                <a:cubicBezTo>
                  <a:pt x="19" y="130"/>
                  <a:pt x="18" y="123"/>
                  <a:pt x="22" y="118"/>
                </a:cubicBezTo>
                <a:cubicBezTo>
                  <a:pt x="24" y="111"/>
                  <a:pt x="24" y="97"/>
                  <a:pt x="24" y="89"/>
                </a:cubicBezTo>
                <a:cubicBezTo>
                  <a:pt x="24" y="79"/>
                  <a:pt x="27" y="65"/>
                  <a:pt x="20" y="54"/>
                </a:cubicBezTo>
                <a:cubicBezTo>
                  <a:pt x="19" y="44"/>
                  <a:pt x="17" y="22"/>
                  <a:pt x="7" y="16"/>
                </a:cubicBezTo>
                <a:cubicBezTo>
                  <a:pt x="6" y="11"/>
                  <a:pt x="2" y="7"/>
                  <a:pt x="2" y="2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89" name="Freeform 103">
            <a:extLst>
              <a:ext uri="{FF2B5EF4-FFF2-40B4-BE49-F238E27FC236}">
                <a16:creationId xmlns:a16="http://schemas.microsoft.com/office/drawing/2014/main" id="{7F807147-E84B-4CC5-7A09-714ABF389BF3}"/>
              </a:ext>
            </a:extLst>
          </p:cNvPr>
          <p:cNvSpPr>
            <a:spLocks/>
          </p:cNvSpPr>
          <p:nvPr/>
        </p:nvSpPr>
        <p:spPr bwMode="auto">
          <a:xfrm rot="5400000">
            <a:off x="7648575" y="5284788"/>
            <a:ext cx="622300" cy="482600"/>
          </a:xfrm>
          <a:custGeom>
            <a:avLst/>
            <a:gdLst>
              <a:gd name="T0" fmla="*/ 2147483646 w 211"/>
              <a:gd name="T1" fmla="*/ 2147483646 h 173"/>
              <a:gd name="T2" fmla="*/ 2147483646 w 211"/>
              <a:gd name="T3" fmla="*/ 2147483646 h 173"/>
              <a:gd name="T4" fmla="*/ 2147483646 w 211"/>
              <a:gd name="T5" fmla="*/ 2147483646 h 173"/>
              <a:gd name="T6" fmla="*/ 2147483646 w 211"/>
              <a:gd name="T7" fmla="*/ 2147483646 h 173"/>
              <a:gd name="T8" fmla="*/ 2147483646 w 211"/>
              <a:gd name="T9" fmla="*/ 2147483646 h 173"/>
              <a:gd name="T10" fmla="*/ 2147483646 w 211"/>
              <a:gd name="T11" fmla="*/ 2147483646 h 173"/>
              <a:gd name="T12" fmla="*/ 2147483646 w 211"/>
              <a:gd name="T13" fmla="*/ 2147483646 h 173"/>
              <a:gd name="T14" fmla="*/ 2147483646 w 211"/>
              <a:gd name="T15" fmla="*/ 2147483646 h 173"/>
              <a:gd name="T16" fmla="*/ 2147483646 w 211"/>
              <a:gd name="T17" fmla="*/ 2147483646 h 173"/>
              <a:gd name="T18" fmla="*/ 2147483646 w 211"/>
              <a:gd name="T19" fmla="*/ 2147483646 h 173"/>
              <a:gd name="T20" fmla="*/ 2147483646 w 211"/>
              <a:gd name="T21" fmla="*/ 2147483646 h 173"/>
              <a:gd name="T22" fmla="*/ 2147483646 w 211"/>
              <a:gd name="T23" fmla="*/ 2147483646 h 173"/>
              <a:gd name="T24" fmla="*/ 2147483646 w 211"/>
              <a:gd name="T25" fmla="*/ 2147483646 h 173"/>
              <a:gd name="T26" fmla="*/ 2147483646 w 211"/>
              <a:gd name="T27" fmla="*/ 2147483646 h 173"/>
              <a:gd name="T28" fmla="*/ 2147483646 w 211"/>
              <a:gd name="T29" fmla="*/ 2147483646 h 173"/>
              <a:gd name="T30" fmla="*/ 2147483646 w 211"/>
              <a:gd name="T31" fmla="*/ 2147483646 h 173"/>
              <a:gd name="T32" fmla="*/ 0 w 211"/>
              <a:gd name="T33" fmla="*/ 2147483646 h 173"/>
              <a:gd name="T34" fmla="*/ 2147483646 w 211"/>
              <a:gd name="T35" fmla="*/ 2147483646 h 173"/>
              <a:gd name="T36" fmla="*/ 2147483646 w 211"/>
              <a:gd name="T37" fmla="*/ 2147483646 h 173"/>
              <a:gd name="T38" fmla="*/ 2147483646 w 211"/>
              <a:gd name="T39" fmla="*/ 2147483646 h 173"/>
              <a:gd name="T40" fmla="*/ 2147483646 w 211"/>
              <a:gd name="T41" fmla="*/ 2147483646 h 173"/>
              <a:gd name="T42" fmla="*/ 2147483646 w 211"/>
              <a:gd name="T43" fmla="*/ 2147483646 h 173"/>
              <a:gd name="T44" fmla="*/ 2147483646 w 211"/>
              <a:gd name="T45" fmla="*/ 2147483646 h 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1" h="173">
                <a:moveTo>
                  <a:pt x="2" y="2"/>
                </a:moveTo>
                <a:cubicBezTo>
                  <a:pt x="39" y="5"/>
                  <a:pt x="83" y="0"/>
                  <a:pt x="122" y="7"/>
                </a:cubicBezTo>
                <a:cubicBezTo>
                  <a:pt x="128" y="10"/>
                  <a:pt x="135" y="11"/>
                  <a:pt x="142" y="13"/>
                </a:cubicBezTo>
                <a:cubicBezTo>
                  <a:pt x="145" y="18"/>
                  <a:pt x="154" y="22"/>
                  <a:pt x="160" y="24"/>
                </a:cubicBezTo>
                <a:cubicBezTo>
                  <a:pt x="162" y="28"/>
                  <a:pt x="165" y="29"/>
                  <a:pt x="169" y="31"/>
                </a:cubicBezTo>
                <a:cubicBezTo>
                  <a:pt x="170" y="34"/>
                  <a:pt x="175" y="39"/>
                  <a:pt x="178" y="41"/>
                </a:cubicBezTo>
                <a:cubicBezTo>
                  <a:pt x="180" y="45"/>
                  <a:pt x="185" y="51"/>
                  <a:pt x="189" y="52"/>
                </a:cubicBezTo>
                <a:cubicBezTo>
                  <a:pt x="192" y="57"/>
                  <a:pt x="198" y="64"/>
                  <a:pt x="201" y="69"/>
                </a:cubicBezTo>
                <a:cubicBezTo>
                  <a:pt x="204" y="74"/>
                  <a:pt x="208" y="78"/>
                  <a:pt x="208" y="82"/>
                </a:cubicBezTo>
                <a:cubicBezTo>
                  <a:pt x="211" y="86"/>
                  <a:pt x="206" y="93"/>
                  <a:pt x="202" y="96"/>
                </a:cubicBezTo>
                <a:cubicBezTo>
                  <a:pt x="200" y="100"/>
                  <a:pt x="201" y="101"/>
                  <a:pt x="197" y="102"/>
                </a:cubicBezTo>
                <a:cubicBezTo>
                  <a:pt x="196" y="106"/>
                  <a:pt x="194" y="110"/>
                  <a:pt x="191" y="112"/>
                </a:cubicBezTo>
                <a:cubicBezTo>
                  <a:pt x="190" y="115"/>
                  <a:pt x="181" y="124"/>
                  <a:pt x="181" y="124"/>
                </a:cubicBezTo>
                <a:cubicBezTo>
                  <a:pt x="177" y="128"/>
                  <a:pt x="172" y="133"/>
                  <a:pt x="165" y="139"/>
                </a:cubicBezTo>
                <a:cubicBezTo>
                  <a:pt x="158" y="145"/>
                  <a:pt x="147" y="154"/>
                  <a:pt x="137" y="158"/>
                </a:cubicBezTo>
                <a:cubicBezTo>
                  <a:pt x="132" y="160"/>
                  <a:pt x="114" y="165"/>
                  <a:pt x="107" y="166"/>
                </a:cubicBezTo>
                <a:cubicBezTo>
                  <a:pt x="79" y="173"/>
                  <a:pt x="1" y="167"/>
                  <a:pt x="0" y="167"/>
                </a:cubicBezTo>
                <a:cubicBezTo>
                  <a:pt x="5" y="157"/>
                  <a:pt x="11" y="147"/>
                  <a:pt x="16" y="136"/>
                </a:cubicBezTo>
                <a:cubicBezTo>
                  <a:pt x="19" y="130"/>
                  <a:pt x="18" y="123"/>
                  <a:pt x="22" y="118"/>
                </a:cubicBezTo>
                <a:cubicBezTo>
                  <a:pt x="24" y="111"/>
                  <a:pt x="24" y="97"/>
                  <a:pt x="24" y="89"/>
                </a:cubicBezTo>
                <a:cubicBezTo>
                  <a:pt x="24" y="79"/>
                  <a:pt x="27" y="65"/>
                  <a:pt x="20" y="54"/>
                </a:cubicBezTo>
                <a:cubicBezTo>
                  <a:pt x="19" y="44"/>
                  <a:pt x="17" y="22"/>
                  <a:pt x="7" y="16"/>
                </a:cubicBezTo>
                <a:cubicBezTo>
                  <a:pt x="6" y="11"/>
                  <a:pt x="2" y="7"/>
                  <a:pt x="2" y="2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90" name="TextBox 105">
            <a:extLst>
              <a:ext uri="{FF2B5EF4-FFF2-40B4-BE49-F238E27FC236}">
                <a16:creationId xmlns:a16="http://schemas.microsoft.com/office/drawing/2014/main" id="{147467E9-8F74-C6AF-3821-CB6F4225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553201"/>
            <a:ext cx="231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B.27 from textbook ]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8358E686-92BC-B912-B2D0-BEAC84695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90" y="1371600"/>
            <a:ext cx="3640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 dirty="0">
                <a:solidFill>
                  <a:srgbClr val="FF0000"/>
                </a:solidFill>
                <a:latin typeface="Times" pitchFamily="2" charset="0"/>
              </a:rPr>
              <a:t>P</a:t>
            </a:r>
            <a:r>
              <a:rPr lang="en-US" altLang="en-US" sz="3200" b="0" i="1" baseline="-25000" dirty="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3200" b="0" i="1" dirty="0">
                <a:solidFill>
                  <a:srgbClr val="FF0000"/>
                </a:solidFill>
                <a:latin typeface="Times" pitchFamily="2" charset="0"/>
              </a:rPr>
              <a:t> (x</a:t>
            </a:r>
            <a:r>
              <a:rPr lang="en-US" altLang="en-US" sz="3200" b="0" i="1" baseline="-25000" dirty="0">
                <a:solidFill>
                  <a:srgbClr val="FF0000"/>
                </a:solidFill>
                <a:latin typeface="Times" pitchFamily="2" charset="0"/>
              </a:rPr>
              <a:t>1,</a:t>
            </a:r>
            <a:r>
              <a:rPr lang="en-US" altLang="en-US" sz="3200" b="0" i="1" dirty="0">
                <a:solidFill>
                  <a:srgbClr val="FF0000"/>
                </a:solidFill>
                <a:latin typeface="Times" pitchFamily="2" charset="0"/>
              </a:rPr>
              <a:t> x</a:t>
            </a:r>
            <a:r>
              <a:rPr lang="en-US" altLang="en-US" sz="3200" b="0" i="1" baseline="-25000" dirty="0">
                <a:solidFill>
                  <a:srgbClr val="FF0000"/>
                </a:solidFill>
                <a:latin typeface="Times" pitchFamily="2" charset="0"/>
              </a:rPr>
              <a:t>2 ,</a:t>
            </a:r>
            <a:r>
              <a:rPr lang="en-US" altLang="en-US" sz="3200" b="0" i="1" dirty="0">
                <a:solidFill>
                  <a:srgbClr val="FF0000"/>
                </a:solidFill>
                <a:latin typeface="Times" pitchFamily="2" charset="0"/>
              </a:rPr>
              <a:t> x</a:t>
            </a:r>
            <a:r>
              <a:rPr lang="en-US" altLang="en-US" sz="3200" b="0" i="1" baseline="-25000" dirty="0">
                <a:solidFill>
                  <a:srgbClr val="FF0000"/>
                </a:solidFill>
                <a:latin typeface="Times" pitchFamily="2" charset="0"/>
              </a:rPr>
              <a:t>3</a:t>
            </a:r>
            <a:r>
              <a:rPr lang="en-US" altLang="en-US" sz="3200" b="0" i="1" dirty="0">
                <a:solidFill>
                  <a:srgbClr val="FF0000"/>
                </a:solidFill>
                <a:latin typeface="Times" pitchFamily="2" charset="0"/>
              </a:rPr>
              <a:t>) = x</a:t>
            </a:r>
            <a:r>
              <a:rPr lang="en-US" altLang="en-US" sz="3200" b="0" i="1" baseline="-25000" dirty="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3200" b="0" i="1" dirty="0">
                <a:solidFill>
                  <a:srgbClr val="FF0000"/>
                </a:solidFill>
                <a:latin typeface="Times" pitchFamily="2" charset="0"/>
              </a:rPr>
              <a:t> x</a:t>
            </a:r>
            <a:r>
              <a:rPr lang="en-US" altLang="en-US" sz="3200" b="0" i="1" baseline="-25000" dirty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sz="3200" b="0" i="1" dirty="0">
                <a:solidFill>
                  <a:srgbClr val="FF0000"/>
                </a:solidFill>
                <a:latin typeface="Times" pitchFamily="2" charset="0"/>
              </a:rPr>
              <a:t> </a:t>
            </a:r>
            <a:endParaRPr lang="en-US" altLang="en-US" sz="3200" b="0" i="1" baseline="-25000" dirty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29B29094-E002-8CE4-9634-D0046BF3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889" y="6209656"/>
            <a:ext cx="2329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 dirty="0">
                <a:solidFill>
                  <a:srgbClr val="FF0000"/>
                </a:solidFill>
                <a:latin typeface="Times" pitchFamily="2" charset="0"/>
              </a:rPr>
              <a:t>f</a:t>
            </a:r>
            <a:r>
              <a:rPr lang="en-US" altLang="en-US" b="0" i="1" baseline="-25000" dirty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i="1" dirty="0">
                <a:solidFill>
                  <a:srgbClr val="FF0000"/>
                </a:solidFill>
                <a:latin typeface="Times" pitchFamily="2" charset="0"/>
              </a:rPr>
              <a:t> = P</a:t>
            </a:r>
            <a:r>
              <a:rPr lang="en-US" altLang="en-US" b="0" i="1" baseline="-25000" dirty="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b="0" i="1" dirty="0">
                <a:solidFill>
                  <a:srgbClr val="FF0000"/>
                </a:solidFill>
                <a:latin typeface="Times" pitchFamily="2" charset="0"/>
              </a:rPr>
              <a:t> + P</a:t>
            </a:r>
            <a:r>
              <a:rPr lang="en-US" altLang="en-US" b="0" i="1" baseline="-25000" dirty="0">
                <a:solidFill>
                  <a:srgbClr val="FF0000"/>
                </a:solidFill>
                <a:latin typeface="Times" pitchFamily="2" charset="0"/>
              </a:rPr>
              <a:t>3</a:t>
            </a:r>
            <a:r>
              <a:rPr lang="en-US" altLang="en-US" b="0" i="1" dirty="0">
                <a:solidFill>
                  <a:srgbClr val="FF0000"/>
                </a:solidFill>
                <a:latin typeface="Times" pitchFamily="2" charset="0"/>
              </a:rPr>
              <a:t> + P</a:t>
            </a:r>
            <a:r>
              <a:rPr lang="en-US" altLang="en-US" b="0" i="1" baseline="-25000" dirty="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61115054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>
            <a:extLst>
              <a:ext uri="{FF2B5EF4-FFF2-40B4-BE49-F238E27FC236}">
                <a16:creationId xmlns:a16="http://schemas.microsoft.com/office/drawing/2014/main" id="{D16E1252-7E36-C344-A26E-287A7FB81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-38100"/>
            <a:ext cx="9144001" cy="685800"/>
          </a:xfrm>
        </p:spPr>
        <p:txBody>
          <a:bodyPr/>
          <a:lstStyle/>
          <a:p>
            <a:pPr eaLnBrk="1" hangingPunct="1"/>
            <a:r>
              <a:rPr lang="en-US" altLang="en-US"/>
              <a:t>Programmable Array Logic (PAL)</a:t>
            </a:r>
          </a:p>
        </p:txBody>
      </p:sp>
      <p:sp>
        <p:nvSpPr>
          <p:cNvPr id="141314" name="Rectangle 4">
            <a:extLst>
              <a:ext uri="{FF2B5EF4-FFF2-40B4-BE49-F238E27FC236}">
                <a16:creationId xmlns:a16="http://schemas.microsoft.com/office/drawing/2014/main" id="{D9E02C8B-B025-E440-9BAE-49558E8CD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52664"/>
            <a:ext cx="4027488" cy="37036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5" name="Freeform 5">
            <a:extLst>
              <a:ext uri="{FF2B5EF4-FFF2-40B4-BE49-F238E27FC236}">
                <a16:creationId xmlns:a16="http://schemas.microsoft.com/office/drawing/2014/main" id="{6D4DA488-8D78-ED47-BAE8-641827371B1B}"/>
              </a:ext>
            </a:extLst>
          </p:cNvPr>
          <p:cNvSpPr>
            <a:spLocks/>
          </p:cNvSpPr>
          <p:nvPr/>
        </p:nvSpPr>
        <p:spPr bwMode="auto">
          <a:xfrm>
            <a:off x="5845176" y="3276600"/>
            <a:ext cx="523875" cy="522288"/>
          </a:xfrm>
          <a:custGeom>
            <a:avLst/>
            <a:gdLst>
              <a:gd name="T0" fmla="*/ 2147483646 w 658"/>
              <a:gd name="T1" fmla="*/ 0 h 659"/>
              <a:gd name="T2" fmla="*/ 2147483646 w 658"/>
              <a:gd name="T3" fmla="*/ 2147483646 h 659"/>
              <a:gd name="T4" fmla="*/ 2147483646 w 658"/>
              <a:gd name="T5" fmla="*/ 2147483646 h 659"/>
              <a:gd name="T6" fmla="*/ 2147483646 w 658"/>
              <a:gd name="T7" fmla="*/ 2147483646 h 659"/>
              <a:gd name="T8" fmla="*/ 2147483646 w 658"/>
              <a:gd name="T9" fmla="*/ 2147483646 h 659"/>
              <a:gd name="T10" fmla="*/ 2147483646 w 658"/>
              <a:gd name="T11" fmla="*/ 2147483646 h 659"/>
              <a:gd name="T12" fmla="*/ 2147483646 w 658"/>
              <a:gd name="T13" fmla="*/ 2147483646 h 659"/>
              <a:gd name="T14" fmla="*/ 2147483646 w 658"/>
              <a:gd name="T15" fmla="*/ 2147483646 h 659"/>
              <a:gd name="T16" fmla="*/ 2147483646 w 658"/>
              <a:gd name="T17" fmla="*/ 2147483646 h 659"/>
              <a:gd name="T18" fmla="*/ 2147483646 w 658"/>
              <a:gd name="T19" fmla="*/ 2147483646 h 659"/>
              <a:gd name="T20" fmla="*/ 2147483646 w 658"/>
              <a:gd name="T21" fmla="*/ 2147483646 h 659"/>
              <a:gd name="T22" fmla="*/ 2147483646 w 658"/>
              <a:gd name="T23" fmla="*/ 2147483646 h 659"/>
              <a:gd name="T24" fmla="*/ 2147483646 w 658"/>
              <a:gd name="T25" fmla="*/ 2147483646 h 659"/>
              <a:gd name="T26" fmla="*/ 2147483646 w 658"/>
              <a:gd name="T27" fmla="*/ 2147483646 h 659"/>
              <a:gd name="T28" fmla="*/ 2147483646 w 658"/>
              <a:gd name="T29" fmla="*/ 2147483646 h 659"/>
              <a:gd name="T30" fmla="*/ 2147483646 w 658"/>
              <a:gd name="T31" fmla="*/ 2147483646 h 659"/>
              <a:gd name="T32" fmla="*/ 2147483646 w 658"/>
              <a:gd name="T33" fmla="*/ 2147483646 h 659"/>
              <a:gd name="T34" fmla="*/ 2147483646 w 658"/>
              <a:gd name="T35" fmla="*/ 2147483646 h 659"/>
              <a:gd name="T36" fmla="*/ 2147483646 w 658"/>
              <a:gd name="T37" fmla="*/ 2147483646 h 659"/>
              <a:gd name="T38" fmla="*/ 2147483646 w 658"/>
              <a:gd name="T39" fmla="*/ 2147483646 h 659"/>
              <a:gd name="T40" fmla="*/ 2147483646 w 658"/>
              <a:gd name="T41" fmla="*/ 2147483646 h 659"/>
              <a:gd name="T42" fmla="*/ 2147483646 w 658"/>
              <a:gd name="T43" fmla="*/ 2147483646 h 659"/>
              <a:gd name="T44" fmla="*/ 2147483646 w 658"/>
              <a:gd name="T45" fmla="*/ 2147483646 h 659"/>
              <a:gd name="T46" fmla="*/ 2147483646 w 658"/>
              <a:gd name="T47" fmla="*/ 2147483646 h 659"/>
              <a:gd name="T48" fmla="*/ 2147483646 w 658"/>
              <a:gd name="T49" fmla="*/ 2147483646 h 659"/>
              <a:gd name="T50" fmla="*/ 2147483646 w 658"/>
              <a:gd name="T51" fmla="*/ 2147483646 h 659"/>
              <a:gd name="T52" fmla="*/ 2147483646 w 658"/>
              <a:gd name="T53" fmla="*/ 2147483646 h 659"/>
              <a:gd name="T54" fmla="*/ 2147483646 w 658"/>
              <a:gd name="T55" fmla="*/ 2147483646 h 659"/>
              <a:gd name="T56" fmla="*/ 2147483646 w 658"/>
              <a:gd name="T57" fmla="*/ 2147483646 h 659"/>
              <a:gd name="T58" fmla="*/ 2147483646 w 658"/>
              <a:gd name="T59" fmla="*/ 2147483646 h 659"/>
              <a:gd name="T60" fmla="*/ 2147483646 w 658"/>
              <a:gd name="T61" fmla="*/ 2147483646 h 659"/>
              <a:gd name="T62" fmla="*/ 2147483646 w 658"/>
              <a:gd name="T63" fmla="*/ 2147483646 h 659"/>
              <a:gd name="T64" fmla="*/ 2147483646 w 658"/>
              <a:gd name="T65" fmla="*/ 2147483646 h 659"/>
              <a:gd name="T66" fmla="*/ 2147483646 w 658"/>
              <a:gd name="T67" fmla="*/ 2147483646 h 659"/>
              <a:gd name="T68" fmla="*/ 2147483646 w 658"/>
              <a:gd name="T69" fmla="*/ 2147483646 h 659"/>
              <a:gd name="T70" fmla="*/ 2147483646 w 658"/>
              <a:gd name="T71" fmla="*/ 2147483646 h 659"/>
              <a:gd name="T72" fmla="*/ 2147483646 w 658"/>
              <a:gd name="T73" fmla="*/ 2147483646 h 659"/>
              <a:gd name="T74" fmla="*/ 2147483646 w 658"/>
              <a:gd name="T75" fmla="*/ 2147483646 h 659"/>
              <a:gd name="T76" fmla="*/ 2147483646 w 658"/>
              <a:gd name="T77" fmla="*/ 2147483646 h 659"/>
              <a:gd name="T78" fmla="*/ 2147483646 w 658"/>
              <a:gd name="T79" fmla="*/ 2147483646 h 659"/>
              <a:gd name="T80" fmla="*/ 2147483646 w 658"/>
              <a:gd name="T81" fmla="*/ 2147483646 h 659"/>
              <a:gd name="T82" fmla="*/ 2147483646 w 658"/>
              <a:gd name="T83" fmla="*/ 2147483646 h 659"/>
              <a:gd name="T84" fmla="*/ 2147483646 w 658"/>
              <a:gd name="T85" fmla="*/ 2147483646 h 659"/>
              <a:gd name="T86" fmla="*/ 2147483646 w 658"/>
              <a:gd name="T87" fmla="*/ 0 h 659"/>
              <a:gd name="T88" fmla="*/ 2147483646 w 658"/>
              <a:gd name="T89" fmla="*/ 2147483646 h 65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58" h="659">
                <a:moveTo>
                  <a:pt x="329" y="330"/>
                </a:moveTo>
                <a:lnTo>
                  <a:pt x="329" y="0"/>
                </a:lnTo>
                <a:lnTo>
                  <a:pt x="312" y="0"/>
                </a:lnTo>
                <a:lnTo>
                  <a:pt x="296" y="2"/>
                </a:lnTo>
                <a:lnTo>
                  <a:pt x="279" y="4"/>
                </a:lnTo>
                <a:lnTo>
                  <a:pt x="263" y="7"/>
                </a:lnTo>
                <a:lnTo>
                  <a:pt x="248" y="10"/>
                </a:lnTo>
                <a:lnTo>
                  <a:pt x="231" y="15"/>
                </a:lnTo>
                <a:lnTo>
                  <a:pt x="216" y="20"/>
                </a:lnTo>
                <a:lnTo>
                  <a:pt x="201" y="26"/>
                </a:lnTo>
                <a:lnTo>
                  <a:pt x="186" y="33"/>
                </a:lnTo>
                <a:lnTo>
                  <a:pt x="172" y="40"/>
                </a:lnTo>
                <a:lnTo>
                  <a:pt x="159" y="48"/>
                </a:lnTo>
                <a:lnTo>
                  <a:pt x="145" y="57"/>
                </a:lnTo>
                <a:lnTo>
                  <a:pt x="133" y="66"/>
                </a:lnTo>
                <a:lnTo>
                  <a:pt x="120" y="76"/>
                </a:lnTo>
                <a:lnTo>
                  <a:pt x="108" y="85"/>
                </a:lnTo>
                <a:lnTo>
                  <a:pt x="97" y="96"/>
                </a:lnTo>
                <a:lnTo>
                  <a:pt x="86" y="107"/>
                </a:lnTo>
                <a:lnTo>
                  <a:pt x="75" y="120"/>
                </a:lnTo>
                <a:lnTo>
                  <a:pt x="65" y="132"/>
                </a:lnTo>
                <a:lnTo>
                  <a:pt x="56" y="146"/>
                </a:lnTo>
                <a:lnTo>
                  <a:pt x="48" y="158"/>
                </a:lnTo>
                <a:lnTo>
                  <a:pt x="39" y="172"/>
                </a:lnTo>
                <a:lnTo>
                  <a:pt x="33" y="187"/>
                </a:lnTo>
                <a:lnTo>
                  <a:pt x="26" y="201"/>
                </a:lnTo>
                <a:lnTo>
                  <a:pt x="20" y="216"/>
                </a:lnTo>
                <a:lnTo>
                  <a:pt x="15" y="231"/>
                </a:lnTo>
                <a:lnTo>
                  <a:pt x="11" y="247"/>
                </a:lnTo>
                <a:lnTo>
                  <a:pt x="6" y="263"/>
                </a:lnTo>
                <a:lnTo>
                  <a:pt x="4" y="279"/>
                </a:lnTo>
                <a:lnTo>
                  <a:pt x="2" y="295"/>
                </a:lnTo>
                <a:lnTo>
                  <a:pt x="1" y="312"/>
                </a:lnTo>
                <a:lnTo>
                  <a:pt x="0" y="330"/>
                </a:lnTo>
                <a:lnTo>
                  <a:pt x="1" y="346"/>
                </a:lnTo>
                <a:lnTo>
                  <a:pt x="2" y="363"/>
                </a:lnTo>
                <a:lnTo>
                  <a:pt x="4" y="379"/>
                </a:lnTo>
                <a:lnTo>
                  <a:pt x="6" y="396"/>
                </a:lnTo>
                <a:lnTo>
                  <a:pt x="11" y="412"/>
                </a:lnTo>
                <a:lnTo>
                  <a:pt x="15" y="427"/>
                </a:lnTo>
                <a:lnTo>
                  <a:pt x="20" y="442"/>
                </a:lnTo>
                <a:lnTo>
                  <a:pt x="26" y="457"/>
                </a:lnTo>
                <a:lnTo>
                  <a:pt x="33" y="473"/>
                </a:lnTo>
                <a:lnTo>
                  <a:pt x="39" y="486"/>
                </a:lnTo>
                <a:lnTo>
                  <a:pt x="48" y="500"/>
                </a:lnTo>
                <a:lnTo>
                  <a:pt x="56" y="514"/>
                </a:lnTo>
                <a:lnTo>
                  <a:pt x="65" y="526"/>
                </a:lnTo>
                <a:lnTo>
                  <a:pt x="75" y="538"/>
                </a:lnTo>
                <a:lnTo>
                  <a:pt x="86" y="551"/>
                </a:lnTo>
                <a:lnTo>
                  <a:pt x="97" y="563"/>
                </a:lnTo>
                <a:lnTo>
                  <a:pt x="108" y="573"/>
                </a:lnTo>
                <a:lnTo>
                  <a:pt x="120" y="584"/>
                </a:lnTo>
                <a:lnTo>
                  <a:pt x="133" y="593"/>
                </a:lnTo>
                <a:lnTo>
                  <a:pt x="145" y="603"/>
                </a:lnTo>
                <a:lnTo>
                  <a:pt x="159" y="611"/>
                </a:lnTo>
                <a:lnTo>
                  <a:pt x="172" y="619"/>
                </a:lnTo>
                <a:lnTo>
                  <a:pt x="186" y="626"/>
                </a:lnTo>
                <a:lnTo>
                  <a:pt x="201" y="633"/>
                </a:lnTo>
                <a:lnTo>
                  <a:pt x="216" y="639"/>
                </a:lnTo>
                <a:lnTo>
                  <a:pt x="231" y="644"/>
                </a:lnTo>
                <a:lnTo>
                  <a:pt x="248" y="648"/>
                </a:lnTo>
                <a:lnTo>
                  <a:pt x="263" y="652"/>
                </a:lnTo>
                <a:lnTo>
                  <a:pt x="279" y="655"/>
                </a:lnTo>
                <a:lnTo>
                  <a:pt x="296" y="658"/>
                </a:lnTo>
                <a:lnTo>
                  <a:pt x="312" y="659"/>
                </a:lnTo>
                <a:lnTo>
                  <a:pt x="329" y="659"/>
                </a:lnTo>
                <a:lnTo>
                  <a:pt x="347" y="659"/>
                </a:lnTo>
                <a:lnTo>
                  <a:pt x="363" y="658"/>
                </a:lnTo>
                <a:lnTo>
                  <a:pt x="380" y="655"/>
                </a:lnTo>
                <a:lnTo>
                  <a:pt x="396" y="652"/>
                </a:lnTo>
                <a:lnTo>
                  <a:pt x="411" y="648"/>
                </a:lnTo>
                <a:lnTo>
                  <a:pt x="428" y="644"/>
                </a:lnTo>
                <a:lnTo>
                  <a:pt x="443" y="639"/>
                </a:lnTo>
                <a:lnTo>
                  <a:pt x="458" y="633"/>
                </a:lnTo>
                <a:lnTo>
                  <a:pt x="473" y="626"/>
                </a:lnTo>
                <a:lnTo>
                  <a:pt x="487" y="619"/>
                </a:lnTo>
                <a:lnTo>
                  <a:pt x="500" y="611"/>
                </a:lnTo>
                <a:lnTo>
                  <a:pt x="514" y="603"/>
                </a:lnTo>
                <a:lnTo>
                  <a:pt x="526" y="593"/>
                </a:lnTo>
                <a:lnTo>
                  <a:pt x="539" y="584"/>
                </a:lnTo>
                <a:lnTo>
                  <a:pt x="551" y="573"/>
                </a:lnTo>
                <a:lnTo>
                  <a:pt x="562" y="563"/>
                </a:lnTo>
                <a:lnTo>
                  <a:pt x="573" y="551"/>
                </a:lnTo>
                <a:lnTo>
                  <a:pt x="584" y="538"/>
                </a:lnTo>
                <a:lnTo>
                  <a:pt x="594" y="526"/>
                </a:lnTo>
                <a:lnTo>
                  <a:pt x="603" y="514"/>
                </a:lnTo>
                <a:lnTo>
                  <a:pt x="611" y="500"/>
                </a:lnTo>
                <a:lnTo>
                  <a:pt x="620" y="486"/>
                </a:lnTo>
                <a:lnTo>
                  <a:pt x="627" y="473"/>
                </a:lnTo>
                <a:lnTo>
                  <a:pt x="633" y="457"/>
                </a:lnTo>
                <a:lnTo>
                  <a:pt x="639" y="442"/>
                </a:lnTo>
                <a:lnTo>
                  <a:pt x="644" y="427"/>
                </a:lnTo>
                <a:lnTo>
                  <a:pt x="649" y="412"/>
                </a:lnTo>
                <a:lnTo>
                  <a:pt x="653" y="396"/>
                </a:lnTo>
                <a:lnTo>
                  <a:pt x="655" y="379"/>
                </a:lnTo>
                <a:lnTo>
                  <a:pt x="657" y="363"/>
                </a:lnTo>
                <a:lnTo>
                  <a:pt x="658" y="346"/>
                </a:lnTo>
                <a:lnTo>
                  <a:pt x="658" y="330"/>
                </a:lnTo>
                <a:lnTo>
                  <a:pt x="658" y="312"/>
                </a:lnTo>
                <a:lnTo>
                  <a:pt x="657" y="295"/>
                </a:lnTo>
                <a:lnTo>
                  <a:pt x="655" y="279"/>
                </a:lnTo>
                <a:lnTo>
                  <a:pt x="653" y="263"/>
                </a:lnTo>
                <a:lnTo>
                  <a:pt x="649" y="247"/>
                </a:lnTo>
                <a:lnTo>
                  <a:pt x="644" y="231"/>
                </a:lnTo>
                <a:lnTo>
                  <a:pt x="639" y="216"/>
                </a:lnTo>
                <a:lnTo>
                  <a:pt x="633" y="201"/>
                </a:lnTo>
                <a:lnTo>
                  <a:pt x="627" y="187"/>
                </a:lnTo>
                <a:lnTo>
                  <a:pt x="620" y="172"/>
                </a:lnTo>
                <a:lnTo>
                  <a:pt x="611" y="158"/>
                </a:lnTo>
                <a:lnTo>
                  <a:pt x="603" y="146"/>
                </a:lnTo>
                <a:lnTo>
                  <a:pt x="594" y="132"/>
                </a:lnTo>
                <a:lnTo>
                  <a:pt x="584" y="120"/>
                </a:lnTo>
                <a:lnTo>
                  <a:pt x="573" y="107"/>
                </a:lnTo>
                <a:lnTo>
                  <a:pt x="562" y="96"/>
                </a:lnTo>
                <a:lnTo>
                  <a:pt x="551" y="85"/>
                </a:lnTo>
                <a:lnTo>
                  <a:pt x="539" y="76"/>
                </a:lnTo>
                <a:lnTo>
                  <a:pt x="526" y="66"/>
                </a:lnTo>
                <a:lnTo>
                  <a:pt x="514" y="57"/>
                </a:lnTo>
                <a:lnTo>
                  <a:pt x="500" y="48"/>
                </a:lnTo>
                <a:lnTo>
                  <a:pt x="487" y="40"/>
                </a:lnTo>
                <a:lnTo>
                  <a:pt x="473" y="33"/>
                </a:lnTo>
                <a:lnTo>
                  <a:pt x="458" y="26"/>
                </a:lnTo>
                <a:lnTo>
                  <a:pt x="443" y="20"/>
                </a:lnTo>
                <a:lnTo>
                  <a:pt x="428" y="15"/>
                </a:lnTo>
                <a:lnTo>
                  <a:pt x="411" y="10"/>
                </a:lnTo>
                <a:lnTo>
                  <a:pt x="396" y="7"/>
                </a:lnTo>
                <a:lnTo>
                  <a:pt x="380" y="4"/>
                </a:lnTo>
                <a:lnTo>
                  <a:pt x="363" y="2"/>
                </a:lnTo>
                <a:lnTo>
                  <a:pt x="347" y="0"/>
                </a:lnTo>
                <a:lnTo>
                  <a:pt x="329" y="0"/>
                </a:lnTo>
                <a:lnTo>
                  <a:pt x="329" y="3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6" name="Line 6">
            <a:extLst>
              <a:ext uri="{FF2B5EF4-FFF2-40B4-BE49-F238E27FC236}">
                <a16:creationId xmlns:a16="http://schemas.microsoft.com/office/drawing/2014/main" id="{8605ABB4-BEFC-6447-BC95-138EFD50C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5172075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7" name="Line 7">
            <a:extLst>
              <a:ext uri="{FF2B5EF4-FFF2-40B4-BE49-F238E27FC236}">
                <a16:creationId xmlns:a16="http://schemas.microsoft.com/office/drawing/2014/main" id="{CC85B219-17D7-0F45-8F75-B070D4339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4365625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8" name="Line 8">
            <a:extLst>
              <a:ext uri="{FF2B5EF4-FFF2-40B4-BE49-F238E27FC236}">
                <a16:creationId xmlns:a16="http://schemas.microsoft.com/office/drawing/2014/main" id="{D5CC2501-3901-F34F-AE7E-DBA3E9C73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3536950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9" name="Line 9">
            <a:extLst>
              <a:ext uri="{FF2B5EF4-FFF2-40B4-BE49-F238E27FC236}">
                <a16:creationId xmlns:a16="http://schemas.microsoft.com/office/drawing/2014/main" id="{85CDC34B-F18B-3348-AE6C-396EEA1C7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2730500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0" name="Line 10">
            <a:extLst>
              <a:ext uri="{FF2B5EF4-FFF2-40B4-BE49-F238E27FC236}">
                <a16:creationId xmlns:a16="http://schemas.microsoft.com/office/drawing/2014/main" id="{FD6E04B0-C6E5-C045-90A9-7ED519BC65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51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1" name="Line 11">
            <a:extLst>
              <a:ext uri="{FF2B5EF4-FFF2-40B4-BE49-F238E27FC236}">
                <a16:creationId xmlns:a16="http://schemas.microsoft.com/office/drawing/2014/main" id="{1C6B80AF-019B-6E42-803E-88D16BE9C3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051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2" name="Line 12">
            <a:extLst>
              <a:ext uri="{FF2B5EF4-FFF2-40B4-BE49-F238E27FC236}">
                <a16:creationId xmlns:a16="http://schemas.microsoft.com/office/drawing/2014/main" id="{90D5C8C5-EF84-464A-A5A6-5ED2DDADCC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3" name="Line 13">
            <a:extLst>
              <a:ext uri="{FF2B5EF4-FFF2-40B4-BE49-F238E27FC236}">
                <a16:creationId xmlns:a16="http://schemas.microsoft.com/office/drawing/2014/main" id="{1162B8EB-848A-C440-8F40-FB86BD6F94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95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4" name="Line 14">
            <a:extLst>
              <a:ext uri="{FF2B5EF4-FFF2-40B4-BE49-F238E27FC236}">
                <a16:creationId xmlns:a16="http://schemas.microsoft.com/office/drawing/2014/main" id="{EC3D63D1-8BB1-0A43-BA4D-860F7AAEF0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23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5" name="Line 15">
            <a:extLst>
              <a:ext uri="{FF2B5EF4-FFF2-40B4-BE49-F238E27FC236}">
                <a16:creationId xmlns:a16="http://schemas.microsoft.com/office/drawing/2014/main" id="{D4A5F47A-4053-2C48-B22D-590B4E4E63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23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6" name="Line 16">
            <a:extLst>
              <a:ext uri="{FF2B5EF4-FFF2-40B4-BE49-F238E27FC236}">
                <a16:creationId xmlns:a16="http://schemas.microsoft.com/office/drawing/2014/main" id="{67D5F0D2-C21D-3143-B81E-7AB4460794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7" name="Line 17">
            <a:extLst>
              <a:ext uri="{FF2B5EF4-FFF2-40B4-BE49-F238E27FC236}">
                <a16:creationId xmlns:a16="http://schemas.microsoft.com/office/drawing/2014/main" id="{5A1EF9E8-F814-EA47-A145-6AFA51BA00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95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8" name="Line 18">
            <a:extLst>
              <a:ext uri="{FF2B5EF4-FFF2-40B4-BE49-F238E27FC236}">
                <a16:creationId xmlns:a16="http://schemas.microsoft.com/office/drawing/2014/main" id="{3DDDE314-D3E0-9F46-9F3B-DCF4B7B020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9" name="Line 19">
            <a:extLst>
              <a:ext uri="{FF2B5EF4-FFF2-40B4-BE49-F238E27FC236}">
                <a16:creationId xmlns:a16="http://schemas.microsoft.com/office/drawing/2014/main" id="{AD60CCC0-CAC0-6E46-8DE1-68B6E23214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95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0" name="Line 20">
            <a:extLst>
              <a:ext uri="{FF2B5EF4-FFF2-40B4-BE49-F238E27FC236}">
                <a16:creationId xmlns:a16="http://schemas.microsoft.com/office/drawing/2014/main" id="{42B018BB-FFB2-8C48-9CBD-69D921F673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8313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1" name="Line 21">
            <a:extLst>
              <a:ext uri="{FF2B5EF4-FFF2-40B4-BE49-F238E27FC236}">
                <a16:creationId xmlns:a16="http://schemas.microsoft.com/office/drawing/2014/main" id="{B293C6AE-F64A-9D4E-AEA0-818B3A670B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78313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2" name="Line 22">
            <a:extLst>
              <a:ext uri="{FF2B5EF4-FFF2-40B4-BE49-F238E27FC236}">
                <a16:creationId xmlns:a16="http://schemas.microsoft.com/office/drawing/2014/main" id="{A868B707-2130-C34E-B52D-15E4572952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2325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3" name="Line 23">
            <a:extLst>
              <a:ext uri="{FF2B5EF4-FFF2-40B4-BE49-F238E27FC236}">
                <a16:creationId xmlns:a16="http://schemas.microsoft.com/office/drawing/2014/main" id="{5B83C6FD-F2FF-BD42-86BA-5802A817B1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2325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4" name="Line 24">
            <a:extLst>
              <a:ext uri="{FF2B5EF4-FFF2-40B4-BE49-F238E27FC236}">
                <a16:creationId xmlns:a16="http://schemas.microsoft.com/office/drawing/2014/main" id="{4F0F1B68-083F-2A44-A64C-3BE92BC572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51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5" name="Line 25">
            <a:extLst>
              <a:ext uri="{FF2B5EF4-FFF2-40B4-BE49-F238E27FC236}">
                <a16:creationId xmlns:a16="http://schemas.microsoft.com/office/drawing/2014/main" id="{2FE97C45-EEBD-9948-BB41-8822682545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051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6" name="Line 26">
            <a:extLst>
              <a:ext uri="{FF2B5EF4-FFF2-40B4-BE49-F238E27FC236}">
                <a16:creationId xmlns:a16="http://schemas.microsoft.com/office/drawing/2014/main" id="{7F9FFC8D-3688-554A-BDAF-8565258ABE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6150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7" name="Line 27">
            <a:extLst>
              <a:ext uri="{FF2B5EF4-FFF2-40B4-BE49-F238E27FC236}">
                <a16:creationId xmlns:a16="http://schemas.microsoft.com/office/drawing/2014/main" id="{FBC56290-821B-D14B-937D-831D2FCD31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6150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8" name="Rectangle 28">
            <a:extLst>
              <a:ext uri="{FF2B5EF4-FFF2-40B4-BE49-F238E27FC236}">
                <a16:creationId xmlns:a16="http://schemas.microsoft.com/office/drawing/2014/main" id="{BB979B94-525F-784F-BD5B-3086929C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3014664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39" name="Rectangle 29">
            <a:extLst>
              <a:ext uri="{FF2B5EF4-FFF2-40B4-BE49-F238E27FC236}">
                <a16:creationId xmlns:a16="http://schemas.microsoft.com/office/drawing/2014/main" id="{8D1BAE37-C6B5-614A-BF7B-968F7F06C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309721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0" name="Rectangle 30">
            <a:extLst>
              <a:ext uri="{FF2B5EF4-FFF2-40B4-BE49-F238E27FC236}">
                <a16:creationId xmlns:a16="http://schemas.microsoft.com/office/drawing/2014/main" id="{548E8C7F-3DDB-4E42-B15B-4C737DF2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2443164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1" name="Rectangle 31">
            <a:extLst>
              <a:ext uri="{FF2B5EF4-FFF2-40B4-BE49-F238E27FC236}">
                <a16:creationId xmlns:a16="http://schemas.microsoft.com/office/drawing/2014/main" id="{62671346-A08D-D44D-922E-A728B101B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524126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2" name="Rectangle 32">
            <a:extLst>
              <a:ext uri="{FF2B5EF4-FFF2-40B4-BE49-F238E27FC236}">
                <a16:creationId xmlns:a16="http://schemas.microsoft.com/office/drawing/2014/main" id="{0C4A7887-3DB8-C345-A31A-E66A9B28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3259139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3" name="Rectangle 33">
            <a:extLst>
              <a:ext uri="{FF2B5EF4-FFF2-40B4-BE49-F238E27FC236}">
                <a16:creationId xmlns:a16="http://schemas.microsoft.com/office/drawing/2014/main" id="{91671266-02DB-0043-8B8F-29519118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3341689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4" name="Rectangle 34">
            <a:extLst>
              <a:ext uri="{FF2B5EF4-FFF2-40B4-BE49-F238E27FC236}">
                <a16:creationId xmlns:a16="http://schemas.microsoft.com/office/drawing/2014/main" id="{B5355BCC-B273-6C4D-B06B-BCAD876A4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4651376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5" name="Rectangle 35">
            <a:extLst>
              <a:ext uri="{FF2B5EF4-FFF2-40B4-BE49-F238E27FC236}">
                <a16:creationId xmlns:a16="http://schemas.microsoft.com/office/drawing/2014/main" id="{DC77C3AA-5442-8544-A1E8-45B30FC62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4733926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6" name="Rectangle 36">
            <a:extLst>
              <a:ext uri="{FF2B5EF4-FFF2-40B4-BE49-F238E27FC236}">
                <a16:creationId xmlns:a16="http://schemas.microsoft.com/office/drawing/2014/main" id="{6A6333F8-20C0-7143-8EDD-D7E582706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819151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7" name="Rectangle 37">
            <a:extLst>
              <a:ext uri="{FF2B5EF4-FFF2-40B4-BE49-F238E27FC236}">
                <a16:creationId xmlns:a16="http://schemas.microsoft.com/office/drawing/2014/main" id="{C465CC8F-A35C-1442-BBE2-27DC5EF1C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9191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8" name="Rectangle 38">
            <a:extLst>
              <a:ext uri="{FF2B5EF4-FFF2-40B4-BE49-F238E27FC236}">
                <a16:creationId xmlns:a16="http://schemas.microsoft.com/office/drawing/2014/main" id="{7EEB2855-D1F6-644E-9618-247F9AB9F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819151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9" name="Rectangle 39">
            <a:extLst>
              <a:ext uri="{FF2B5EF4-FFF2-40B4-BE49-F238E27FC236}">
                <a16:creationId xmlns:a16="http://schemas.microsoft.com/office/drawing/2014/main" id="{C070AA08-B233-004A-9B93-04B917459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9191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50" name="Rectangle 40">
            <a:extLst>
              <a:ext uri="{FF2B5EF4-FFF2-40B4-BE49-F238E27FC236}">
                <a16:creationId xmlns:a16="http://schemas.microsoft.com/office/drawing/2014/main" id="{290EE485-57F5-A249-B15A-F10317F46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819151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51" name="Line 41">
            <a:extLst>
              <a:ext uri="{FF2B5EF4-FFF2-40B4-BE49-F238E27FC236}">
                <a16:creationId xmlns:a16="http://schemas.microsoft.com/office/drawing/2014/main" id="{D9988121-D791-5A40-AB1F-BBA2D95F2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358900"/>
            <a:ext cx="1588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2" name="Line 42">
            <a:extLst>
              <a:ext uri="{FF2B5EF4-FFF2-40B4-BE49-F238E27FC236}">
                <a16:creationId xmlns:a16="http://schemas.microsoft.com/office/drawing/2014/main" id="{0D479262-D5ED-0843-887F-B566E452F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9" y="1358900"/>
            <a:ext cx="1587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3" name="Line 43">
            <a:extLst>
              <a:ext uri="{FF2B5EF4-FFF2-40B4-BE49-F238E27FC236}">
                <a16:creationId xmlns:a16="http://schemas.microsoft.com/office/drawing/2014/main" id="{26C0DA7E-8645-3A45-A84D-46EDB9C0E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0025" y="1358900"/>
            <a:ext cx="1588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4" name="Line 44">
            <a:extLst>
              <a:ext uri="{FF2B5EF4-FFF2-40B4-BE49-F238E27FC236}">
                <a16:creationId xmlns:a16="http://schemas.microsoft.com/office/drawing/2014/main" id="{652B92A4-D1B4-0947-894B-2B8D70900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0214" y="1119189"/>
            <a:ext cx="1587" cy="472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5" name="Line 45">
            <a:extLst>
              <a:ext uri="{FF2B5EF4-FFF2-40B4-BE49-F238E27FC236}">
                <a16:creationId xmlns:a16="http://schemas.microsoft.com/office/drawing/2014/main" id="{186E2C8E-23E8-A546-AB5C-7CF1145E5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9" y="1119189"/>
            <a:ext cx="1587" cy="472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6" name="Line 46">
            <a:extLst>
              <a:ext uri="{FF2B5EF4-FFF2-40B4-BE49-F238E27FC236}">
                <a16:creationId xmlns:a16="http://schemas.microsoft.com/office/drawing/2014/main" id="{00F2879F-ADEC-B041-AE27-B310B281C8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2825" y="1119189"/>
            <a:ext cx="1588" cy="472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7" name="Line 47">
            <a:extLst>
              <a:ext uri="{FF2B5EF4-FFF2-40B4-BE49-F238E27FC236}">
                <a16:creationId xmlns:a16="http://schemas.microsoft.com/office/drawing/2014/main" id="{C364F3DE-2839-754A-B20B-4DDD14FAF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0214" y="1358900"/>
            <a:ext cx="4587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8" name="Line 48">
            <a:extLst>
              <a:ext uri="{FF2B5EF4-FFF2-40B4-BE49-F238E27FC236}">
                <a16:creationId xmlns:a16="http://schemas.microsoft.com/office/drawing/2014/main" id="{E864F8CD-3E24-0D44-8A94-7EDC61B1E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6838" y="13589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9" name="Line 49">
            <a:extLst>
              <a:ext uri="{FF2B5EF4-FFF2-40B4-BE49-F238E27FC236}">
                <a16:creationId xmlns:a16="http://schemas.microsoft.com/office/drawing/2014/main" id="{E39F2916-0281-3E4D-9D75-4A356BCB0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2825" y="13589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0" name="Line 50">
            <a:extLst>
              <a:ext uri="{FF2B5EF4-FFF2-40B4-BE49-F238E27FC236}">
                <a16:creationId xmlns:a16="http://schemas.microsoft.com/office/drawing/2014/main" id="{C5D6F7A1-0B01-5547-BA87-DAE83B288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208213"/>
            <a:ext cx="1588" cy="3638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1" name="Line 51">
            <a:extLst>
              <a:ext uri="{FF2B5EF4-FFF2-40B4-BE49-F238E27FC236}">
                <a16:creationId xmlns:a16="http://schemas.microsoft.com/office/drawing/2014/main" id="{6DC3A4F9-F747-3147-8A06-E6D92C345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9" y="2208213"/>
            <a:ext cx="1587" cy="3638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2" name="Line 52">
            <a:extLst>
              <a:ext uri="{FF2B5EF4-FFF2-40B4-BE49-F238E27FC236}">
                <a16:creationId xmlns:a16="http://schemas.microsoft.com/office/drawing/2014/main" id="{25179D13-7246-664A-B820-B4537ACC31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0025" y="2208213"/>
            <a:ext cx="1588" cy="3638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3" name="Line 53">
            <a:extLst>
              <a:ext uri="{FF2B5EF4-FFF2-40B4-BE49-F238E27FC236}">
                <a16:creationId xmlns:a16="http://schemas.microsoft.com/office/drawing/2014/main" id="{E2AD27E8-9397-BA47-A660-F773F37274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2730500"/>
            <a:ext cx="784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4" name="Line 54">
            <a:extLst>
              <a:ext uri="{FF2B5EF4-FFF2-40B4-BE49-F238E27FC236}">
                <a16:creationId xmlns:a16="http://schemas.microsoft.com/office/drawing/2014/main" id="{6EC559FF-0231-6D45-BCD8-D090A9AC9A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3536950"/>
            <a:ext cx="784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5" name="Line 55">
            <a:extLst>
              <a:ext uri="{FF2B5EF4-FFF2-40B4-BE49-F238E27FC236}">
                <a16:creationId xmlns:a16="http://schemas.microsoft.com/office/drawing/2014/main" id="{29DD0267-CE91-9C46-9204-2DF08978DB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4367213"/>
            <a:ext cx="804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6" name="Freeform 56">
            <a:extLst>
              <a:ext uri="{FF2B5EF4-FFF2-40B4-BE49-F238E27FC236}">
                <a16:creationId xmlns:a16="http://schemas.microsoft.com/office/drawing/2014/main" id="{7F95FD6F-8EB2-6046-8F93-591EE7071108}"/>
              </a:ext>
            </a:extLst>
          </p:cNvPr>
          <p:cNvSpPr>
            <a:spLocks/>
          </p:cNvSpPr>
          <p:nvPr/>
        </p:nvSpPr>
        <p:spPr bwMode="auto">
          <a:xfrm>
            <a:off x="2949576" y="1336676"/>
            <a:ext cx="42863" cy="42863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0 h 55"/>
              <a:gd name="T20" fmla="*/ 2147483646 w 55"/>
              <a:gd name="T21" fmla="*/ 0 h 55"/>
              <a:gd name="T22" fmla="*/ 2147483646 w 55"/>
              <a:gd name="T23" fmla="*/ 0 h 55"/>
              <a:gd name="T24" fmla="*/ 2147483646 w 55"/>
              <a:gd name="T25" fmla="*/ 0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2147483646 w 55"/>
              <a:gd name="T45" fmla="*/ 2147483646 h 55"/>
              <a:gd name="T46" fmla="*/ 2147483646 w 55"/>
              <a:gd name="T47" fmla="*/ 2147483646 h 55"/>
              <a:gd name="T48" fmla="*/ 2147483646 w 55"/>
              <a:gd name="T49" fmla="*/ 2147483646 h 55"/>
              <a:gd name="T50" fmla="*/ 2147483646 w 55"/>
              <a:gd name="T51" fmla="*/ 2147483646 h 55"/>
              <a:gd name="T52" fmla="*/ 2147483646 w 55"/>
              <a:gd name="T53" fmla="*/ 2147483646 h 55"/>
              <a:gd name="T54" fmla="*/ 2147483646 w 55"/>
              <a:gd name="T55" fmla="*/ 2147483646 h 55"/>
              <a:gd name="T56" fmla="*/ 2147483646 w 55"/>
              <a:gd name="T57" fmla="*/ 2147483646 h 55"/>
              <a:gd name="T58" fmla="*/ 2147483646 w 55"/>
              <a:gd name="T59" fmla="*/ 2147483646 h 55"/>
              <a:gd name="T60" fmla="*/ 2147483646 w 55"/>
              <a:gd name="T61" fmla="*/ 2147483646 h 55"/>
              <a:gd name="T62" fmla="*/ 2147483646 w 55"/>
              <a:gd name="T63" fmla="*/ 2147483646 h 55"/>
              <a:gd name="T64" fmla="*/ 2147483646 w 55"/>
              <a:gd name="T65" fmla="*/ 2147483646 h 55"/>
              <a:gd name="T66" fmla="*/ 2147483646 w 55"/>
              <a:gd name="T67" fmla="*/ 2147483646 h 55"/>
              <a:gd name="T68" fmla="*/ 2147483646 w 55"/>
              <a:gd name="T69" fmla="*/ 2147483646 h 55"/>
              <a:gd name="T70" fmla="*/ 2147483646 w 55"/>
              <a:gd name="T71" fmla="*/ 2147483646 h 55"/>
              <a:gd name="T72" fmla="*/ 2147483646 w 55"/>
              <a:gd name="T73" fmla="*/ 2147483646 h 55"/>
              <a:gd name="T74" fmla="*/ 2147483646 w 55"/>
              <a:gd name="T75" fmla="*/ 2147483646 h 55"/>
              <a:gd name="T76" fmla="*/ 2147483646 w 55"/>
              <a:gd name="T77" fmla="*/ 2147483646 h 55"/>
              <a:gd name="T78" fmla="*/ 2147483646 w 55"/>
              <a:gd name="T79" fmla="*/ 2147483646 h 55"/>
              <a:gd name="T80" fmla="*/ 2147483646 w 55"/>
              <a:gd name="T81" fmla="*/ 2147483646 h 55"/>
              <a:gd name="T82" fmla="*/ 2147483646 w 55"/>
              <a:gd name="T83" fmla="*/ 2147483646 h 55"/>
              <a:gd name="T84" fmla="*/ 2147483646 w 55"/>
              <a:gd name="T85" fmla="*/ 2147483646 h 55"/>
              <a:gd name="T86" fmla="*/ 2147483646 w 55"/>
              <a:gd name="T87" fmla="*/ 2147483646 h 55"/>
              <a:gd name="T88" fmla="*/ 2147483646 w 55"/>
              <a:gd name="T89" fmla="*/ 2147483646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5" h="55">
                <a:moveTo>
                  <a:pt x="28" y="27"/>
                </a:moveTo>
                <a:lnTo>
                  <a:pt x="55" y="27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5" y="19"/>
                </a:lnTo>
                <a:lnTo>
                  <a:pt x="54" y="18"/>
                </a:lnTo>
                <a:lnTo>
                  <a:pt x="54" y="16"/>
                </a:lnTo>
                <a:lnTo>
                  <a:pt x="54" y="15"/>
                </a:lnTo>
                <a:lnTo>
                  <a:pt x="53" y="14"/>
                </a:lnTo>
                <a:lnTo>
                  <a:pt x="53" y="12"/>
                </a:lnTo>
                <a:lnTo>
                  <a:pt x="51" y="12"/>
                </a:lnTo>
                <a:lnTo>
                  <a:pt x="51" y="11"/>
                </a:lnTo>
                <a:lnTo>
                  <a:pt x="50" y="10"/>
                </a:lnTo>
                <a:lnTo>
                  <a:pt x="48" y="8"/>
                </a:lnTo>
                <a:lnTo>
                  <a:pt x="47" y="7"/>
                </a:lnTo>
                <a:lnTo>
                  <a:pt x="46" y="5"/>
                </a:lnTo>
                <a:lnTo>
                  <a:pt x="44" y="5"/>
                </a:lnTo>
                <a:lnTo>
                  <a:pt x="44" y="4"/>
                </a:lnTo>
                <a:lnTo>
                  <a:pt x="43" y="4"/>
                </a:lnTo>
                <a:lnTo>
                  <a:pt x="42" y="3"/>
                </a:lnTo>
                <a:lnTo>
                  <a:pt x="40" y="3"/>
                </a:lnTo>
                <a:lnTo>
                  <a:pt x="39" y="1"/>
                </a:lnTo>
                <a:lnTo>
                  <a:pt x="37" y="1"/>
                </a:lnTo>
                <a:lnTo>
                  <a:pt x="36" y="1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1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3"/>
                </a:lnTo>
                <a:lnTo>
                  <a:pt x="15" y="3"/>
                </a:lnTo>
                <a:lnTo>
                  <a:pt x="14" y="4"/>
                </a:lnTo>
                <a:lnTo>
                  <a:pt x="13" y="4"/>
                </a:lnTo>
                <a:lnTo>
                  <a:pt x="13" y="5"/>
                </a:lnTo>
                <a:lnTo>
                  <a:pt x="11" y="5"/>
                </a:lnTo>
                <a:lnTo>
                  <a:pt x="10" y="7"/>
                </a:lnTo>
                <a:lnTo>
                  <a:pt x="9" y="8"/>
                </a:lnTo>
                <a:lnTo>
                  <a:pt x="7" y="10"/>
                </a:lnTo>
                <a:lnTo>
                  <a:pt x="6" y="11"/>
                </a:lnTo>
                <a:lnTo>
                  <a:pt x="6" y="12"/>
                </a:lnTo>
                <a:lnTo>
                  <a:pt x="5" y="12"/>
                </a:lnTo>
                <a:lnTo>
                  <a:pt x="5" y="14"/>
                </a:lnTo>
                <a:lnTo>
                  <a:pt x="3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2" y="23"/>
                </a:lnTo>
                <a:lnTo>
                  <a:pt x="2" y="25"/>
                </a:lnTo>
                <a:lnTo>
                  <a:pt x="2" y="26"/>
                </a:lnTo>
                <a:lnTo>
                  <a:pt x="0" y="27"/>
                </a:lnTo>
                <a:lnTo>
                  <a:pt x="2" y="29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6"/>
                </a:lnTo>
                <a:lnTo>
                  <a:pt x="3" y="37"/>
                </a:lnTo>
                <a:lnTo>
                  <a:pt x="3" y="38"/>
                </a:lnTo>
                <a:lnTo>
                  <a:pt x="3" y="40"/>
                </a:lnTo>
                <a:lnTo>
                  <a:pt x="5" y="40"/>
                </a:lnTo>
                <a:lnTo>
                  <a:pt x="5" y="41"/>
                </a:lnTo>
                <a:lnTo>
                  <a:pt x="6" y="43"/>
                </a:lnTo>
                <a:lnTo>
                  <a:pt x="6" y="44"/>
                </a:lnTo>
                <a:lnTo>
                  <a:pt x="7" y="45"/>
                </a:lnTo>
                <a:lnTo>
                  <a:pt x="9" y="45"/>
                </a:lnTo>
                <a:lnTo>
                  <a:pt x="9" y="47"/>
                </a:lnTo>
                <a:lnTo>
                  <a:pt x="10" y="48"/>
                </a:lnTo>
                <a:lnTo>
                  <a:pt x="11" y="48"/>
                </a:lnTo>
                <a:lnTo>
                  <a:pt x="13" y="49"/>
                </a:lnTo>
                <a:lnTo>
                  <a:pt x="14" y="51"/>
                </a:lnTo>
                <a:lnTo>
                  <a:pt x="15" y="51"/>
                </a:lnTo>
                <a:lnTo>
                  <a:pt x="17" y="52"/>
                </a:lnTo>
                <a:lnTo>
                  <a:pt x="18" y="52"/>
                </a:lnTo>
                <a:lnTo>
                  <a:pt x="20" y="54"/>
                </a:lnTo>
                <a:lnTo>
                  <a:pt x="21" y="54"/>
                </a:lnTo>
                <a:lnTo>
                  <a:pt x="22" y="54"/>
                </a:lnTo>
                <a:lnTo>
                  <a:pt x="24" y="55"/>
                </a:lnTo>
                <a:lnTo>
                  <a:pt x="25" y="55"/>
                </a:lnTo>
                <a:lnTo>
                  <a:pt x="26" y="55"/>
                </a:lnTo>
                <a:lnTo>
                  <a:pt x="28" y="55"/>
                </a:lnTo>
                <a:lnTo>
                  <a:pt x="31" y="55"/>
                </a:lnTo>
                <a:lnTo>
                  <a:pt x="32" y="55"/>
                </a:lnTo>
                <a:lnTo>
                  <a:pt x="33" y="55"/>
                </a:lnTo>
                <a:lnTo>
                  <a:pt x="35" y="54"/>
                </a:lnTo>
                <a:lnTo>
                  <a:pt x="36" y="54"/>
                </a:lnTo>
                <a:lnTo>
                  <a:pt x="37" y="54"/>
                </a:lnTo>
                <a:lnTo>
                  <a:pt x="39" y="52"/>
                </a:lnTo>
                <a:lnTo>
                  <a:pt x="40" y="52"/>
                </a:lnTo>
                <a:lnTo>
                  <a:pt x="42" y="51"/>
                </a:lnTo>
                <a:lnTo>
                  <a:pt x="43" y="51"/>
                </a:lnTo>
                <a:lnTo>
                  <a:pt x="44" y="49"/>
                </a:lnTo>
                <a:lnTo>
                  <a:pt x="46" y="48"/>
                </a:lnTo>
                <a:lnTo>
                  <a:pt x="47" y="48"/>
                </a:lnTo>
                <a:lnTo>
                  <a:pt x="48" y="47"/>
                </a:lnTo>
                <a:lnTo>
                  <a:pt x="48" y="45"/>
                </a:lnTo>
                <a:lnTo>
                  <a:pt x="50" y="45"/>
                </a:lnTo>
                <a:lnTo>
                  <a:pt x="51" y="44"/>
                </a:lnTo>
                <a:lnTo>
                  <a:pt x="51" y="43"/>
                </a:lnTo>
                <a:lnTo>
                  <a:pt x="53" y="41"/>
                </a:lnTo>
                <a:lnTo>
                  <a:pt x="53" y="40"/>
                </a:lnTo>
                <a:lnTo>
                  <a:pt x="54" y="40"/>
                </a:lnTo>
                <a:lnTo>
                  <a:pt x="54" y="38"/>
                </a:lnTo>
                <a:lnTo>
                  <a:pt x="54" y="37"/>
                </a:lnTo>
                <a:lnTo>
                  <a:pt x="55" y="36"/>
                </a:lnTo>
                <a:lnTo>
                  <a:pt x="55" y="34"/>
                </a:lnTo>
                <a:lnTo>
                  <a:pt x="55" y="33"/>
                </a:lnTo>
                <a:lnTo>
                  <a:pt x="55" y="32"/>
                </a:lnTo>
                <a:lnTo>
                  <a:pt x="55" y="30"/>
                </a:lnTo>
                <a:lnTo>
                  <a:pt x="55" y="29"/>
                </a:lnTo>
                <a:lnTo>
                  <a:pt x="55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7" name="Freeform 57">
            <a:extLst>
              <a:ext uri="{FF2B5EF4-FFF2-40B4-BE49-F238E27FC236}">
                <a16:creationId xmlns:a16="http://schemas.microsoft.com/office/drawing/2014/main" id="{FD518247-0B57-DF47-9ECC-09E2244A7306}"/>
              </a:ext>
            </a:extLst>
          </p:cNvPr>
          <p:cNvSpPr>
            <a:spLocks/>
          </p:cNvSpPr>
          <p:nvPr/>
        </p:nvSpPr>
        <p:spPr bwMode="auto">
          <a:xfrm>
            <a:off x="2935289" y="1323975"/>
            <a:ext cx="53975" cy="52388"/>
          </a:xfrm>
          <a:custGeom>
            <a:avLst/>
            <a:gdLst>
              <a:gd name="T0" fmla="*/ 2147483646 w 67"/>
              <a:gd name="T1" fmla="*/ 2147483646 h 65"/>
              <a:gd name="T2" fmla="*/ 2147483646 w 67"/>
              <a:gd name="T3" fmla="*/ 2147483646 h 65"/>
              <a:gd name="T4" fmla="*/ 2147483646 w 67"/>
              <a:gd name="T5" fmla="*/ 2147483646 h 65"/>
              <a:gd name="T6" fmla="*/ 2147483646 w 67"/>
              <a:gd name="T7" fmla="*/ 2147483646 h 65"/>
              <a:gd name="T8" fmla="*/ 2147483646 w 67"/>
              <a:gd name="T9" fmla="*/ 2147483646 h 65"/>
              <a:gd name="T10" fmla="*/ 2147483646 w 67"/>
              <a:gd name="T11" fmla="*/ 2147483646 h 65"/>
              <a:gd name="T12" fmla="*/ 2147483646 w 67"/>
              <a:gd name="T13" fmla="*/ 2147483646 h 65"/>
              <a:gd name="T14" fmla="*/ 2147483646 w 67"/>
              <a:gd name="T15" fmla="*/ 2147483646 h 65"/>
              <a:gd name="T16" fmla="*/ 2147483646 w 67"/>
              <a:gd name="T17" fmla="*/ 2147483646 h 65"/>
              <a:gd name="T18" fmla="*/ 2147483646 w 67"/>
              <a:gd name="T19" fmla="*/ 0 h 65"/>
              <a:gd name="T20" fmla="*/ 2147483646 w 67"/>
              <a:gd name="T21" fmla="*/ 0 h 65"/>
              <a:gd name="T22" fmla="*/ 2147483646 w 67"/>
              <a:gd name="T23" fmla="*/ 0 h 65"/>
              <a:gd name="T24" fmla="*/ 2147483646 w 67"/>
              <a:gd name="T25" fmla="*/ 0 h 65"/>
              <a:gd name="T26" fmla="*/ 2147483646 w 67"/>
              <a:gd name="T27" fmla="*/ 2147483646 h 65"/>
              <a:gd name="T28" fmla="*/ 2147483646 w 67"/>
              <a:gd name="T29" fmla="*/ 2147483646 h 65"/>
              <a:gd name="T30" fmla="*/ 2147483646 w 67"/>
              <a:gd name="T31" fmla="*/ 2147483646 h 65"/>
              <a:gd name="T32" fmla="*/ 2147483646 w 67"/>
              <a:gd name="T33" fmla="*/ 2147483646 h 65"/>
              <a:gd name="T34" fmla="*/ 2147483646 w 67"/>
              <a:gd name="T35" fmla="*/ 2147483646 h 65"/>
              <a:gd name="T36" fmla="*/ 2147483646 w 67"/>
              <a:gd name="T37" fmla="*/ 2147483646 h 65"/>
              <a:gd name="T38" fmla="*/ 2147483646 w 67"/>
              <a:gd name="T39" fmla="*/ 2147483646 h 65"/>
              <a:gd name="T40" fmla="*/ 2147483646 w 67"/>
              <a:gd name="T41" fmla="*/ 2147483646 h 65"/>
              <a:gd name="T42" fmla="*/ 0 w 67"/>
              <a:gd name="T43" fmla="*/ 2147483646 h 65"/>
              <a:gd name="T44" fmla="*/ 0 w 67"/>
              <a:gd name="T45" fmla="*/ 2147483646 h 65"/>
              <a:gd name="T46" fmla="*/ 2147483646 w 67"/>
              <a:gd name="T47" fmla="*/ 2147483646 h 65"/>
              <a:gd name="T48" fmla="*/ 2147483646 w 67"/>
              <a:gd name="T49" fmla="*/ 2147483646 h 65"/>
              <a:gd name="T50" fmla="*/ 2147483646 w 67"/>
              <a:gd name="T51" fmla="*/ 2147483646 h 65"/>
              <a:gd name="T52" fmla="*/ 2147483646 w 67"/>
              <a:gd name="T53" fmla="*/ 2147483646 h 65"/>
              <a:gd name="T54" fmla="*/ 2147483646 w 67"/>
              <a:gd name="T55" fmla="*/ 2147483646 h 65"/>
              <a:gd name="T56" fmla="*/ 2147483646 w 67"/>
              <a:gd name="T57" fmla="*/ 2147483646 h 65"/>
              <a:gd name="T58" fmla="*/ 2147483646 w 67"/>
              <a:gd name="T59" fmla="*/ 2147483646 h 65"/>
              <a:gd name="T60" fmla="*/ 2147483646 w 67"/>
              <a:gd name="T61" fmla="*/ 2147483646 h 65"/>
              <a:gd name="T62" fmla="*/ 2147483646 w 67"/>
              <a:gd name="T63" fmla="*/ 2147483646 h 65"/>
              <a:gd name="T64" fmla="*/ 2147483646 w 67"/>
              <a:gd name="T65" fmla="*/ 2147483646 h 65"/>
              <a:gd name="T66" fmla="*/ 2147483646 w 67"/>
              <a:gd name="T67" fmla="*/ 2147483646 h 65"/>
              <a:gd name="T68" fmla="*/ 2147483646 w 67"/>
              <a:gd name="T69" fmla="*/ 2147483646 h 65"/>
              <a:gd name="T70" fmla="*/ 2147483646 w 67"/>
              <a:gd name="T71" fmla="*/ 2147483646 h 65"/>
              <a:gd name="T72" fmla="*/ 2147483646 w 67"/>
              <a:gd name="T73" fmla="*/ 2147483646 h 65"/>
              <a:gd name="T74" fmla="*/ 2147483646 w 67"/>
              <a:gd name="T75" fmla="*/ 2147483646 h 65"/>
              <a:gd name="T76" fmla="*/ 2147483646 w 67"/>
              <a:gd name="T77" fmla="*/ 2147483646 h 65"/>
              <a:gd name="T78" fmla="*/ 2147483646 w 67"/>
              <a:gd name="T79" fmla="*/ 2147483646 h 65"/>
              <a:gd name="T80" fmla="*/ 2147483646 w 67"/>
              <a:gd name="T81" fmla="*/ 2147483646 h 65"/>
              <a:gd name="T82" fmla="*/ 2147483646 w 67"/>
              <a:gd name="T83" fmla="*/ 2147483646 h 65"/>
              <a:gd name="T84" fmla="*/ 2147483646 w 67"/>
              <a:gd name="T85" fmla="*/ 2147483646 h 65"/>
              <a:gd name="T86" fmla="*/ 2147483646 w 67"/>
              <a:gd name="T87" fmla="*/ 2147483646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5">
                <a:moveTo>
                  <a:pt x="67" y="32"/>
                </a:moveTo>
                <a:lnTo>
                  <a:pt x="67" y="31"/>
                </a:lnTo>
                <a:lnTo>
                  <a:pt x="67" y="30"/>
                </a:lnTo>
                <a:lnTo>
                  <a:pt x="67" y="27"/>
                </a:lnTo>
                <a:lnTo>
                  <a:pt x="67" y="26"/>
                </a:lnTo>
                <a:lnTo>
                  <a:pt x="66" y="24"/>
                </a:lnTo>
                <a:lnTo>
                  <a:pt x="66" y="23"/>
                </a:lnTo>
                <a:lnTo>
                  <a:pt x="66" y="21"/>
                </a:lnTo>
                <a:lnTo>
                  <a:pt x="64" y="20"/>
                </a:lnTo>
                <a:lnTo>
                  <a:pt x="64" y="17"/>
                </a:lnTo>
                <a:lnTo>
                  <a:pt x="63" y="16"/>
                </a:lnTo>
                <a:lnTo>
                  <a:pt x="63" y="15"/>
                </a:lnTo>
                <a:lnTo>
                  <a:pt x="62" y="13"/>
                </a:lnTo>
                <a:lnTo>
                  <a:pt x="60" y="12"/>
                </a:lnTo>
                <a:lnTo>
                  <a:pt x="59" y="10"/>
                </a:lnTo>
                <a:lnTo>
                  <a:pt x="58" y="9"/>
                </a:lnTo>
                <a:lnTo>
                  <a:pt x="56" y="8"/>
                </a:lnTo>
                <a:lnTo>
                  <a:pt x="55" y="6"/>
                </a:lnTo>
                <a:lnTo>
                  <a:pt x="53" y="5"/>
                </a:lnTo>
                <a:lnTo>
                  <a:pt x="52" y="5"/>
                </a:lnTo>
                <a:lnTo>
                  <a:pt x="51" y="4"/>
                </a:lnTo>
                <a:lnTo>
                  <a:pt x="49" y="4"/>
                </a:lnTo>
                <a:lnTo>
                  <a:pt x="48" y="2"/>
                </a:lnTo>
                <a:lnTo>
                  <a:pt x="47" y="2"/>
                </a:lnTo>
                <a:lnTo>
                  <a:pt x="45" y="1"/>
                </a:lnTo>
                <a:lnTo>
                  <a:pt x="44" y="1"/>
                </a:lnTo>
                <a:lnTo>
                  <a:pt x="42" y="0"/>
                </a:lnTo>
                <a:lnTo>
                  <a:pt x="41" y="0"/>
                </a:lnTo>
                <a:lnTo>
                  <a:pt x="38" y="0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3" y="1"/>
                </a:lnTo>
                <a:lnTo>
                  <a:pt x="22" y="1"/>
                </a:lnTo>
                <a:lnTo>
                  <a:pt x="21" y="2"/>
                </a:lnTo>
                <a:lnTo>
                  <a:pt x="19" y="2"/>
                </a:lnTo>
                <a:lnTo>
                  <a:pt x="18" y="4"/>
                </a:lnTo>
                <a:lnTo>
                  <a:pt x="16" y="4"/>
                </a:lnTo>
                <a:lnTo>
                  <a:pt x="15" y="5"/>
                </a:lnTo>
                <a:lnTo>
                  <a:pt x="14" y="5"/>
                </a:lnTo>
                <a:lnTo>
                  <a:pt x="12" y="6"/>
                </a:lnTo>
                <a:lnTo>
                  <a:pt x="11" y="8"/>
                </a:lnTo>
                <a:lnTo>
                  <a:pt x="10" y="9"/>
                </a:lnTo>
                <a:lnTo>
                  <a:pt x="10" y="10"/>
                </a:lnTo>
                <a:lnTo>
                  <a:pt x="8" y="12"/>
                </a:lnTo>
                <a:lnTo>
                  <a:pt x="7" y="12"/>
                </a:lnTo>
                <a:lnTo>
                  <a:pt x="5" y="13"/>
                </a:lnTo>
                <a:lnTo>
                  <a:pt x="5" y="15"/>
                </a:lnTo>
                <a:lnTo>
                  <a:pt x="4" y="16"/>
                </a:lnTo>
                <a:lnTo>
                  <a:pt x="4" y="17"/>
                </a:lnTo>
                <a:lnTo>
                  <a:pt x="3" y="20"/>
                </a:lnTo>
                <a:lnTo>
                  <a:pt x="3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3" y="43"/>
                </a:lnTo>
                <a:lnTo>
                  <a:pt x="3" y="46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2"/>
                </a:lnTo>
                <a:lnTo>
                  <a:pt x="7" y="53"/>
                </a:lnTo>
                <a:lnTo>
                  <a:pt x="8" y="54"/>
                </a:lnTo>
                <a:lnTo>
                  <a:pt x="10" y="54"/>
                </a:lnTo>
                <a:lnTo>
                  <a:pt x="10" y="56"/>
                </a:lnTo>
                <a:lnTo>
                  <a:pt x="11" y="57"/>
                </a:lnTo>
                <a:lnTo>
                  <a:pt x="12" y="59"/>
                </a:lnTo>
                <a:lnTo>
                  <a:pt x="14" y="60"/>
                </a:lnTo>
                <a:lnTo>
                  <a:pt x="15" y="60"/>
                </a:lnTo>
                <a:lnTo>
                  <a:pt x="16" y="61"/>
                </a:lnTo>
                <a:lnTo>
                  <a:pt x="18" y="61"/>
                </a:lnTo>
                <a:lnTo>
                  <a:pt x="19" y="63"/>
                </a:lnTo>
                <a:lnTo>
                  <a:pt x="21" y="64"/>
                </a:lnTo>
                <a:lnTo>
                  <a:pt x="22" y="64"/>
                </a:lnTo>
                <a:lnTo>
                  <a:pt x="23" y="64"/>
                </a:lnTo>
                <a:lnTo>
                  <a:pt x="26" y="65"/>
                </a:lnTo>
                <a:lnTo>
                  <a:pt x="27" y="65"/>
                </a:lnTo>
                <a:lnTo>
                  <a:pt x="29" y="65"/>
                </a:lnTo>
                <a:lnTo>
                  <a:pt x="30" y="65"/>
                </a:lnTo>
                <a:lnTo>
                  <a:pt x="31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5"/>
                </a:lnTo>
                <a:lnTo>
                  <a:pt x="41" y="65"/>
                </a:lnTo>
                <a:lnTo>
                  <a:pt x="42" y="65"/>
                </a:lnTo>
                <a:lnTo>
                  <a:pt x="44" y="64"/>
                </a:lnTo>
                <a:lnTo>
                  <a:pt x="45" y="64"/>
                </a:lnTo>
                <a:lnTo>
                  <a:pt x="47" y="64"/>
                </a:lnTo>
                <a:lnTo>
                  <a:pt x="48" y="63"/>
                </a:lnTo>
                <a:lnTo>
                  <a:pt x="49" y="61"/>
                </a:lnTo>
                <a:lnTo>
                  <a:pt x="51" y="61"/>
                </a:lnTo>
                <a:lnTo>
                  <a:pt x="52" y="60"/>
                </a:lnTo>
                <a:lnTo>
                  <a:pt x="53" y="60"/>
                </a:lnTo>
                <a:lnTo>
                  <a:pt x="55" y="59"/>
                </a:lnTo>
                <a:lnTo>
                  <a:pt x="56" y="57"/>
                </a:lnTo>
                <a:lnTo>
                  <a:pt x="58" y="56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62" y="52"/>
                </a:lnTo>
                <a:lnTo>
                  <a:pt x="63" y="50"/>
                </a:lnTo>
                <a:lnTo>
                  <a:pt x="63" y="49"/>
                </a:lnTo>
                <a:lnTo>
                  <a:pt x="64" y="48"/>
                </a:lnTo>
                <a:lnTo>
                  <a:pt x="64" y="46"/>
                </a:lnTo>
                <a:lnTo>
                  <a:pt x="66" y="43"/>
                </a:lnTo>
                <a:lnTo>
                  <a:pt x="66" y="42"/>
                </a:lnTo>
                <a:lnTo>
                  <a:pt x="66" y="41"/>
                </a:lnTo>
                <a:lnTo>
                  <a:pt x="67" y="39"/>
                </a:lnTo>
                <a:lnTo>
                  <a:pt x="67" y="38"/>
                </a:lnTo>
                <a:lnTo>
                  <a:pt x="67" y="37"/>
                </a:lnTo>
                <a:lnTo>
                  <a:pt x="67" y="34"/>
                </a:lnTo>
                <a:lnTo>
                  <a:pt x="67" y="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8" name="Line 58">
            <a:extLst>
              <a:ext uri="{FF2B5EF4-FFF2-40B4-BE49-F238E27FC236}">
                <a16:creationId xmlns:a16="http://schemas.microsoft.com/office/drawing/2014/main" id="{AE933DC8-32F0-154A-9416-FFE7C33C13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5172075"/>
            <a:ext cx="784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9" name="Rectangle 59">
            <a:extLst>
              <a:ext uri="{FF2B5EF4-FFF2-40B4-BE49-F238E27FC236}">
                <a16:creationId xmlns:a16="http://schemas.microsoft.com/office/drawing/2014/main" id="{6473DDF3-E896-014D-9B0E-F5CC55417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9191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70" name="Line 60">
            <a:extLst>
              <a:ext uri="{FF2B5EF4-FFF2-40B4-BE49-F238E27FC236}">
                <a16:creationId xmlns:a16="http://schemas.microsoft.com/office/drawing/2014/main" id="{879E95A0-DE1B-AE40-8E19-987CC5823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120900"/>
            <a:ext cx="1588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1" name="Line 61">
            <a:extLst>
              <a:ext uri="{FF2B5EF4-FFF2-40B4-BE49-F238E27FC236}">
                <a16:creationId xmlns:a16="http://schemas.microsoft.com/office/drawing/2014/main" id="{475C6DDE-97F8-1D42-8C16-E57D95811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466850"/>
            <a:ext cx="1588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2" name="Freeform 62">
            <a:extLst>
              <a:ext uri="{FF2B5EF4-FFF2-40B4-BE49-F238E27FC236}">
                <a16:creationId xmlns:a16="http://schemas.microsoft.com/office/drawing/2014/main" id="{2B55B725-49AC-D642-96EE-22C15D16CD82}"/>
              </a:ext>
            </a:extLst>
          </p:cNvPr>
          <p:cNvSpPr>
            <a:spLocks/>
          </p:cNvSpPr>
          <p:nvPr/>
        </p:nvSpPr>
        <p:spPr bwMode="auto">
          <a:xfrm>
            <a:off x="3254376" y="1663700"/>
            <a:ext cx="347663" cy="349250"/>
          </a:xfrm>
          <a:custGeom>
            <a:avLst/>
            <a:gdLst>
              <a:gd name="T0" fmla="*/ 2147483646 w 439"/>
              <a:gd name="T1" fmla="*/ 2147483646 h 439"/>
              <a:gd name="T2" fmla="*/ 0 w 439"/>
              <a:gd name="T3" fmla="*/ 0 h 439"/>
              <a:gd name="T4" fmla="*/ 2147483646 w 439"/>
              <a:gd name="T5" fmla="*/ 0 h 439"/>
              <a:gd name="T6" fmla="*/ 2147483646 w 439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9" h="439">
                <a:moveTo>
                  <a:pt x="219" y="439"/>
                </a:moveTo>
                <a:lnTo>
                  <a:pt x="0" y="0"/>
                </a:lnTo>
                <a:lnTo>
                  <a:pt x="439" y="0"/>
                </a:lnTo>
                <a:lnTo>
                  <a:pt x="219" y="439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3" name="Freeform 63">
            <a:extLst>
              <a:ext uri="{FF2B5EF4-FFF2-40B4-BE49-F238E27FC236}">
                <a16:creationId xmlns:a16="http://schemas.microsoft.com/office/drawing/2014/main" id="{14364635-652D-4A46-AD5A-9C9D6670E152}"/>
              </a:ext>
            </a:extLst>
          </p:cNvPr>
          <p:cNvSpPr>
            <a:spLocks/>
          </p:cNvSpPr>
          <p:nvPr/>
        </p:nvSpPr>
        <p:spPr bwMode="auto">
          <a:xfrm>
            <a:off x="3382963" y="2033589"/>
            <a:ext cx="93662" cy="90487"/>
          </a:xfrm>
          <a:custGeom>
            <a:avLst/>
            <a:gdLst>
              <a:gd name="T0" fmla="*/ 2147483646 w 116"/>
              <a:gd name="T1" fmla="*/ 2147483646 h 115"/>
              <a:gd name="T2" fmla="*/ 2147483646 w 116"/>
              <a:gd name="T3" fmla="*/ 2147483646 h 115"/>
              <a:gd name="T4" fmla="*/ 2147483646 w 116"/>
              <a:gd name="T5" fmla="*/ 2147483646 h 115"/>
              <a:gd name="T6" fmla="*/ 2147483646 w 116"/>
              <a:gd name="T7" fmla="*/ 2147483646 h 115"/>
              <a:gd name="T8" fmla="*/ 2147483646 w 116"/>
              <a:gd name="T9" fmla="*/ 2147483646 h 115"/>
              <a:gd name="T10" fmla="*/ 2147483646 w 116"/>
              <a:gd name="T11" fmla="*/ 2147483646 h 115"/>
              <a:gd name="T12" fmla="*/ 2147483646 w 116"/>
              <a:gd name="T13" fmla="*/ 2147483646 h 115"/>
              <a:gd name="T14" fmla="*/ 2147483646 w 116"/>
              <a:gd name="T15" fmla="*/ 2147483646 h 115"/>
              <a:gd name="T16" fmla="*/ 2147483646 w 116"/>
              <a:gd name="T17" fmla="*/ 2147483646 h 115"/>
              <a:gd name="T18" fmla="*/ 2147483646 w 116"/>
              <a:gd name="T19" fmla="*/ 0 h 115"/>
              <a:gd name="T20" fmla="*/ 2147483646 w 116"/>
              <a:gd name="T21" fmla="*/ 0 h 115"/>
              <a:gd name="T22" fmla="*/ 2147483646 w 116"/>
              <a:gd name="T23" fmla="*/ 0 h 115"/>
              <a:gd name="T24" fmla="*/ 2147483646 w 116"/>
              <a:gd name="T25" fmla="*/ 2147483646 h 115"/>
              <a:gd name="T26" fmla="*/ 2147483646 w 116"/>
              <a:gd name="T27" fmla="*/ 2147483646 h 115"/>
              <a:gd name="T28" fmla="*/ 2147483646 w 116"/>
              <a:gd name="T29" fmla="*/ 2147483646 h 115"/>
              <a:gd name="T30" fmla="*/ 2147483646 w 116"/>
              <a:gd name="T31" fmla="*/ 2147483646 h 115"/>
              <a:gd name="T32" fmla="*/ 2147483646 w 116"/>
              <a:gd name="T33" fmla="*/ 2147483646 h 115"/>
              <a:gd name="T34" fmla="*/ 2147483646 w 116"/>
              <a:gd name="T35" fmla="*/ 2147483646 h 115"/>
              <a:gd name="T36" fmla="*/ 2147483646 w 116"/>
              <a:gd name="T37" fmla="*/ 2147483646 h 115"/>
              <a:gd name="T38" fmla="*/ 2147483646 w 116"/>
              <a:gd name="T39" fmla="*/ 2147483646 h 115"/>
              <a:gd name="T40" fmla="*/ 2147483646 w 116"/>
              <a:gd name="T41" fmla="*/ 2147483646 h 115"/>
              <a:gd name="T42" fmla="*/ 0 w 116"/>
              <a:gd name="T43" fmla="*/ 2147483646 h 115"/>
              <a:gd name="T44" fmla="*/ 2147483646 w 116"/>
              <a:gd name="T45" fmla="*/ 2147483646 h 115"/>
              <a:gd name="T46" fmla="*/ 2147483646 w 116"/>
              <a:gd name="T47" fmla="*/ 2147483646 h 115"/>
              <a:gd name="T48" fmla="*/ 2147483646 w 116"/>
              <a:gd name="T49" fmla="*/ 2147483646 h 115"/>
              <a:gd name="T50" fmla="*/ 2147483646 w 116"/>
              <a:gd name="T51" fmla="*/ 2147483646 h 115"/>
              <a:gd name="T52" fmla="*/ 2147483646 w 116"/>
              <a:gd name="T53" fmla="*/ 2147483646 h 115"/>
              <a:gd name="T54" fmla="*/ 2147483646 w 116"/>
              <a:gd name="T55" fmla="*/ 2147483646 h 115"/>
              <a:gd name="T56" fmla="*/ 2147483646 w 116"/>
              <a:gd name="T57" fmla="*/ 2147483646 h 115"/>
              <a:gd name="T58" fmla="*/ 2147483646 w 116"/>
              <a:gd name="T59" fmla="*/ 2147483646 h 115"/>
              <a:gd name="T60" fmla="*/ 2147483646 w 116"/>
              <a:gd name="T61" fmla="*/ 2147483646 h 115"/>
              <a:gd name="T62" fmla="*/ 2147483646 w 116"/>
              <a:gd name="T63" fmla="*/ 2147483646 h 115"/>
              <a:gd name="T64" fmla="*/ 2147483646 w 116"/>
              <a:gd name="T65" fmla="*/ 2147483646 h 115"/>
              <a:gd name="T66" fmla="*/ 2147483646 w 116"/>
              <a:gd name="T67" fmla="*/ 2147483646 h 115"/>
              <a:gd name="T68" fmla="*/ 2147483646 w 116"/>
              <a:gd name="T69" fmla="*/ 2147483646 h 115"/>
              <a:gd name="T70" fmla="*/ 2147483646 w 116"/>
              <a:gd name="T71" fmla="*/ 2147483646 h 115"/>
              <a:gd name="T72" fmla="*/ 2147483646 w 116"/>
              <a:gd name="T73" fmla="*/ 2147483646 h 115"/>
              <a:gd name="T74" fmla="*/ 2147483646 w 116"/>
              <a:gd name="T75" fmla="*/ 2147483646 h 115"/>
              <a:gd name="T76" fmla="*/ 2147483646 w 116"/>
              <a:gd name="T77" fmla="*/ 2147483646 h 115"/>
              <a:gd name="T78" fmla="*/ 2147483646 w 116"/>
              <a:gd name="T79" fmla="*/ 2147483646 h 115"/>
              <a:gd name="T80" fmla="*/ 2147483646 w 116"/>
              <a:gd name="T81" fmla="*/ 2147483646 h 115"/>
              <a:gd name="T82" fmla="*/ 2147483646 w 116"/>
              <a:gd name="T83" fmla="*/ 2147483646 h 115"/>
              <a:gd name="T84" fmla="*/ 2147483646 w 116"/>
              <a:gd name="T85" fmla="*/ 2147483646 h 115"/>
              <a:gd name="T86" fmla="*/ 2147483646 w 116"/>
              <a:gd name="T87" fmla="*/ 2147483646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6" h="115">
                <a:moveTo>
                  <a:pt x="116" y="58"/>
                </a:moveTo>
                <a:lnTo>
                  <a:pt x="116" y="55"/>
                </a:lnTo>
                <a:lnTo>
                  <a:pt x="116" y="52"/>
                </a:lnTo>
                <a:lnTo>
                  <a:pt x="116" y="50"/>
                </a:lnTo>
                <a:lnTo>
                  <a:pt x="115" y="45"/>
                </a:lnTo>
                <a:lnTo>
                  <a:pt x="115" y="43"/>
                </a:lnTo>
                <a:lnTo>
                  <a:pt x="114" y="40"/>
                </a:lnTo>
                <a:lnTo>
                  <a:pt x="114" y="37"/>
                </a:lnTo>
                <a:lnTo>
                  <a:pt x="112" y="36"/>
                </a:lnTo>
                <a:lnTo>
                  <a:pt x="111" y="33"/>
                </a:lnTo>
                <a:lnTo>
                  <a:pt x="110" y="30"/>
                </a:lnTo>
                <a:lnTo>
                  <a:pt x="108" y="28"/>
                </a:lnTo>
                <a:lnTo>
                  <a:pt x="107" y="25"/>
                </a:lnTo>
                <a:lnTo>
                  <a:pt x="105" y="23"/>
                </a:lnTo>
                <a:lnTo>
                  <a:pt x="103" y="21"/>
                </a:lnTo>
                <a:lnTo>
                  <a:pt x="101" y="19"/>
                </a:lnTo>
                <a:lnTo>
                  <a:pt x="100" y="17"/>
                </a:lnTo>
                <a:lnTo>
                  <a:pt x="97" y="15"/>
                </a:lnTo>
                <a:lnTo>
                  <a:pt x="96" y="12"/>
                </a:lnTo>
                <a:lnTo>
                  <a:pt x="93" y="11"/>
                </a:lnTo>
                <a:lnTo>
                  <a:pt x="90" y="10"/>
                </a:lnTo>
                <a:lnTo>
                  <a:pt x="89" y="8"/>
                </a:lnTo>
                <a:lnTo>
                  <a:pt x="86" y="7"/>
                </a:lnTo>
                <a:lnTo>
                  <a:pt x="83" y="6"/>
                </a:lnTo>
                <a:lnTo>
                  <a:pt x="81" y="4"/>
                </a:lnTo>
                <a:lnTo>
                  <a:pt x="78" y="3"/>
                </a:lnTo>
                <a:lnTo>
                  <a:pt x="75" y="3"/>
                </a:lnTo>
                <a:lnTo>
                  <a:pt x="72" y="1"/>
                </a:lnTo>
                <a:lnTo>
                  <a:pt x="70" y="1"/>
                </a:lnTo>
                <a:lnTo>
                  <a:pt x="67" y="0"/>
                </a:lnTo>
                <a:lnTo>
                  <a:pt x="64" y="0"/>
                </a:lnTo>
                <a:lnTo>
                  <a:pt x="62" y="0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6" y="1"/>
                </a:lnTo>
                <a:lnTo>
                  <a:pt x="44" y="1"/>
                </a:lnTo>
                <a:lnTo>
                  <a:pt x="41" y="3"/>
                </a:lnTo>
                <a:lnTo>
                  <a:pt x="38" y="3"/>
                </a:lnTo>
                <a:lnTo>
                  <a:pt x="35" y="4"/>
                </a:lnTo>
                <a:lnTo>
                  <a:pt x="33" y="6"/>
                </a:lnTo>
                <a:lnTo>
                  <a:pt x="30" y="7"/>
                </a:lnTo>
                <a:lnTo>
                  <a:pt x="29" y="8"/>
                </a:lnTo>
                <a:lnTo>
                  <a:pt x="26" y="10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8" y="17"/>
                </a:lnTo>
                <a:lnTo>
                  <a:pt x="15" y="19"/>
                </a:lnTo>
                <a:lnTo>
                  <a:pt x="13" y="21"/>
                </a:lnTo>
                <a:lnTo>
                  <a:pt x="12" y="23"/>
                </a:lnTo>
                <a:lnTo>
                  <a:pt x="11" y="25"/>
                </a:lnTo>
                <a:lnTo>
                  <a:pt x="8" y="28"/>
                </a:lnTo>
                <a:lnTo>
                  <a:pt x="7" y="30"/>
                </a:lnTo>
                <a:lnTo>
                  <a:pt x="5" y="33"/>
                </a:lnTo>
                <a:lnTo>
                  <a:pt x="5" y="36"/>
                </a:lnTo>
                <a:lnTo>
                  <a:pt x="4" y="37"/>
                </a:lnTo>
                <a:lnTo>
                  <a:pt x="3" y="40"/>
                </a:lnTo>
                <a:lnTo>
                  <a:pt x="3" y="43"/>
                </a:lnTo>
                <a:lnTo>
                  <a:pt x="1" y="45"/>
                </a:lnTo>
                <a:lnTo>
                  <a:pt x="1" y="50"/>
                </a:lnTo>
                <a:lnTo>
                  <a:pt x="1" y="52"/>
                </a:lnTo>
                <a:lnTo>
                  <a:pt x="0" y="55"/>
                </a:lnTo>
                <a:lnTo>
                  <a:pt x="0" y="58"/>
                </a:lnTo>
                <a:lnTo>
                  <a:pt x="0" y="61"/>
                </a:lnTo>
                <a:lnTo>
                  <a:pt x="1" y="63"/>
                </a:lnTo>
                <a:lnTo>
                  <a:pt x="1" y="66"/>
                </a:lnTo>
                <a:lnTo>
                  <a:pt x="1" y="70"/>
                </a:lnTo>
                <a:lnTo>
                  <a:pt x="3" y="73"/>
                </a:lnTo>
                <a:lnTo>
                  <a:pt x="3" y="76"/>
                </a:lnTo>
                <a:lnTo>
                  <a:pt x="4" y="78"/>
                </a:lnTo>
                <a:lnTo>
                  <a:pt x="5" y="81"/>
                </a:lnTo>
                <a:lnTo>
                  <a:pt x="5" y="82"/>
                </a:lnTo>
                <a:lnTo>
                  <a:pt x="7" y="85"/>
                </a:lnTo>
                <a:lnTo>
                  <a:pt x="8" y="88"/>
                </a:lnTo>
                <a:lnTo>
                  <a:pt x="11" y="91"/>
                </a:lnTo>
                <a:lnTo>
                  <a:pt x="12" y="92"/>
                </a:lnTo>
                <a:lnTo>
                  <a:pt x="13" y="95"/>
                </a:lnTo>
                <a:lnTo>
                  <a:pt x="15" y="98"/>
                </a:lnTo>
                <a:lnTo>
                  <a:pt x="18" y="99"/>
                </a:lnTo>
                <a:lnTo>
                  <a:pt x="19" y="100"/>
                </a:lnTo>
                <a:lnTo>
                  <a:pt x="22" y="103"/>
                </a:lnTo>
                <a:lnTo>
                  <a:pt x="23" y="104"/>
                </a:lnTo>
                <a:lnTo>
                  <a:pt x="26" y="106"/>
                </a:lnTo>
                <a:lnTo>
                  <a:pt x="29" y="107"/>
                </a:lnTo>
                <a:lnTo>
                  <a:pt x="30" y="109"/>
                </a:lnTo>
                <a:lnTo>
                  <a:pt x="33" y="110"/>
                </a:lnTo>
                <a:lnTo>
                  <a:pt x="35" y="111"/>
                </a:lnTo>
                <a:lnTo>
                  <a:pt x="38" y="113"/>
                </a:lnTo>
                <a:lnTo>
                  <a:pt x="41" y="114"/>
                </a:lnTo>
                <a:lnTo>
                  <a:pt x="44" y="114"/>
                </a:lnTo>
                <a:lnTo>
                  <a:pt x="46" y="115"/>
                </a:lnTo>
                <a:lnTo>
                  <a:pt x="49" y="115"/>
                </a:lnTo>
                <a:lnTo>
                  <a:pt x="52" y="115"/>
                </a:lnTo>
                <a:lnTo>
                  <a:pt x="56" y="115"/>
                </a:lnTo>
                <a:lnTo>
                  <a:pt x="59" y="115"/>
                </a:lnTo>
                <a:lnTo>
                  <a:pt x="62" y="115"/>
                </a:lnTo>
                <a:lnTo>
                  <a:pt x="64" y="115"/>
                </a:lnTo>
                <a:lnTo>
                  <a:pt x="67" y="115"/>
                </a:lnTo>
                <a:lnTo>
                  <a:pt x="70" y="115"/>
                </a:lnTo>
                <a:lnTo>
                  <a:pt x="72" y="114"/>
                </a:lnTo>
                <a:lnTo>
                  <a:pt x="75" y="114"/>
                </a:lnTo>
                <a:lnTo>
                  <a:pt x="78" y="113"/>
                </a:lnTo>
                <a:lnTo>
                  <a:pt x="81" y="111"/>
                </a:lnTo>
                <a:lnTo>
                  <a:pt x="83" y="110"/>
                </a:lnTo>
                <a:lnTo>
                  <a:pt x="86" y="109"/>
                </a:lnTo>
                <a:lnTo>
                  <a:pt x="89" y="107"/>
                </a:lnTo>
                <a:lnTo>
                  <a:pt x="90" y="106"/>
                </a:lnTo>
                <a:lnTo>
                  <a:pt x="93" y="104"/>
                </a:lnTo>
                <a:lnTo>
                  <a:pt x="96" y="103"/>
                </a:lnTo>
                <a:lnTo>
                  <a:pt x="97" y="100"/>
                </a:lnTo>
                <a:lnTo>
                  <a:pt x="100" y="99"/>
                </a:lnTo>
                <a:lnTo>
                  <a:pt x="101" y="98"/>
                </a:lnTo>
                <a:lnTo>
                  <a:pt x="103" y="95"/>
                </a:lnTo>
                <a:lnTo>
                  <a:pt x="105" y="92"/>
                </a:lnTo>
                <a:lnTo>
                  <a:pt x="107" y="91"/>
                </a:lnTo>
                <a:lnTo>
                  <a:pt x="108" y="88"/>
                </a:lnTo>
                <a:lnTo>
                  <a:pt x="110" y="85"/>
                </a:lnTo>
                <a:lnTo>
                  <a:pt x="111" y="82"/>
                </a:lnTo>
                <a:lnTo>
                  <a:pt x="112" y="81"/>
                </a:lnTo>
                <a:lnTo>
                  <a:pt x="114" y="78"/>
                </a:lnTo>
                <a:lnTo>
                  <a:pt x="114" y="76"/>
                </a:lnTo>
                <a:lnTo>
                  <a:pt x="115" y="73"/>
                </a:lnTo>
                <a:lnTo>
                  <a:pt x="115" y="70"/>
                </a:lnTo>
                <a:lnTo>
                  <a:pt x="116" y="66"/>
                </a:lnTo>
                <a:lnTo>
                  <a:pt x="116" y="63"/>
                </a:lnTo>
                <a:lnTo>
                  <a:pt x="116" y="61"/>
                </a:lnTo>
                <a:lnTo>
                  <a:pt x="116" y="5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4" name="Line 64">
            <a:extLst>
              <a:ext uri="{FF2B5EF4-FFF2-40B4-BE49-F238E27FC236}">
                <a16:creationId xmlns:a16="http://schemas.microsoft.com/office/drawing/2014/main" id="{FEBCECB3-43B1-004C-A839-34737FBB8A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4039" y="2120900"/>
            <a:ext cx="1587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5" name="Line 65">
            <a:extLst>
              <a:ext uri="{FF2B5EF4-FFF2-40B4-BE49-F238E27FC236}">
                <a16:creationId xmlns:a16="http://schemas.microsoft.com/office/drawing/2014/main" id="{C87154A3-EC3A-D94A-A7B3-C68ED5CFC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9" y="1466850"/>
            <a:ext cx="1587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6" name="Freeform 66">
            <a:extLst>
              <a:ext uri="{FF2B5EF4-FFF2-40B4-BE49-F238E27FC236}">
                <a16:creationId xmlns:a16="http://schemas.microsoft.com/office/drawing/2014/main" id="{F71664D8-534E-F749-8EBC-D17761C52554}"/>
              </a:ext>
            </a:extLst>
          </p:cNvPr>
          <p:cNvSpPr>
            <a:spLocks/>
          </p:cNvSpPr>
          <p:nvPr/>
        </p:nvSpPr>
        <p:spPr bwMode="auto">
          <a:xfrm>
            <a:off x="4191001" y="1663700"/>
            <a:ext cx="347663" cy="349250"/>
          </a:xfrm>
          <a:custGeom>
            <a:avLst/>
            <a:gdLst>
              <a:gd name="T0" fmla="*/ 2147483646 w 439"/>
              <a:gd name="T1" fmla="*/ 2147483646 h 439"/>
              <a:gd name="T2" fmla="*/ 0 w 439"/>
              <a:gd name="T3" fmla="*/ 0 h 439"/>
              <a:gd name="T4" fmla="*/ 2147483646 w 439"/>
              <a:gd name="T5" fmla="*/ 0 h 439"/>
              <a:gd name="T6" fmla="*/ 2147483646 w 439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9" h="439">
                <a:moveTo>
                  <a:pt x="220" y="439"/>
                </a:moveTo>
                <a:lnTo>
                  <a:pt x="0" y="0"/>
                </a:lnTo>
                <a:lnTo>
                  <a:pt x="439" y="0"/>
                </a:lnTo>
                <a:lnTo>
                  <a:pt x="220" y="439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7" name="Freeform 67">
            <a:extLst>
              <a:ext uri="{FF2B5EF4-FFF2-40B4-BE49-F238E27FC236}">
                <a16:creationId xmlns:a16="http://schemas.microsoft.com/office/drawing/2014/main" id="{7F10641E-DD42-3E4C-9B13-7119640FFD4B}"/>
              </a:ext>
            </a:extLst>
          </p:cNvPr>
          <p:cNvSpPr>
            <a:spLocks/>
          </p:cNvSpPr>
          <p:nvPr/>
        </p:nvSpPr>
        <p:spPr bwMode="auto">
          <a:xfrm>
            <a:off x="4319588" y="2033589"/>
            <a:ext cx="93662" cy="90487"/>
          </a:xfrm>
          <a:custGeom>
            <a:avLst/>
            <a:gdLst>
              <a:gd name="T0" fmla="*/ 2147483646 w 116"/>
              <a:gd name="T1" fmla="*/ 2147483646 h 115"/>
              <a:gd name="T2" fmla="*/ 2147483646 w 116"/>
              <a:gd name="T3" fmla="*/ 2147483646 h 115"/>
              <a:gd name="T4" fmla="*/ 2147483646 w 116"/>
              <a:gd name="T5" fmla="*/ 2147483646 h 115"/>
              <a:gd name="T6" fmla="*/ 2147483646 w 116"/>
              <a:gd name="T7" fmla="*/ 2147483646 h 115"/>
              <a:gd name="T8" fmla="*/ 2147483646 w 116"/>
              <a:gd name="T9" fmla="*/ 2147483646 h 115"/>
              <a:gd name="T10" fmla="*/ 2147483646 w 116"/>
              <a:gd name="T11" fmla="*/ 2147483646 h 115"/>
              <a:gd name="T12" fmla="*/ 2147483646 w 116"/>
              <a:gd name="T13" fmla="*/ 2147483646 h 115"/>
              <a:gd name="T14" fmla="*/ 2147483646 w 116"/>
              <a:gd name="T15" fmla="*/ 2147483646 h 115"/>
              <a:gd name="T16" fmla="*/ 2147483646 w 116"/>
              <a:gd name="T17" fmla="*/ 2147483646 h 115"/>
              <a:gd name="T18" fmla="*/ 2147483646 w 116"/>
              <a:gd name="T19" fmla="*/ 0 h 115"/>
              <a:gd name="T20" fmla="*/ 2147483646 w 116"/>
              <a:gd name="T21" fmla="*/ 0 h 115"/>
              <a:gd name="T22" fmla="*/ 2147483646 w 116"/>
              <a:gd name="T23" fmla="*/ 0 h 115"/>
              <a:gd name="T24" fmla="*/ 2147483646 w 116"/>
              <a:gd name="T25" fmla="*/ 2147483646 h 115"/>
              <a:gd name="T26" fmla="*/ 2147483646 w 116"/>
              <a:gd name="T27" fmla="*/ 2147483646 h 115"/>
              <a:gd name="T28" fmla="*/ 2147483646 w 116"/>
              <a:gd name="T29" fmla="*/ 2147483646 h 115"/>
              <a:gd name="T30" fmla="*/ 2147483646 w 116"/>
              <a:gd name="T31" fmla="*/ 2147483646 h 115"/>
              <a:gd name="T32" fmla="*/ 2147483646 w 116"/>
              <a:gd name="T33" fmla="*/ 2147483646 h 115"/>
              <a:gd name="T34" fmla="*/ 2147483646 w 116"/>
              <a:gd name="T35" fmla="*/ 2147483646 h 115"/>
              <a:gd name="T36" fmla="*/ 2147483646 w 116"/>
              <a:gd name="T37" fmla="*/ 2147483646 h 115"/>
              <a:gd name="T38" fmla="*/ 2147483646 w 116"/>
              <a:gd name="T39" fmla="*/ 2147483646 h 115"/>
              <a:gd name="T40" fmla="*/ 2147483646 w 116"/>
              <a:gd name="T41" fmla="*/ 2147483646 h 115"/>
              <a:gd name="T42" fmla="*/ 0 w 116"/>
              <a:gd name="T43" fmla="*/ 2147483646 h 115"/>
              <a:gd name="T44" fmla="*/ 2147483646 w 116"/>
              <a:gd name="T45" fmla="*/ 2147483646 h 115"/>
              <a:gd name="T46" fmla="*/ 2147483646 w 116"/>
              <a:gd name="T47" fmla="*/ 2147483646 h 115"/>
              <a:gd name="T48" fmla="*/ 2147483646 w 116"/>
              <a:gd name="T49" fmla="*/ 2147483646 h 115"/>
              <a:gd name="T50" fmla="*/ 2147483646 w 116"/>
              <a:gd name="T51" fmla="*/ 2147483646 h 115"/>
              <a:gd name="T52" fmla="*/ 2147483646 w 116"/>
              <a:gd name="T53" fmla="*/ 2147483646 h 115"/>
              <a:gd name="T54" fmla="*/ 2147483646 w 116"/>
              <a:gd name="T55" fmla="*/ 2147483646 h 115"/>
              <a:gd name="T56" fmla="*/ 2147483646 w 116"/>
              <a:gd name="T57" fmla="*/ 2147483646 h 115"/>
              <a:gd name="T58" fmla="*/ 2147483646 w 116"/>
              <a:gd name="T59" fmla="*/ 2147483646 h 115"/>
              <a:gd name="T60" fmla="*/ 2147483646 w 116"/>
              <a:gd name="T61" fmla="*/ 2147483646 h 115"/>
              <a:gd name="T62" fmla="*/ 2147483646 w 116"/>
              <a:gd name="T63" fmla="*/ 2147483646 h 115"/>
              <a:gd name="T64" fmla="*/ 2147483646 w 116"/>
              <a:gd name="T65" fmla="*/ 2147483646 h 115"/>
              <a:gd name="T66" fmla="*/ 2147483646 w 116"/>
              <a:gd name="T67" fmla="*/ 2147483646 h 115"/>
              <a:gd name="T68" fmla="*/ 2147483646 w 116"/>
              <a:gd name="T69" fmla="*/ 2147483646 h 115"/>
              <a:gd name="T70" fmla="*/ 2147483646 w 116"/>
              <a:gd name="T71" fmla="*/ 2147483646 h 115"/>
              <a:gd name="T72" fmla="*/ 2147483646 w 116"/>
              <a:gd name="T73" fmla="*/ 2147483646 h 115"/>
              <a:gd name="T74" fmla="*/ 2147483646 w 116"/>
              <a:gd name="T75" fmla="*/ 2147483646 h 115"/>
              <a:gd name="T76" fmla="*/ 2147483646 w 116"/>
              <a:gd name="T77" fmla="*/ 2147483646 h 115"/>
              <a:gd name="T78" fmla="*/ 2147483646 w 116"/>
              <a:gd name="T79" fmla="*/ 2147483646 h 115"/>
              <a:gd name="T80" fmla="*/ 2147483646 w 116"/>
              <a:gd name="T81" fmla="*/ 2147483646 h 115"/>
              <a:gd name="T82" fmla="*/ 2147483646 w 116"/>
              <a:gd name="T83" fmla="*/ 2147483646 h 115"/>
              <a:gd name="T84" fmla="*/ 2147483646 w 116"/>
              <a:gd name="T85" fmla="*/ 2147483646 h 115"/>
              <a:gd name="T86" fmla="*/ 2147483646 w 116"/>
              <a:gd name="T87" fmla="*/ 2147483646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6" h="115">
                <a:moveTo>
                  <a:pt x="116" y="58"/>
                </a:moveTo>
                <a:lnTo>
                  <a:pt x="116" y="55"/>
                </a:lnTo>
                <a:lnTo>
                  <a:pt x="116" y="52"/>
                </a:lnTo>
                <a:lnTo>
                  <a:pt x="116" y="50"/>
                </a:lnTo>
                <a:lnTo>
                  <a:pt x="115" y="45"/>
                </a:lnTo>
                <a:lnTo>
                  <a:pt x="115" y="43"/>
                </a:lnTo>
                <a:lnTo>
                  <a:pt x="113" y="40"/>
                </a:lnTo>
                <a:lnTo>
                  <a:pt x="113" y="37"/>
                </a:lnTo>
                <a:lnTo>
                  <a:pt x="112" y="36"/>
                </a:lnTo>
                <a:lnTo>
                  <a:pt x="111" y="33"/>
                </a:lnTo>
                <a:lnTo>
                  <a:pt x="109" y="30"/>
                </a:lnTo>
                <a:lnTo>
                  <a:pt x="108" y="28"/>
                </a:lnTo>
                <a:lnTo>
                  <a:pt x="107" y="25"/>
                </a:lnTo>
                <a:lnTo>
                  <a:pt x="105" y="23"/>
                </a:lnTo>
                <a:lnTo>
                  <a:pt x="102" y="21"/>
                </a:lnTo>
                <a:lnTo>
                  <a:pt x="101" y="19"/>
                </a:lnTo>
                <a:lnTo>
                  <a:pt x="100" y="17"/>
                </a:lnTo>
                <a:lnTo>
                  <a:pt x="97" y="15"/>
                </a:lnTo>
                <a:lnTo>
                  <a:pt x="96" y="12"/>
                </a:lnTo>
                <a:lnTo>
                  <a:pt x="93" y="11"/>
                </a:lnTo>
                <a:lnTo>
                  <a:pt x="90" y="10"/>
                </a:lnTo>
                <a:lnTo>
                  <a:pt x="89" y="8"/>
                </a:lnTo>
                <a:lnTo>
                  <a:pt x="86" y="7"/>
                </a:lnTo>
                <a:lnTo>
                  <a:pt x="83" y="6"/>
                </a:lnTo>
                <a:lnTo>
                  <a:pt x="81" y="4"/>
                </a:lnTo>
                <a:lnTo>
                  <a:pt x="78" y="3"/>
                </a:lnTo>
                <a:lnTo>
                  <a:pt x="75" y="3"/>
                </a:lnTo>
                <a:lnTo>
                  <a:pt x="72" y="1"/>
                </a:lnTo>
                <a:lnTo>
                  <a:pt x="70" y="1"/>
                </a:lnTo>
                <a:lnTo>
                  <a:pt x="67" y="0"/>
                </a:lnTo>
                <a:lnTo>
                  <a:pt x="64" y="0"/>
                </a:lnTo>
                <a:lnTo>
                  <a:pt x="61" y="0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6" y="1"/>
                </a:lnTo>
                <a:lnTo>
                  <a:pt x="44" y="1"/>
                </a:lnTo>
                <a:lnTo>
                  <a:pt x="41" y="3"/>
                </a:lnTo>
                <a:lnTo>
                  <a:pt x="38" y="3"/>
                </a:lnTo>
                <a:lnTo>
                  <a:pt x="35" y="4"/>
                </a:lnTo>
                <a:lnTo>
                  <a:pt x="33" y="6"/>
                </a:lnTo>
                <a:lnTo>
                  <a:pt x="30" y="7"/>
                </a:lnTo>
                <a:lnTo>
                  <a:pt x="28" y="8"/>
                </a:lnTo>
                <a:lnTo>
                  <a:pt x="26" y="10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7" y="17"/>
                </a:lnTo>
                <a:lnTo>
                  <a:pt x="15" y="19"/>
                </a:lnTo>
                <a:lnTo>
                  <a:pt x="13" y="21"/>
                </a:lnTo>
                <a:lnTo>
                  <a:pt x="12" y="23"/>
                </a:lnTo>
                <a:lnTo>
                  <a:pt x="11" y="25"/>
                </a:lnTo>
                <a:lnTo>
                  <a:pt x="8" y="28"/>
                </a:lnTo>
                <a:lnTo>
                  <a:pt x="6" y="30"/>
                </a:lnTo>
                <a:lnTo>
                  <a:pt x="5" y="33"/>
                </a:lnTo>
                <a:lnTo>
                  <a:pt x="5" y="36"/>
                </a:lnTo>
                <a:lnTo>
                  <a:pt x="4" y="37"/>
                </a:lnTo>
                <a:lnTo>
                  <a:pt x="2" y="40"/>
                </a:lnTo>
                <a:lnTo>
                  <a:pt x="2" y="43"/>
                </a:lnTo>
                <a:lnTo>
                  <a:pt x="1" y="45"/>
                </a:lnTo>
                <a:lnTo>
                  <a:pt x="1" y="50"/>
                </a:lnTo>
                <a:lnTo>
                  <a:pt x="1" y="52"/>
                </a:lnTo>
                <a:lnTo>
                  <a:pt x="0" y="55"/>
                </a:lnTo>
                <a:lnTo>
                  <a:pt x="0" y="58"/>
                </a:lnTo>
                <a:lnTo>
                  <a:pt x="0" y="61"/>
                </a:lnTo>
                <a:lnTo>
                  <a:pt x="1" y="63"/>
                </a:lnTo>
                <a:lnTo>
                  <a:pt x="1" y="66"/>
                </a:lnTo>
                <a:lnTo>
                  <a:pt x="1" y="70"/>
                </a:lnTo>
                <a:lnTo>
                  <a:pt x="2" y="73"/>
                </a:lnTo>
                <a:lnTo>
                  <a:pt x="2" y="76"/>
                </a:lnTo>
                <a:lnTo>
                  <a:pt x="4" y="78"/>
                </a:lnTo>
                <a:lnTo>
                  <a:pt x="5" y="81"/>
                </a:lnTo>
                <a:lnTo>
                  <a:pt x="5" y="82"/>
                </a:lnTo>
                <a:lnTo>
                  <a:pt x="6" y="85"/>
                </a:lnTo>
                <a:lnTo>
                  <a:pt x="8" y="88"/>
                </a:lnTo>
                <a:lnTo>
                  <a:pt x="11" y="91"/>
                </a:lnTo>
                <a:lnTo>
                  <a:pt x="12" y="92"/>
                </a:lnTo>
                <a:lnTo>
                  <a:pt x="13" y="95"/>
                </a:lnTo>
                <a:lnTo>
                  <a:pt x="15" y="98"/>
                </a:lnTo>
                <a:lnTo>
                  <a:pt x="17" y="99"/>
                </a:lnTo>
                <a:lnTo>
                  <a:pt x="19" y="100"/>
                </a:lnTo>
                <a:lnTo>
                  <a:pt x="22" y="103"/>
                </a:lnTo>
                <a:lnTo>
                  <a:pt x="23" y="104"/>
                </a:lnTo>
                <a:lnTo>
                  <a:pt x="26" y="106"/>
                </a:lnTo>
                <a:lnTo>
                  <a:pt x="28" y="107"/>
                </a:lnTo>
                <a:lnTo>
                  <a:pt x="30" y="109"/>
                </a:lnTo>
                <a:lnTo>
                  <a:pt x="33" y="110"/>
                </a:lnTo>
                <a:lnTo>
                  <a:pt x="35" y="111"/>
                </a:lnTo>
                <a:lnTo>
                  <a:pt x="38" y="113"/>
                </a:lnTo>
                <a:lnTo>
                  <a:pt x="41" y="114"/>
                </a:lnTo>
                <a:lnTo>
                  <a:pt x="44" y="114"/>
                </a:lnTo>
                <a:lnTo>
                  <a:pt x="46" y="115"/>
                </a:lnTo>
                <a:lnTo>
                  <a:pt x="49" y="115"/>
                </a:lnTo>
                <a:lnTo>
                  <a:pt x="52" y="115"/>
                </a:lnTo>
                <a:lnTo>
                  <a:pt x="56" y="115"/>
                </a:lnTo>
                <a:lnTo>
                  <a:pt x="59" y="115"/>
                </a:lnTo>
                <a:lnTo>
                  <a:pt x="61" y="115"/>
                </a:lnTo>
                <a:lnTo>
                  <a:pt x="64" y="115"/>
                </a:lnTo>
                <a:lnTo>
                  <a:pt x="67" y="115"/>
                </a:lnTo>
                <a:lnTo>
                  <a:pt x="70" y="115"/>
                </a:lnTo>
                <a:lnTo>
                  <a:pt x="72" y="114"/>
                </a:lnTo>
                <a:lnTo>
                  <a:pt x="75" y="114"/>
                </a:lnTo>
                <a:lnTo>
                  <a:pt x="78" y="113"/>
                </a:lnTo>
                <a:lnTo>
                  <a:pt x="81" y="111"/>
                </a:lnTo>
                <a:lnTo>
                  <a:pt x="83" y="110"/>
                </a:lnTo>
                <a:lnTo>
                  <a:pt x="86" y="109"/>
                </a:lnTo>
                <a:lnTo>
                  <a:pt x="89" y="107"/>
                </a:lnTo>
                <a:lnTo>
                  <a:pt x="90" y="106"/>
                </a:lnTo>
                <a:lnTo>
                  <a:pt x="93" y="104"/>
                </a:lnTo>
                <a:lnTo>
                  <a:pt x="96" y="103"/>
                </a:lnTo>
                <a:lnTo>
                  <a:pt x="97" y="100"/>
                </a:lnTo>
                <a:lnTo>
                  <a:pt x="100" y="99"/>
                </a:lnTo>
                <a:lnTo>
                  <a:pt x="101" y="98"/>
                </a:lnTo>
                <a:lnTo>
                  <a:pt x="102" y="95"/>
                </a:lnTo>
                <a:lnTo>
                  <a:pt x="105" y="92"/>
                </a:lnTo>
                <a:lnTo>
                  <a:pt x="107" y="91"/>
                </a:lnTo>
                <a:lnTo>
                  <a:pt x="108" y="88"/>
                </a:lnTo>
                <a:lnTo>
                  <a:pt x="109" y="85"/>
                </a:lnTo>
                <a:lnTo>
                  <a:pt x="111" y="82"/>
                </a:lnTo>
                <a:lnTo>
                  <a:pt x="112" y="81"/>
                </a:lnTo>
                <a:lnTo>
                  <a:pt x="113" y="78"/>
                </a:lnTo>
                <a:lnTo>
                  <a:pt x="113" y="76"/>
                </a:lnTo>
                <a:lnTo>
                  <a:pt x="115" y="73"/>
                </a:lnTo>
                <a:lnTo>
                  <a:pt x="115" y="70"/>
                </a:lnTo>
                <a:lnTo>
                  <a:pt x="116" y="66"/>
                </a:lnTo>
                <a:lnTo>
                  <a:pt x="116" y="63"/>
                </a:lnTo>
                <a:lnTo>
                  <a:pt x="116" y="61"/>
                </a:lnTo>
                <a:lnTo>
                  <a:pt x="116" y="5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8" name="Line 68">
            <a:extLst>
              <a:ext uri="{FF2B5EF4-FFF2-40B4-BE49-F238E27FC236}">
                <a16:creationId xmlns:a16="http://schemas.microsoft.com/office/drawing/2014/main" id="{1799E026-A812-444E-96F7-1AFC3CA8A3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0025" y="2120900"/>
            <a:ext cx="1588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9" name="Line 69">
            <a:extLst>
              <a:ext uri="{FF2B5EF4-FFF2-40B4-BE49-F238E27FC236}">
                <a16:creationId xmlns:a16="http://schemas.microsoft.com/office/drawing/2014/main" id="{36977B78-CF4F-EC49-9E4B-345F569C0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0025" y="1466850"/>
            <a:ext cx="1588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0" name="Freeform 70">
            <a:extLst>
              <a:ext uri="{FF2B5EF4-FFF2-40B4-BE49-F238E27FC236}">
                <a16:creationId xmlns:a16="http://schemas.microsoft.com/office/drawing/2014/main" id="{D2C65A2A-077C-B749-8CAA-23BCF5071BCC}"/>
              </a:ext>
            </a:extLst>
          </p:cNvPr>
          <p:cNvSpPr>
            <a:spLocks/>
          </p:cNvSpPr>
          <p:nvPr/>
        </p:nvSpPr>
        <p:spPr bwMode="auto">
          <a:xfrm>
            <a:off x="5105401" y="1663700"/>
            <a:ext cx="347663" cy="349250"/>
          </a:xfrm>
          <a:custGeom>
            <a:avLst/>
            <a:gdLst>
              <a:gd name="T0" fmla="*/ 2147483646 w 439"/>
              <a:gd name="T1" fmla="*/ 2147483646 h 439"/>
              <a:gd name="T2" fmla="*/ 0 w 439"/>
              <a:gd name="T3" fmla="*/ 0 h 439"/>
              <a:gd name="T4" fmla="*/ 2147483646 w 439"/>
              <a:gd name="T5" fmla="*/ 0 h 439"/>
              <a:gd name="T6" fmla="*/ 2147483646 w 439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9" h="439">
                <a:moveTo>
                  <a:pt x="219" y="439"/>
                </a:moveTo>
                <a:lnTo>
                  <a:pt x="0" y="0"/>
                </a:lnTo>
                <a:lnTo>
                  <a:pt x="439" y="0"/>
                </a:lnTo>
                <a:lnTo>
                  <a:pt x="219" y="439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1" name="Freeform 71">
            <a:extLst>
              <a:ext uri="{FF2B5EF4-FFF2-40B4-BE49-F238E27FC236}">
                <a16:creationId xmlns:a16="http://schemas.microsoft.com/office/drawing/2014/main" id="{60911CC2-C3F0-EF45-A227-149EC1CEC81C}"/>
              </a:ext>
            </a:extLst>
          </p:cNvPr>
          <p:cNvSpPr>
            <a:spLocks/>
          </p:cNvSpPr>
          <p:nvPr/>
        </p:nvSpPr>
        <p:spPr bwMode="auto">
          <a:xfrm>
            <a:off x="5233988" y="2033589"/>
            <a:ext cx="93662" cy="90487"/>
          </a:xfrm>
          <a:custGeom>
            <a:avLst/>
            <a:gdLst>
              <a:gd name="T0" fmla="*/ 2147483646 w 117"/>
              <a:gd name="T1" fmla="*/ 2147483646 h 115"/>
              <a:gd name="T2" fmla="*/ 2147483646 w 117"/>
              <a:gd name="T3" fmla="*/ 2147483646 h 115"/>
              <a:gd name="T4" fmla="*/ 2147483646 w 117"/>
              <a:gd name="T5" fmla="*/ 2147483646 h 115"/>
              <a:gd name="T6" fmla="*/ 2147483646 w 117"/>
              <a:gd name="T7" fmla="*/ 2147483646 h 115"/>
              <a:gd name="T8" fmla="*/ 2147483646 w 117"/>
              <a:gd name="T9" fmla="*/ 2147483646 h 115"/>
              <a:gd name="T10" fmla="*/ 2147483646 w 117"/>
              <a:gd name="T11" fmla="*/ 2147483646 h 115"/>
              <a:gd name="T12" fmla="*/ 2147483646 w 117"/>
              <a:gd name="T13" fmla="*/ 2147483646 h 115"/>
              <a:gd name="T14" fmla="*/ 2147483646 w 117"/>
              <a:gd name="T15" fmla="*/ 2147483646 h 115"/>
              <a:gd name="T16" fmla="*/ 2147483646 w 117"/>
              <a:gd name="T17" fmla="*/ 2147483646 h 115"/>
              <a:gd name="T18" fmla="*/ 2147483646 w 117"/>
              <a:gd name="T19" fmla="*/ 0 h 115"/>
              <a:gd name="T20" fmla="*/ 2147483646 w 117"/>
              <a:gd name="T21" fmla="*/ 0 h 115"/>
              <a:gd name="T22" fmla="*/ 2147483646 w 117"/>
              <a:gd name="T23" fmla="*/ 0 h 115"/>
              <a:gd name="T24" fmla="*/ 2147483646 w 117"/>
              <a:gd name="T25" fmla="*/ 2147483646 h 115"/>
              <a:gd name="T26" fmla="*/ 2147483646 w 117"/>
              <a:gd name="T27" fmla="*/ 2147483646 h 115"/>
              <a:gd name="T28" fmla="*/ 2147483646 w 117"/>
              <a:gd name="T29" fmla="*/ 2147483646 h 115"/>
              <a:gd name="T30" fmla="*/ 2147483646 w 117"/>
              <a:gd name="T31" fmla="*/ 2147483646 h 115"/>
              <a:gd name="T32" fmla="*/ 2147483646 w 117"/>
              <a:gd name="T33" fmla="*/ 2147483646 h 115"/>
              <a:gd name="T34" fmla="*/ 2147483646 w 117"/>
              <a:gd name="T35" fmla="*/ 2147483646 h 115"/>
              <a:gd name="T36" fmla="*/ 2147483646 w 117"/>
              <a:gd name="T37" fmla="*/ 2147483646 h 115"/>
              <a:gd name="T38" fmla="*/ 2147483646 w 117"/>
              <a:gd name="T39" fmla="*/ 2147483646 h 115"/>
              <a:gd name="T40" fmla="*/ 2147483646 w 117"/>
              <a:gd name="T41" fmla="*/ 2147483646 h 115"/>
              <a:gd name="T42" fmla="*/ 0 w 117"/>
              <a:gd name="T43" fmla="*/ 2147483646 h 115"/>
              <a:gd name="T44" fmla="*/ 2147483646 w 117"/>
              <a:gd name="T45" fmla="*/ 2147483646 h 115"/>
              <a:gd name="T46" fmla="*/ 2147483646 w 117"/>
              <a:gd name="T47" fmla="*/ 2147483646 h 115"/>
              <a:gd name="T48" fmla="*/ 2147483646 w 117"/>
              <a:gd name="T49" fmla="*/ 2147483646 h 115"/>
              <a:gd name="T50" fmla="*/ 2147483646 w 117"/>
              <a:gd name="T51" fmla="*/ 2147483646 h 115"/>
              <a:gd name="T52" fmla="*/ 2147483646 w 117"/>
              <a:gd name="T53" fmla="*/ 2147483646 h 115"/>
              <a:gd name="T54" fmla="*/ 2147483646 w 117"/>
              <a:gd name="T55" fmla="*/ 2147483646 h 115"/>
              <a:gd name="T56" fmla="*/ 2147483646 w 117"/>
              <a:gd name="T57" fmla="*/ 2147483646 h 115"/>
              <a:gd name="T58" fmla="*/ 2147483646 w 117"/>
              <a:gd name="T59" fmla="*/ 2147483646 h 115"/>
              <a:gd name="T60" fmla="*/ 2147483646 w 117"/>
              <a:gd name="T61" fmla="*/ 2147483646 h 115"/>
              <a:gd name="T62" fmla="*/ 2147483646 w 117"/>
              <a:gd name="T63" fmla="*/ 2147483646 h 115"/>
              <a:gd name="T64" fmla="*/ 2147483646 w 117"/>
              <a:gd name="T65" fmla="*/ 2147483646 h 115"/>
              <a:gd name="T66" fmla="*/ 2147483646 w 117"/>
              <a:gd name="T67" fmla="*/ 2147483646 h 115"/>
              <a:gd name="T68" fmla="*/ 2147483646 w 117"/>
              <a:gd name="T69" fmla="*/ 2147483646 h 115"/>
              <a:gd name="T70" fmla="*/ 2147483646 w 117"/>
              <a:gd name="T71" fmla="*/ 2147483646 h 115"/>
              <a:gd name="T72" fmla="*/ 2147483646 w 117"/>
              <a:gd name="T73" fmla="*/ 2147483646 h 115"/>
              <a:gd name="T74" fmla="*/ 2147483646 w 117"/>
              <a:gd name="T75" fmla="*/ 2147483646 h 115"/>
              <a:gd name="T76" fmla="*/ 2147483646 w 117"/>
              <a:gd name="T77" fmla="*/ 2147483646 h 115"/>
              <a:gd name="T78" fmla="*/ 2147483646 w 117"/>
              <a:gd name="T79" fmla="*/ 2147483646 h 115"/>
              <a:gd name="T80" fmla="*/ 2147483646 w 117"/>
              <a:gd name="T81" fmla="*/ 2147483646 h 115"/>
              <a:gd name="T82" fmla="*/ 2147483646 w 117"/>
              <a:gd name="T83" fmla="*/ 2147483646 h 115"/>
              <a:gd name="T84" fmla="*/ 2147483646 w 117"/>
              <a:gd name="T85" fmla="*/ 2147483646 h 115"/>
              <a:gd name="T86" fmla="*/ 2147483646 w 117"/>
              <a:gd name="T87" fmla="*/ 2147483646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7" h="115">
                <a:moveTo>
                  <a:pt x="117" y="58"/>
                </a:moveTo>
                <a:lnTo>
                  <a:pt x="117" y="55"/>
                </a:lnTo>
                <a:lnTo>
                  <a:pt x="117" y="52"/>
                </a:lnTo>
                <a:lnTo>
                  <a:pt x="117" y="50"/>
                </a:lnTo>
                <a:lnTo>
                  <a:pt x="115" y="45"/>
                </a:lnTo>
                <a:lnTo>
                  <a:pt x="115" y="43"/>
                </a:lnTo>
                <a:lnTo>
                  <a:pt x="114" y="40"/>
                </a:lnTo>
                <a:lnTo>
                  <a:pt x="114" y="37"/>
                </a:lnTo>
                <a:lnTo>
                  <a:pt x="112" y="36"/>
                </a:lnTo>
                <a:lnTo>
                  <a:pt x="111" y="33"/>
                </a:lnTo>
                <a:lnTo>
                  <a:pt x="110" y="30"/>
                </a:lnTo>
                <a:lnTo>
                  <a:pt x="108" y="28"/>
                </a:lnTo>
                <a:lnTo>
                  <a:pt x="107" y="25"/>
                </a:lnTo>
                <a:lnTo>
                  <a:pt x="106" y="23"/>
                </a:lnTo>
                <a:lnTo>
                  <a:pt x="103" y="21"/>
                </a:lnTo>
                <a:lnTo>
                  <a:pt x="102" y="19"/>
                </a:lnTo>
                <a:lnTo>
                  <a:pt x="100" y="17"/>
                </a:lnTo>
                <a:lnTo>
                  <a:pt x="97" y="15"/>
                </a:lnTo>
                <a:lnTo>
                  <a:pt x="96" y="12"/>
                </a:lnTo>
                <a:lnTo>
                  <a:pt x="93" y="11"/>
                </a:lnTo>
                <a:lnTo>
                  <a:pt x="91" y="10"/>
                </a:lnTo>
                <a:lnTo>
                  <a:pt x="89" y="8"/>
                </a:lnTo>
                <a:lnTo>
                  <a:pt x="86" y="7"/>
                </a:lnTo>
                <a:lnTo>
                  <a:pt x="84" y="6"/>
                </a:lnTo>
                <a:lnTo>
                  <a:pt x="81" y="4"/>
                </a:lnTo>
                <a:lnTo>
                  <a:pt x="78" y="3"/>
                </a:lnTo>
                <a:lnTo>
                  <a:pt x="75" y="3"/>
                </a:lnTo>
                <a:lnTo>
                  <a:pt x="73" y="1"/>
                </a:lnTo>
                <a:lnTo>
                  <a:pt x="70" y="1"/>
                </a:lnTo>
                <a:lnTo>
                  <a:pt x="67" y="0"/>
                </a:lnTo>
                <a:lnTo>
                  <a:pt x="64" y="0"/>
                </a:lnTo>
                <a:lnTo>
                  <a:pt x="62" y="0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7" y="1"/>
                </a:lnTo>
                <a:lnTo>
                  <a:pt x="44" y="1"/>
                </a:lnTo>
                <a:lnTo>
                  <a:pt x="41" y="3"/>
                </a:lnTo>
                <a:lnTo>
                  <a:pt x="38" y="3"/>
                </a:lnTo>
                <a:lnTo>
                  <a:pt x="36" y="4"/>
                </a:lnTo>
                <a:lnTo>
                  <a:pt x="33" y="6"/>
                </a:lnTo>
                <a:lnTo>
                  <a:pt x="30" y="7"/>
                </a:lnTo>
                <a:lnTo>
                  <a:pt x="29" y="8"/>
                </a:lnTo>
                <a:lnTo>
                  <a:pt x="26" y="10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8" y="17"/>
                </a:lnTo>
                <a:lnTo>
                  <a:pt x="15" y="19"/>
                </a:lnTo>
                <a:lnTo>
                  <a:pt x="14" y="21"/>
                </a:lnTo>
                <a:lnTo>
                  <a:pt x="12" y="23"/>
                </a:lnTo>
                <a:lnTo>
                  <a:pt x="11" y="25"/>
                </a:lnTo>
                <a:lnTo>
                  <a:pt x="8" y="28"/>
                </a:lnTo>
                <a:lnTo>
                  <a:pt x="7" y="30"/>
                </a:lnTo>
                <a:lnTo>
                  <a:pt x="5" y="33"/>
                </a:lnTo>
                <a:lnTo>
                  <a:pt x="5" y="36"/>
                </a:lnTo>
                <a:lnTo>
                  <a:pt x="4" y="37"/>
                </a:lnTo>
                <a:lnTo>
                  <a:pt x="3" y="40"/>
                </a:lnTo>
                <a:lnTo>
                  <a:pt x="3" y="43"/>
                </a:lnTo>
                <a:lnTo>
                  <a:pt x="1" y="45"/>
                </a:lnTo>
                <a:lnTo>
                  <a:pt x="1" y="50"/>
                </a:lnTo>
                <a:lnTo>
                  <a:pt x="1" y="52"/>
                </a:lnTo>
                <a:lnTo>
                  <a:pt x="0" y="55"/>
                </a:lnTo>
                <a:lnTo>
                  <a:pt x="0" y="58"/>
                </a:lnTo>
                <a:lnTo>
                  <a:pt x="0" y="61"/>
                </a:lnTo>
                <a:lnTo>
                  <a:pt x="1" y="63"/>
                </a:lnTo>
                <a:lnTo>
                  <a:pt x="1" y="66"/>
                </a:lnTo>
                <a:lnTo>
                  <a:pt x="1" y="70"/>
                </a:lnTo>
                <a:lnTo>
                  <a:pt x="3" y="73"/>
                </a:lnTo>
                <a:lnTo>
                  <a:pt x="3" y="76"/>
                </a:lnTo>
                <a:lnTo>
                  <a:pt x="4" y="78"/>
                </a:lnTo>
                <a:lnTo>
                  <a:pt x="5" y="81"/>
                </a:lnTo>
                <a:lnTo>
                  <a:pt x="5" y="82"/>
                </a:lnTo>
                <a:lnTo>
                  <a:pt x="7" y="85"/>
                </a:lnTo>
                <a:lnTo>
                  <a:pt x="8" y="88"/>
                </a:lnTo>
                <a:lnTo>
                  <a:pt x="11" y="91"/>
                </a:lnTo>
                <a:lnTo>
                  <a:pt x="12" y="92"/>
                </a:lnTo>
                <a:lnTo>
                  <a:pt x="14" y="95"/>
                </a:lnTo>
                <a:lnTo>
                  <a:pt x="15" y="98"/>
                </a:lnTo>
                <a:lnTo>
                  <a:pt x="18" y="99"/>
                </a:lnTo>
                <a:lnTo>
                  <a:pt x="19" y="100"/>
                </a:lnTo>
                <a:lnTo>
                  <a:pt x="22" y="103"/>
                </a:lnTo>
                <a:lnTo>
                  <a:pt x="23" y="104"/>
                </a:lnTo>
                <a:lnTo>
                  <a:pt x="26" y="106"/>
                </a:lnTo>
                <a:lnTo>
                  <a:pt x="29" y="107"/>
                </a:lnTo>
                <a:lnTo>
                  <a:pt x="30" y="109"/>
                </a:lnTo>
                <a:lnTo>
                  <a:pt x="33" y="110"/>
                </a:lnTo>
                <a:lnTo>
                  <a:pt x="36" y="111"/>
                </a:lnTo>
                <a:lnTo>
                  <a:pt x="38" y="113"/>
                </a:lnTo>
                <a:lnTo>
                  <a:pt x="41" y="114"/>
                </a:lnTo>
                <a:lnTo>
                  <a:pt x="44" y="114"/>
                </a:lnTo>
                <a:lnTo>
                  <a:pt x="47" y="115"/>
                </a:lnTo>
                <a:lnTo>
                  <a:pt x="49" y="115"/>
                </a:lnTo>
                <a:lnTo>
                  <a:pt x="52" y="115"/>
                </a:lnTo>
                <a:lnTo>
                  <a:pt x="56" y="115"/>
                </a:lnTo>
                <a:lnTo>
                  <a:pt x="59" y="115"/>
                </a:lnTo>
                <a:lnTo>
                  <a:pt x="62" y="115"/>
                </a:lnTo>
                <a:lnTo>
                  <a:pt x="64" y="115"/>
                </a:lnTo>
                <a:lnTo>
                  <a:pt x="67" y="115"/>
                </a:lnTo>
                <a:lnTo>
                  <a:pt x="70" y="115"/>
                </a:lnTo>
                <a:lnTo>
                  <a:pt x="73" y="114"/>
                </a:lnTo>
                <a:lnTo>
                  <a:pt x="75" y="114"/>
                </a:lnTo>
                <a:lnTo>
                  <a:pt x="78" y="113"/>
                </a:lnTo>
                <a:lnTo>
                  <a:pt x="81" y="111"/>
                </a:lnTo>
                <a:lnTo>
                  <a:pt x="84" y="110"/>
                </a:lnTo>
                <a:lnTo>
                  <a:pt x="86" y="109"/>
                </a:lnTo>
                <a:lnTo>
                  <a:pt x="89" y="107"/>
                </a:lnTo>
                <a:lnTo>
                  <a:pt x="91" y="106"/>
                </a:lnTo>
                <a:lnTo>
                  <a:pt x="93" y="104"/>
                </a:lnTo>
                <a:lnTo>
                  <a:pt x="96" y="103"/>
                </a:lnTo>
                <a:lnTo>
                  <a:pt x="97" y="100"/>
                </a:lnTo>
                <a:lnTo>
                  <a:pt x="100" y="99"/>
                </a:lnTo>
                <a:lnTo>
                  <a:pt x="102" y="98"/>
                </a:lnTo>
                <a:lnTo>
                  <a:pt x="103" y="95"/>
                </a:lnTo>
                <a:lnTo>
                  <a:pt x="106" y="92"/>
                </a:lnTo>
                <a:lnTo>
                  <a:pt x="107" y="91"/>
                </a:lnTo>
                <a:lnTo>
                  <a:pt x="108" y="88"/>
                </a:lnTo>
                <a:lnTo>
                  <a:pt x="110" y="85"/>
                </a:lnTo>
                <a:lnTo>
                  <a:pt x="111" y="82"/>
                </a:lnTo>
                <a:lnTo>
                  <a:pt x="112" y="81"/>
                </a:lnTo>
                <a:lnTo>
                  <a:pt x="114" y="78"/>
                </a:lnTo>
                <a:lnTo>
                  <a:pt x="114" y="76"/>
                </a:lnTo>
                <a:lnTo>
                  <a:pt x="115" y="73"/>
                </a:lnTo>
                <a:lnTo>
                  <a:pt x="115" y="70"/>
                </a:lnTo>
                <a:lnTo>
                  <a:pt x="117" y="66"/>
                </a:lnTo>
                <a:lnTo>
                  <a:pt x="117" y="63"/>
                </a:lnTo>
                <a:lnTo>
                  <a:pt x="117" y="61"/>
                </a:lnTo>
                <a:lnTo>
                  <a:pt x="117" y="5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2" name="Freeform 72">
            <a:extLst>
              <a:ext uri="{FF2B5EF4-FFF2-40B4-BE49-F238E27FC236}">
                <a16:creationId xmlns:a16="http://schemas.microsoft.com/office/drawing/2014/main" id="{0334962F-FE74-8D48-B507-09FE1A60B8FB}"/>
              </a:ext>
            </a:extLst>
          </p:cNvPr>
          <p:cNvSpPr>
            <a:spLocks/>
          </p:cNvSpPr>
          <p:nvPr/>
        </p:nvSpPr>
        <p:spPr bwMode="auto">
          <a:xfrm>
            <a:off x="3886201" y="1336676"/>
            <a:ext cx="42863" cy="42863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0 h 55"/>
              <a:gd name="T20" fmla="*/ 2147483646 w 55"/>
              <a:gd name="T21" fmla="*/ 0 h 55"/>
              <a:gd name="T22" fmla="*/ 2147483646 w 55"/>
              <a:gd name="T23" fmla="*/ 0 h 55"/>
              <a:gd name="T24" fmla="*/ 2147483646 w 55"/>
              <a:gd name="T25" fmla="*/ 0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2147483646 w 55"/>
              <a:gd name="T45" fmla="*/ 2147483646 h 55"/>
              <a:gd name="T46" fmla="*/ 2147483646 w 55"/>
              <a:gd name="T47" fmla="*/ 2147483646 h 55"/>
              <a:gd name="T48" fmla="*/ 2147483646 w 55"/>
              <a:gd name="T49" fmla="*/ 2147483646 h 55"/>
              <a:gd name="T50" fmla="*/ 2147483646 w 55"/>
              <a:gd name="T51" fmla="*/ 2147483646 h 55"/>
              <a:gd name="T52" fmla="*/ 2147483646 w 55"/>
              <a:gd name="T53" fmla="*/ 2147483646 h 55"/>
              <a:gd name="T54" fmla="*/ 2147483646 w 55"/>
              <a:gd name="T55" fmla="*/ 2147483646 h 55"/>
              <a:gd name="T56" fmla="*/ 2147483646 w 55"/>
              <a:gd name="T57" fmla="*/ 2147483646 h 55"/>
              <a:gd name="T58" fmla="*/ 2147483646 w 55"/>
              <a:gd name="T59" fmla="*/ 2147483646 h 55"/>
              <a:gd name="T60" fmla="*/ 2147483646 w 55"/>
              <a:gd name="T61" fmla="*/ 2147483646 h 55"/>
              <a:gd name="T62" fmla="*/ 2147483646 w 55"/>
              <a:gd name="T63" fmla="*/ 2147483646 h 55"/>
              <a:gd name="T64" fmla="*/ 2147483646 w 55"/>
              <a:gd name="T65" fmla="*/ 2147483646 h 55"/>
              <a:gd name="T66" fmla="*/ 2147483646 w 55"/>
              <a:gd name="T67" fmla="*/ 2147483646 h 55"/>
              <a:gd name="T68" fmla="*/ 2147483646 w 55"/>
              <a:gd name="T69" fmla="*/ 2147483646 h 55"/>
              <a:gd name="T70" fmla="*/ 2147483646 w 55"/>
              <a:gd name="T71" fmla="*/ 2147483646 h 55"/>
              <a:gd name="T72" fmla="*/ 2147483646 w 55"/>
              <a:gd name="T73" fmla="*/ 2147483646 h 55"/>
              <a:gd name="T74" fmla="*/ 2147483646 w 55"/>
              <a:gd name="T75" fmla="*/ 2147483646 h 55"/>
              <a:gd name="T76" fmla="*/ 2147483646 w 55"/>
              <a:gd name="T77" fmla="*/ 2147483646 h 55"/>
              <a:gd name="T78" fmla="*/ 2147483646 w 55"/>
              <a:gd name="T79" fmla="*/ 2147483646 h 55"/>
              <a:gd name="T80" fmla="*/ 2147483646 w 55"/>
              <a:gd name="T81" fmla="*/ 2147483646 h 55"/>
              <a:gd name="T82" fmla="*/ 2147483646 w 55"/>
              <a:gd name="T83" fmla="*/ 2147483646 h 55"/>
              <a:gd name="T84" fmla="*/ 2147483646 w 55"/>
              <a:gd name="T85" fmla="*/ 2147483646 h 55"/>
              <a:gd name="T86" fmla="*/ 2147483646 w 55"/>
              <a:gd name="T87" fmla="*/ 2147483646 h 55"/>
              <a:gd name="T88" fmla="*/ 2147483646 w 55"/>
              <a:gd name="T89" fmla="*/ 2147483646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5" h="55">
                <a:moveTo>
                  <a:pt x="28" y="27"/>
                </a:moveTo>
                <a:lnTo>
                  <a:pt x="55" y="27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5" y="19"/>
                </a:lnTo>
                <a:lnTo>
                  <a:pt x="54" y="18"/>
                </a:lnTo>
                <a:lnTo>
                  <a:pt x="54" y="16"/>
                </a:lnTo>
                <a:lnTo>
                  <a:pt x="54" y="15"/>
                </a:lnTo>
                <a:lnTo>
                  <a:pt x="52" y="14"/>
                </a:lnTo>
                <a:lnTo>
                  <a:pt x="52" y="12"/>
                </a:lnTo>
                <a:lnTo>
                  <a:pt x="51" y="12"/>
                </a:lnTo>
                <a:lnTo>
                  <a:pt x="51" y="11"/>
                </a:lnTo>
                <a:lnTo>
                  <a:pt x="50" y="10"/>
                </a:lnTo>
                <a:lnTo>
                  <a:pt x="48" y="8"/>
                </a:lnTo>
                <a:lnTo>
                  <a:pt x="47" y="7"/>
                </a:lnTo>
                <a:lnTo>
                  <a:pt x="45" y="5"/>
                </a:lnTo>
                <a:lnTo>
                  <a:pt x="44" y="5"/>
                </a:lnTo>
                <a:lnTo>
                  <a:pt x="44" y="4"/>
                </a:lnTo>
                <a:lnTo>
                  <a:pt x="43" y="4"/>
                </a:lnTo>
                <a:lnTo>
                  <a:pt x="41" y="3"/>
                </a:lnTo>
                <a:lnTo>
                  <a:pt x="40" y="3"/>
                </a:lnTo>
                <a:lnTo>
                  <a:pt x="39" y="1"/>
                </a:lnTo>
                <a:lnTo>
                  <a:pt x="37" y="1"/>
                </a:lnTo>
                <a:lnTo>
                  <a:pt x="36" y="1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7" y="3"/>
                </a:lnTo>
                <a:lnTo>
                  <a:pt x="15" y="3"/>
                </a:lnTo>
                <a:lnTo>
                  <a:pt x="14" y="4"/>
                </a:lnTo>
                <a:lnTo>
                  <a:pt x="13" y="4"/>
                </a:lnTo>
                <a:lnTo>
                  <a:pt x="13" y="5"/>
                </a:lnTo>
                <a:lnTo>
                  <a:pt x="11" y="5"/>
                </a:lnTo>
                <a:lnTo>
                  <a:pt x="10" y="7"/>
                </a:lnTo>
                <a:lnTo>
                  <a:pt x="8" y="8"/>
                </a:lnTo>
                <a:lnTo>
                  <a:pt x="7" y="10"/>
                </a:lnTo>
                <a:lnTo>
                  <a:pt x="6" y="11"/>
                </a:lnTo>
                <a:lnTo>
                  <a:pt x="6" y="12"/>
                </a:lnTo>
                <a:lnTo>
                  <a:pt x="4" y="12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2" y="23"/>
                </a:lnTo>
                <a:lnTo>
                  <a:pt x="2" y="25"/>
                </a:lnTo>
                <a:lnTo>
                  <a:pt x="2" y="26"/>
                </a:lnTo>
                <a:lnTo>
                  <a:pt x="0" y="27"/>
                </a:lnTo>
                <a:lnTo>
                  <a:pt x="2" y="29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6"/>
                </a:lnTo>
                <a:lnTo>
                  <a:pt x="3" y="37"/>
                </a:lnTo>
                <a:lnTo>
                  <a:pt x="3" y="38"/>
                </a:lnTo>
                <a:lnTo>
                  <a:pt x="3" y="40"/>
                </a:lnTo>
                <a:lnTo>
                  <a:pt x="4" y="40"/>
                </a:lnTo>
                <a:lnTo>
                  <a:pt x="4" y="41"/>
                </a:lnTo>
                <a:lnTo>
                  <a:pt x="6" y="43"/>
                </a:lnTo>
                <a:lnTo>
                  <a:pt x="6" y="44"/>
                </a:lnTo>
                <a:lnTo>
                  <a:pt x="7" y="45"/>
                </a:lnTo>
                <a:lnTo>
                  <a:pt x="8" y="45"/>
                </a:lnTo>
                <a:lnTo>
                  <a:pt x="8" y="47"/>
                </a:lnTo>
                <a:lnTo>
                  <a:pt x="10" y="48"/>
                </a:lnTo>
                <a:lnTo>
                  <a:pt x="11" y="48"/>
                </a:lnTo>
                <a:lnTo>
                  <a:pt x="13" y="49"/>
                </a:lnTo>
                <a:lnTo>
                  <a:pt x="14" y="51"/>
                </a:lnTo>
                <a:lnTo>
                  <a:pt x="15" y="51"/>
                </a:lnTo>
                <a:lnTo>
                  <a:pt x="17" y="52"/>
                </a:lnTo>
                <a:lnTo>
                  <a:pt x="18" y="52"/>
                </a:lnTo>
                <a:lnTo>
                  <a:pt x="19" y="54"/>
                </a:lnTo>
                <a:lnTo>
                  <a:pt x="21" y="54"/>
                </a:lnTo>
                <a:lnTo>
                  <a:pt x="22" y="54"/>
                </a:lnTo>
                <a:lnTo>
                  <a:pt x="24" y="55"/>
                </a:lnTo>
                <a:lnTo>
                  <a:pt x="25" y="55"/>
                </a:lnTo>
                <a:lnTo>
                  <a:pt x="26" y="55"/>
                </a:lnTo>
                <a:lnTo>
                  <a:pt x="28" y="55"/>
                </a:lnTo>
                <a:lnTo>
                  <a:pt x="30" y="55"/>
                </a:lnTo>
                <a:lnTo>
                  <a:pt x="32" y="55"/>
                </a:lnTo>
                <a:lnTo>
                  <a:pt x="33" y="55"/>
                </a:lnTo>
                <a:lnTo>
                  <a:pt x="35" y="54"/>
                </a:lnTo>
                <a:lnTo>
                  <a:pt x="36" y="54"/>
                </a:lnTo>
                <a:lnTo>
                  <a:pt x="37" y="54"/>
                </a:lnTo>
                <a:lnTo>
                  <a:pt x="39" y="52"/>
                </a:lnTo>
                <a:lnTo>
                  <a:pt x="40" y="52"/>
                </a:lnTo>
                <a:lnTo>
                  <a:pt x="41" y="51"/>
                </a:lnTo>
                <a:lnTo>
                  <a:pt x="43" y="51"/>
                </a:lnTo>
                <a:lnTo>
                  <a:pt x="44" y="49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48" y="45"/>
                </a:lnTo>
                <a:lnTo>
                  <a:pt x="50" y="45"/>
                </a:lnTo>
                <a:lnTo>
                  <a:pt x="51" y="44"/>
                </a:lnTo>
                <a:lnTo>
                  <a:pt x="51" y="43"/>
                </a:lnTo>
                <a:lnTo>
                  <a:pt x="52" y="41"/>
                </a:lnTo>
                <a:lnTo>
                  <a:pt x="52" y="40"/>
                </a:lnTo>
                <a:lnTo>
                  <a:pt x="54" y="40"/>
                </a:lnTo>
                <a:lnTo>
                  <a:pt x="54" y="38"/>
                </a:lnTo>
                <a:lnTo>
                  <a:pt x="54" y="37"/>
                </a:lnTo>
                <a:lnTo>
                  <a:pt x="55" y="36"/>
                </a:lnTo>
                <a:lnTo>
                  <a:pt x="55" y="34"/>
                </a:lnTo>
                <a:lnTo>
                  <a:pt x="55" y="33"/>
                </a:lnTo>
                <a:lnTo>
                  <a:pt x="55" y="32"/>
                </a:lnTo>
                <a:lnTo>
                  <a:pt x="55" y="30"/>
                </a:lnTo>
                <a:lnTo>
                  <a:pt x="55" y="29"/>
                </a:lnTo>
                <a:lnTo>
                  <a:pt x="55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3" name="Freeform 73">
            <a:extLst>
              <a:ext uri="{FF2B5EF4-FFF2-40B4-BE49-F238E27FC236}">
                <a16:creationId xmlns:a16="http://schemas.microsoft.com/office/drawing/2014/main" id="{9B8814F2-11BA-B54A-8C47-D0CF81F3823D}"/>
              </a:ext>
            </a:extLst>
          </p:cNvPr>
          <p:cNvSpPr>
            <a:spLocks/>
          </p:cNvSpPr>
          <p:nvPr/>
        </p:nvSpPr>
        <p:spPr bwMode="auto">
          <a:xfrm>
            <a:off x="3871914" y="1323975"/>
            <a:ext cx="53975" cy="52388"/>
          </a:xfrm>
          <a:custGeom>
            <a:avLst/>
            <a:gdLst>
              <a:gd name="T0" fmla="*/ 2147483646 w 67"/>
              <a:gd name="T1" fmla="*/ 2147483646 h 65"/>
              <a:gd name="T2" fmla="*/ 2147483646 w 67"/>
              <a:gd name="T3" fmla="*/ 2147483646 h 65"/>
              <a:gd name="T4" fmla="*/ 2147483646 w 67"/>
              <a:gd name="T5" fmla="*/ 2147483646 h 65"/>
              <a:gd name="T6" fmla="*/ 2147483646 w 67"/>
              <a:gd name="T7" fmla="*/ 2147483646 h 65"/>
              <a:gd name="T8" fmla="*/ 2147483646 w 67"/>
              <a:gd name="T9" fmla="*/ 2147483646 h 65"/>
              <a:gd name="T10" fmla="*/ 2147483646 w 67"/>
              <a:gd name="T11" fmla="*/ 2147483646 h 65"/>
              <a:gd name="T12" fmla="*/ 2147483646 w 67"/>
              <a:gd name="T13" fmla="*/ 2147483646 h 65"/>
              <a:gd name="T14" fmla="*/ 2147483646 w 67"/>
              <a:gd name="T15" fmla="*/ 2147483646 h 65"/>
              <a:gd name="T16" fmla="*/ 2147483646 w 67"/>
              <a:gd name="T17" fmla="*/ 2147483646 h 65"/>
              <a:gd name="T18" fmla="*/ 2147483646 w 67"/>
              <a:gd name="T19" fmla="*/ 0 h 65"/>
              <a:gd name="T20" fmla="*/ 2147483646 w 67"/>
              <a:gd name="T21" fmla="*/ 0 h 65"/>
              <a:gd name="T22" fmla="*/ 2147483646 w 67"/>
              <a:gd name="T23" fmla="*/ 0 h 65"/>
              <a:gd name="T24" fmla="*/ 2147483646 w 67"/>
              <a:gd name="T25" fmla="*/ 0 h 65"/>
              <a:gd name="T26" fmla="*/ 2147483646 w 67"/>
              <a:gd name="T27" fmla="*/ 2147483646 h 65"/>
              <a:gd name="T28" fmla="*/ 2147483646 w 67"/>
              <a:gd name="T29" fmla="*/ 2147483646 h 65"/>
              <a:gd name="T30" fmla="*/ 2147483646 w 67"/>
              <a:gd name="T31" fmla="*/ 2147483646 h 65"/>
              <a:gd name="T32" fmla="*/ 2147483646 w 67"/>
              <a:gd name="T33" fmla="*/ 2147483646 h 65"/>
              <a:gd name="T34" fmla="*/ 2147483646 w 67"/>
              <a:gd name="T35" fmla="*/ 2147483646 h 65"/>
              <a:gd name="T36" fmla="*/ 2147483646 w 67"/>
              <a:gd name="T37" fmla="*/ 2147483646 h 65"/>
              <a:gd name="T38" fmla="*/ 2147483646 w 67"/>
              <a:gd name="T39" fmla="*/ 2147483646 h 65"/>
              <a:gd name="T40" fmla="*/ 2147483646 w 67"/>
              <a:gd name="T41" fmla="*/ 2147483646 h 65"/>
              <a:gd name="T42" fmla="*/ 0 w 67"/>
              <a:gd name="T43" fmla="*/ 2147483646 h 65"/>
              <a:gd name="T44" fmla="*/ 0 w 67"/>
              <a:gd name="T45" fmla="*/ 2147483646 h 65"/>
              <a:gd name="T46" fmla="*/ 2147483646 w 67"/>
              <a:gd name="T47" fmla="*/ 2147483646 h 65"/>
              <a:gd name="T48" fmla="*/ 2147483646 w 67"/>
              <a:gd name="T49" fmla="*/ 2147483646 h 65"/>
              <a:gd name="T50" fmla="*/ 2147483646 w 67"/>
              <a:gd name="T51" fmla="*/ 2147483646 h 65"/>
              <a:gd name="T52" fmla="*/ 2147483646 w 67"/>
              <a:gd name="T53" fmla="*/ 2147483646 h 65"/>
              <a:gd name="T54" fmla="*/ 2147483646 w 67"/>
              <a:gd name="T55" fmla="*/ 2147483646 h 65"/>
              <a:gd name="T56" fmla="*/ 2147483646 w 67"/>
              <a:gd name="T57" fmla="*/ 2147483646 h 65"/>
              <a:gd name="T58" fmla="*/ 2147483646 w 67"/>
              <a:gd name="T59" fmla="*/ 2147483646 h 65"/>
              <a:gd name="T60" fmla="*/ 2147483646 w 67"/>
              <a:gd name="T61" fmla="*/ 2147483646 h 65"/>
              <a:gd name="T62" fmla="*/ 2147483646 w 67"/>
              <a:gd name="T63" fmla="*/ 2147483646 h 65"/>
              <a:gd name="T64" fmla="*/ 2147483646 w 67"/>
              <a:gd name="T65" fmla="*/ 2147483646 h 65"/>
              <a:gd name="T66" fmla="*/ 2147483646 w 67"/>
              <a:gd name="T67" fmla="*/ 2147483646 h 65"/>
              <a:gd name="T68" fmla="*/ 2147483646 w 67"/>
              <a:gd name="T69" fmla="*/ 2147483646 h 65"/>
              <a:gd name="T70" fmla="*/ 2147483646 w 67"/>
              <a:gd name="T71" fmla="*/ 2147483646 h 65"/>
              <a:gd name="T72" fmla="*/ 2147483646 w 67"/>
              <a:gd name="T73" fmla="*/ 2147483646 h 65"/>
              <a:gd name="T74" fmla="*/ 2147483646 w 67"/>
              <a:gd name="T75" fmla="*/ 2147483646 h 65"/>
              <a:gd name="T76" fmla="*/ 2147483646 w 67"/>
              <a:gd name="T77" fmla="*/ 2147483646 h 65"/>
              <a:gd name="T78" fmla="*/ 2147483646 w 67"/>
              <a:gd name="T79" fmla="*/ 2147483646 h 65"/>
              <a:gd name="T80" fmla="*/ 2147483646 w 67"/>
              <a:gd name="T81" fmla="*/ 2147483646 h 65"/>
              <a:gd name="T82" fmla="*/ 2147483646 w 67"/>
              <a:gd name="T83" fmla="*/ 2147483646 h 65"/>
              <a:gd name="T84" fmla="*/ 2147483646 w 67"/>
              <a:gd name="T85" fmla="*/ 2147483646 h 65"/>
              <a:gd name="T86" fmla="*/ 2147483646 w 67"/>
              <a:gd name="T87" fmla="*/ 2147483646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5">
                <a:moveTo>
                  <a:pt x="67" y="32"/>
                </a:moveTo>
                <a:lnTo>
                  <a:pt x="67" y="31"/>
                </a:lnTo>
                <a:lnTo>
                  <a:pt x="67" y="30"/>
                </a:lnTo>
                <a:lnTo>
                  <a:pt x="67" y="27"/>
                </a:lnTo>
                <a:lnTo>
                  <a:pt x="67" y="26"/>
                </a:lnTo>
                <a:lnTo>
                  <a:pt x="66" y="24"/>
                </a:lnTo>
                <a:lnTo>
                  <a:pt x="66" y="23"/>
                </a:lnTo>
                <a:lnTo>
                  <a:pt x="66" y="21"/>
                </a:lnTo>
                <a:lnTo>
                  <a:pt x="64" y="20"/>
                </a:lnTo>
                <a:lnTo>
                  <a:pt x="64" y="17"/>
                </a:lnTo>
                <a:lnTo>
                  <a:pt x="63" y="16"/>
                </a:lnTo>
                <a:lnTo>
                  <a:pt x="63" y="15"/>
                </a:lnTo>
                <a:lnTo>
                  <a:pt x="61" y="13"/>
                </a:lnTo>
                <a:lnTo>
                  <a:pt x="60" y="12"/>
                </a:lnTo>
                <a:lnTo>
                  <a:pt x="59" y="10"/>
                </a:lnTo>
                <a:lnTo>
                  <a:pt x="57" y="9"/>
                </a:lnTo>
                <a:lnTo>
                  <a:pt x="56" y="8"/>
                </a:lnTo>
                <a:lnTo>
                  <a:pt x="55" y="6"/>
                </a:lnTo>
                <a:lnTo>
                  <a:pt x="53" y="5"/>
                </a:lnTo>
                <a:lnTo>
                  <a:pt x="52" y="5"/>
                </a:lnTo>
                <a:lnTo>
                  <a:pt x="51" y="4"/>
                </a:lnTo>
                <a:lnTo>
                  <a:pt x="49" y="4"/>
                </a:lnTo>
                <a:lnTo>
                  <a:pt x="48" y="2"/>
                </a:lnTo>
                <a:lnTo>
                  <a:pt x="46" y="2"/>
                </a:lnTo>
                <a:lnTo>
                  <a:pt x="45" y="1"/>
                </a:lnTo>
                <a:lnTo>
                  <a:pt x="44" y="1"/>
                </a:lnTo>
                <a:lnTo>
                  <a:pt x="42" y="0"/>
                </a:lnTo>
                <a:lnTo>
                  <a:pt x="41" y="0"/>
                </a:lnTo>
                <a:lnTo>
                  <a:pt x="38" y="0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3" y="1"/>
                </a:lnTo>
                <a:lnTo>
                  <a:pt x="22" y="1"/>
                </a:lnTo>
                <a:lnTo>
                  <a:pt x="20" y="2"/>
                </a:lnTo>
                <a:lnTo>
                  <a:pt x="19" y="2"/>
                </a:lnTo>
                <a:lnTo>
                  <a:pt x="18" y="4"/>
                </a:lnTo>
                <a:lnTo>
                  <a:pt x="16" y="4"/>
                </a:lnTo>
                <a:lnTo>
                  <a:pt x="15" y="5"/>
                </a:lnTo>
                <a:lnTo>
                  <a:pt x="13" y="5"/>
                </a:lnTo>
                <a:lnTo>
                  <a:pt x="12" y="6"/>
                </a:lnTo>
                <a:lnTo>
                  <a:pt x="11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7" y="12"/>
                </a:lnTo>
                <a:lnTo>
                  <a:pt x="5" y="13"/>
                </a:lnTo>
                <a:lnTo>
                  <a:pt x="5" y="15"/>
                </a:lnTo>
                <a:lnTo>
                  <a:pt x="4" y="16"/>
                </a:lnTo>
                <a:lnTo>
                  <a:pt x="4" y="17"/>
                </a:lnTo>
                <a:lnTo>
                  <a:pt x="2" y="20"/>
                </a:lnTo>
                <a:lnTo>
                  <a:pt x="2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6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2"/>
                </a:lnTo>
                <a:lnTo>
                  <a:pt x="7" y="53"/>
                </a:lnTo>
                <a:lnTo>
                  <a:pt x="8" y="54"/>
                </a:lnTo>
                <a:lnTo>
                  <a:pt x="9" y="54"/>
                </a:lnTo>
                <a:lnTo>
                  <a:pt x="9" y="56"/>
                </a:lnTo>
                <a:lnTo>
                  <a:pt x="11" y="57"/>
                </a:lnTo>
                <a:lnTo>
                  <a:pt x="12" y="59"/>
                </a:lnTo>
                <a:lnTo>
                  <a:pt x="13" y="60"/>
                </a:lnTo>
                <a:lnTo>
                  <a:pt x="15" y="60"/>
                </a:lnTo>
                <a:lnTo>
                  <a:pt x="16" y="61"/>
                </a:lnTo>
                <a:lnTo>
                  <a:pt x="18" y="61"/>
                </a:lnTo>
                <a:lnTo>
                  <a:pt x="19" y="63"/>
                </a:lnTo>
                <a:lnTo>
                  <a:pt x="20" y="64"/>
                </a:lnTo>
                <a:lnTo>
                  <a:pt x="22" y="64"/>
                </a:lnTo>
                <a:lnTo>
                  <a:pt x="23" y="64"/>
                </a:lnTo>
                <a:lnTo>
                  <a:pt x="26" y="65"/>
                </a:lnTo>
                <a:lnTo>
                  <a:pt x="27" y="65"/>
                </a:lnTo>
                <a:lnTo>
                  <a:pt x="29" y="65"/>
                </a:lnTo>
                <a:lnTo>
                  <a:pt x="30" y="65"/>
                </a:lnTo>
                <a:lnTo>
                  <a:pt x="31" y="65"/>
                </a:lnTo>
                <a:lnTo>
                  <a:pt x="34" y="65"/>
                </a:lnTo>
                <a:lnTo>
                  <a:pt x="35" y="65"/>
                </a:lnTo>
                <a:lnTo>
                  <a:pt x="37" y="65"/>
                </a:lnTo>
                <a:lnTo>
                  <a:pt x="38" y="65"/>
                </a:lnTo>
                <a:lnTo>
                  <a:pt x="41" y="65"/>
                </a:lnTo>
                <a:lnTo>
                  <a:pt x="42" y="65"/>
                </a:lnTo>
                <a:lnTo>
                  <a:pt x="44" y="64"/>
                </a:lnTo>
                <a:lnTo>
                  <a:pt x="45" y="64"/>
                </a:lnTo>
                <a:lnTo>
                  <a:pt x="46" y="64"/>
                </a:lnTo>
                <a:lnTo>
                  <a:pt x="48" y="63"/>
                </a:lnTo>
                <a:lnTo>
                  <a:pt x="49" y="61"/>
                </a:lnTo>
                <a:lnTo>
                  <a:pt x="51" y="61"/>
                </a:lnTo>
                <a:lnTo>
                  <a:pt x="52" y="60"/>
                </a:lnTo>
                <a:lnTo>
                  <a:pt x="53" y="60"/>
                </a:lnTo>
                <a:lnTo>
                  <a:pt x="55" y="59"/>
                </a:lnTo>
                <a:lnTo>
                  <a:pt x="56" y="57"/>
                </a:lnTo>
                <a:lnTo>
                  <a:pt x="57" y="56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61" y="52"/>
                </a:lnTo>
                <a:lnTo>
                  <a:pt x="63" y="50"/>
                </a:lnTo>
                <a:lnTo>
                  <a:pt x="63" y="49"/>
                </a:lnTo>
                <a:lnTo>
                  <a:pt x="64" y="48"/>
                </a:lnTo>
                <a:lnTo>
                  <a:pt x="64" y="46"/>
                </a:lnTo>
                <a:lnTo>
                  <a:pt x="66" y="43"/>
                </a:lnTo>
                <a:lnTo>
                  <a:pt x="66" y="42"/>
                </a:lnTo>
                <a:lnTo>
                  <a:pt x="66" y="41"/>
                </a:lnTo>
                <a:lnTo>
                  <a:pt x="67" y="39"/>
                </a:lnTo>
                <a:lnTo>
                  <a:pt x="67" y="38"/>
                </a:lnTo>
                <a:lnTo>
                  <a:pt x="67" y="37"/>
                </a:lnTo>
                <a:lnTo>
                  <a:pt x="67" y="34"/>
                </a:lnTo>
                <a:lnTo>
                  <a:pt x="67" y="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4" name="Freeform 74">
            <a:extLst>
              <a:ext uri="{FF2B5EF4-FFF2-40B4-BE49-F238E27FC236}">
                <a16:creationId xmlns:a16="http://schemas.microsoft.com/office/drawing/2014/main" id="{E509AAAB-81C0-254C-9F7C-2B9A476557E1}"/>
              </a:ext>
            </a:extLst>
          </p:cNvPr>
          <p:cNvSpPr>
            <a:spLocks/>
          </p:cNvSpPr>
          <p:nvPr/>
        </p:nvSpPr>
        <p:spPr bwMode="auto">
          <a:xfrm>
            <a:off x="4800601" y="1336676"/>
            <a:ext cx="42863" cy="42863"/>
          </a:xfrm>
          <a:custGeom>
            <a:avLst/>
            <a:gdLst>
              <a:gd name="T0" fmla="*/ 2147483646 w 54"/>
              <a:gd name="T1" fmla="*/ 2147483646 h 55"/>
              <a:gd name="T2" fmla="*/ 2147483646 w 54"/>
              <a:gd name="T3" fmla="*/ 2147483646 h 55"/>
              <a:gd name="T4" fmla="*/ 2147483646 w 54"/>
              <a:gd name="T5" fmla="*/ 2147483646 h 55"/>
              <a:gd name="T6" fmla="*/ 2147483646 w 54"/>
              <a:gd name="T7" fmla="*/ 2147483646 h 55"/>
              <a:gd name="T8" fmla="*/ 2147483646 w 54"/>
              <a:gd name="T9" fmla="*/ 2147483646 h 55"/>
              <a:gd name="T10" fmla="*/ 2147483646 w 54"/>
              <a:gd name="T11" fmla="*/ 2147483646 h 55"/>
              <a:gd name="T12" fmla="*/ 2147483646 w 54"/>
              <a:gd name="T13" fmla="*/ 2147483646 h 55"/>
              <a:gd name="T14" fmla="*/ 2147483646 w 54"/>
              <a:gd name="T15" fmla="*/ 2147483646 h 55"/>
              <a:gd name="T16" fmla="*/ 2147483646 w 54"/>
              <a:gd name="T17" fmla="*/ 2147483646 h 55"/>
              <a:gd name="T18" fmla="*/ 2147483646 w 54"/>
              <a:gd name="T19" fmla="*/ 0 h 55"/>
              <a:gd name="T20" fmla="*/ 2147483646 w 54"/>
              <a:gd name="T21" fmla="*/ 0 h 55"/>
              <a:gd name="T22" fmla="*/ 2147483646 w 54"/>
              <a:gd name="T23" fmla="*/ 0 h 55"/>
              <a:gd name="T24" fmla="*/ 2147483646 w 54"/>
              <a:gd name="T25" fmla="*/ 0 h 55"/>
              <a:gd name="T26" fmla="*/ 2147483646 w 54"/>
              <a:gd name="T27" fmla="*/ 2147483646 h 55"/>
              <a:gd name="T28" fmla="*/ 2147483646 w 54"/>
              <a:gd name="T29" fmla="*/ 2147483646 h 55"/>
              <a:gd name="T30" fmla="*/ 2147483646 w 54"/>
              <a:gd name="T31" fmla="*/ 2147483646 h 55"/>
              <a:gd name="T32" fmla="*/ 2147483646 w 54"/>
              <a:gd name="T33" fmla="*/ 2147483646 h 55"/>
              <a:gd name="T34" fmla="*/ 2147483646 w 54"/>
              <a:gd name="T35" fmla="*/ 2147483646 h 55"/>
              <a:gd name="T36" fmla="*/ 2147483646 w 54"/>
              <a:gd name="T37" fmla="*/ 2147483646 h 55"/>
              <a:gd name="T38" fmla="*/ 2147483646 w 54"/>
              <a:gd name="T39" fmla="*/ 2147483646 h 55"/>
              <a:gd name="T40" fmla="*/ 2147483646 w 54"/>
              <a:gd name="T41" fmla="*/ 2147483646 h 55"/>
              <a:gd name="T42" fmla="*/ 2147483646 w 54"/>
              <a:gd name="T43" fmla="*/ 2147483646 h 55"/>
              <a:gd name="T44" fmla="*/ 2147483646 w 54"/>
              <a:gd name="T45" fmla="*/ 2147483646 h 55"/>
              <a:gd name="T46" fmla="*/ 2147483646 w 54"/>
              <a:gd name="T47" fmla="*/ 2147483646 h 55"/>
              <a:gd name="T48" fmla="*/ 2147483646 w 54"/>
              <a:gd name="T49" fmla="*/ 2147483646 h 55"/>
              <a:gd name="T50" fmla="*/ 2147483646 w 54"/>
              <a:gd name="T51" fmla="*/ 2147483646 h 55"/>
              <a:gd name="T52" fmla="*/ 2147483646 w 54"/>
              <a:gd name="T53" fmla="*/ 2147483646 h 55"/>
              <a:gd name="T54" fmla="*/ 2147483646 w 54"/>
              <a:gd name="T55" fmla="*/ 2147483646 h 55"/>
              <a:gd name="T56" fmla="*/ 2147483646 w 54"/>
              <a:gd name="T57" fmla="*/ 2147483646 h 55"/>
              <a:gd name="T58" fmla="*/ 2147483646 w 54"/>
              <a:gd name="T59" fmla="*/ 2147483646 h 55"/>
              <a:gd name="T60" fmla="*/ 2147483646 w 54"/>
              <a:gd name="T61" fmla="*/ 2147483646 h 55"/>
              <a:gd name="T62" fmla="*/ 2147483646 w 54"/>
              <a:gd name="T63" fmla="*/ 2147483646 h 55"/>
              <a:gd name="T64" fmla="*/ 2147483646 w 54"/>
              <a:gd name="T65" fmla="*/ 2147483646 h 55"/>
              <a:gd name="T66" fmla="*/ 2147483646 w 54"/>
              <a:gd name="T67" fmla="*/ 2147483646 h 55"/>
              <a:gd name="T68" fmla="*/ 2147483646 w 54"/>
              <a:gd name="T69" fmla="*/ 2147483646 h 55"/>
              <a:gd name="T70" fmla="*/ 2147483646 w 54"/>
              <a:gd name="T71" fmla="*/ 2147483646 h 55"/>
              <a:gd name="T72" fmla="*/ 2147483646 w 54"/>
              <a:gd name="T73" fmla="*/ 2147483646 h 55"/>
              <a:gd name="T74" fmla="*/ 2147483646 w 54"/>
              <a:gd name="T75" fmla="*/ 2147483646 h 55"/>
              <a:gd name="T76" fmla="*/ 2147483646 w 54"/>
              <a:gd name="T77" fmla="*/ 2147483646 h 55"/>
              <a:gd name="T78" fmla="*/ 2147483646 w 54"/>
              <a:gd name="T79" fmla="*/ 2147483646 h 55"/>
              <a:gd name="T80" fmla="*/ 2147483646 w 54"/>
              <a:gd name="T81" fmla="*/ 2147483646 h 55"/>
              <a:gd name="T82" fmla="*/ 2147483646 w 54"/>
              <a:gd name="T83" fmla="*/ 2147483646 h 55"/>
              <a:gd name="T84" fmla="*/ 2147483646 w 54"/>
              <a:gd name="T85" fmla="*/ 2147483646 h 55"/>
              <a:gd name="T86" fmla="*/ 2147483646 w 54"/>
              <a:gd name="T87" fmla="*/ 2147483646 h 55"/>
              <a:gd name="T88" fmla="*/ 2147483646 w 54"/>
              <a:gd name="T89" fmla="*/ 2147483646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4" h="55">
                <a:moveTo>
                  <a:pt x="27" y="27"/>
                </a:moveTo>
                <a:lnTo>
                  <a:pt x="54" y="27"/>
                </a:lnTo>
                <a:lnTo>
                  <a:pt x="54" y="26"/>
                </a:lnTo>
                <a:lnTo>
                  <a:pt x="54" y="25"/>
                </a:lnTo>
                <a:lnTo>
                  <a:pt x="54" y="23"/>
                </a:lnTo>
                <a:lnTo>
                  <a:pt x="54" y="22"/>
                </a:lnTo>
                <a:lnTo>
                  <a:pt x="54" y="21"/>
                </a:lnTo>
                <a:lnTo>
                  <a:pt x="54" y="19"/>
                </a:lnTo>
                <a:lnTo>
                  <a:pt x="53" y="18"/>
                </a:lnTo>
                <a:lnTo>
                  <a:pt x="53" y="16"/>
                </a:lnTo>
                <a:lnTo>
                  <a:pt x="53" y="15"/>
                </a:lnTo>
                <a:lnTo>
                  <a:pt x="52" y="14"/>
                </a:lnTo>
                <a:lnTo>
                  <a:pt x="52" y="12"/>
                </a:lnTo>
                <a:lnTo>
                  <a:pt x="50" y="12"/>
                </a:lnTo>
                <a:lnTo>
                  <a:pt x="50" y="11"/>
                </a:lnTo>
                <a:lnTo>
                  <a:pt x="49" y="10"/>
                </a:lnTo>
                <a:lnTo>
                  <a:pt x="48" y="8"/>
                </a:lnTo>
                <a:lnTo>
                  <a:pt x="46" y="7"/>
                </a:lnTo>
                <a:lnTo>
                  <a:pt x="45" y="5"/>
                </a:lnTo>
                <a:lnTo>
                  <a:pt x="44" y="5"/>
                </a:lnTo>
                <a:lnTo>
                  <a:pt x="44" y="4"/>
                </a:lnTo>
                <a:lnTo>
                  <a:pt x="42" y="4"/>
                </a:lnTo>
                <a:lnTo>
                  <a:pt x="41" y="3"/>
                </a:lnTo>
                <a:lnTo>
                  <a:pt x="39" y="3"/>
                </a:lnTo>
                <a:lnTo>
                  <a:pt x="38" y="1"/>
                </a:lnTo>
                <a:lnTo>
                  <a:pt x="37" y="1"/>
                </a:lnTo>
                <a:lnTo>
                  <a:pt x="35" y="1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6" y="3"/>
                </a:lnTo>
                <a:lnTo>
                  <a:pt x="15" y="3"/>
                </a:lnTo>
                <a:lnTo>
                  <a:pt x="13" y="4"/>
                </a:lnTo>
                <a:lnTo>
                  <a:pt x="12" y="4"/>
                </a:lnTo>
                <a:lnTo>
                  <a:pt x="12" y="5"/>
                </a:lnTo>
                <a:lnTo>
                  <a:pt x="11" y="5"/>
                </a:lnTo>
                <a:lnTo>
                  <a:pt x="9" y="7"/>
                </a:lnTo>
                <a:lnTo>
                  <a:pt x="8" y="8"/>
                </a:lnTo>
                <a:lnTo>
                  <a:pt x="6" y="10"/>
                </a:lnTo>
                <a:lnTo>
                  <a:pt x="5" y="11"/>
                </a:lnTo>
                <a:lnTo>
                  <a:pt x="5" y="12"/>
                </a:lnTo>
                <a:lnTo>
                  <a:pt x="4" y="12"/>
                </a:lnTo>
                <a:lnTo>
                  <a:pt x="4" y="14"/>
                </a:lnTo>
                <a:lnTo>
                  <a:pt x="2" y="15"/>
                </a:lnTo>
                <a:lnTo>
                  <a:pt x="2" y="16"/>
                </a:lnTo>
                <a:lnTo>
                  <a:pt x="2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7"/>
                </a:lnTo>
                <a:lnTo>
                  <a:pt x="1" y="29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2" y="37"/>
                </a:lnTo>
                <a:lnTo>
                  <a:pt x="2" y="38"/>
                </a:lnTo>
                <a:lnTo>
                  <a:pt x="2" y="40"/>
                </a:lnTo>
                <a:lnTo>
                  <a:pt x="4" y="40"/>
                </a:lnTo>
                <a:lnTo>
                  <a:pt x="4" y="41"/>
                </a:lnTo>
                <a:lnTo>
                  <a:pt x="5" y="43"/>
                </a:lnTo>
                <a:lnTo>
                  <a:pt x="5" y="44"/>
                </a:lnTo>
                <a:lnTo>
                  <a:pt x="6" y="45"/>
                </a:lnTo>
                <a:lnTo>
                  <a:pt x="8" y="45"/>
                </a:lnTo>
                <a:lnTo>
                  <a:pt x="8" y="47"/>
                </a:lnTo>
                <a:lnTo>
                  <a:pt x="9" y="48"/>
                </a:lnTo>
                <a:lnTo>
                  <a:pt x="11" y="48"/>
                </a:lnTo>
                <a:lnTo>
                  <a:pt x="12" y="49"/>
                </a:lnTo>
                <a:lnTo>
                  <a:pt x="13" y="51"/>
                </a:lnTo>
                <a:lnTo>
                  <a:pt x="15" y="51"/>
                </a:lnTo>
                <a:lnTo>
                  <a:pt x="16" y="52"/>
                </a:lnTo>
                <a:lnTo>
                  <a:pt x="17" y="52"/>
                </a:lnTo>
                <a:lnTo>
                  <a:pt x="19" y="54"/>
                </a:lnTo>
                <a:lnTo>
                  <a:pt x="20" y="54"/>
                </a:lnTo>
                <a:lnTo>
                  <a:pt x="22" y="54"/>
                </a:lnTo>
                <a:lnTo>
                  <a:pt x="23" y="55"/>
                </a:lnTo>
                <a:lnTo>
                  <a:pt x="24" y="55"/>
                </a:lnTo>
                <a:lnTo>
                  <a:pt x="26" y="55"/>
                </a:lnTo>
                <a:lnTo>
                  <a:pt x="27" y="55"/>
                </a:lnTo>
                <a:lnTo>
                  <a:pt x="30" y="55"/>
                </a:lnTo>
                <a:lnTo>
                  <a:pt x="31" y="55"/>
                </a:lnTo>
                <a:lnTo>
                  <a:pt x="33" y="55"/>
                </a:lnTo>
                <a:lnTo>
                  <a:pt x="34" y="54"/>
                </a:lnTo>
                <a:lnTo>
                  <a:pt x="35" y="54"/>
                </a:lnTo>
                <a:lnTo>
                  <a:pt x="37" y="54"/>
                </a:lnTo>
                <a:lnTo>
                  <a:pt x="38" y="52"/>
                </a:lnTo>
                <a:lnTo>
                  <a:pt x="39" y="52"/>
                </a:lnTo>
                <a:lnTo>
                  <a:pt x="41" y="51"/>
                </a:lnTo>
                <a:lnTo>
                  <a:pt x="42" y="51"/>
                </a:lnTo>
                <a:lnTo>
                  <a:pt x="44" y="49"/>
                </a:lnTo>
                <a:lnTo>
                  <a:pt x="45" y="48"/>
                </a:lnTo>
                <a:lnTo>
                  <a:pt x="46" y="48"/>
                </a:lnTo>
                <a:lnTo>
                  <a:pt x="48" y="47"/>
                </a:lnTo>
                <a:lnTo>
                  <a:pt x="48" y="45"/>
                </a:lnTo>
                <a:lnTo>
                  <a:pt x="49" y="45"/>
                </a:lnTo>
                <a:lnTo>
                  <a:pt x="50" y="44"/>
                </a:lnTo>
                <a:lnTo>
                  <a:pt x="50" y="43"/>
                </a:lnTo>
                <a:lnTo>
                  <a:pt x="52" y="41"/>
                </a:lnTo>
                <a:lnTo>
                  <a:pt x="52" y="40"/>
                </a:lnTo>
                <a:lnTo>
                  <a:pt x="53" y="40"/>
                </a:lnTo>
                <a:lnTo>
                  <a:pt x="53" y="38"/>
                </a:lnTo>
                <a:lnTo>
                  <a:pt x="53" y="37"/>
                </a:lnTo>
                <a:lnTo>
                  <a:pt x="54" y="36"/>
                </a:lnTo>
                <a:lnTo>
                  <a:pt x="54" y="34"/>
                </a:lnTo>
                <a:lnTo>
                  <a:pt x="54" y="33"/>
                </a:lnTo>
                <a:lnTo>
                  <a:pt x="54" y="32"/>
                </a:lnTo>
                <a:lnTo>
                  <a:pt x="54" y="30"/>
                </a:lnTo>
                <a:lnTo>
                  <a:pt x="54" y="29"/>
                </a:lnTo>
                <a:lnTo>
                  <a:pt x="54" y="27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5" name="Freeform 75">
            <a:extLst>
              <a:ext uri="{FF2B5EF4-FFF2-40B4-BE49-F238E27FC236}">
                <a16:creationId xmlns:a16="http://schemas.microsoft.com/office/drawing/2014/main" id="{25E33373-9FA8-2C44-8636-C38F30AD64E8}"/>
              </a:ext>
            </a:extLst>
          </p:cNvPr>
          <p:cNvSpPr>
            <a:spLocks/>
          </p:cNvSpPr>
          <p:nvPr/>
        </p:nvSpPr>
        <p:spPr bwMode="auto">
          <a:xfrm>
            <a:off x="4808539" y="1323975"/>
            <a:ext cx="53975" cy="52388"/>
          </a:xfrm>
          <a:custGeom>
            <a:avLst/>
            <a:gdLst>
              <a:gd name="T0" fmla="*/ 2147483646 w 67"/>
              <a:gd name="T1" fmla="*/ 2147483646 h 65"/>
              <a:gd name="T2" fmla="*/ 2147483646 w 67"/>
              <a:gd name="T3" fmla="*/ 2147483646 h 65"/>
              <a:gd name="T4" fmla="*/ 2147483646 w 67"/>
              <a:gd name="T5" fmla="*/ 2147483646 h 65"/>
              <a:gd name="T6" fmla="*/ 2147483646 w 67"/>
              <a:gd name="T7" fmla="*/ 2147483646 h 65"/>
              <a:gd name="T8" fmla="*/ 2147483646 w 67"/>
              <a:gd name="T9" fmla="*/ 2147483646 h 65"/>
              <a:gd name="T10" fmla="*/ 2147483646 w 67"/>
              <a:gd name="T11" fmla="*/ 2147483646 h 65"/>
              <a:gd name="T12" fmla="*/ 2147483646 w 67"/>
              <a:gd name="T13" fmla="*/ 2147483646 h 65"/>
              <a:gd name="T14" fmla="*/ 2147483646 w 67"/>
              <a:gd name="T15" fmla="*/ 2147483646 h 65"/>
              <a:gd name="T16" fmla="*/ 2147483646 w 67"/>
              <a:gd name="T17" fmla="*/ 2147483646 h 65"/>
              <a:gd name="T18" fmla="*/ 2147483646 w 67"/>
              <a:gd name="T19" fmla="*/ 0 h 65"/>
              <a:gd name="T20" fmla="*/ 2147483646 w 67"/>
              <a:gd name="T21" fmla="*/ 0 h 65"/>
              <a:gd name="T22" fmla="*/ 2147483646 w 67"/>
              <a:gd name="T23" fmla="*/ 0 h 65"/>
              <a:gd name="T24" fmla="*/ 2147483646 w 67"/>
              <a:gd name="T25" fmla="*/ 0 h 65"/>
              <a:gd name="T26" fmla="*/ 2147483646 w 67"/>
              <a:gd name="T27" fmla="*/ 2147483646 h 65"/>
              <a:gd name="T28" fmla="*/ 2147483646 w 67"/>
              <a:gd name="T29" fmla="*/ 2147483646 h 65"/>
              <a:gd name="T30" fmla="*/ 2147483646 w 67"/>
              <a:gd name="T31" fmla="*/ 2147483646 h 65"/>
              <a:gd name="T32" fmla="*/ 2147483646 w 67"/>
              <a:gd name="T33" fmla="*/ 2147483646 h 65"/>
              <a:gd name="T34" fmla="*/ 2147483646 w 67"/>
              <a:gd name="T35" fmla="*/ 2147483646 h 65"/>
              <a:gd name="T36" fmla="*/ 2147483646 w 67"/>
              <a:gd name="T37" fmla="*/ 2147483646 h 65"/>
              <a:gd name="T38" fmla="*/ 2147483646 w 67"/>
              <a:gd name="T39" fmla="*/ 2147483646 h 65"/>
              <a:gd name="T40" fmla="*/ 2147483646 w 67"/>
              <a:gd name="T41" fmla="*/ 2147483646 h 65"/>
              <a:gd name="T42" fmla="*/ 0 w 67"/>
              <a:gd name="T43" fmla="*/ 2147483646 h 65"/>
              <a:gd name="T44" fmla="*/ 0 w 67"/>
              <a:gd name="T45" fmla="*/ 2147483646 h 65"/>
              <a:gd name="T46" fmla="*/ 2147483646 w 67"/>
              <a:gd name="T47" fmla="*/ 2147483646 h 65"/>
              <a:gd name="T48" fmla="*/ 2147483646 w 67"/>
              <a:gd name="T49" fmla="*/ 2147483646 h 65"/>
              <a:gd name="T50" fmla="*/ 2147483646 w 67"/>
              <a:gd name="T51" fmla="*/ 2147483646 h 65"/>
              <a:gd name="T52" fmla="*/ 2147483646 w 67"/>
              <a:gd name="T53" fmla="*/ 2147483646 h 65"/>
              <a:gd name="T54" fmla="*/ 2147483646 w 67"/>
              <a:gd name="T55" fmla="*/ 2147483646 h 65"/>
              <a:gd name="T56" fmla="*/ 2147483646 w 67"/>
              <a:gd name="T57" fmla="*/ 2147483646 h 65"/>
              <a:gd name="T58" fmla="*/ 2147483646 w 67"/>
              <a:gd name="T59" fmla="*/ 2147483646 h 65"/>
              <a:gd name="T60" fmla="*/ 2147483646 w 67"/>
              <a:gd name="T61" fmla="*/ 2147483646 h 65"/>
              <a:gd name="T62" fmla="*/ 2147483646 w 67"/>
              <a:gd name="T63" fmla="*/ 2147483646 h 65"/>
              <a:gd name="T64" fmla="*/ 2147483646 w 67"/>
              <a:gd name="T65" fmla="*/ 2147483646 h 65"/>
              <a:gd name="T66" fmla="*/ 2147483646 w 67"/>
              <a:gd name="T67" fmla="*/ 2147483646 h 65"/>
              <a:gd name="T68" fmla="*/ 2147483646 w 67"/>
              <a:gd name="T69" fmla="*/ 2147483646 h 65"/>
              <a:gd name="T70" fmla="*/ 2147483646 w 67"/>
              <a:gd name="T71" fmla="*/ 2147483646 h 65"/>
              <a:gd name="T72" fmla="*/ 2147483646 w 67"/>
              <a:gd name="T73" fmla="*/ 2147483646 h 65"/>
              <a:gd name="T74" fmla="*/ 2147483646 w 67"/>
              <a:gd name="T75" fmla="*/ 2147483646 h 65"/>
              <a:gd name="T76" fmla="*/ 2147483646 w 67"/>
              <a:gd name="T77" fmla="*/ 2147483646 h 65"/>
              <a:gd name="T78" fmla="*/ 2147483646 w 67"/>
              <a:gd name="T79" fmla="*/ 2147483646 h 65"/>
              <a:gd name="T80" fmla="*/ 2147483646 w 67"/>
              <a:gd name="T81" fmla="*/ 2147483646 h 65"/>
              <a:gd name="T82" fmla="*/ 2147483646 w 67"/>
              <a:gd name="T83" fmla="*/ 2147483646 h 65"/>
              <a:gd name="T84" fmla="*/ 2147483646 w 67"/>
              <a:gd name="T85" fmla="*/ 2147483646 h 65"/>
              <a:gd name="T86" fmla="*/ 2147483646 w 67"/>
              <a:gd name="T87" fmla="*/ 2147483646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5">
                <a:moveTo>
                  <a:pt x="67" y="32"/>
                </a:moveTo>
                <a:lnTo>
                  <a:pt x="67" y="31"/>
                </a:lnTo>
                <a:lnTo>
                  <a:pt x="67" y="30"/>
                </a:lnTo>
                <a:lnTo>
                  <a:pt x="67" y="27"/>
                </a:lnTo>
                <a:lnTo>
                  <a:pt x="67" y="26"/>
                </a:lnTo>
                <a:lnTo>
                  <a:pt x="65" y="24"/>
                </a:lnTo>
                <a:lnTo>
                  <a:pt x="65" y="23"/>
                </a:lnTo>
                <a:lnTo>
                  <a:pt x="65" y="21"/>
                </a:lnTo>
                <a:lnTo>
                  <a:pt x="64" y="20"/>
                </a:lnTo>
                <a:lnTo>
                  <a:pt x="64" y="17"/>
                </a:lnTo>
                <a:lnTo>
                  <a:pt x="63" y="16"/>
                </a:lnTo>
                <a:lnTo>
                  <a:pt x="63" y="15"/>
                </a:lnTo>
                <a:lnTo>
                  <a:pt x="61" y="13"/>
                </a:lnTo>
                <a:lnTo>
                  <a:pt x="60" y="12"/>
                </a:lnTo>
                <a:lnTo>
                  <a:pt x="59" y="10"/>
                </a:lnTo>
                <a:lnTo>
                  <a:pt x="57" y="9"/>
                </a:lnTo>
                <a:lnTo>
                  <a:pt x="56" y="8"/>
                </a:lnTo>
                <a:lnTo>
                  <a:pt x="54" y="6"/>
                </a:lnTo>
                <a:lnTo>
                  <a:pt x="53" y="5"/>
                </a:lnTo>
                <a:lnTo>
                  <a:pt x="52" y="5"/>
                </a:lnTo>
                <a:lnTo>
                  <a:pt x="50" y="4"/>
                </a:lnTo>
                <a:lnTo>
                  <a:pt x="49" y="4"/>
                </a:lnTo>
                <a:lnTo>
                  <a:pt x="48" y="2"/>
                </a:lnTo>
                <a:lnTo>
                  <a:pt x="46" y="2"/>
                </a:lnTo>
                <a:lnTo>
                  <a:pt x="45" y="1"/>
                </a:lnTo>
                <a:lnTo>
                  <a:pt x="43" y="1"/>
                </a:lnTo>
                <a:lnTo>
                  <a:pt x="42" y="0"/>
                </a:lnTo>
                <a:lnTo>
                  <a:pt x="41" y="0"/>
                </a:lnTo>
                <a:lnTo>
                  <a:pt x="38" y="0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3" y="1"/>
                </a:lnTo>
                <a:lnTo>
                  <a:pt x="22" y="1"/>
                </a:lnTo>
                <a:lnTo>
                  <a:pt x="20" y="2"/>
                </a:lnTo>
                <a:lnTo>
                  <a:pt x="19" y="2"/>
                </a:lnTo>
                <a:lnTo>
                  <a:pt x="17" y="4"/>
                </a:lnTo>
                <a:lnTo>
                  <a:pt x="16" y="4"/>
                </a:lnTo>
                <a:lnTo>
                  <a:pt x="15" y="5"/>
                </a:lnTo>
                <a:lnTo>
                  <a:pt x="13" y="5"/>
                </a:lnTo>
                <a:lnTo>
                  <a:pt x="12" y="6"/>
                </a:lnTo>
                <a:lnTo>
                  <a:pt x="11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6" y="12"/>
                </a:lnTo>
                <a:lnTo>
                  <a:pt x="5" y="13"/>
                </a:lnTo>
                <a:lnTo>
                  <a:pt x="5" y="15"/>
                </a:lnTo>
                <a:lnTo>
                  <a:pt x="4" y="16"/>
                </a:lnTo>
                <a:lnTo>
                  <a:pt x="4" y="17"/>
                </a:lnTo>
                <a:lnTo>
                  <a:pt x="2" y="20"/>
                </a:lnTo>
                <a:lnTo>
                  <a:pt x="2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6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2"/>
                </a:lnTo>
                <a:lnTo>
                  <a:pt x="6" y="53"/>
                </a:lnTo>
                <a:lnTo>
                  <a:pt x="8" y="54"/>
                </a:lnTo>
                <a:lnTo>
                  <a:pt x="9" y="54"/>
                </a:lnTo>
                <a:lnTo>
                  <a:pt x="9" y="56"/>
                </a:lnTo>
                <a:lnTo>
                  <a:pt x="11" y="57"/>
                </a:lnTo>
                <a:lnTo>
                  <a:pt x="12" y="59"/>
                </a:lnTo>
                <a:lnTo>
                  <a:pt x="13" y="60"/>
                </a:lnTo>
                <a:lnTo>
                  <a:pt x="15" y="60"/>
                </a:lnTo>
                <a:lnTo>
                  <a:pt x="16" y="61"/>
                </a:lnTo>
                <a:lnTo>
                  <a:pt x="17" y="61"/>
                </a:lnTo>
                <a:lnTo>
                  <a:pt x="19" y="63"/>
                </a:lnTo>
                <a:lnTo>
                  <a:pt x="20" y="64"/>
                </a:lnTo>
                <a:lnTo>
                  <a:pt x="22" y="64"/>
                </a:lnTo>
                <a:lnTo>
                  <a:pt x="23" y="64"/>
                </a:lnTo>
                <a:lnTo>
                  <a:pt x="26" y="65"/>
                </a:lnTo>
                <a:lnTo>
                  <a:pt x="27" y="65"/>
                </a:lnTo>
                <a:lnTo>
                  <a:pt x="28" y="65"/>
                </a:lnTo>
                <a:lnTo>
                  <a:pt x="30" y="65"/>
                </a:lnTo>
                <a:lnTo>
                  <a:pt x="31" y="65"/>
                </a:lnTo>
                <a:lnTo>
                  <a:pt x="34" y="65"/>
                </a:lnTo>
                <a:lnTo>
                  <a:pt x="35" y="65"/>
                </a:lnTo>
                <a:lnTo>
                  <a:pt x="37" y="65"/>
                </a:lnTo>
                <a:lnTo>
                  <a:pt x="38" y="65"/>
                </a:lnTo>
                <a:lnTo>
                  <a:pt x="41" y="65"/>
                </a:lnTo>
                <a:lnTo>
                  <a:pt x="42" y="65"/>
                </a:lnTo>
                <a:lnTo>
                  <a:pt x="43" y="64"/>
                </a:lnTo>
                <a:lnTo>
                  <a:pt x="45" y="64"/>
                </a:lnTo>
                <a:lnTo>
                  <a:pt x="46" y="64"/>
                </a:lnTo>
                <a:lnTo>
                  <a:pt x="48" y="63"/>
                </a:lnTo>
                <a:lnTo>
                  <a:pt x="49" y="61"/>
                </a:lnTo>
                <a:lnTo>
                  <a:pt x="50" y="61"/>
                </a:lnTo>
                <a:lnTo>
                  <a:pt x="52" y="60"/>
                </a:lnTo>
                <a:lnTo>
                  <a:pt x="53" y="60"/>
                </a:lnTo>
                <a:lnTo>
                  <a:pt x="54" y="59"/>
                </a:lnTo>
                <a:lnTo>
                  <a:pt x="56" y="57"/>
                </a:lnTo>
                <a:lnTo>
                  <a:pt x="57" y="56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61" y="52"/>
                </a:lnTo>
                <a:lnTo>
                  <a:pt x="63" y="50"/>
                </a:lnTo>
                <a:lnTo>
                  <a:pt x="63" y="49"/>
                </a:lnTo>
                <a:lnTo>
                  <a:pt x="64" y="48"/>
                </a:lnTo>
                <a:lnTo>
                  <a:pt x="64" y="46"/>
                </a:lnTo>
                <a:lnTo>
                  <a:pt x="65" y="43"/>
                </a:lnTo>
                <a:lnTo>
                  <a:pt x="65" y="42"/>
                </a:lnTo>
                <a:lnTo>
                  <a:pt x="65" y="41"/>
                </a:lnTo>
                <a:lnTo>
                  <a:pt x="67" y="39"/>
                </a:lnTo>
                <a:lnTo>
                  <a:pt x="67" y="38"/>
                </a:lnTo>
                <a:lnTo>
                  <a:pt x="67" y="37"/>
                </a:lnTo>
                <a:lnTo>
                  <a:pt x="67" y="34"/>
                </a:lnTo>
                <a:lnTo>
                  <a:pt x="67" y="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6" name="Rectangle 76">
            <a:extLst>
              <a:ext uri="{FF2B5EF4-FFF2-40B4-BE49-F238E27FC236}">
                <a16:creationId xmlns:a16="http://schemas.microsoft.com/office/drawing/2014/main" id="{11593672-68F1-2146-948D-8A980FDCD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6080126"/>
            <a:ext cx="9906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AND plane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87" name="Rectangle 77">
            <a:extLst>
              <a:ext uri="{FF2B5EF4-FFF2-40B4-BE49-F238E27FC236}">
                <a16:creationId xmlns:a16="http://schemas.microsoft.com/office/drawing/2014/main" id="{023746A7-BF24-3544-B659-88B3FD7D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4078289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88" name="Rectangle 78">
            <a:extLst>
              <a:ext uri="{FF2B5EF4-FFF2-40B4-BE49-F238E27FC236}">
                <a16:creationId xmlns:a16="http://schemas.microsoft.com/office/drawing/2014/main" id="{3C893D68-8975-B747-B3C6-7565199AF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4160839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89" name="Rectangle 79">
            <a:extLst>
              <a:ext uri="{FF2B5EF4-FFF2-40B4-BE49-F238E27FC236}">
                <a16:creationId xmlns:a16="http://schemas.microsoft.com/office/drawing/2014/main" id="{7707F2B5-4C25-D94F-A60C-56D10AEA4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4887914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90" name="Freeform 80">
            <a:extLst>
              <a:ext uri="{FF2B5EF4-FFF2-40B4-BE49-F238E27FC236}">
                <a16:creationId xmlns:a16="http://schemas.microsoft.com/office/drawing/2014/main" id="{4CAFE7E0-D5A7-5E4D-B70A-4C65DA7D4804}"/>
              </a:ext>
            </a:extLst>
          </p:cNvPr>
          <p:cNvSpPr>
            <a:spLocks/>
          </p:cNvSpPr>
          <p:nvPr/>
        </p:nvSpPr>
        <p:spPr bwMode="auto">
          <a:xfrm>
            <a:off x="7131051" y="2730501"/>
            <a:ext cx="434975" cy="284163"/>
          </a:xfrm>
          <a:custGeom>
            <a:avLst/>
            <a:gdLst>
              <a:gd name="T0" fmla="*/ 0 w 549"/>
              <a:gd name="T1" fmla="*/ 0 h 357"/>
              <a:gd name="T2" fmla="*/ 0 w 549"/>
              <a:gd name="T3" fmla="*/ 2147483646 h 357"/>
              <a:gd name="T4" fmla="*/ 2147483646 w 549"/>
              <a:gd name="T5" fmla="*/ 2147483646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9" h="357">
                <a:moveTo>
                  <a:pt x="0" y="0"/>
                </a:moveTo>
                <a:lnTo>
                  <a:pt x="0" y="357"/>
                </a:lnTo>
                <a:lnTo>
                  <a:pt x="549" y="357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1" name="Freeform 81">
            <a:extLst>
              <a:ext uri="{FF2B5EF4-FFF2-40B4-BE49-F238E27FC236}">
                <a16:creationId xmlns:a16="http://schemas.microsoft.com/office/drawing/2014/main" id="{E4D68B75-43EC-3440-851D-88BCF5878BEF}"/>
              </a:ext>
            </a:extLst>
          </p:cNvPr>
          <p:cNvSpPr>
            <a:spLocks/>
          </p:cNvSpPr>
          <p:nvPr/>
        </p:nvSpPr>
        <p:spPr bwMode="auto">
          <a:xfrm>
            <a:off x="7131051" y="3254376"/>
            <a:ext cx="434975" cy="282575"/>
          </a:xfrm>
          <a:custGeom>
            <a:avLst/>
            <a:gdLst>
              <a:gd name="T0" fmla="*/ 0 w 549"/>
              <a:gd name="T1" fmla="*/ 2147483646 h 357"/>
              <a:gd name="T2" fmla="*/ 0 w 549"/>
              <a:gd name="T3" fmla="*/ 0 h 357"/>
              <a:gd name="T4" fmla="*/ 2147483646 w 549"/>
              <a:gd name="T5" fmla="*/ 0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9" h="357">
                <a:moveTo>
                  <a:pt x="0" y="357"/>
                </a:moveTo>
                <a:lnTo>
                  <a:pt x="0" y="0"/>
                </a:lnTo>
                <a:lnTo>
                  <a:pt x="549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2" name="Line 82">
            <a:extLst>
              <a:ext uri="{FF2B5EF4-FFF2-40B4-BE49-F238E27FC236}">
                <a16:creationId xmlns:a16="http://schemas.microsoft.com/office/drawing/2014/main" id="{7B77CF7C-AB8F-C942-BE01-3ADFC0D555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4988" y="31242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3" name="Freeform 83">
            <a:extLst>
              <a:ext uri="{FF2B5EF4-FFF2-40B4-BE49-F238E27FC236}">
                <a16:creationId xmlns:a16="http://schemas.microsoft.com/office/drawing/2014/main" id="{9413B270-FC57-B34F-972E-5581CD4B563D}"/>
              </a:ext>
            </a:extLst>
          </p:cNvPr>
          <p:cNvSpPr>
            <a:spLocks/>
          </p:cNvSpPr>
          <p:nvPr/>
        </p:nvSpPr>
        <p:spPr bwMode="auto">
          <a:xfrm>
            <a:off x="7151689" y="4365626"/>
            <a:ext cx="414337" cy="282575"/>
          </a:xfrm>
          <a:custGeom>
            <a:avLst/>
            <a:gdLst>
              <a:gd name="T0" fmla="*/ 0 w 521"/>
              <a:gd name="T1" fmla="*/ 0 h 357"/>
              <a:gd name="T2" fmla="*/ 0 w 521"/>
              <a:gd name="T3" fmla="*/ 2147483646 h 357"/>
              <a:gd name="T4" fmla="*/ 2147483646 w 521"/>
              <a:gd name="T5" fmla="*/ 2147483646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1" h="357">
                <a:moveTo>
                  <a:pt x="0" y="0"/>
                </a:moveTo>
                <a:lnTo>
                  <a:pt x="0" y="357"/>
                </a:lnTo>
                <a:lnTo>
                  <a:pt x="521" y="357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4" name="Freeform 84">
            <a:extLst>
              <a:ext uri="{FF2B5EF4-FFF2-40B4-BE49-F238E27FC236}">
                <a16:creationId xmlns:a16="http://schemas.microsoft.com/office/drawing/2014/main" id="{4F9030E6-17BE-6044-A971-14454EE6C895}"/>
              </a:ext>
            </a:extLst>
          </p:cNvPr>
          <p:cNvSpPr>
            <a:spLocks/>
          </p:cNvSpPr>
          <p:nvPr/>
        </p:nvSpPr>
        <p:spPr bwMode="auto">
          <a:xfrm>
            <a:off x="7151689" y="4887913"/>
            <a:ext cx="414337" cy="284162"/>
          </a:xfrm>
          <a:custGeom>
            <a:avLst/>
            <a:gdLst>
              <a:gd name="T0" fmla="*/ 0 w 521"/>
              <a:gd name="T1" fmla="*/ 2147483646 h 357"/>
              <a:gd name="T2" fmla="*/ 0 w 521"/>
              <a:gd name="T3" fmla="*/ 0 h 357"/>
              <a:gd name="T4" fmla="*/ 2147483646 w 521"/>
              <a:gd name="T5" fmla="*/ 0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1" h="357">
                <a:moveTo>
                  <a:pt x="0" y="357"/>
                </a:moveTo>
                <a:lnTo>
                  <a:pt x="0" y="0"/>
                </a:lnTo>
                <a:lnTo>
                  <a:pt x="521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5" name="Line 85">
            <a:extLst>
              <a:ext uri="{FF2B5EF4-FFF2-40B4-BE49-F238E27FC236}">
                <a16:creationId xmlns:a16="http://schemas.microsoft.com/office/drawing/2014/main" id="{1590BDCC-44B2-D040-AB97-97C5B11BC9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8164" y="4757739"/>
            <a:ext cx="4540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6" name="Line 86">
            <a:extLst>
              <a:ext uri="{FF2B5EF4-FFF2-40B4-BE49-F238E27FC236}">
                <a16:creationId xmlns:a16="http://schemas.microsoft.com/office/drawing/2014/main" id="{AAA90BCE-6137-D14B-87A2-81CDFFE399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6150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7" name="Line 87">
            <a:extLst>
              <a:ext uri="{FF2B5EF4-FFF2-40B4-BE49-F238E27FC236}">
                <a16:creationId xmlns:a16="http://schemas.microsoft.com/office/drawing/2014/main" id="{9FF83C7F-B790-D547-A4EB-4D31B1C198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6150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8" name="Line 88">
            <a:extLst>
              <a:ext uri="{FF2B5EF4-FFF2-40B4-BE49-F238E27FC236}">
                <a16:creationId xmlns:a16="http://schemas.microsoft.com/office/drawing/2014/main" id="{32757233-1B8B-B84B-B92E-2036B855C1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3350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9" name="Line 89">
            <a:extLst>
              <a:ext uri="{FF2B5EF4-FFF2-40B4-BE49-F238E27FC236}">
                <a16:creationId xmlns:a16="http://schemas.microsoft.com/office/drawing/2014/main" id="{291C569E-7528-E54B-A00F-2903413768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3350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00" name="Rectangle 90">
            <a:extLst>
              <a:ext uri="{FF2B5EF4-FFF2-40B4-BE49-F238E27FC236}">
                <a16:creationId xmlns:a16="http://schemas.microsoft.com/office/drawing/2014/main" id="{3A62CC2A-ACF1-CE40-B5D3-53A422A97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497046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4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401" name="AutoShape 91">
            <a:extLst>
              <a:ext uri="{FF2B5EF4-FFF2-40B4-BE49-F238E27FC236}">
                <a16:creationId xmlns:a16="http://schemas.microsoft.com/office/drawing/2014/main" id="{213E429A-1A66-CB4A-B93A-305701F8B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4919664"/>
            <a:ext cx="600075" cy="50323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402" name="AutoShape 92">
            <a:extLst>
              <a:ext uri="{FF2B5EF4-FFF2-40B4-BE49-F238E27FC236}">
                <a16:creationId xmlns:a16="http://schemas.microsoft.com/office/drawing/2014/main" id="{F3E51BF2-EABE-4A45-BC00-8F718EC0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4114800"/>
            <a:ext cx="600075" cy="5032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403" name="AutoShape 93">
            <a:extLst>
              <a:ext uri="{FF2B5EF4-FFF2-40B4-BE49-F238E27FC236}">
                <a16:creationId xmlns:a16="http://schemas.microsoft.com/office/drawing/2014/main" id="{49A14930-E6DF-1A45-9483-DA0FB7ECE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3281364"/>
            <a:ext cx="600075" cy="50323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404" name="AutoShape 94">
            <a:extLst>
              <a:ext uri="{FF2B5EF4-FFF2-40B4-BE49-F238E27FC236}">
                <a16:creationId xmlns:a16="http://schemas.microsoft.com/office/drawing/2014/main" id="{C9F2BB55-535C-AF47-B20A-B47A3CE0B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2476500"/>
            <a:ext cx="600075" cy="5032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1405" name="Group 95">
            <a:extLst>
              <a:ext uri="{FF2B5EF4-FFF2-40B4-BE49-F238E27FC236}">
                <a16:creationId xmlns:a16="http://schemas.microsoft.com/office/drawing/2014/main" id="{CF928B78-EBD5-A040-B345-F84F6B6037A6}"/>
              </a:ext>
            </a:extLst>
          </p:cNvPr>
          <p:cNvGrpSpPr>
            <a:grpSpLocks/>
          </p:cNvGrpSpPr>
          <p:nvPr/>
        </p:nvGrpSpPr>
        <p:grpSpPr bwMode="auto">
          <a:xfrm>
            <a:off x="7515226" y="2874963"/>
            <a:ext cx="639763" cy="501650"/>
            <a:chOff x="3403" y="2587"/>
            <a:chExt cx="462" cy="364"/>
          </a:xfrm>
        </p:grpSpPr>
        <p:sp>
          <p:nvSpPr>
            <p:cNvPr id="141414" name="Freeform 96">
              <a:extLst>
                <a:ext uri="{FF2B5EF4-FFF2-40B4-BE49-F238E27FC236}">
                  <a16:creationId xmlns:a16="http://schemas.microsoft.com/office/drawing/2014/main" id="{6E28E60D-0E47-3641-A7C5-5C59EA624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587"/>
              <a:ext cx="457" cy="181"/>
            </a:xfrm>
            <a:custGeom>
              <a:avLst/>
              <a:gdLst>
                <a:gd name="T0" fmla="*/ 1 w 914"/>
                <a:gd name="T1" fmla="*/ 0 h 362"/>
                <a:gd name="T2" fmla="*/ 1 w 914"/>
                <a:gd name="T3" fmla="*/ 0 h 362"/>
                <a:gd name="T4" fmla="*/ 1 w 914"/>
                <a:gd name="T5" fmla="*/ 0 h 362"/>
                <a:gd name="T6" fmla="*/ 1 w 914"/>
                <a:gd name="T7" fmla="*/ 1 h 362"/>
                <a:gd name="T8" fmla="*/ 1 w 914"/>
                <a:gd name="T9" fmla="*/ 1 h 362"/>
                <a:gd name="T10" fmla="*/ 1 w 914"/>
                <a:gd name="T11" fmla="*/ 1 h 362"/>
                <a:gd name="T12" fmla="*/ 1 w 914"/>
                <a:gd name="T13" fmla="*/ 1 h 362"/>
                <a:gd name="T14" fmla="*/ 1 w 914"/>
                <a:gd name="T15" fmla="*/ 1 h 362"/>
                <a:gd name="T16" fmla="*/ 1 w 914"/>
                <a:gd name="T17" fmla="*/ 1 h 362"/>
                <a:gd name="T18" fmla="*/ 1 w 914"/>
                <a:gd name="T19" fmla="*/ 1 h 362"/>
                <a:gd name="T20" fmla="*/ 1 w 914"/>
                <a:gd name="T21" fmla="*/ 1 h 362"/>
                <a:gd name="T22" fmla="*/ 1 w 914"/>
                <a:gd name="T23" fmla="*/ 1 h 362"/>
                <a:gd name="T24" fmla="*/ 1 w 914"/>
                <a:gd name="T25" fmla="*/ 1 h 362"/>
                <a:gd name="T26" fmla="*/ 1 w 914"/>
                <a:gd name="T27" fmla="*/ 1 h 362"/>
                <a:gd name="T28" fmla="*/ 1 w 914"/>
                <a:gd name="T29" fmla="*/ 1 h 362"/>
                <a:gd name="T30" fmla="*/ 1 w 914"/>
                <a:gd name="T31" fmla="*/ 1 h 362"/>
                <a:gd name="T32" fmla="*/ 1 w 914"/>
                <a:gd name="T33" fmla="*/ 1 h 362"/>
                <a:gd name="T34" fmla="*/ 1 w 914"/>
                <a:gd name="T35" fmla="*/ 1 h 362"/>
                <a:gd name="T36" fmla="*/ 1 w 914"/>
                <a:gd name="T37" fmla="*/ 1 h 362"/>
                <a:gd name="T38" fmla="*/ 1 w 914"/>
                <a:gd name="T39" fmla="*/ 1 h 362"/>
                <a:gd name="T40" fmla="*/ 1 w 914"/>
                <a:gd name="T41" fmla="*/ 1 h 362"/>
                <a:gd name="T42" fmla="*/ 1 w 914"/>
                <a:gd name="T43" fmla="*/ 1 h 362"/>
                <a:gd name="T44" fmla="*/ 1 w 914"/>
                <a:gd name="T45" fmla="*/ 1 h 362"/>
                <a:gd name="T46" fmla="*/ 1 w 914"/>
                <a:gd name="T47" fmla="*/ 1 h 362"/>
                <a:gd name="T48" fmla="*/ 1 w 914"/>
                <a:gd name="T49" fmla="*/ 1 h 362"/>
                <a:gd name="T50" fmla="*/ 1 w 914"/>
                <a:gd name="T51" fmla="*/ 1 h 362"/>
                <a:gd name="T52" fmla="*/ 1 w 914"/>
                <a:gd name="T53" fmla="*/ 1 h 362"/>
                <a:gd name="T54" fmla="*/ 1 w 914"/>
                <a:gd name="T55" fmla="*/ 1 h 362"/>
                <a:gd name="T56" fmla="*/ 1 w 914"/>
                <a:gd name="T57" fmla="*/ 1 h 362"/>
                <a:gd name="T58" fmla="*/ 1 w 914"/>
                <a:gd name="T59" fmla="*/ 1 h 362"/>
                <a:gd name="T60" fmla="*/ 1 w 914"/>
                <a:gd name="T61" fmla="*/ 1 h 362"/>
                <a:gd name="T62" fmla="*/ 1 w 914"/>
                <a:gd name="T63" fmla="*/ 1 h 362"/>
                <a:gd name="T64" fmla="*/ 1 w 914"/>
                <a:gd name="T65" fmla="*/ 1 h 362"/>
                <a:gd name="T66" fmla="*/ 1 w 914"/>
                <a:gd name="T67" fmla="*/ 1 h 362"/>
                <a:gd name="T68" fmla="*/ 1 w 914"/>
                <a:gd name="T69" fmla="*/ 1 h 362"/>
                <a:gd name="T70" fmla="*/ 1 w 914"/>
                <a:gd name="T71" fmla="*/ 1 h 362"/>
                <a:gd name="T72" fmla="*/ 1 w 914"/>
                <a:gd name="T73" fmla="*/ 1 h 362"/>
                <a:gd name="T74" fmla="*/ 1 w 914"/>
                <a:gd name="T75" fmla="*/ 1 h 362"/>
                <a:gd name="T76" fmla="*/ 1 w 914"/>
                <a:gd name="T77" fmla="*/ 1 h 362"/>
                <a:gd name="T78" fmla="*/ 1 w 914"/>
                <a:gd name="T79" fmla="*/ 1 h 362"/>
                <a:gd name="T80" fmla="*/ 1 w 914"/>
                <a:gd name="T81" fmla="*/ 1 h 362"/>
                <a:gd name="T82" fmla="*/ 1 w 914"/>
                <a:gd name="T83" fmla="*/ 1 h 362"/>
                <a:gd name="T84" fmla="*/ 1 w 914"/>
                <a:gd name="T85" fmla="*/ 1 h 362"/>
                <a:gd name="T86" fmla="*/ 1 w 914"/>
                <a:gd name="T87" fmla="*/ 1 h 362"/>
                <a:gd name="T88" fmla="*/ 1 w 914"/>
                <a:gd name="T89" fmla="*/ 1 h 362"/>
                <a:gd name="T90" fmla="*/ 1 w 914"/>
                <a:gd name="T91" fmla="*/ 1 h 362"/>
                <a:gd name="T92" fmla="*/ 1 w 914"/>
                <a:gd name="T93" fmla="*/ 1 h 362"/>
                <a:gd name="T94" fmla="*/ 1 w 914"/>
                <a:gd name="T95" fmla="*/ 1 h 362"/>
                <a:gd name="T96" fmla="*/ 1 w 914"/>
                <a:gd name="T97" fmla="*/ 1 h 362"/>
                <a:gd name="T98" fmla="*/ 1 w 914"/>
                <a:gd name="T99" fmla="*/ 1 h 362"/>
                <a:gd name="T100" fmla="*/ 1 w 914"/>
                <a:gd name="T101" fmla="*/ 1 h 362"/>
                <a:gd name="T102" fmla="*/ 1 w 914"/>
                <a:gd name="T103" fmla="*/ 1 h 362"/>
                <a:gd name="T104" fmla="*/ 1 w 914"/>
                <a:gd name="T105" fmla="*/ 1 h 362"/>
                <a:gd name="T106" fmla="*/ 1 w 914"/>
                <a:gd name="T107" fmla="*/ 1 h 362"/>
                <a:gd name="T108" fmla="*/ 1 w 914"/>
                <a:gd name="T109" fmla="*/ 1 h 362"/>
                <a:gd name="T110" fmla="*/ 1 w 914"/>
                <a:gd name="T111" fmla="*/ 1 h 362"/>
                <a:gd name="T112" fmla="*/ 1 w 914"/>
                <a:gd name="T113" fmla="*/ 1 h 362"/>
                <a:gd name="T114" fmla="*/ 1 w 914"/>
                <a:gd name="T115" fmla="*/ 1 h 362"/>
                <a:gd name="T116" fmla="*/ 1 w 914"/>
                <a:gd name="T117" fmla="*/ 1 h 362"/>
                <a:gd name="T118" fmla="*/ 1 w 914"/>
                <a:gd name="T119" fmla="*/ 1 h 362"/>
                <a:gd name="T120" fmla="*/ 1 w 914"/>
                <a:gd name="T121" fmla="*/ 1 h 3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2">
                  <a:moveTo>
                    <a:pt x="0" y="0"/>
                  </a:moveTo>
                  <a:lnTo>
                    <a:pt x="35" y="0"/>
                  </a:lnTo>
                  <a:lnTo>
                    <a:pt x="67" y="0"/>
                  </a:lnTo>
                  <a:lnTo>
                    <a:pt x="98" y="0"/>
                  </a:lnTo>
                  <a:lnTo>
                    <a:pt x="127" y="0"/>
                  </a:lnTo>
                  <a:lnTo>
                    <a:pt x="154" y="0"/>
                  </a:lnTo>
                  <a:lnTo>
                    <a:pt x="179" y="0"/>
                  </a:lnTo>
                  <a:lnTo>
                    <a:pt x="202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7" y="0"/>
                  </a:lnTo>
                  <a:lnTo>
                    <a:pt x="292" y="0"/>
                  </a:lnTo>
                  <a:lnTo>
                    <a:pt x="306" y="0"/>
                  </a:lnTo>
                  <a:lnTo>
                    <a:pt x="318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6" y="0"/>
                  </a:lnTo>
                  <a:lnTo>
                    <a:pt x="399" y="1"/>
                  </a:lnTo>
                  <a:lnTo>
                    <a:pt x="402" y="1"/>
                  </a:lnTo>
                  <a:lnTo>
                    <a:pt x="405" y="1"/>
                  </a:lnTo>
                  <a:lnTo>
                    <a:pt x="407" y="1"/>
                  </a:lnTo>
                  <a:lnTo>
                    <a:pt x="410" y="1"/>
                  </a:lnTo>
                  <a:lnTo>
                    <a:pt x="411" y="1"/>
                  </a:lnTo>
                  <a:lnTo>
                    <a:pt x="414" y="1"/>
                  </a:lnTo>
                  <a:lnTo>
                    <a:pt x="417" y="1"/>
                  </a:lnTo>
                  <a:lnTo>
                    <a:pt x="419" y="1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6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0" y="5"/>
                  </a:lnTo>
                  <a:lnTo>
                    <a:pt x="442" y="5"/>
                  </a:lnTo>
                  <a:lnTo>
                    <a:pt x="443" y="5"/>
                  </a:lnTo>
                  <a:lnTo>
                    <a:pt x="445" y="5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49" y="5"/>
                  </a:lnTo>
                  <a:lnTo>
                    <a:pt x="451" y="5"/>
                  </a:lnTo>
                  <a:lnTo>
                    <a:pt x="452" y="6"/>
                  </a:lnTo>
                  <a:lnTo>
                    <a:pt x="454" y="6"/>
                  </a:lnTo>
                  <a:lnTo>
                    <a:pt x="455" y="6"/>
                  </a:lnTo>
                  <a:lnTo>
                    <a:pt x="457" y="6"/>
                  </a:lnTo>
                  <a:lnTo>
                    <a:pt x="460" y="6"/>
                  </a:lnTo>
                  <a:lnTo>
                    <a:pt x="462" y="6"/>
                  </a:lnTo>
                  <a:lnTo>
                    <a:pt x="465" y="8"/>
                  </a:lnTo>
                  <a:lnTo>
                    <a:pt x="466" y="8"/>
                  </a:lnTo>
                  <a:lnTo>
                    <a:pt x="469" y="8"/>
                  </a:lnTo>
                  <a:lnTo>
                    <a:pt x="471" y="8"/>
                  </a:lnTo>
                  <a:lnTo>
                    <a:pt x="474" y="9"/>
                  </a:lnTo>
                  <a:lnTo>
                    <a:pt x="475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81" y="9"/>
                  </a:lnTo>
                  <a:lnTo>
                    <a:pt x="483" y="9"/>
                  </a:lnTo>
                  <a:lnTo>
                    <a:pt x="485" y="11"/>
                  </a:lnTo>
                  <a:lnTo>
                    <a:pt x="486" y="11"/>
                  </a:lnTo>
                  <a:lnTo>
                    <a:pt x="488" y="11"/>
                  </a:lnTo>
                  <a:lnTo>
                    <a:pt x="489" y="11"/>
                  </a:lnTo>
                  <a:lnTo>
                    <a:pt x="491" y="11"/>
                  </a:lnTo>
                  <a:lnTo>
                    <a:pt x="492" y="12"/>
                  </a:lnTo>
                  <a:lnTo>
                    <a:pt x="494" y="12"/>
                  </a:lnTo>
                  <a:lnTo>
                    <a:pt x="495" y="12"/>
                  </a:lnTo>
                  <a:lnTo>
                    <a:pt x="497" y="12"/>
                  </a:lnTo>
                  <a:lnTo>
                    <a:pt x="498" y="14"/>
                  </a:lnTo>
                  <a:lnTo>
                    <a:pt x="500" y="14"/>
                  </a:lnTo>
                  <a:lnTo>
                    <a:pt x="501" y="14"/>
                  </a:lnTo>
                  <a:lnTo>
                    <a:pt x="503" y="14"/>
                  </a:lnTo>
                  <a:lnTo>
                    <a:pt x="504" y="15"/>
                  </a:lnTo>
                  <a:lnTo>
                    <a:pt x="506" y="15"/>
                  </a:lnTo>
                  <a:lnTo>
                    <a:pt x="507" y="15"/>
                  </a:lnTo>
                  <a:lnTo>
                    <a:pt x="509" y="17"/>
                  </a:lnTo>
                  <a:lnTo>
                    <a:pt x="512" y="17"/>
                  </a:lnTo>
                  <a:lnTo>
                    <a:pt x="514" y="18"/>
                  </a:lnTo>
                  <a:lnTo>
                    <a:pt x="517" y="18"/>
                  </a:lnTo>
                  <a:lnTo>
                    <a:pt x="518" y="20"/>
                  </a:lnTo>
                  <a:lnTo>
                    <a:pt x="521" y="20"/>
                  </a:lnTo>
                  <a:lnTo>
                    <a:pt x="524" y="21"/>
                  </a:lnTo>
                  <a:lnTo>
                    <a:pt x="527" y="21"/>
                  </a:lnTo>
                  <a:lnTo>
                    <a:pt x="529" y="23"/>
                  </a:lnTo>
                  <a:lnTo>
                    <a:pt x="532" y="23"/>
                  </a:lnTo>
                  <a:lnTo>
                    <a:pt x="533" y="24"/>
                  </a:lnTo>
                  <a:lnTo>
                    <a:pt x="536" y="24"/>
                  </a:lnTo>
                  <a:lnTo>
                    <a:pt x="538" y="26"/>
                  </a:lnTo>
                  <a:lnTo>
                    <a:pt x="540" y="26"/>
                  </a:lnTo>
                  <a:lnTo>
                    <a:pt x="543" y="26"/>
                  </a:lnTo>
                  <a:lnTo>
                    <a:pt x="544" y="27"/>
                  </a:lnTo>
                  <a:lnTo>
                    <a:pt x="546" y="27"/>
                  </a:lnTo>
                  <a:lnTo>
                    <a:pt x="547" y="27"/>
                  </a:lnTo>
                  <a:lnTo>
                    <a:pt x="549" y="29"/>
                  </a:lnTo>
                  <a:lnTo>
                    <a:pt x="550" y="29"/>
                  </a:lnTo>
                  <a:lnTo>
                    <a:pt x="552" y="29"/>
                  </a:lnTo>
                  <a:lnTo>
                    <a:pt x="552" y="30"/>
                  </a:lnTo>
                  <a:lnTo>
                    <a:pt x="553" y="30"/>
                  </a:lnTo>
                  <a:lnTo>
                    <a:pt x="555" y="32"/>
                  </a:lnTo>
                  <a:lnTo>
                    <a:pt x="556" y="32"/>
                  </a:lnTo>
                  <a:lnTo>
                    <a:pt x="558" y="32"/>
                  </a:lnTo>
                  <a:lnTo>
                    <a:pt x="559" y="34"/>
                  </a:lnTo>
                  <a:lnTo>
                    <a:pt x="561" y="34"/>
                  </a:lnTo>
                  <a:lnTo>
                    <a:pt x="562" y="35"/>
                  </a:lnTo>
                  <a:lnTo>
                    <a:pt x="564" y="35"/>
                  </a:lnTo>
                  <a:lnTo>
                    <a:pt x="566" y="35"/>
                  </a:lnTo>
                  <a:lnTo>
                    <a:pt x="567" y="37"/>
                  </a:lnTo>
                  <a:lnTo>
                    <a:pt x="569" y="38"/>
                  </a:lnTo>
                  <a:lnTo>
                    <a:pt x="570" y="38"/>
                  </a:lnTo>
                  <a:lnTo>
                    <a:pt x="572" y="40"/>
                  </a:lnTo>
                  <a:lnTo>
                    <a:pt x="575" y="40"/>
                  </a:lnTo>
                  <a:lnTo>
                    <a:pt x="576" y="41"/>
                  </a:lnTo>
                  <a:lnTo>
                    <a:pt x="579" y="43"/>
                  </a:lnTo>
                  <a:lnTo>
                    <a:pt x="581" y="44"/>
                  </a:lnTo>
                  <a:lnTo>
                    <a:pt x="584" y="44"/>
                  </a:lnTo>
                  <a:lnTo>
                    <a:pt x="585" y="46"/>
                  </a:lnTo>
                  <a:lnTo>
                    <a:pt x="588" y="47"/>
                  </a:lnTo>
                  <a:lnTo>
                    <a:pt x="590" y="49"/>
                  </a:lnTo>
                  <a:lnTo>
                    <a:pt x="592" y="49"/>
                  </a:lnTo>
                  <a:lnTo>
                    <a:pt x="593" y="50"/>
                  </a:lnTo>
                  <a:lnTo>
                    <a:pt x="595" y="50"/>
                  </a:lnTo>
                  <a:lnTo>
                    <a:pt x="598" y="52"/>
                  </a:lnTo>
                  <a:lnTo>
                    <a:pt x="599" y="53"/>
                  </a:lnTo>
                  <a:lnTo>
                    <a:pt x="601" y="53"/>
                  </a:lnTo>
                  <a:lnTo>
                    <a:pt x="602" y="55"/>
                  </a:lnTo>
                  <a:lnTo>
                    <a:pt x="604" y="55"/>
                  </a:lnTo>
                  <a:lnTo>
                    <a:pt x="605" y="56"/>
                  </a:lnTo>
                  <a:lnTo>
                    <a:pt x="607" y="56"/>
                  </a:lnTo>
                  <a:lnTo>
                    <a:pt x="608" y="58"/>
                  </a:lnTo>
                  <a:lnTo>
                    <a:pt x="610" y="58"/>
                  </a:lnTo>
                  <a:lnTo>
                    <a:pt x="611" y="60"/>
                  </a:lnTo>
                  <a:lnTo>
                    <a:pt x="613" y="60"/>
                  </a:lnTo>
                  <a:lnTo>
                    <a:pt x="613" y="61"/>
                  </a:lnTo>
                  <a:lnTo>
                    <a:pt x="614" y="61"/>
                  </a:lnTo>
                  <a:lnTo>
                    <a:pt x="616" y="61"/>
                  </a:lnTo>
                  <a:lnTo>
                    <a:pt x="618" y="63"/>
                  </a:lnTo>
                  <a:lnTo>
                    <a:pt x="619" y="63"/>
                  </a:lnTo>
                  <a:lnTo>
                    <a:pt x="621" y="64"/>
                  </a:lnTo>
                  <a:lnTo>
                    <a:pt x="622" y="66"/>
                  </a:lnTo>
                  <a:lnTo>
                    <a:pt x="624" y="66"/>
                  </a:lnTo>
                  <a:lnTo>
                    <a:pt x="625" y="67"/>
                  </a:lnTo>
                  <a:lnTo>
                    <a:pt x="628" y="69"/>
                  </a:lnTo>
                  <a:lnTo>
                    <a:pt x="630" y="69"/>
                  </a:lnTo>
                  <a:lnTo>
                    <a:pt x="631" y="70"/>
                  </a:lnTo>
                  <a:lnTo>
                    <a:pt x="634" y="72"/>
                  </a:lnTo>
                  <a:lnTo>
                    <a:pt x="636" y="73"/>
                  </a:lnTo>
                  <a:lnTo>
                    <a:pt x="637" y="73"/>
                  </a:lnTo>
                  <a:lnTo>
                    <a:pt x="639" y="75"/>
                  </a:lnTo>
                  <a:lnTo>
                    <a:pt x="642" y="76"/>
                  </a:lnTo>
                  <a:lnTo>
                    <a:pt x="643" y="76"/>
                  </a:lnTo>
                  <a:lnTo>
                    <a:pt x="645" y="78"/>
                  </a:lnTo>
                  <a:lnTo>
                    <a:pt x="647" y="78"/>
                  </a:lnTo>
                  <a:lnTo>
                    <a:pt x="647" y="79"/>
                  </a:lnTo>
                  <a:lnTo>
                    <a:pt x="648" y="79"/>
                  </a:lnTo>
                  <a:lnTo>
                    <a:pt x="650" y="81"/>
                  </a:lnTo>
                  <a:lnTo>
                    <a:pt x="651" y="81"/>
                  </a:lnTo>
                  <a:lnTo>
                    <a:pt x="651" y="82"/>
                  </a:lnTo>
                  <a:lnTo>
                    <a:pt x="653" y="82"/>
                  </a:lnTo>
                  <a:lnTo>
                    <a:pt x="654" y="82"/>
                  </a:lnTo>
                  <a:lnTo>
                    <a:pt x="656" y="84"/>
                  </a:lnTo>
                  <a:lnTo>
                    <a:pt x="657" y="86"/>
                  </a:lnTo>
                  <a:lnTo>
                    <a:pt x="659" y="86"/>
                  </a:lnTo>
                  <a:lnTo>
                    <a:pt x="660" y="87"/>
                  </a:lnTo>
                  <a:lnTo>
                    <a:pt x="662" y="87"/>
                  </a:lnTo>
                  <a:lnTo>
                    <a:pt x="662" y="89"/>
                  </a:lnTo>
                  <a:lnTo>
                    <a:pt x="663" y="89"/>
                  </a:lnTo>
                  <a:lnTo>
                    <a:pt x="665" y="90"/>
                  </a:lnTo>
                  <a:lnTo>
                    <a:pt x="666" y="90"/>
                  </a:lnTo>
                  <a:lnTo>
                    <a:pt x="666" y="92"/>
                  </a:lnTo>
                  <a:lnTo>
                    <a:pt x="668" y="92"/>
                  </a:lnTo>
                  <a:lnTo>
                    <a:pt x="669" y="93"/>
                  </a:lnTo>
                  <a:lnTo>
                    <a:pt x="671" y="95"/>
                  </a:lnTo>
                  <a:lnTo>
                    <a:pt x="673" y="95"/>
                  </a:lnTo>
                  <a:lnTo>
                    <a:pt x="674" y="96"/>
                  </a:lnTo>
                  <a:lnTo>
                    <a:pt x="677" y="98"/>
                  </a:lnTo>
                  <a:lnTo>
                    <a:pt x="679" y="98"/>
                  </a:lnTo>
                  <a:lnTo>
                    <a:pt x="680" y="99"/>
                  </a:lnTo>
                  <a:lnTo>
                    <a:pt x="682" y="101"/>
                  </a:lnTo>
                  <a:lnTo>
                    <a:pt x="683" y="102"/>
                  </a:lnTo>
                  <a:lnTo>
                    <a:pt x="685" y="102"/>
                  </a:lnTo>
                  <a:lnTo>
                    <a:pt x="686" y="104"/>
                  </a:lnTo>
                  <a:lnTo>
                    <a:pt x="688" y="105"/>
                  </a:lnTo>
                  <a:lnTo>
                    <a:pt x="689" y="105"/>
                  </a:lnTo>
                  <a:lnTo>
                    <a:pt x="691" y="107"/>
                  </a:lnTo>
                  <a:lnTo>
                    <a:pt x="692" y="108"/>
                  </a:lnTo>
                  <a:lnTo>
                    <a:pt x="694" y="108"/>
                  </a:lnTo>
                  <a:lnTo>
                    <a:pt x="694" y="110"/>
                  </a:lnTo>
                  <a:lnTo>
                    <a:pt x="695" y="110"/>
                  </a:lnTo>
                  <a:lnTo>
                    <a:pt x="697" y="112"/>
                  </a:lnTo>
                  <a:lnTo>
                    <a:pt x="699" y="112"/>
                  </a:lnTo>
                  <a:lnTo>
                    <a:pt x="699" y="113"/>
                  </a:lnTo>
                  <a:lnTo>
                    <a:pt x="700" y="113"/>
                  </a:lnTo>
                  <a:lnTo>
                    <a:pt x="702" y="115"/>
                  </a:lnTo>
                  <a:lnTo>
                    <a:pt x="703" y="116"/>
                  </a:lnTo>
                  <a:lnTo>
                    <a:pt x="705" y="118"/>
                  </a:lnTo>
                  <a:lnTo>
                    <a:pt x="706" y="118"/>
                  </a:lnTo>
                  <a:lnTo>
                    <a:pt x="708" y="119"/>
                  </a:lnTo>
                  <a:lnTo>
                    <a:pt x="708" y="121"/>
                  </a:lnTo>
                  <a:lnTo>
                    <a:pt x="709" y="121"/>
                  </a:lnTo>
                  <a:lnTo>
                    <a:pt x="711" y="122"/>
                  </a:lnTo>
                  <a:lnTo>
                    <a:pt x="712" y="122"/>
                  </a:lnTo>
                  <a:lnTo>
                    <a:pt x="712" y="124"/>
                  </a:lnTo>
                  <a:lnTo>
                    <a:pt x="714" y="124"/>
                  </a:lnTo>
                  <a:lnTo>
                    <a:pt x="714" y="125"/>
                  </a:lnTo>
                  <a:lnTo>
                    <a:pt x="715" y="125"/>
                  </a:lnTo>
                  <a:lnTo>
                    <a:pt x="717" y="127"/>
                  </a:lnTo>
                  <a:lnTo>
                    <a:pt x="718" y="128"/>
                  </a:lnTo>
                  <a:lnTo>
                    <a:pt x="720" y="128"/>
                  </a:lnTo>
                  <a:lnTo>
                    <a:pt x="720" y="130"/>
                  </a:lnTo>
                  <a:lnTo>
                    <a:pt x="721" y="130"/>
                  </a:lnTo>
                  <a:lnTo>
                    <a:pt x="723" y="131"/>
                  </a:lnTo>
                  <a:lnTo>
                    <a:pt x="725" y="133"/>
                  </a:lnTo>
                  <a:lnTo>
                    <a:pt x="726" y="133"/>
                  </a:lnTo>
                  <a:lnTo>
                    <a:pt x="728" y="134"/>
                  </a:lnTo>
                  <a:lnTo>
                    <a:pt x="729" y="136"/>
                  </a:lnTo>
                  <a:lnTo>
                    <a:pt x="731" y="138"/>
                  </a:lnTo>
                  <a:lnTo>
                    <a:pt x="732" y="138"/>
                  </a:lnTo>
                  <a:lnTo>
                    <a:pt x="734" y="139"/>
                  </a:lnTo>
                  <a:lnTo>
                    <a:pt x="735" y="139"/>
                  </a:lnTo>
                  <a:lnTo>
                    <a:pt x="735" y="141"/>
                  </a:lnTo>
                  <a:lnTo>
                    <a:pt x="737" y="141"/>
                  </a:lnTo>
                  <a:lnTo>
                    <a:pt x="738" y="142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3" y="145"/>
                  </a:lnTo>
                  <a:lnTo>
                    <a:pt x="744" y="147"/>
                  </a:lnTo>
                  <a:lnTo>
                    <a:pt x="746" y="147"/>
                  </a:lnTo>
                  <a:lnTo>
                    <a:pt x="747" y="148"/>
                  </a:lnTo>
                  <a:lnTo>
                    <a:pt x="749" y="150"/>
                  </a:lnTo>
                  <a:lnTo>
                    <a:pt x="751" y="150"/>
                  </a:lnTo>
                  <a:lnTo>
                    <a:pt x="751" y="151"/>
                  </a:lnTo>
                  <a:lnTo>
                    <a:pt x="752" y="151"/>
                  </a:lnTo>
                  <a:lnTo>
                    <a:pt x="752" y="153"/>
                  </a:lnTo>
                  <a:lnTo>
                    <a:pt x="754" y="153"/>
                  </a:lnTo>
                  <a:lnTo>
                    <a:pt x="754" y="154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7" y="156"/>
                  </a:lnTo>
                  <a:lnTo>
                    <a:pt x="757" y="157"/>
                  </a:lnTo>
                  <a:lnTo>
                    <a:pt x="758" y="157"/>
                  </a:lnTo>
                  <a:lnTo>
                    <a:pt x="758" y="159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3" y="162"/>
                  </a:lnTo>
                  <a:lnTo>
                    <a:pt x="763" y="164"/>
                  </a:lnTo>
                  <a:lnTo>
                    <a:pt x="764" y="165"/>
                  </a:lnTo>
                  <a:lnTo>
                    <a:pt x="766" y="167"/>
                  </a:lnTo>
                  <a:lnTo>
                    <a:pt x="767" y="168"/>
                  </a:lnTo>
                  <a:lnTo>
                    <a:pt x="769" y="170"/>
                  </a:lnTo>
                  <a:lnTo>
                    <a:pt x="770" y="171"/>
                  </a:lnTo>
                  <a:lnTo>
                    <a:pt x="772" y="173"/>
                  </a:lnTo>
                  <a:lnTo>
                    <a:pt x="773" y="174"/>
                  </a:lnTo>
                  <a:lnTo>
                    <a:pt x="775" y="176"/>
                  </a:lnTo>
                  <a:lnTo>
                    <a:pt x="776" y="177"/>
                  </a:lnTo>
                  <a:lnTo>
                    <a:pt x="776" y="179"/>
                  </a:lnTo>
                  <a:lnTo>
                    <a:pt x="778" y="179"/>
                  </a:lnTo>
                  <a:lnTo>
                    <a:pt x="780" y="180"/>
                  </a:lnTo>
                  <a:lnTo>
                    <a:pt x="781" y="182"/>
                  </a:lnTo>
                  <a:lnTo>
                    <a:pt x="781" y="183"/>
                  </a:lnTo>
                  <a:lnTo>
                    <a:pt x="783" y="183"/>
                  </a:lnTo>
                  <a:lnTo>
                    <a:pt x="783" y="185"/>
                  </a:lnTo>
                  <a:lnTo>
                    <a:pt x="784" y="186"/>
                  </a:lnTo>
                  <a:lnTo>
                    <a:pt x="786" y="188"/>
                  </a:lnTo>
                  <a:lnTo>
                    <a:pt x="787" y="188"/>
                  </a:lnTo>
                  <a:lnTo>
                    <a:pt x="787" y="189"/>
                  </a:lnTo>
                  <a:lnTo>
                    <a:pt x="789" y="191"/>
                  </a:lnTo>
                  <a:lnTo>
                    <a:pt x="789" y="193"/>
                  </a:lnTo>
                  <a:lnTo>
                    <a:pt x="790" y="193"/>
                  </a:lnTo>
                  <a:lnTo>
                    <a:pt x="792" y="194"/>
                  </a:lnTo>
                  <a:lnTo>
                    <a:pt x="792" y="196"/>
                  </a:lnTo>
                  <a:lnTo>
                    <a:pt x="793" y="197"/>
                  </a:lnTo>
                  <a:lnTo>
                    <a:pt x="795" y="199"/>
                  </a:lnTo>
                  <a:lnTo>
                    <a:pt x="796" y="200"/>
                  </a:lnTo>
                  <a:lnTo>
                    <a:pt x="798" y="202"/>
                  </a:lnTo>
                  <a:lnTo>
                    <a:pt x="799" y="203"/>
                  </a:lnTo>
                  <a:lnTo>
                    <a:pt x="801" y="206"/>
                  </a:lnTo>
                  <a:lnTo>
                    <a:pt x="802" y="208"/>
                  </a:lnTo>
                  <a:lnTo>
                    <a:pt x="804" y="209"/>
                  </a:lnTo>
                  <a:lnTo>
                    <a:pt x="806" y="212"/>
                  </a:lnTo>
                  <a:lnTo>
                    <a:pt x="807" y="214"/>
                  </a:lnTo>
                  <a:lnTo>
                    <a:pt x="809" y="215"/>
                  </a:lnTo>
                  <a:lnTo>
                    <a:pt x="810" y="217"/>
                  </a:lnTo>
                  <a:lnTo>
                    <a:pt x="812" y="219"/>
                  </a:lnTo>
                  <a:lnTo>
                    <a:pt x="813" y="220"/>
                  </a:lnTo>
                  <a:lnTo>
                    <a:pt x="815" y="222"/>
                  </a:lnTo>
                  <a:lnTo>
                    <a:pt x="815" y="223"/>
                  </a:lnTo>
                  <a:lnTo>
                    <a:pt x="816" y="225"/>
                  </a:lnTo>
                  <a:lnTo>
                    <a:pt x="818" y="226"/>
                  </a:lnTo>
                  <a:lnTo>
                    <a:pt x="819" y="228"/>
                  </a:lnTo>
                  <a:lnTo>
                    <a:pt x="819" y="229"/>
                  </a:lnTo>
                  <a:lnTo>
                    <a:pt x="821" y="231"/>
                  </a:lnTo>
                  <a:lnTo>
                    <a:pt x="822" y="231"/>
                  </a:lnTo>
                  <a:lnTo>
                    <a:pt x="822" y="232"/>
                  </a:lnTo>
                  <a:lnTo>
                    <a:pt x="824" y="234"/>
                  </a:lnTo>
                  <a:lnTo>
                    <a:pt x="824" y="235"/>
                  </a:lnTo>
                  <a:lnTo>
                    <a:pt x="825" y="237"/>
                  </a:lnTo>
                  <a:lnTo>
                    <a:pt x="827" y="237"/>
                  </a:lnTo>
                  <a:lnTo>
                    <a:pt x="827" y="238"/>
                  </a:lnTo>
                  <a:lnTo>
                    <a:pt x="828" y="240"/>
                  </a:lnTo>
                  <a:lnTo>
                    <a:pt x="830" y="241"/>
                  </a:lnTo>
                  <a:lnTo>
                    <a:pt x="830" y="243"/>
                  </a:lnTo>
                  <a:lnTo>
                    <a:pt x="832" y="245"/>
                  </a:lnTo>
                  <a:lnTo>
                    <a:pt x="833" y="248"/>
                  </a:lnTo>
                  <a:lnTo>
                    <a:pt x="835" y="249"/>
                  </a:lnTo>
                  <a:lnTo>
                    <a:pt x="836" y="251"/>
                  </a:lnTo>
                  <a:lnTo>
                    <a:pt x="838" y="254"/>
                  </a:lnTo>
                  <a:lnTo>
                    <a:pt x="839" y="255"/>
                  </a:lnTo>
                  <a:lnTo>
                    <a:pt x="841" y="258"/>
                  </a:lnTo>
                  <a:lnTo>
                    <a:pt x="842" y="260"/>
                  </a:lnTo>
                  <a:lnTo>
                    <a:pt x="844" y="263"/>
                  </a:lnTo>
                  <a:lnTo>
                    <a:pt x="845" y="264"/>
                  </a:lnTo>
                  <a:lnTo>
                    <a:pt x="847" y="266"/>
                  </a:lnTo>
                  <a:lnTo>
                    <a:pt x="848" y="269"/>
                  </a:lnTo>
                  <a:lnTo>
                    <a:pt x="850" y="271"/>
                  </a:lnTo>
                  <a:lnTo>
                    <a:pt x="851" y="272"/>
                  </a:lnTo>
                  <a:lnTo>
                    <a:pt x="853" y="274"/>
                  </a:lnTo>
                  <a:lnTo>
                    <a:pt x="853" y="275"/>
                  </a:lnTo>
                  <a:lnTo>
                    <a:pt x="854" y="277"/>
                  </a:lnTo>
                  <a:lnTo>
                    <a:pt x="856" y="278"/>
                  </a:lnTo>
                  <a:lnTo>
                    <a:pt x="856" y="280"/>
                  </a:lnTo>
                  <a:lnTo>
                    <a:pt x="858" y="281"/>
                  </a:lnTo>
                  <a:lnTo>
                    <a:pt x="859" y="281"/>
                  </a:lnTo>
                  <a:lnTo>
                    <a:pt x="859" y="283"/>
                  </a:lnTo>
                  <a:lnTo>
                    <a:pt x="861" y="284"/>
                  </a:lnTo>
                  <a:lnTo>
                    <a:pt x="861" y="286"/>
                  </a:lnTo>
                  <a:lnTo>
                    <a:pt x="862" y="287"/>
                  </a:lnTo>
                  <a:lnTo>
                    <a:pt x="864" y="289"/>
                  </a:lnTo>
                  <a:lnTo>
                    <a:pt x="864" y="290"/>
                  </a:lnTo>
                  <a:lnTo>
                    <a:pt x="865" y="290"/>
                  </a:lnTo>
                  <a:lnTo>
                    <a:pt x="867" y="292"/>
                  </a:lnTo>
                  <a:lnTo>
                    <a:pt x="867" y="293"/>
                  </a:lnTo>
                  <a:lnTo>
                    <a:pt x="868" y="295"/>
                  </a:lnTo>
                  <a:lnTo>
                    <a:pt x="870" y="298"/>
                  </a:lnTo>
                  <a:lnTo>
                    <a:pt x="871" y="300"/>
                  </a:lnTo>
                  <a:lnTo>
                    <a:pt x="873" y="301"/>
                  </a:lnTo>
                  <a:lnTo>
                    <a:pt x="874" y="303"/>
                  </a:lnTo>
                  <a:lnTo>
                    <a:pt x="876" y="306"/>
                  </a:lnTo>
                  <a:lnTo>
                    <a:pt x="877" y="307"/>
                  </a:lnTo>
                  <a:lnTo>
                    <a:pt x="879" y="310"/>
                  </a:lnTo>
                  <a:lnTo>
                    <a:pt x="880" y="312"/>
                  </a:lnTo>
                  <a:lnTo>
                    <a:pt x="882" y="315"/>
                  </a:lnTo>
                  <a:lnTo>
                    <a:pt x="884" y="316"/>
                  </a:lnTo>
                  <a:lnTo>
                    <a:pt x="885" y="319"/>
                  </a:lnTo>
                  <a:lnTo>
                    <a:pt x="887" y="321"/>
                  </a:lnTo>
                  <a:lnTo>
                    <a:pt x="888" y="324"/>
                  </a:lnTo>
                  <a:lnTo>
                    <a:pt x="890" y="326"/>
                  </a:lnTo>
                  <a:lnTo>
                    <a:pt x="891" y="327"/>
                  </a:lnTo>
                  <a:lnTo>
                    <a:pt x="893" y="329"/>
                  </a:lnTo>
                  <a:lnTo>
                    <a:pt x="893" y="330"/>
                  </a:lnTo>
                  <a:lnTo>
                    <a:pt x="894" y="332"/>
                  </a:lnTo>
                  <a:lnTo>
                    <a:pt x="896" y="333"/>
                  </a:lnTo>
                  <a:lnTo>
                    <a:pt x="896" y="335"/>
                  </a:lnTo>
                  <a:lnTo>
                    <a:pt x="897" y="336"/>
                  </a:lnTo>
                  <a:lnTo>
                    <a:pt x="899" y="338"/>
                  </a:lnTo>
                  <a:lnTo>
                    <a:pt x="899" y="339"/>
                  </a:lnTo>
                  <a:lnTo>
                    <a:pt x="900" y="341"/>
                  </a:lnTo>
                  <a:lnTo>
                    <a:pt x="900" y="342"/>
                  </a:lnTo>
                  <a:lnTo>
                    <a:pt x="902" y="342"/>
                  </a:lnTo>
                  <a:lnTo>
                    <a:pt x="902" y="344"/>
                  </a:lnTo>
                  <a:lnTo>
                    <a:pt x="903" y="345"/>
                  </a:lnTo>
                  <a:lnTo>
                    <a:pt x="903" y="347"/>
                  </a:lnTo>
                  <a:lnTo>
                    <a:pt x="905" y="348"/>
                  </a:lnTo>
                  <a:lnTo>
                    <a:pt x="906" y="350"/>
                  </a:lnTo>
                  <a:lnTo>
                    <a:pt x="908" y="352"/>
                  </a:lnTo>
                  <a:lnTo>
                    <a:pt x="908" y="353"/>
                  </a:lnTo>
                  <a:lnTo>
                    <a:pt x="909" y="355"/>
                  </a:lnTo>
                  <a:lnTo>
                    <a:pt x="909" y="358"/>
                  </a:lnTo>
                  <a:lnTo>
                    <a:pt x="911" y="359"/>
                  </a:lnTo>
                  <a:lnTo>
                    <a:pt x="913" y="361"/>
                  </a:lnTo>
                  <a:lnTo>
                    <a:pt x="914" y="362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5" name="Freeform 97">
              <a:extLst>
                <a:ext uri="{FF2B5EF4-FFF2-40B4-BE49-F238E27FC236}">
                  <a16:creationId xmlns:a16="http://schemas.microsoft.com/office/drawing/2014/main" id="{2ADE7E05-7FE8-314E-A816-FFCD41522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770"/>
              <a:ext cx="457" cy="181"/>
            </a:xfrm>
            <a:custGeom>
              <a:avLst/>
              <a:gdLst>
                <a:gd name="T0" fmla="*/ 1 w 914"/>
                <a:gd name="T1" fmla="*/ 0 h 363"/>
                <a:gd name="T2" fmla="*/ 1 w 914"/>
                <a:gd name="T3" fmla="*/ 0 h 363"/>
                <a:gd name="T4" fmla="*/ 1 w 914"/>
                <a:gd name="T5" fmla="*/ 0 h 363"/>
                <a:gd name="T6" fmla="*/ 1 w 914"/>
                <a:gd name="T7" fmla="*/ 0 h 363"/>
                <a:gd name="T8" fmla="*/ 1 w 914"/>
                <a:gd name="T9" fmla="*/ 0 h 363"/>
                <a:gd name="T10" fmla="*/ 1 w 914"/>
                <a:gd name="T11" fmla="*/ 0 h 363"/>
                <a:gd name="T12" fmla="*/ 1 w 914"/>
                <a:gd name="T13" fmla="*/ 0 h 363"/>
                <a:gd name="T14" fmla="*/ 1 w 914"/>
                <a:gd name="T15" fmla="*/ 0 h 363"/>
                <a:gd name="T16" fmla="*/ 1 w 914"/>
                <a:gd name="T17" fmla="*/ 0 h 363"/>
                <a:gd name="T18" fmla="*/ 1 w 914"/>
                <a:gd name="T19" fmla="*/ 0 h 363"/>
                <a:gd name="T20" fmla="*/ 1 w 914"/>
                <a:gd name="T21" fmla="*/ 0 h 363"/>
                <a:gd name="T22" fmla="*/ 1 w 914"/>
                <a:gd name="T23" fmla="*/ 0 h 363"/>
                <a:gd name="T24" fmla="*/ 1 w 914"/>
                <a:gd name="T25" fmla="*/ 0 h 363"/>
                <a:gd name="T26" fmla="*/ 1 w 914"/>
                <a:gd name="T27" fmla="*/ 0 h 363"/>
                <a:gd name="T28" fmla="*/ 1 w 914"/>
                <a:gd name="T29" fmla="*/ 0 h 363"/>
                <a:gd name="T30" fmla="*/ 1 w 914"/>
                <a:gd name="T31" fmla="*/ 0 h 363"/>
                <a:gd name="T32" fmla="*/ 1 w 914"/>
                <a:gd name="T33" fmla="*/ 0 h 363"/>
                <a:gd name="T34" fmla="*/ 1 w 914"/>
                <a:gd name="T35" fmla="*/ 0 h 363"/>
                <a:gd name="T36" fmla="*/ 1 w 914"/>
                <a:gd name="T37" fmla="*/ 0 h 363"/>
                <a:gd name="T38" fmla="*/ 1 w 914"/>
                <a:gd name="T39" fmla="*/ 0 h 363"/>
                <a:gd name="T40" fmla="*/ 1 w 914"/>
                <a:gd name="T41" fmla="*/ 0 h 363"/>
                <a:gd name="T42" fmla="*/ 1 w 914"/>
                <a:gd name="T43" fmla="*/ 0 h 363"/>
                <a:gd name="T44" fmla="*/ 1 w 914"/>
                <a:gd name="T45" fmla="*/ 0 h 363"/>
                <a:gd name="T46" fmla="*/ 1 w 914"/>
                <a:gd name="T47" fmla="*/ 0 h 363"/>
                <a:gd name="T48" fmla="*/ 1 w 914"/>
                <a:gd name="T49" fmla="*/ 0 h 363"/>
                <a:gd name="T50" fmla="*/ 1 w 914"/>
                <a:gd name="T51" fmla="*/ 0 h 363"/>
                <a:gd name="T52" fmla="*/ 1 w 914"/>
                <a:gd name="T53" fmla="*/ 0 h 363"/>
                <a:gd name="T54" fmla="*/ 1 w 914"/>
                <a:gd name="T55" fmla="*/ 0 h 363"/>
                <a:gd name="T56" fmla="*/ 1 w 914"/>
                <a:gd name="T57" fmla="*/ 0 h 363"/>
                <a:gd name="T58" fmla="*/ 1 w 914"/>
                <a:gd name="T59" fmla="*/ 0 h 363"/>
                <a:gd name="T60" fmla="*/ 1 w 914"/>
                <a:gd name="T61" fmla="*/ 0 h 363"/>
                <a:gd name="T62" fmla="*/ 1 w 914"/>
                <a:gd name="T63" fmla="*/ 0 h 363"/>
                <a:gd name="T64" fmla="*/ 1 w 914"/>
                <a:gd name="T65" fmla="*/ 0 h 363"/>
                <a:gd name="T66" fmla="*/ 1 w 914"/>
                <a:gd name="T67" fmla="*/ 0 h 363"/>
                <a:gd name="T68" fmla="*/ 1 w 914"/>
                <a:gd name="T69" fmla="*/ 0 h 363"/>
                <a:gd name="T70" fmla="*/ 1 w 914"/>
                <a:gd name="T71" fmla="*/ 0 h 363"/>
                <a:gd name="T72" fmla="*/ 1 w 914"/>
                <a:gd name="T73" fmla="*/ 0 h 363"/>
                <a:gd name="T74" fmla="*/ 1 w 914"/>
                <a:gd name="T75" fmla="*/ 0 h 363"/>
                <a:gd name="T76" fmla="*/ 1 w 914"/>
                <a:gd name="T77" fmla="*/ 0 h 363"/>
                <a:gd name="T78" fmla="*/ 1 w 914"/>
                <a:gd name="T79" fmla="*/ 0 h 363"/>
                <a:gd name="T80" fmla="*/ 1 w 914"/>
                <a:gd name="T81" fmla="*/ 0 h 363"/>
                <a:gd name="T82" fmla="*/ 1 w 914"/>
                <a:gd name="T83" fmla="*/ 0 h 363"/>
                <a:gd name="T84" fmla="*/ 1 w 914"/>
                <a:gd name="T85" fmla="*/ 0 h 363"/>
                <a:gd name="T86" fmla="*/ 1 w 914"/>
                <a:gd name="T87" fmla="*/ 0 h 363"/>
                <a:gd name="T88" fmla="*/ 1 w 914"/>
                <a:gd name="T89" fmla="*/ 0 h 363"/>
                <a:gd name="T90" fmla="*/ 1 w 914"/>
                <a:gd name="T91" fmla="*/ 0 h 363"/>
                <a:gd name="T92" fmla="*/ 1 w 914"/>
                <a:gd name="T93" fmla="*/ 0 h 363"/>
                <a:gd name="T94" fmla="*/ 1 w 914"/>
                <a:gd name="T95" fmla="*/ 0 h 363"/>
                <a:gd name="T96" fmla="*/ 1 w 914"/>
                <a:gd name="T97" fmla="*/ 0 h 363"/>
                <a:gd name="T98" fmla="*/ 1 w 914"/>
                <a:gd name="T99" fmla="*/ 0 h 363"/>
                <a:gd name="T100" fmla="*/ 1 w 914"/>
                <a:gd name="T101" fmla="*/ 0 h 363"/>
                <a:gd name="T102" fmla="*/ 1 w 914"/>
                <a:gd name="T103" fmla="*/ 0 h 363"/>
                <a:gd name="T104" fmla="*/ 1 w 914"/>
                <a:gd name="T105" fmla="*/ 0 h 363"/>
                <a:gd name="T106" fmla="*/ 1 w 914"/>
                <a:gd name="T107" fmla="*/ 0 h 363"/>
                <a:gd name="T108" fmla="*/ 1 w 914"/>
                <a:gd name="T109" fmla="*/ 0 h 363"/>
                <a:gd name="T110" fmla="*/ 1 w 914"/>
                <a:gd name="T111" fmla="*/ 0 h 363"/>
                <a:gd name="T112" fmla="*/ 1 w 914"/>
                <a:gd name="T113" fmla="*/ 0 h 363"/>
                <a:gd name="T114" fmla="*/ 1 w 914"/>
                <a:gd name="T115" fmla="*/ 0 h 363"/>
                <a:gd name="T116" fmla="*/ 1 w 914"/>
                <a:gd name="T117" fmla="*/ 0 h 363"/>
                <a:gd name="T118" fmla="*/ 1 w 914"/>
                <a:gd name="T119" fmla="*/ 0 h 363"/>
                <a:gd name="T120" fmla="*/ 1 w 914"/>
                <a:gd name="T121" fmla="*/ 0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3">
                  <a:moveTo>
                    <a:pt x="0" y="363"/>
                  </a:moveTo>
                  <a:lnTo>
                    <a:pt x="35" y="363"/>
                  </a:lnTo>
                  <a:lnTo>
                    <a:pt x="67" y="363"/>
                  </a:lnTo>
                  <a:lnTo>
                    <a:pt x="98" y="363"/>
                  </a:lnTo>
                  <a:lnTo>
                    <a:pt x="127" y="363"/>
                  </a:lnTo>
                  <a:lnTo>
                    <a:pt x="154" y="363"/>
                  </a:lnTo>
                  <a:lnTo>
                    <a:pt x="179" y="363"/>
                  </a:lnTo>
                  <a:lnTo>
                    <a:pt x="202" y="363"/>
                  </a:lnTo>
                  <a:lnTo>
                    <a:pt x="223" y="363"/>
                  </a:lnTo>
                  <a:lnTo>
                    <a:pt x="243" y="363"/>
                  </a:lnTo>
                  <a:lnTo>
                    <a:pt x="260" y="363"/>
                  </a:lnTo>
                  <a:lnTo>
                    <a:pt x="277" y="363"/>
                  </a:lnTo>
                  <a:lnTo>
                    <a:pt x="292" y="363"/>
                  </a:lnTo>
                  <a:lnTo>
                    <a:pt x="306" y="363"/>
                  </a:lnTo>
                  <a:lnTo>
                    <a:pt x="318" y="363"/>
                  </a:lnTo>
                  <a:lnTo>
                    <a:pt x="330" y="363"/>
                  </a:lnTo>
                  <a:lnTo>
                    <a:pt x="339" y="363"/>
                  </a:lnTo>
                  <a:lnTo>
                    <a:pt x="348" y="363"/>
                  </a:lnTo>
                  <a:lnTo>
                    <a:pt x="358" y="363"/>
                  </a:lnTo>
                  <a:lnTo>
                    <a:pt x="364" y="363"/>
                  </a:lnTo>
                  <a:lnTo>
                    <a:pt x="371" y="363"/>
                  </a:lnTo>
                  <a:lnTo>
                    <a:pt x="376" y="363"/>
                  </a:lnTo>
                  <a:lnTo>
                    <a:pt x="382" y="363"/>
                  </a:lnTo>
                  <a:lnTo>
                    <a:pt x="387" y="363"/>
                  </a:lnTo>
                  <a:lnTo>
                    <a:pt x="390" y="363"/>
                  </a:lnTo>
                  <a:lnTo>
                    <a:pt x="393" y="361"/>
                  </a:lnTo>
                  <a:lnTo>
                    <a:pt x="396" y="361"/>
                  </a:lnTo>
                  <a:lnTo>
                    <a:pt x="399" y="361"/>
                  </a:lnTo>
                  <a:lnTo>
                    <a:pt x="402" y="361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10" y="361"/>
                  </a:lnTo>
                  <a:lnTo>
                    <a:pt x="411" y="361"/>
                  </a:lnTo>
                  <a:lnTo>
                    <a:pt x="414" y="361"/>
                  </a:lnTo>
                  <a:lnTo>
                    <a:pt x="417" y="361"/>
                  </a:lnTo>
                  <a:lnTo>
                    <a:pt x="419" y="361"/>
                  </a:lnTo>
                  <a:lnTo>
                    <a:pt x="422" y="360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6" y="360"/>
                  </a:lnTo>
                  <a:lnTo>
                    <a:pt x="428" y="360"/>
                  </a:lnTo>
                  <a:lnTo>
                    <a:pt x="429" y="360"/>
                  </a:lnTo>
                  <a:lnTo>
                    <a:pt x="431" y="360"/>
                  </a:lnTo>
                  <a:lnTo>
                    <a:pt x="433" y="360"/>
                  </a:lnTo>
                  <a:lnTo>
                    <a:pt x="434" y="360"/>
                  </a:lnTo>
                  <a:lnTo>
                    <a:pt x="436" y="360"/>
                  </a:lnTo>
                  <a:lnTo>
                    <a:pt x="437" y="360"/>
                  </a:lnTo>
                  <a:lnTo>
                    <a:pt x="439" y="360"/>
                  </a:lnTo>
                  <a:lnTo>
                    <a:pt x="440" y="358"/>
                  </a:lnTo>
                  <a:lnTo>
                    <a:pt x="442" y="358"/>
                  </a:lnTo>
                  <a:lnTo>
                    <a:pt x="443" y="358"/>
                  </a:lnTo>
                  <a:lnTo>
                    <a:pt x="445" y="358"/>
                  </a:lnTo>
                  <a:lnTo>
                    <a:pt x="446" y="358"/>
                  </a:lnTo>
                  <a:lnTo>
                    <a:pt x="448" y="358"/>
                  </a:lnTo>
                  <a:lnTo>
                    <a:pt x="449" y="358"/>
                  </a:lnTo>
                  <a:lnTo>
                    <a:pt x="451" y="358"/>
                  </a:lnTo>
                  <a:lnTo>
                    <a:pt x="452" y="357"/>
                  </a:lnTo>
                  <a:lnTo>
                    <a:pt x="454" y="357"/>
                  </a:lnTo>
                  <a:lnTo>
                    <a:pt x="455" y="357"/>
                  </a:lnTo>
                  <a:lnTo>
                    <a:pt x="457" y="357"/>
                  </a:lnTo>
                  <a:lnTo>
                    <a:pt x="460" y="357"/>
                  </a:lnTo>
                  <a:lnTo>
                    <a:pt x="462" y="355"/>
                  </a:lnTo>
                  <a:lnTo>
                    <a:pt x="465" y="355"/>
                  </a:lnTo>
                  <a:lnTo>
                    <a:pt x="466" y="355"/>
                  </a:lnTo>
                  <a:lnTo>
                    <a:pt x="469" y="355"/>
                  </a:lnTo>
                  <a:lnTo>
                    <a:pt x="471" y="355"/>
                  </a:lnTo>
                  <a:lnTo>
                    <a:pt x="474" y="353"/>
                  </a:lnTo>
                  <a:lnTo>
                    <a:pt x="475" y="353"/>
                  </a:lnTo>
                  <a:lnTo>
                    <a:pt x="477" y="353"/>
                  </a:lnTo>
                  <a:lnTo>
                    <a:pt x="478" y="353"/>
                  </a:lnTo>
                  <a:lnTo>
                    <a:pt x="481" y="353"/>
                  </a:lnTo>
                  <a:lnTo>
                    <a:pt x="483" y="353"/>
                  </a:lnTo>
                  <a:lnTo>
                    <a:pt x="485" y="352"/>
                  </a:lnTo>
                  <a:lnTo>
                    <a:pt x="486" y="352"/>
                  </a:lnTo>
                  <a:lnTo>
                    <a:pt x="488" y="352"/>
                  </a:lnTo>
                  <a:lnTo>
                    <a:pt x="489" y="352"/>
                  </a:lnTo>
                  <a:lnTo>
                    <a:pt x="491" y="352"/>
                  </a:lnTo>
                  <a:lnTo>
                    <a:pt x="492" y="350"/>
                  </a:lnTo>
                  <a:lnTo>
                    <a:pt x="494" y="350"/>
                  </a:lnTo>
                  <a:lnTo>
                    <a:pt x="495" y="350"/>
                  </a:lnTo>
                  <a:lnTo>
                    <a:pt x="497" y="350"/>
                  </a:lnTo>
                  <a:lnTo>
                    <a:pt x="498" y="349"/>
                  </a:lnTo>
                  <a:lnTo>
                    <a:pt x="500" y="349"/>
                  </a:lnTo>
                  <a:lnTo>
                    <a:pt x="501" y="349"/>
                  </a:lnTo>
                  <a:lnTo>
                    <a:pt x="503" y="349"/>
                  </a:lnTo>
                  <a:lnTo>
                    <a:pt x="504" y="347"/>
                  </a:lnTo>
                  <a:lnTo>
                    <a:pt x="506" y="347"/>
                  </a:lnTo>
                  <a:lnTo>
                    <a:pt x="507" y="347"/>
                  </a:lnTo>
                  <a:lnTo>
                    <a:pt x="509" y="346"/>
                  </a:lnTo>
                  <a:lnTo>
                    <a:pt x="512" y="346"/>
                  </a:lnTo>
                  <a:lnTo>
                    <a:pt x="514" y="344"/>
                  </a:lnTo>
                  <a:lnTo>
                    <a:pt x="517" y="344"/>
                  </a:lnTo>
                  <a:lnTo>
                    <a:pt x="518" y="344"/>
                  </a:lnTo>
                  <a:lnTo>
                    <a:pt x="521" y="343"/>
                  </a:lnTo>
                  <a:lnTo>
                    <a:pt x="524" y="341"/>
                  </a:lnTo>
                  <a:lnTo>
                    <a:pt x="527" y="341"/>
                  </a:lnTo>
                  <a:lnTo>
                    <a:pt x="529" y="340"/>
                  </a:lnTo>
                  <a:lnTo>
                    <a:pt x="532" y="340"/>
                  </a:lnTo>
                  <a:lnTo>
                    <a:pt x="533" y="338"/>
                  </a:lnTo>
                  <a:lnTo>
                    <a:pt x="536" y="338"/>
                  </a:lnTo>
                  <a:lnTo>
                    <a:pt x="538" y="337"/>
                  </a:lnTo>
                  <a:lnTo>
                    <a:pt x="540" y="337"/>
                  </a:lnTo>
                  <a:lnTo>
                    <a:pt x="543" y="337"/>
                  </a:lnTo>
                  <a:lnTo>
                    <a:pt x="544" y="335"/>
                  </a:lnTo>
                  <a:lnTo>
                    <a:pt x="546" y="335"/>
                  </a:lnTo>
                  <a:lnTo>
                    <a:pt x="547" y="334"/>
                  </a:lnTo>
                  <a:lnTo>
                    <a:pt x="549" y="334"/>
                  </a:lnTo>
                  <a:lnTo>
                    <a:pt x="550" y="334"/>
                  </a:lnTo>
                  <a:lnTo>
                    <a:pt x="552" y="332"/>
                  </a:lnTo>
                  <a:lnTo>
                    <a:pt x="553" y="332"/>
                  </a:lnTo>
                  <a:lnTo>
                    <a:pt x="555" y="331"/>
                  </a:lnTo>
                  <a:lnTo>
                    <a:pt x="556" y="331"/>
                  </a:lnTo>
                  <a:lnTo>
                    <a:pt x="558" y="331"/>
                  </a:lnTo>
                  <a:lnTo>
                    <a:pt x="559" y="329"/>
                  </a:lnTo>
                  <a:lnTo>
                    <a:pt x="561" y="329"/>
                  </a:lnTo>
                  <a:lnTo>
                    <a:pt x="562" y="327"/>
                  </a:lnTo>
                  <a:lnTo>
                    <a:pt x="564" y="327"/>
                  </a:lnTo>
                  <a:lnTo>
                    <a:pt x="566" y="327"/>
                  </a:lnTo>
                  <a:lnTo>
                    <a:pt x="567" y="326"/>
                  </a:lnTo>
                  <a:lnTo>
                    <a:pt x="569" y="324"/>
                  </a:lnTo>
                  <a:lnTo>
                    <a:pt x="570" y="324"/>
                  </a:lnTo>
                  <a:lnTo>
                    <a:pt x="572" y="323"/>
                  </a:lnTo>
                  <a:lnTo>
                    <a:pt x="575" y="323"/>
                  </a:lnTo>
                  <a:lnTo>
                    <a:pt x="576" y="321"/>
                  </a:lnTo>
                  <a:lnTo>
                    <a:pt x="579" y="320"/>
                  </a:lnTo>
                  <a:lnTo>
                    <a:pt x="581" y="318"/>
                  </a:lnTo>
                  <a:lnTo>
                    <a:pt x="584" y="318"/>
                  </a:lnTo>
                  <a:lnTo>
                    <a:pt x="585" y="317"/>
                  </a:lnTo>
                  <a:lnTo>
                    <a:pt x="588" y="315"/>
                  </a:lnTo>
                  <a:lnTo>
                    <a:pt x="590" y="315"/>
                  </a:lnTo>
                  <a:lnTo>
                    <a:pt x="592" y="314"/>
                  </a:lnTo>
                  <a:lnTo>
                    <a:pt x="593" y="312"/>
                  </a:lnTo>
                  <a:lnTo>
                    <a:pt x="595" y="312"/>
                  </a:lnTo>
                  <a:lnTo>
                    <a:pt x="598" y="311"/>
                  </a:lnTo>
                  <a:lnTo>
                    <a:pt x="599" y="309"/>
                  </a:lnTo>
                  <a:lnTo>
                    <a:pt x="601" y="309"/>
                  </a:lnTo>
                  <a:lnTo>
                    <a:pt x="602" y="308"/>
                  </a:lnTo>
                  <a:lnTo>
                    <a:pt x="604" y="308"/>
                  </a:lnTo>
                  <a:lnTo>
                    <a:pt x="605" y="306"/>
                  </a:lnTo>
                  <a:lnTo>
                    <a:pt x="607" y="306"/>
                  </a:lnTo>
                  <a:lnTo>
                    <a:pt x="608" y="305"/>
                  </a:lnTo>
                  <a:lnTo>
                    <a:pt x="610" y="305"/>
                  </a:lnTo>
                  <a:lnTo>
                    <a:pt x="611" y="303"/>
                  </a:lnTo>
                  <a:lnTo>
                    <a:pt x="613" y="303"/>
                  </a:lnTo>
                  <a:lnTo>
                    <a:pt x="614" y="302"/>
                  </a:lnTo>
                  <a:lnTo>
                    <a:pt x="616" y="302"/>
                  </a:lnTo>
                  <a:lnTo>
                    <a:pt x="618" y="300"/>
                  </a:lnTo>
                  <a:lnTo>
                    <a:pt x="619" y="300"/>
                  </a:lnTo>
                  <a:lnTo>
                    <a:pt x="621" y="298"/>
                  </a:lnTo>
                  <a:lnTo>
                    <a:pt x="622" y="297"/>
                  </a:lnTo>
                  <a:lnTo>
                    <a:pt x="624" y="297"/>
                  </a:lnTo>
                  <a:lnTo>
                    <a:pt x="625" y="295"/>
                  </a:lnTo>
                  <a:lnTo>
                    <a:pt x="628" y="294"/>
                  </a:lnTo>
                  <a:lnTo>
                    <a:pt x="630" y="294"/>
                  </a:lnTo>
                  <a:lnTo>
                    <a:pt x="631" y="292"/>
                  </a:lnTo>
                  <a:lnTo>
                    <a:pt x="634" y="291"/>
                  </a:lnTo>
                  <a:lnTo>
                    <a:pt x="636" y="289"/>
                  </a:lnTo>
                  <a:lnTo>
                    <a:pt x="637" y="289"/>
                  </a:lnTo>
                  <a:lnTo>
                    <a:pt x="639" y="288"/>
                  </a:lnTo>
                  <a:lnTo>
                    <a:pt x="642" y="286"/>
                  </a:lnTo>
                  <a:lnTo>
                    <a:pt x="643" y="286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7" y="283"/>
                  </a:lnTo>
                  <a:lnTo>
                    <a:pt x="648" y="283"/>
                  </a:lnTo>
                  <a:lnTo>
                    <a:pt x="650" y="282"/>
                  </a:lnTo>
                  <a:lnTo>
                    <a:pt x="651" y="282"/>
                  </a:lnTo>
                  <a:lnTo>
                    <a:pt x="651" y="280"/>
                  </a:lnTo>
                  <a:lnTo>
                    <a:pt x="653" y="280"/>
                  </a:lnTo>
                  <a:lnTo>
                    <a:pt x="654" y="280"/>
                  </a:lnTo>
                  <a:lnTo>
                    <a:pt x="656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60" y="276"/>
                  </a:lnTo>
                  <a:lnTo>
                    <a:pt x="662" y="276"/>
                  </a:lnTo>
                  <a:lnTo>
                    <a:pt x="662" y="274"/>
                  </a:lnTo>
                  <a:lnTo>
                    <a:pt x="663" y="274"/>
                  </a:lnTo>
                  <a:lnTo>
                    <a:pt x="665" y="272"/>
                  </a:lnTo>
                  <a:lnTo>
                    <a:pt x="666" y="272"/>
                  </a:lnTo>
                  <a:lnTo>
                    <a:pt x="666" y="271"/>
                  </a:lnTo>
                  <a:lnTo>
                    <a:pt x="668" y="271"/>
                  </a:lnTo>
                  <a:lnTo>
                    <a:pt x="669" y="269"/>
                  </a:lnTo>
                  <a:lnTo>
                    <a:pt x="671" y="268"/>
                  </a:lnTo>
                  <a:lnTo>
                    <a:pt x="673" y="268"/>
                  </a:lnTo>
                  <a:lnTo>
                    <a:pt x="674" y="266"/>
                  </a:lnTo>
                  <a:lnTo>
                    <a:pt x="677" y="265"/>
                  </a:lnTo>
                  <a:lnTo>
                    <a:pt x="679" y="265"/>
                  </a:lnTo>
                  <a:lnTo>
                    <a:pt x="680" y="263"/>
                  </a:lnTo>
                  <a:lnTo>
                    <a:pt x="682" y="262"/>
                  </a:lnTo>
                  <a:lnTo>
                    <a:pt x="683" y="260"/>
                  </a:lnTo>
                  <a:lnTo>
                    <a:pt x="685" y="260"/>
                  </a:lnTo>
                  <a:lnTo>
                    <a:pt x="686" y="259"/>
                  </a:lnTo>
                  <a:lnTo>
                    <a:pt x="688" y="257"/>
                  </a:lnTo>
                  <a:lnTo>
                    <a:pt x="689" y="257"/>
                  </a:lnTo>
                  <a:lnTo>
                    <a:pt x="689" y="256"/>
                  </a:lnTo>
                  <a:lnTo>
                    <a:pt x="691" y="256"/>
                  </a:lnTo>
                  <a:lnTo>
                    <a:pt x="692" y="254"/>
                  </a:lnTo>
                  <a:lnTo>
                    <a:pt x="694" y="254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7" y="251"/>
                  </a:lnTo>
                  <a:lnTo>
                    <a:pt x="699" y="250"/>
                  </a:lnTo>
                  <a:lnTo>
                    <a:pt x="700" y="250"/>
                  </a:lnTo>
                  <a:lnTo>
                    <a:pt x="702" y="248"/>
                  </a:lnTo>
                  <a:lnTo>
                    <a:pt x="703" y="246"/>
                  </a:lnTo>
                  <a:lnTo>
                    <a:pt x="705" y="245"/>
                  </a:lnTo>
                  <a:lnTo>
                    <a:pt x="706" y="245"/>
                  </a:lnTo>
                  <a:lnTo>
                    <a:pt x="708" y="243"/>
                  </a:lnTo>
                  <a:lnTo>
                    <a:pt x="708" y="242"/>
                  </a:lnTo>
                  <a:lnTo>
                    <a:pt x="709" y="242"/>
                  </a:lnTo>
                  <a:lnTo>
                    <a:pt x="711" y="240"/>
                  </a:lnTo>
                  <a:lnTo>
                    <a:pt x="712" y="240"/>
                  </a:lnTo>
                  <a:lnTo>
                    <a:pt x="712" y="239"/>
                  </a:lnTo>
                  <a:lnTo>
                    <a:pt x="714" y="239"/>
                  </a:lnTo>
                  <a:lnTo>
                    <a:pt x="714" y="237"/>
                  </a:lnTo>
                  <a:lnTo>
                    <a:pt x="715" y="237"/>
                  </a:lnTo>
                  <a:lnTo>
                    <a:pt x="715" y="236"/>
                  </a:lnTo>
                  <a:lnTo>
                    <a:pt x="717" y="236"/>
                  </a:lnTo>
                  <a:lnTo>
                    <a:pt x="718" y="234"/>
                  </a:lnTo>
                  <a:lnTo>
                    <a:pt x="720" y="234"/>
                  </a:lnTo>
                  <a:lnTo>
                    <a:pt x="720" y="233"/>
                  </a:lnTo>
                  <a:lnTo>
                    <a:pt x="721" y="233"/>
                  </a:lnTo>
                  <a:lnTo>
                    <a:pt x="723" y="231"/>
                  </a:lnTo>
                  <a:lnTo>
                    <a:pt x="725" y="230"/>
                  </a:lnTo>
                  <a:lnTo>
                    <a:pt x="726" y="230"/>
                  </a:lnTo>
                  <a:lnTo>
                    <a:pt x="728" y="228"/>
                  </a:lnTo>
                  <a:lnTo>
                    <a:pt x="729" y="227"/>
                  </a:lnTo>
                  <a:lnTo>
                    <a:pt x="731" y="225"/>
                  </a:lnTo>
                  <a:lnTo>
                    <a:pt x="732" y="225"/>
                  </a:lnTo>
                  <a:lnTo>
                    <a:pt x="734" y="224"/>
                  </a:lnTo>
                  <a:lnTo>
                    <a:pt x="735" y="224"/>
                  </a:lnTo>
                  <a:lnTo>
                    <a:pt x="735" y="222"/>
                  </a:lnTo>
                  <a:lnTo>
                    <a:pt x="737" y="222"/>
                  </a:lnTo>
                  <a:lnTo>
                    <a:pt x="738" y="220"/>
                  </a:lnTo>
                  <a:lnTo>
                    <a:pt x="740" y="219"/>
                  </a:lnTo>
                  <a:lnTo>
                    <a:pt x="741" y="219"/>
                  </a:lnTo>
                  <a:lnTo>
                    <a:pt x="743" y="217"/>
                  </a:lnTo>
                  <a:lnTo>
                    <a:pt x="744" y="217"/>
                  </a:lnTo>
                  <a:lnTo>
                    <a:pt x="744" y="216"/>
                  </a:lnTo>
                  <a:lnTo>
                    <a:pt x="746" y="216"/>
                  </a:lnTo>
                  <a:lnTo>
                    <a:pt x="747" y="214"/>
                  </a:lnTo>
                  <a:lnTo>
                    <a:pt x="749" y="213"/>
                  </a:lnTo>
                  <a:lnTo>
                    <a:pt x="751" y="213"/>
                  </a:lnTo>
                  <a:lnTo>
                    <a:pt x="751" y="211"/>
                  </a:lnTo>
                  <a:lnTo>
                    <a:pt x="752" y="211"/>
                  </a:lnTo>
                  <a:lnTo>
                    <a:pt x="752" y="210"/>
                  </a:lnTo>
                  <a:lnTo>
                    <a:pt x="754" y="210"/>
                  </a:lnTo>
                  <a:lnTo>
                    <a:pt x="755" y="208"/>
                  </a:lnTo>
                  <a:lnTo>
                    <a:pt x="755" y="207"/>
                  </a:lnTo>
                  <a:lnTo>
                    <a:pt x="757" y="207"/>
                  </a:lnTo>
                  <a:lnTo>
                    <a:pt x="757" y="205"/>
                  </a:lnTo>
                  <a:lnTo>
                    <a:pt x="758" y="205"/>
                  </a:lnTo>
                  <a:lnTo>
                    <a:pt x="758" y="204"/>
                  </a:lnTo>
                  <a:lnTo>
                    <a:pt x="760" y="202"/>
                  </a:lnTo>
                  <a:lnTo>
                    <a:pt x="761" y="202"/>
                  </a:lnTo>
                  <a:lnTo>
                    <a:pt x="763" y="201"/>
                  </a:lnTo>
                  <a:lnTo>
                    <a:pt x="763" y="199"/>
                  </a:lnTo>
                  <a:lnTo>
                    <a:pt x="764" y="198"/>
                  </a:lnTo>
                  <a:lnTo>
                    <a:pt x="766" y="196"/>
                  </a:lnTo>
                  <a:lnTo>
                    <a:pt x="767" y="194"/>
                  </a:lnTo>
                  <a:lnTo>
                    <a:pt x="769" y="193"/>
                  </a:lnTo>
                  <a:lnTo>
                    <a:pt x="770" y="191"/>
                  </a:lnTo>
                  <a:lnTo>
                    <a:pt x="772" y="190"/>
                  </a:lnTo>
                  <a:lnTo>
                    <a:pt x="773" y="188"/>
                  </a:lnTo>
                  <a:lnTo>
                    <a:pt x="775" y="187"/>
                  </a:lnTo>
                  <a:lnTo>
                    <a:pt x="776" y="185"/>
                  </a:lnTo>
                  <a:lnTo>
                    <a:pt x="776" y="184"/>
                  </a:lnTo>
                  <a:lnTo>
                    <a:pt x="778" y="184"/>
                  </a:lnTo>
                  <a:lnTo>
                    <a:pt x="780" y="182"/>
                  </a:lnTo>
                  <a:lnTo>
                    <a:pt x="780" y="181"/>
                  </a:lnTo>
                  <a:lnTo>
                    <a:pt x="781" y="181"/>
                  </a:lnTo>
                  <a:lnTo>
                    <a:pt x="781" y="179"/>
                  </a:lnTo>
                  <a:lnTo>
                    <a:pt x="783" y="179"/>
                  </a:lnTo>
                  <a:lnTo>
                    <a:pt x="783" y="178"/>
                  </a:lnTo>
                  <a:lnTo>
                    <a:pt x="784" y="176"/>
                  </a:lnTo>
                  <a:lnTo>
                    <a:pt x="786" y="175"/>
                  </a:lnTo>
                  <a:lnTo>
                    <a:pt x="787" y="173"/>
                  </a:lnTo>
                  <a:lnTo>
                    <a:pt x="789" y="172"/>
                  </a:lnTo>
                  <a:lnTo>
                    <a:pt x="789" y="170"/>
                  </a:lnTo>
                  <a:lnTo>
                    <a:pt x="790" y="170"/>
                  </a:lnTo>
                  <a:lnTo>
                    <a:pt x="792" y="168"/>
                  </a:lnTo>
                  <a:lnTo>
                    <a:pt x="792" y="167"/>
                  </a:lnTo>
                  <a:lnTo>
                    <a:pt x="793" y="165"/>
                  </a:lnTo>
                  <a:lnTo>
                    <a:pt x="795" y="164"/>
                  </a:lnTo>
                  <a:lnTo>
                    <a:pt x="796" y="162"/>
                  </a:lnTo>
                  <a:lnTo>
                    <a:pt x="798" y="161"/>
                  </a:lnTo>
                  <a:lnTo>
                    <a:pt x="799" y="158"/>
                  </a:lnTo>
                  <a:lnTo>
                    <a:pt x="801" y="156"/>
                  </a:lnTo>
                  <a:lnTo>
                    <a:pt x="802" y="155"/>
                  </a:lnTo>
                  <a:lnTo>
                    <a:pt x="804" y="152"/>
                  </a:lnTo>
                  <a:lnTo>
                    <a:pt x="806" y="150"/>
                  </a:lnTo>
                  <a:lnTo>
                    <a:pt x="807" y="149"/>
                  </a:lnTo>
                  <a:lnTo>
                    <a:pt x="809" y="147"/>
                  </a:lnTo>
                  <a:lnTo>
                    <a:pt x="810" y="146"/>
                  </a:lnTo>
                  <a:lnTo>
                    <a:pt x="812" y="144"/>
                  </a:lnTo>
                  <a:lnTo>
                    <a:pt x="813" y="143"/>
                  </a:lnTo>
                  <a:lnTo>
                    <a:pt x="815" y="141"/>
                  </a:lnTo>
                  <a:lnTo>
                    <a:pt x="815" y="139"/>
                  </a:lnTo>
                  <a:lnTo>
                    <a:pt x="816" y="138"/>
                  </a:lnTo>
                  <a:lnTo>
                    <a:pt x="818" y="136"/>
                  </a:lnTo>
                  <a:lnTo>
                    <a:pt x="819" y="135"/>
                  </a:lnTo>
                  <a:lnTo>
                    <a:pt x="819" y="133"/>
                  </a:lnTo>
                  <a:lnTo>
                    <a:pt x="821" y="132"/>
                  </a:lnTo>
                  <a:lnTo>
                    <a:pt x="822" y="132"/>
                  </a:lnTo>
                  <a:lnTo>
                    <a:pt x="822" y="130"/>
                  </a:lnTo>
                  <a:lnTo>
                    <a:pt x="824" y="129"/>
                  </a:lnTo>
                  <a:lnTo>
                    <a:pt x="824" y="127"/>
                  </a:lnTo>
                  <a:lnTo>
                    <a:pt x="825" y="126"/>
                  </a:lnTo>
                  <a:lnTo>
                    <a:pt x="827" y="126"/>
                  </a:lnTo>
                  <a:lnTo>
                    <a:pt x="827" y="124"/>
                  </a:lnTo>
                  <a:lnTo>
                    <a:pt x="828" y="123"/>
                  </a:lnTo>
                  <a:lnTo>
                    <a:pt x="830" y="121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5"/>
                  </a:lnTo>
                  <a:lnTo>
                    <a:pt x="835" y="113"/>
                  </a:lnTo>
                  <a:lnTo>
                    <a:pt x="836" y="112"/>
                  </a:lnTo>
                  <a:lnTo>
                    <a:pt x="838" y="110"/>
                  </a:lnTo>
                  <a:lnTo>
                    <a:pt x="839" y="107"/>
                  </a:lnTo>
                  <a:lnTo>
                    <a:pt x="841" y="104"/>
                  </a:lnTo>
                  <a:lnTo>
                    <a:pt x="842" y="103"/>
                  </a:lnTo>
                  <a:lnTo>
                    <a:pt x="844" y="100"/>
                  </a:lnTo>
                  <a:lnTo>
                    <a:pt x="845" y="98"/>
                  </a:lnTo>
                  <a:lnTo>
                    <a:pt x="847" y="97"/>
                  </a:lnTo>
                  <a:lnTo>
                    <a:pt x="848" y="94"/>
                  </a:lnTo>
                  <a:lnTo>
                    <a:pt x="850" y="92"/>
                  </a:lnTo>
                  <a:lnTo>
                    <a:pt x="851" y="91"/>
                  </a:lnTo>
                  <a:lnTo>
                    <a:pt x="853" y="89"/>
                  </a:lnTo>
                  <a:lnTo>
                    <a:pt x="853" y="87"/>
                  </a:lnTo>
                  <a:lnTo>
                    <a:pt x="854" y="86"/>
                  </a:lnTo>
                  <a:lnTo>
                    <a:pt x="856" y="84"/>
                  </a:lnTo>
                  <a:lnTo>
                    <a:pt x="856" y="83"/>
                  </a:lnTo>
                  <a:lnTo>
                    <a:pt x="858" y="81"/>
                  </a:lnTo>
                  <a:lnTo>
                    <a:pt x="859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2" y="75"/>
                  </a:lnTo>
                  <a:lnTo>
                    <a:pt x="864" y="74"/>
                  </a:lnTo>
                  <a:lnTo>
                    <a:pt x="864" y="72"/>
                  </a:lnTo>
                  <a:lnTo>
                    <a:pt x="865" y="71"/>
                  </a:lnTo>
                  <a:lnTo>
                    <a:pt x="867" y="71"/>
                  </a:lnTo>
                  <a:lnTo>
                    <a:pt x="867" y="69"/>
                  </a:lnTo>
                  <a:lnTo>
                    <a:pt x="868" y="68"/>
                  </a:lnTo>
                  <a:lnTo>
                    <a:pt x="870" y="65"/>
                  </a:lnTo>
                  <a:lnTo>
                    <a:pt x="871" y="63"/>
                  </a:lnTo>
                  <a:lnTo>
                    <a:pt x="873" y="61"/>
                  </a:lnTo>
                  <a:lnTo>
                    <a:pt x="874" y="60"/>
                  </a:lnTo>
                  <a:lnTo>
                    <a:pt x="876" y="57"/>
                  </a:lnTo>
                  <a:lnTo>
                    <a:pt x="877" y="55"/>
                  </a:lnTo>
                  <a:lnTo>
                    <a:pt x="879" y="52"/>
                  </a:lnTo>
                  <a:lnTo>
                    <a:pt x="880" y="51"/>
                  </a:lnTo>
                  <a:lnTo>
                    <a:pt x="882" y="48"/>
                  </a:lnTo>
                  <a:lnTo>
                    <a:pt x="884" y="46"/>
                  </a:lnTo>
                  <a:lnTo>
                    <a:pt x="885" y="43"/>
                  </a:lnTo>
                  <a:lnTo>
                    <a:pt x="887" y="42"/>
                  </a:lnTo>
                  <a:lnTo>
                    <a:pt x="888" y="40"/>
                  </a:lnTo>
                  <a:lnTo>
                    <a:pt x="890" y="37"/>
                  </a:lnTo>
                  <a:lnTo>
                    <a:pt x="891" y="35"/>
                  </a:lnTo>
                  <a:lnTo>
                    <a:pt x="893" y="34"/>
                  </a:lnTo>
                  <a:lnTo>
                    <a:pt x="893" y="32"/>
                  </a:lnTo>
                  <a:lnTo>
                    <a:pt x="894" y="31"/>
                  </a:lnTo>
                  <a:lnTo>
                    <a:pt x="896" y="29"/>
                  </a:lnTo>
                  <a:lnTo>
                    <a:pt x="896" y="28"/>
                  </a:lnTo>
                  <a:lnTo>
                    <a:pt x="897" y="26"/>
                  </a:lnTo>
                  <a:lnTo>
                    <a:pt x="899" y="25"/>
                  </a:lnTo>
                  <a:lnTo>
                    <a:pt x="899" y="23"/>
                  </a:lnTo>
                  <a:lnTo>
                    <a:pt x="900" y="22"/>
                  </a:lnTo>
                  <a:lnTo>
                    <a:pt x="900" y="20"/>
                  </a:lnTo>
                  <a:lnTo>
                    <a:pt x="902" y="20"/>
                  </a:lnTo>
                  <a:lnTo>
                    <a:pt x="902" y="19"/>
                  </a:lnTo>
                  <a:lnTo>
                    <a:pt x="903" y="17"/>
                  </a:lnTo>
                  <a:lnTo>
                    <a:pt x="903" y="16"/>
                  </a:lnTo>
                  <a:lnTo>
                    <a:pt x="905" y="14"/>
                  </a:lnTo>
                  <a:lnTo>
                    <a:pt x="906" y="13"/>
                  </a:lnTo>
                  <a:lnTo>
                    <a:pt x="908" y="11"/>
                  </a:lnTo>
                  <a:lnTo>
                    <a:pt x="908" y="9"/>
                  </a:lnTo>
                  <a:lnTo>
                    <a:pt x="909" y="8"/>
                  </a:lnTo>
                  <a:lnTo>
                    <a:pt x="909" y="5"/>
                  </a:lnTo>
                  <a:lnTo>
                    <a:pt x="911" y="3"/>
                  </a:lnTo>
                  <a:lnTo>
                    <a:pt x="913" y="2"/>
                  </a:lnTo>
                  <a:lnTo>
                    <a:pt x="914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6" name="Freeform 98">
              <a:extLst>
                <a:ext uri="{FF2B5EF4-FFF2-40B4-BE49-F238E27FC236}">
                  <a16:creationId xmlns:a16="http://schemas.microsoft.com/office/drawing/2014/main" id="{036FAA1A-BF04-5041-831C-3A4765D12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w 108"/>
                <a:gd name="T115" fmla="*/ 0 h 3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7" name="Freeform 99">
              <a:extLst>
                <a:ext uri="{FF2B5EF4-FFF2-40B4-BE49-F238E27FC236}">
                  <a16:creationId xmlns:a16="http://schemas.microsoft.com/office/drawing/2014/main" id="{D1E05B53-757A-7C46-A95F-C17EFEEF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8" name="Freeform 100">
              <a:extLst>
                <a:ext uri="{FF2B5EF4-FFF2-40B4-BE49-F238E27FC236}">
                  <a16:creationId xmlns:a16="http://schemas.microsoft.com/office/drawing/2014/main" id="{4B40278E-C4C3-EB48-BFBF-0FD2EA84E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w 108"/>
                <a:gd name="T115" fmla="*/ 1 h 3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9" name="Freeform 101">
              <a:extLst>
                <a:ext uri="{FF2B5EF4-FFF2-40B4-BE49-F238E27FC236}">
                  <a16:creationId xmlns:a16="http://schemas.microsoft.com/office/drawing/2014/main" id="{F3B41EC0-20DA-9641-97D8-DB07D12ED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406" name="Group 102">
            <a:extLst>
              <a:ext uri="{FF2B5EF4-FFF2-40B4-BE49-F238E27FC236}">
                <a16:creationId xmlns:a16="http://schemas.microsoft.com/office/drawing/2014/main" id="{C9DAE9E4-C9D7-9343-BAB9-EACFA63B86A1}"/>
              </a:ext>
            </a:extLst>
          </p:cNvPr>
          <p:cNvGrpSpPr>
            <a:grpSpLocks/>
          </p:cNvGrpSpPr>
          <p:nvPr/>
        </p:nvGrpSpPr>
        <p:grpSpPr bwMode="auto">
          <a:xfrm>
            <a:off x="7515226" y="4510088"/>
            <a:ext cx="639763" cy="501650"/>
            <a:chOff x="3403" y="2587"/>
            <a:chExt cx="462" cy="364"/>
          </a:xfrm>
        </p:grpSpPr>
        <p:sp>
          <p:nvSpPr>
            <p:cNvPr id="141408" name="Freeform 103">
              <a:extLst>
                <a:ext uri="{FF2B5EF4-FFF2-40B4-BE49-F238E27FC236}">
                  <a16:creationId xmlns:a16="http://schemas.microsoft.com/office/drawing/2014/main" id="{E30E8578-7929-6C41-B631-D72ED8BC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587"/>
              <a:ext cx="457" cy="181"/>
            </a:xfrm>
            <a:custGeom>
              <a:avLst/>
              <a:gdLst>
                <a:gd name="T0" fmla="*/ 1 w 914"/>
                <a:gd name="T1" fmla="*/ 0 h 362"/>
                <a:gd name="T2" fmla="*/ 1 w 914"/>
                <a:gd name="T3" fmla="*/ 0 h 362"/>
                <a:gd name="T4" fmla="*/ 1 w 914"/>
                <a:gd name="T5" fmla="*/ 0 h 362"/>
                <a:gd name="T6" fmla="*/ 1 w 914"/>
                <a:gd name="T7" fmla="*/ 1 h 362"/>
                <a:gd name="T8" fmla="*/ 1 w 914"/>
                <a:gd name="T9" fmla="*/ 1 h 362"/>
                <a:gd name="T10" fmla="*/ 1 w 914"/>
                <a:gd name="T11" fmla="*/ 1 h 362"/>
                <a:gd name="T12" fmla="*/ 1 w 914"/>
                <a:gd name="T13" fmla="*/ 1 h 362"/>
                <a:gd name="T14" fmla="*/ 1 w 914"/>
                <a:gd name="T15" fmla="*/ 1 h 362"/>
                <a:gd name="T16" fmla="*/ 1 w 914"/>
                <a:gd name="T17" fmla="*/ 1 h 362"/>
                <a:gd name="T18" fmla="*/ 1 w 914"/>
                <a:gd name="T19" fmla="*/ 1 h 362"/>
                <a:gd name="T20" fmla="*/ 1 w 914"/>
                <a:gd name="T21" fmla="*/ 1 h 362"/>
                <a:gd name="T22" fmla="*/ 1 w 914"/>
                <a:gd name="T23" fmla="*/ 1 h 362"/>
                <a:gd name="T24" fmla="*/ 1 w 914"/>
                <a:gd name="T25" fmla="*/ 1 h 362"/>
                <a:gd name="T26" fmla="*/ 1 w 914"/>
                <a:gd name="T27" fmla="*/ 1 h 362"/>
                <a:gd name="T28" fmla="*/ 1 w 914"/>
                <a:gd name="T29" fmla="*/ 1 h 362"/>
                <a:gd name="T30" fmla="*/ 1 w 914"/>
                <a:gd name="T31" fmla="*/ 1 h 362"/>
                <a:gd name="T32" fmla="*/ 1 w 914"/>
                <a:gd name="T33" fmla="*/ 1 h 362"/>
                <a:gd name="T34" fmla="*/ 1 w 914"/>
                <a:gd name="T35" fmla="*/ 1 h 362"/>
                <a:gd name="T36" fmla="*/ 1 w 914"/>
                <a:gd name="T37" fmla="*/ 1 h 362"/>
                <a:gd name="T38" fmla="*/ 1 w 914"/>
                <a:gd name="T39" fmla="*/ 1 h 362"/>
                <a:gd name="T40" fmla="*/ 1 w 914"/>
                <a:gd name="T41" fmla="*/ 1 h 362"/>
                <a:gd name="T42" fmla="*/ 1 w 914"/>
                <a:gd name="T43" fmla="*/ 1 h 362"/>
                <a:gd name="T44" fmla="*/ 1 w 914"/>
                <a:gd name="T45" fmla="*/ 1 h 362"/>
                <a:gd name="T46" fmla="*/ 1 w 914"/>
                <a:gd name="T47" fmla="*/ 1 h 362"/>
                <a:gd name="T48" fmla="*/ 1 w 914"/>
                <a:gd name="T49" fmla="*/ 1 h 362"/>
                <a:gd name="T50" fmla="*/ 1 w 914"/>
                <a:gd name="T51" fmla="*/ 1 h 362"/>
                <a:gd name="T52" fmla="*/ 1 w 914"/>
                <a:gd name="T53" fmla="*/ 1 h 362"/>
                <a:gd name="T54" fmla="*/ 1 w 914"/>
                <a:gd name="T55" fmla="*/ 1 h 362"/>
                <a:gd name="T56" fmla="*/ 1 w 914"/>
                <a:gd name="T57" fmla="*/ 1 h 362"/>
                <a:gd name="T58" fmla="*/ 1 w 914"/>
                <a:gd name="T59" fmla="*/ 1 h 362"/>
                <a:gd name="T60" fmla="*/ 1 w 914"/>
                <a:gd name="T61" fmla="*/ 1 h 362"/>
                <a:gd name="T62" fmla="*/ 1 w 914"/>
                <a:gd name="T63" fmla="*/ 1 h 362"/>
                <a:gd name="T64" fmla="*/ 1 w 914"/>
                <a:gd name="T65" fmla="*/ 1 h 362"/>
                <a:gd name="T66" fmla="*/ 1 w 914"/>
                <a:gd name="T67" fmla="*/ 1 h 362"/>
                <a:gd name="T68" fmla="*/ 1 w 914"/>
                <a:gd name="T69" fmla="*/ 1 h 362"/>
                <a:gd name="T70" fmla="*/ 1 w 914"/>
                <a:gd name="T71" fmla="*/ 1 h 362"/>
                <a:gd name="T72" fmla="*/ 1 w 914"/>
                <a:gd name="T73" fmla="*/ 1 h 362"/>
                <a:gd name="T74" fmla="*/ 1 w 914"/>
                <a:gd name="T75" fmla="*/ 1 h 362"/>
                <a:gd name="T76" fmla="*/ 1 w 914"/>
                <a:gd name="T77" fmla="*/ 1 h 362"/>
                <a:gd name="T78" fmla="*/ 1 w 914"/>
                <a:gd name="T79" fmla="*/ 1 h 362"/>
                <a:gd name="T80" fmla="*/ 1 w 914"/>
                <a:gd name="T81" fmla="*/ 1 h 362"/>
                <a:gd name="T82" fmla="*/ 1 w 914"/>
                <a:gd name="T83" fmla="*/ 1 h 362"/>
                <a:gd name="T84" fmla="*/ 1 w 914"/>
                <a:gd name="T85" fmla="*/ 1 h 362"/>
                <a:gd name="T86" fmla="*/ 1 w 914"/>
                <a:gd name="T87" fmla="*/ 1 h 362"/>
                <a:gd name="T88" fmla="*/ 1 w 914"/>
                <a:gd name="T89" fmla="*/ 1 h 362"/>
                <a:gd name="T90" fmla="*/ 1 w 914"/>
                <a:gd name="T91" fmla="*/ 1 h 362"/>
                <a:gd name="T92" fmla="*/ 1 w 914"/>
                <a:gd name="T93" fmla="*/ 1 h 362"/>
                <a:gd name="T94" fmla="*/ 1 w 914"/>
                <a:gd name="T95" fmla="*/ 1 h 362"/>
                <a:gd name="T96" fmla="*/ 1 w 914"/>
                <a:gd name="T97" fmla="*/ 1 h 362"/>
                <a:gd name="T98" fmla="*/ 1 w 914"/>
                <a:gd name="T99" fmla="*/ 1 h 362"/>
                <a:gd name="T100" fmla="*/ 1 w 914"/>
                <a:gd name="T101" fmla="*/ 1 h 362"/>
                <a:gd name="T102" fmla="*/ 1 w 914"/>
                <a:gd name="T103" fmla="*/ 1 h 362"/>
                <a:gd name="T104" fmla="*/ 1 w 914"/>
                <a:gd name="T105" fmla="*/ 1 h 362"/>
                <a:gd name="T106" fmla="*/ 1 w 914"/>
                <a:gd name="T107" fmla="*/ 1 h 362"/>
                <a:gd name="T108" fmla="*/ 1 w 914"/>
                <a:gd name="T109" fmla="*/ 1 h 362"/>
                <a:gd name="T110" fmla="*/ 1 w 914"/>
                <a:gd name="T111" fmla="*/ 1 h 362"/>
                <a:gd name="T112" fmla="*/ 1 w 914"/>
                <a:gd name="T113" fmla="*/ 1 h 362"/>
                <a:gd name="T114" fmla="*/ 1 w 914"/>
                <a:gd name="T115" fmla="*/ 1 h 362"/>
                <a:gd name="T116" fmla="*/ 1 w 914"/>
                <a:gd name="T117" fmla="*/ 1 h 362"/>
                <a:gd name="T118" fmla="*/ 1 w 914"/>
                <a:gd name="T119" fmla="*/ 1 h 362"/>
                <a:gd name="T120" fmla="*/ 1 w 914"/>
                <a:gd name="T121" fmla="*/ 1 h 3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2">
                  <a:moveTo>
                    <a:pt x="0" y="0"/>
                  </a:moveTo>
                  <a:lnTo>
                    <a:pt x="35" y="0"/>
                  </a:lnTo>
                  <a:lnTo>
                    <a:pt x="67" y="0"/>
                  </a:lnTo>
                  <a:lnTo>
                    <a:pt x="98" y="0"/>
                  </a:lnTo>
                  <a:lnTo>
                    <a:pt x="127" y="0"/>
                  </a:lnTo>
                  <a:lnTo>
                    <a:pt x="154" y="0"/>
                  </a:lnTo>
                  <a:lnTo>
                    <a:pt x="179" y="0"/>
                  </a:lnTo>
                  <a:lnTo>
                    <a:pt x="202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7" y="0"/>
                  </a:lnTo>
                  <a:lnTo>
                    <a:pt x="292" y="0"/>
                  </a:lnTo>
                  <a:lnTo>
                    <a:pt x="306" y="0"/>
                  </a:lnTo>
                  <a:lnTo>
                    <a:pt x="318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6" y="0"/>
                  </a:lnTo>
                  <a:lnTo>
                    <a:pt x="399" y="1"/>
                  </a:lnTo>
                  <a:lnTo>
                    <a:pt x="402" y="1"/>
                  </a:lnTo>
                  <a:lnTo>
                    <a:pt x="405" y="1"/>
                  </a:lnTo>
                  <a:lnTo>
                    <a:pt x="407" y="1"/>
                  </a:lnTo>
                  <a:lnTo>
                    <a:pt x="410" y="1"/>
                  </a:lnTo>
                  <a:lnTo>
                    <a:pt x="411" y="1"/>
                  </a:lnTo>
                  <a:lnTo>
                    <a:pt x="414" y="1"/>
                  </a:lnTo>
                  <a:lnTo>
                    <a:pt x="417" y="1"/>
                  </a:lnTo>
                  <a:lnTo>
                    <a:pt x="419" y="1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6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0" y="5"/>
                  </a:lnTo>
                  <a:lnTo>
                    <a:pt x="442" y="5"/>
                  </a:lnTo>
                  <a:lnTo>
                    <a:pt x="443" y="5"/>
                  </a:lnTo>
                  <a:lnTo>
                    <a:pt x="445" y="5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49" y="5"/>
                  </a:lnTo>
                  <a:lnTo>
                    <a:pt x="451" y="5"/>
                  </a:lnTo>
                  <a:lnTo>
                    <a:pt x="452" y="6"/>
                  </a:lnTo>
                  <a:lnTo>
                    <a:pt x="454" y="6"/>
                  </a:lnTo>
                  <a:lnTo>
                    <a:pt x="455" y="6"/>
                  </a:lnTo>
                  <a:lnTo>
                    <a:pt x="457" y="6"/>
                  </a:lnTo>
                  <a:lnTo>
                    <a:pt x="460" y="6"/>
                  </a:lnTo>
                  <a:lnTo>
                    <a:pt x="462" y="6"/>
                  </a:lnTo>
                  <a:lnTo>
                    <a:pt x="465" y="8"/>
                  </a:lnTo>
                  <a:lnTo>
                    <a:pt x="466" y="8"/>
                  </a:lnTo>
                  <a:lnTo>
                    <a:pt x="469" y="8"/>
                  </a:lnTo>
                  <a:lnTo>
                    <a:pt x="471" y="8"/>
                  </a:lnTo>
                  <a:lnTo>
                    <a:pt x="474" y="9"/>
                  </a:lnTo>
                  <a:lnTo>
                    <a:pt x="475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81" y="9"/>
                  </a:lnTo>
                  <a:lnTo>
                    <a:pt x="483" y="9"/>
                  </a:lnTo>
                  <a:lnTo>
                    <a:pt x="485" y="11"/>
                  </a:lnTo>
                  <a:lnTo>
                    <a:pt x="486" y="11"/>
                  </a:lnTo>
                  <a:lnTo>
                    <a:pt x="488" y="11"/>
                  </a:lnTo>
                  <a:lnTo>
                    <a:pt x="489" y="11"/>
                  </a:lnTo>
                  <a:lnTo>
                    <a:pt x="491" y="11"/>
                  </a:lnTo>
                  <a:lnTo>
                    <a:pt x="492" y="12"/>
                  </a:lnTo>
                  <a:lnTo>
                    <a:pt x="494" y="12"/>
                  </a:lnTo>
                  <a:lnTo>
                    <a:pt x="495" y="12"/>
                  </a:lnTo>
                  <a:lnTo>
                    <a:pt x="497" y="12"/>
                  </a:lnTo>
                  <a:lnTo>
                    <a:pt x="498" y="14"/>
                  </a:lnTo>
                  <a:lnTo>
                    <a:pt x="500" y="14"/>
                  </a:lnTo>
                  <a:lnTo>
                    <a:pt x="501" y="14"/>
                  </a:lnTo>
                  <a:lnTo>
                    <a:pt x="503" y="14"/>
                  </a:lnTo>
                  <a:lnTo>
                    <a:pt x="504" y="15"/>
                  </a:lnTo>
                  <a:lnTo>
                    <a:pt x="506" y="15"/>
                  </a:lnTo>
                  <a:lnTo>
                    <a:pt x="507" y="15"/>
                  </a:lnTo>
                  <a:lnTo>
                    <a:pt x="509" y="17"/>
                  </a:lnTo>
                  <a:lnTo>
                    <a:pt x="512" y="17"/>
                  </a:lnTo>
                  <a:lnTo>
                    <a:pt x="514" y="18"/>
                  </a:lnTo>
                  <a:lnTo>
                    <a:pt x="517" y="18"/>
                  </a:lnTo>
                  <a:lnTo>
                    <a:pt x="518" y="20"/>
                  </a:lnTo>
                  <a:lnTo>
                    <a:pt x="521" y="20"/>
                  </a:lnTo>
                  <a:lnTo>
                    <a:pt x="524" y="21"/>
                  </a:lnTo>
                  <a:lnTo>
                    <a:pt x="527" y="21"/>
                  </a:lnTo>
                  <a:lnTo>
                    <a:pt x="529" y="23"/>
                  </a:lnTo>
                  <a:lnTo>
                    <a:pt x="532" y="23"/>
                  </a:lnTo>
                  <a:lnTo>
                    <a:pt x="533" y="24"/>
                  </a:lnTo>
                  <a:lnTo>
                    <a:pt x="536" y="24"/>
                  </a:lnTo>
                  <a:lnTo>
                    <a:pt x="538" y="26"/>
                  </a:lnTo>
                  <a:lnTo>
                    <a:pt x="540" y="26"/>
                  </a:lnTo>
                  <a:lnTo>
                    <a:pt x="543" y="26"/>
                  </a:lnTo>
                  <a:lnTo>
                    <a:pt x="544" y="27"/>
                  </a:lnTo>
                  <a:lnTo>
                    <a:pt x="546" y="27"/>
                  </a:lnTo>
                  <a:lnTo>
                    <a:pt x="547" y="27"/>
                  </a:lnTo>
                  <a:lnTo>
                    <a:pt x="549" y="29"/>
                  </a:lnTo>
                  <a:lnTo>
                    <a:pt x="550" y="29"/>
                  </a:lnTo>
                  <a:lnTo>
                    <a:pt x="552" y="29"/>
                  </a:lnTo>
                  <a:lnTo>
                    <a:pt x="552" y="30"/>
                  </a:lnTo>
                  <a:lnTo>
                    <a:pt x="553" y="30"/>
                  </a:lnTo>
                  <a:lnTo>
                    <a:pt x="555" y="32"/>
                  </a:lnTo>
                  <a:lnTo>
                    <a:pt x="556" y="32"/>
                  </a:lnTo>
                  <a:lnTo>
                    <a:pt x="558" y="32"/>
                  </a:lnTo>
                  <a:lnTo>
                    <a:pt x="559" y="34"/>
                  </a:lnTo>
                  <a:lnTo>
                    <a:pt x="561" y="34"/>
                  </a:lnTo>
                  <a:lnTo>
                    <a:pt x="562" y="35"/>
                  </a:lnTo>
                  <a:lnTo>
                    <a:pt x="564" y="35"/>
                  </a:lnTo>
                  <a:lnTo>
                    <a:pt x="566" y="35"/>
                  </a:lnTo>
                  <a:lnTo>
                    <a:pt x="567" y="37"/>
                  </a:lnTo>
                  <a:lnTo>
                    <a:pt x="569" y="38"/>
                  </a:lnTo>
                  <a:lnTo>
                    <a:pt x="570" y="38"/>
                  </a:lnTo>
                  <a:lnTo>
                    <a:pt x="572" y="40"/>
                  </a:lnTo>
                  <a:lnTo>
                    <a:pt x="575" y="40"/>
                  </a:lnTo>
                  <a:lnTo>
                    <a:pt x="576" y="41"/>
                  </a:lnTo>
                  <a:lnTo>
                    <a:pt x="579" y="43"/>
                  </a:lnTo>
                  <a:lnTo>
                    <a:pt x="581" y="44"/>
                  </a:lnTo>
                  <a:lnTo>
                    <a:pt x="584" y="44"/>
                  </a:lnTo>
                  <a:lnTo>
                    <a:pt x="585" y="46"/>
                  </a:lnTo>
                  <a:lnTo>
                    <a:pt x="588" y="47"/>
                  </a:lnTo>
                  <a:lnTo>
                    <a:pt x="590" y="49"/>
                  </a:lnTo>
                  <a:lnTo>
                    <a:pt x="592" y="49"/>
                  </a:lnTo>
                  <a:lnTo>
                    <a:pt x="593" y="50"/>
                  </a:lnTo>
                  <a:lnTo>
                    <a:pt x="595" y="50"/>
                  </a:lnTo>
                  <a:lnTo>
                    <a:pt x="598" y="52"/>
                  </a:lnTo>
                  <a:lnTo>
                    <a:pt x="599" y="53"/>
                  </a:lnTo>
                  <a:lnTo>
                    <a:pt x="601" y="53"/>
                  </a:lnTo>
                  <a:lnTo>
                    <a:pt x="602" y="55"/>
                  </a:lnTo>
                  <a:lnTo>
                    <a:pt x="604" y="55"/>
                  </a:lnTo>
                  <a:lnTo>
                    <a:pt x="605" y="56"/>
                  </a:lnTo>
                  <a:lnTo>
                    <a:pt x="607" y="56"/>
                  </a:lnTo>
                  <a:lnTo>
                    <a:pt x="608" y="58"/>
                  </a:lnTo>
                  <a:lnTo>
                    <a:pt x="610" y="58"/>
                  </a:lnTo>
                  <a:lnTo>
                    <a:pt x="611" y="60"/>
                  </a:lnTo>
                  <a:lnTo>
                    <a:pt x="613" y="60"/>
                  </a:lnTo>
                  <a:lnTo>
                    <a:pt x="613" y="61"/>
                  </a:lnTo>
                  <a:lnTo>
                    <a:pt x="614" y="61"/>
                  </a:lnTo>
                  <a:lnTo>
                    <a:pt x="616" y="61"/>
                  </a:lnTo>
                  <a:lnTo>
                    <a:pt x="618" y="63"/>
                  </a:lnTo>
                  <a:lnTo>
                    <a:pt x="619" y="63"/>
                  </a:lnTo>
                  <a:lnTo>
                    <a:pt x="621" y="64"/>
                  </a:lnTo>
                  <a:lnTo>
                    <a:pt x="622" y="66"/>
                  </a:lnTo>
                  <a:lnTo>
                    <a:pt x="624" y="66"/>
                  </a:lnTo>
                  <a:lnTo>
                    <a:pt x="625" y="67"/>
                  </a:lnTo>
                  <a:lnTo>
                    <a:pt x="628" y="69"/>
                  </a:lnTo>
                  <a:lnTo>
                    <a:pt x="630" y="69"/>
                  </a:lnTo>
                  <a:lnTo>
                    <a:pt x="631" y="70"/>
                  </a:lnTo>
                  <a:lnTo>
                    <a:pt x="634" y="72"/>
                  </a:lnTo>
                  <a:lnTo>
                    <a:pt x="636" y="73"/>
                  </a:lnTo>
                  <a:lnTo>
                    <a:pt x="637" y="73"/>
                  </a:lnTo>
                  <a:lnTo>
                    <a:pt x="639" y="75"/>
                  </a:lnTo>
                  <a:lnTo>
                    <a:pt x="642" y="76"/>
                  </a:lnTo>
                  <a:lnTo>
                    <a:pt x="643" y="76"/>
                  </a:lnTo>
                  <a:lnTo>
                    <a:pt x="645" y="78"/>
                  </a:lnTo>
                  <a:lnTo>
                    <a:pt x="647" y="78"/>
                  </a:lnTo>
                  <a:lnTo>
                    <a:pt x="647" y="79"/>
                  </a:lnTo>
                  <a:lnTo>
                    <a:pt x="648" y="79"/>
                  </a:lnTo>
                  <a:lnTo>
                    <a:pt x="650" y="81"/>
                  </a:lnTo>
                  <a:lnTo>
                    <a:pt x="651" y="81"/>
                  </a:lnTo>
                  <a:lnTo>
                    <a:pt x="651" y="82"/>
                  </a:lnTo>
                  <a:lnTo>
                    <a:pt x="653" y="82"/>
                  </a:lnTo>
                  <a:lnTo>
                    <a:pt x="654" y="82"/>
                  </a:lnTo>
                  <a:lnTo>
                    <a:pt x="656" y="84"/>
                  </a:lnTo>
                  <a:lnTo>
                    <a:pt x="657" y="86"/>
                  </a:lnTo>
                  <a:lnTo>
                    <a:pt x="659" y="86"/>
                  </a:lnTo>
                  <a:lnTo>
                    <a:pt x="660" y="87"/>
                  </a:lnTo>
                  <a:lnTo>
                    <a:pt x="662" y="87"/>
                  </a:lnTo>
                  <a:lnTo>
                    <a:pt x="662" y="89"/>
                  </a:lnTo>
                  <a:lnTo>
                    <a:pt x="663" y="89"/>
                  </a:lnTo>
                  <a:lnTo>
                    <a:pt x="665" y="90"/>
                  </a:lnTo>
                  <a:lnTo>
                    <a:pt x="666" y="90"/>
                  </a:lnTo>
                  <a:lnTo>
                    <a:pt x="666" y="92"/>
                  </a:lnTo>
                  <a:lnTo>
                    <a:pt x="668" y="92"/>
                  </a:lnTo>
                  <a:lnTo>
                    <a:pt x="669" y="93"/>
                  </a:lnTo>
                  <a:lnTo>
                    <a:pt x="671" y="95"/>
                  </a:lnTo>
                  <a:lnTo>
                    <a:pt x="673" y="95"/>
                  </a:lnTo>
                  <a:lnTo>
                    <a:pt x="674" y="96"/>
                  </a:lnTo>
                  <a:lnTo>
                    <a:pt x="677" y="98"/>
                  </a:lnTo>
                  <a:lnTo>
                    <a:pt x="679" y="98"/>
                  </a:lnTo>
                  <a:lnTo>
                    <a:pt x="680" y="99"/>
                  </a:lnTo>
                  <a:lnTo>
                    <a:pt x="682" y="101"/>
                  </a:lnTo>
                  <a:lnTo>
                    <a:pt x="683" y="102"/>
                  </a:lnTo>
                  <a:lnTo>
                    <a:pt x="685" y="102"/>
                  </a:lnTo>
                  <a:lnTo>
                    <a:pt x="686" y="104"/>
                  </a:lnTo>
                  <a:lnTo>
                    <a:pt x="688" y="105"/>
                  </a:lnTo>
                  <a:lnTo>
                    <a:pt x="689" y="105"/>
                  </a:lnTo>
                  <a:lnTo>
                    <a:pt x="691" y="107"/>
                  </a:lnTo>
                  <a:lnTo>
                    <a:pt x="692" y="108"/>
                  </a:lnTo>
                  <a:lnTo>
                    <a:pt x="694" y="108"/>
                  </a:lnTo>
                  <a:lnTo>
                    <a:pt x="694" y="110"/>
                  </a:lnTo>
                  <a:lnTo>
                    <a:pt x="695" y="110"/>
                  </a:lnTo>
                  <a:lnTo>
                    <a:pt x="697" y="112"/>
                  </a:lnTo>
                  <a:lnTo>
                    <a:pt x="699" y="112"/>
                  </a:lnTo>
                  <a:lnTo>
                    <a:pt x="699" y="113"/>
                  </a:lnTo>
                  <a:lnTo>
                    <a:pt x="700" y="113"/>
                  </a:lnTo>
                  <a:lnTo>
                    <a:pt x="702" y="115"/>
                  </a:lnTo>
                  <a:lnTo>
                    <a:pt x="703" y="116"/>
                  </a:lnTo>
                  <a:lnTo>
                    <a:pt x="705" y="118"/>
                  </a:lnTo>
                  <a:lnTo>
                    <a:pt x="706" y="118"/>
                  </a:lnTo>
                  <a:lnTo>
                    <a:pt x="708" y="119"/>
                  </a:lnTo>
                  <a:lnTo>
                    <a:pt x="708" y="121"/>
                  </a:lnTo>
                  <a:lnTo>
                    <a:pt x="709" y="121"/>
                  </a:lnTo>
                  <a:lnTo>
                    <a:pt x="711" y="122"/>
                  </a:lnTo>
                  <a:lnTo>
                    <a:pt x="712" y="122"/>
                  </a:lnTo>
                  <a:lnTo>
                    <a:pt x="712" y="124"/>
                  </a:lnTo>
                  <a:lnTo>
                    <a:pt x="714" y="124"/>
                  </a:lnTo>
                  <a:lnTo>
                    <a:pt x="714" y="125"/>
                  </a:lnTo>
                  <a:lnTo>
                    <a:pt x="715" y="125"/>
                  </a:lnTo>
                  <a:lnTo>
                    <a:pt x="717" y="127"/>
                  </a:lnTo>
                  <a:lnTo>
                    <a:pt x="718" y="128"/>
                  </a:lnTo>
                  <a:lnTo>
                    <a:pt x="720" y="128"/>
                  </a:lnTo>
                  <a:lnTo>
                    <a:pt x="720" y="130"/>
                  </a:lnTo>
                  <a:lnTo>
                    <a:pt x="721" y="130"/>
                  </a:lnTo>
                  <a:lnTo>
                    <a:pt x="723" y="131"/>
                  </a:lnTo>
                  <a:lnTo>
                    <a:pt x="725" y="133"/>
                  </a:lnTo>
                  <a:lnTo>
                    <a:pt x="726" y="133"/>
                  </a:lnTo>
                  <a:lnTo>
                    <a:pt x="728" y="134"/>
                  </a:lnTo>
                  <a:lnTo>
                    <a:pt x="729" y="136"/>
                  </a:lnTo>
                  <a:lnTo>
                    <a:pt x="731" y="138"/>
                  </a:lnTo>
                  <a:lnTo>
                    <a:pt x="732" y="138"/>
                  </a:lnTo>
                  <a:lnTo>
                    <a:pt x="734" y="139"/>
                  </a:lnTo>
                  <a:lnTo>
                    <a:pt x="735" y="139"/>
                  </a:lnTo>
                  <a:lnTo>
                    <a:pt x="735" y="141"/>
                  </a:lnTo>
                  <a:lnTo>
                    <a:pt x="737" y="141"/>
                  </a:lnTo>
                  <a:lnTo>
                    <a:pt x="738" y="142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3" y="145"/>
                  </a:lnTo>
                  <a:lnTo>
                    <a:pt x="744" y="147"/>
                  </a:lnTo>
                  <a:lnTo>
                    <a:pt x="746" y="147"/>
                  </a:lnTo>
                  <a:lnTo>
                    <a:pt x="747" y="148"/>
                  </a:lnTo>
                  <a:lnTo>
                    <a:pt x="749" y="150"/>
                  </a:lnTo>
                  <a:lnTo>
                    <a:pt x="751" y="150"/>
                  </a:lnTo>
                  <a:lnTo>
                    <a:pt x="751" y="151"/>
                  </a:lnTo>
                  <a:lnTo>
                    <a:pt x="752" y="151"/>
                  </a:lnTo>
                  <a:lnTo>
                    <a:pt x="752" y="153"/>
                  </a:lnTo>
                  <a:lnTo>
                    <a:pt x="754" y="153"/>
                  </a:lnTo>
                  <a:lnTo>
                    <a:pt x="754" y="154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7" y="156"/>
                  </a:lnTo>
                  <a:lnTo>
                    <a:pt x="757" y="157"/>
                  </a:lnTo>
                  <a:lnTo>
                    <a:pt x="758" y="157"/>
                  </a:lnTo>
                  <a:lnTo>
                    <a:pt x="758" y="159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3" y="162"/>
                  </a:lnTo>
                  <a:lnTo>
                    <a:pt x="763" y="164"/>
                  </a:lnTo>
                  <a:lnTo>
                    <a:pt x="764" y="165"/>
                  </a:lnTo>
                  <a:lnTo>
                    <a:pt x="766" y="167"/>
                  </a:lnTo>
                  <a:lnTo>
                    <a:pt x="767" y="168"/>
                  </a:lnTo>
                  <a:lnTo>
                    <a:pt x="769" y="170"/>
                  </a:lnTo>
                  <a:lnTo>
                    <a:pt x="770" y="171"/>
                  </a:lnTo>
                  <a:lnTo>
                    <a:pt x="772" y="173"/>
                  </a:lnTo>
                  <a:lnTo>
                    <a:pt x="773" y="174"/>
                  </a:lnTo>
                  <a:lnTo>
                    <a:pt x="775" y="176"/>
                  </a:lnTo>
                  <a:lnTo>
                    <a:pt x="776" y="177"/>
                  </a:lnTo>
                  <a:lnTo>
                    <a:pt x="776" y="179"/>
                  </a:lnTo>
                  <a:lnTo>
                    <a:pt x="778" y="179"/>
                  </a:lnTo>
                  <a:lnTo>
                    <a:pt x="780" y="180"/>
                  </a:lnTo>
                  <a:lnTo>
                    <a:pt x="781" y="182"/>
                  </a:lnTo>
                  <a:lnTo>
                    <a:pt x="781" y="183"/>
                  </a:lnTo>
                  <a:lnTo>
                    <a:pt x="783" y="183"/>
                  </a:lnTo>
                  <a:lnTo>
                    <a:pt x="783" y="185"/>
                  </a:lnTo>
                  <a:lnTo>
                    <a:pt x="784" y="186"/>
                  </a:lnTo>
                  <a:lnTo>
                    <a:pt x="786" y="188"/>
                  </a:lnTo>
                  <a:lnTo>
                    <a:pt x="787" y="188"/>
                  </a:lnTo>
                  <a:lnTo>
                    <a:pt x="787" y="189"/>
                  </a:lnTo>
                  <a:lnTo>
                    <a:pt x="789" y="191"/>
                  </a:lnTo>
                  <a:lnTo>
                    <a:pt x="789" y="193"/>
                  </a:lnTo>
                  <a:lnTo>
                    <a:pt x="790" y="193"/>
                  </a:lnTo>
                  <a:lnTo>
                    <a:pt x="792" y="194"/>
                  </a:lnTo>
                  <a:lnTo>
                    <a:pt x="792" y="196"/>
                  </a:lnTo>
                  <a:lnTo>
                    <a:pt x="793" y="197"/>
                  </a:lnTo>
                  <a:lnTo>
                    <a:pt x="795" y="199"/>
                  </a:lnTo>
                  <a:lnTo>
                    <a:pt x="796" y="200"/>
                  </a:lnTo>
                  <a:lnTo>
                    <a:pt x="798" y="202"/>
                  </a:lnTo>
                  <a:lnTo>
                    <a:pt x="799" y="203"/>
                  </a:lnTo>
                  <a:lnTo>
                    <a:pt x="801" y="206"/>
                  </a:lnTo>
                  <a:lnTo>
                    <a:pt x="802" y="208"/>
                  </a:lnTo>
                  <a:lnTo>
                    <a:pt x="804" y="209"/>
                  </a:lnTo>
                  <a:lnTo>
                    <a:pt x="806" y="212"/>
                  </a:lnTo>
                  <a:lnTo>
                    <a:pt x="807" y="214"/>
                  </a:lnTo>
                  <a:lnTo>
                    <a:pt x="809" y="215"/>
                  </a:lnTo>
                  <a:lnTo>
                    <a:pt x="810" y="217"/>
                  </a:lnTo>
                  <a:lnTo>
                    <a:pt x="812" y="219"/>
                  </a:lnTo>
                  <a:lnTo>
                    <a:pt x="813" y="220"/>
                  </a:lnTo>
                  <a:lnTo>
                    <a:pt x="815" y="222"/>
                  </a:lnTo>
                  <a:lnTo>
                    <a:pt x="815" y="223"/>
                  </a:lnTo>
                  <a:lnTo>
                    <a:pt x="816" y="225"/>
                  </a:lnTo>
                  <a:lnTo>
                    <a:pt x="818" y="226"/>
                  </a:lnTo>
                  <a:lnTo>
                    <a:pt x="819" y="228"/>
                  </a:lnTo>
                  <a:lnTo>
                    <a:pt x="819" y="229"/>
                  </a:lnTo>
                  <a:lnTo>
                    <a:pt x="821" y="231"/>
                  </a:lnTo>
                  <a:lnTo>
                    <a:pt x="822" y="231"/>
                  </a:lnTo>
                  <a:lnTo>
                    <a:pt x="822" y="232"/>
                  </a:lnTo>
                  <a:lnTo>
                    <a:pt x="824" y="234"/>
                  </a:lnTo>
                  <a:lnTo>
                    <a:pt x="824" y="235"/>
                  </a:lnTo>
                  <a:lnTo>
                    <a:pt x="825" y="237"/>
                  </a:lnTo>
                  <a:lnTo>
                    <a:pt x="827" y="237"/>
                  </a:lnTo>
                  <a:lnTo>
                    <a:pt x="827" y="238"/>
                  </a:lnTo>
                  <a:lnTo>
                    <a:pt x="828" y="240"/>
                  </a:lnTo>
                  <a:lnTo>
                    <a:pt x="830" y="241"/>
                  </a:lnTo>
                  <a:lnTo>
                    <a:pt x="830" y="243"/>
                  </a:lnTo>
                  <a:lnTo>
                    <a:pt x="832" y="245"/>
                  </a:lnTo>
                  <a:lnTo>
                    <a:pt x="833" y="248"/>
                  </a:lnTo>
                  <a:lnTo>
                    <a:pt x="835" y="249"/>
                  </a:lnTo>
                  <a:lnTo>
                    <a:pt x="836" y="251"/>
                  </a:lnTo>
                  <a:lnTo>
                    <a:pt x="838" y="254"/>
                  </a:lnTo>
                  <a:lnTo>
                    <a:pt x="839" y="255"/>
                  </a:lnTo>
                  <a:lnTo>
                    <a:pt x="841" y="258"/>
                  </a:lnTo>
                  <a:lnTo>
                    <a:pt x="842" y="260"/>
                  </a:lnTo>
                  <a:lnTo>
                    <a:pt x="844" y="263"/>
                  </a:lnTo>
                  <a:lnTo>
                    <a:pt x="845" y="264"/>
                  </a:lnTo>
                  <a:lnTo>
                    <a:pt x="847" y="266"/>
                  </a:lnTo>
                  <a:lnTo>
                    <a:pt x="848" y="269"/>
                  </a:lnTo>
                  <a:lnTo>
                    <a:pt x="850" y="271"/>
                  </a:lnTo>
                  <a:lnTo>
                    <a:pt x="851" y="272"/>
                  </a:lnTo>
                  <a:lnTo>
                    <a:pt x="853" y="274"/>
                  </a:lnTo>
                  <a:lnTo>
                    <a:pt x="853" y="275"/>
                  </a:lnTo>
                  <a:lnTo>
                    <a:pt x="854" y="277"/>
                  </a:lnTo>
                  <a:lnTo>
                    <a:pt x="856" y="278"/>
                  </a:lnTo>
                  <a:lnTo>
                    <a:pt x="856" y="280"/>
                  </a:lnTo>
                  <a:lnTo>
                    <a:pt x="858" y="281"/>
                  </a:lnTo>
                  <a:lnTo>
                    <a:pt x="859" y="281"/>
                  </a:lnTo>
                  <a:lnTo>
                    <a:pt x="859" y="283"/>
                  </a:lnTo>
                  <a:lnTo>
                    <a:pt x="861" y="284"/>
                  </a:lnTo>
                  <a:lnTo>
                    <a:pt x="861" y="286"/>
                  </a:lnTo>
                  <a:lnTo>
                    <a:pt x="862" y="287"/>
                  </a:lnTo>
                  <a:lnTo>
                    <a:pt x="864" y="289"/>
                  </a:lnTo>
                  <a:lnTo>
                    <a:pt x="864" y="290"/>
                  </a:lnTo>
                  <a:lnTo>
                    <a:pt x="865" y="290"/>
                  </a:lnTo>
                  <a:lnTo>
                    <a:pt x="867" y="292"/>
                  </a:lnTo>
                  <a:lnTo>
                    <a:pt x="867" y="293"/>
                  </a:lnTo>
                  <a:lnTo>
                    <a:pt x="868" y="295"/>
                  </a:lnTo>
                  <a:lnTo>
                    <a:pt x="870" y="298"/>
                  </a:lnTo>
                  <a:lnTo>
                    <a:pt x="871" y="300"/>
                  </a:lnTo>
                  <a:lnTo>
                    <a:pt x="873" y="301"/>
                  </a:lnTo>
                  <a:lnTo>
                    <a:pt x="874" y="303"/>
                  </a:lnTo>
                  <a:lnTo>
                    <a:pt x="876" y="306"/>
                  </a:lnTo>
                  <a:lnTo>
                    <a:pt x="877" y="307"/>
                  </a:lnTo>
                  <a:lnTo>
                    <a:pt x="879" y="310"/>
                  </a:lnTo>
                  <a:lnTo>
                    <a:pt x="880" y="312"/>
                  </a:lnTo>
                  <a:lnTo>
                    <a:pt x="882" y="315"/>
                  </a:lnTo>
                  <a:lnTo>
                    <a:pt x="884" y="316"/>
                  </a:lnTo>
                  <a:lnTo>
                    <a:pt x="885" y="319"/>
                  </a:lnTo>
                  <a:lnTo>
                    <a:pt x="887" y="321"/>
                  </a:lnTo>
                  <a:lnTo>
                    <a:pt x="888" y="324"/>
                  </a:lnTo>
                  <a:lnTo>
                    <a:pt x="890" y="326"/>
                  </a:lnTo>
                  <a:lnTo>
                    <a:pt x="891" y="327"/>
                  </a:lnTo>
                  <a:lnTo>
                    <a:pt x="893" y="329"/>
                  </a:lnTo>
                  <a:lnTo>
                    <a:pt x="893" y="330"/>
                  </a:lnTo>
                  <a:lnTo>
                    <a:pt x="894" y="332"/>
                  </a:lnTo>
                  <a:lnTo>
                    <a:pt x="896" y="333"/>
                  </a:lnTo>
                  <a:lnTo>
                    <a:pt x="896" y="335"/>
                  </a:lnTo>
                  <a:lnTo>
                    <a:pt x="897" y="336"/>
                  </a:lnTo>
                  <a:lnTo>
                    <a:pt x="899" y="338"/>
                  </a:lnTo>
                  <a:lnTo>
                    <a:pt x="899" y="339"/>
                  </a:lnTo>
                  <a:lnTo>
                    <a:pt x="900" y="341"/>
                  </a:lnTo>
                  <a:lnTo>
                    <a:pt x="900" y="342"/>
                  </a:lnTo>
                  <a:lnTo>
                    <a:pt x="902" y="342"/>
                  </a:lnTo>
                  <a:lnTo>
                    <a:pt x="902" y="344"/>
                  </a:lnTo>
                  <a:lnTo>
                    <a:pt x="903" y="345"/>
                  </a:lnTo>
                  <a:lnTo>
                    <a:pt x="903" y="347"/>
                  </a:lnTo>
                  <a:lnTo>
                    <a:pt x="905" y="348"/>
                  </a:lnTo>
                  <a:lnTo>
                    <a:pt x="906" y="350"/>
                  </a:lnTo>
                  <a:lnTo>
                    <a:pt x="908" y="352"/>
                  </a:lnTo>
                  <a:lnTo>
                    <a:pt x="908" y="353"/>
                  </a:lnTo>
                  <a:lnTo>
                    <a:pt x="909" y="355"/>
                  </a:lnTo>
                  <a:lnTo>
                    <a:pt x="909" y="358"/>
                  </a:lnTo>
                  <a:lnTo>
                    <a:pt x="911" y="359"/>
                  </a:lnTo>
                  <a:lnTo>
                    <a:pt x="913" y="361"/>
                  </a:lnTo>
                  <a:lnTo>
                    <a:pt x="914" y="362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09" name="Freeform 104">
              <a:extLst>
                <a:ext uri="{FF2B5EF4-FFF2-40B4-BE49-F238E27FC236}">
                  <a16:creationId xmlns:a16="http://schemas.microsoft.com/office/drawing/2014/main" id="{C15145DA-F7A8-104E-A179-1090B263C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770"/>
              <a:ext cx="457" cy="181"/>
            </a:xfrm>
            <a:custGeom>
              <a:avLst/>
              <a:gdLst>
                <a:gd name="T0" fmla="*/ 1 w 914"/>
                <a:gd name="T1" fmla="*/ 0 h 363"/>
                <a:gd name="T2" fmla="*/ 1 w 914"/>
                <a:gd name="T3" fmla="*/ 0 h 363"/>
                <a:gd name="T4" fmla="*/ 1 w 914"/>
                <a:gd name="T5" fmla="*/ 0 h 363"/>
                <a:gd name="T6" fmla="*/ 1 w 914"/>
                <a:gd name="T7" fmla="*/ 0 h 363"/>
                <a:gd name="T8" fmla="*/ 1 w 914"/>
                <a:gd name="T9" fmla="*/ 0 h 363"/>
                <a:gd name="T10" fmla="*/ 1 w 914"/>
                <a:gd name="T11" fmla="*/ 0 h 363"/>
                <a:gd name="T12" fmla="*/ 1 w 914"/>
                <a:gd name="T13" fmla="*/ 0 h 363"/>
                <a:gd name="T14" fmla="*/ 1 w 914"/>
                <a:gd name="T15" fmla="*/ 0 h 363"/>
                <a:gd name="T16" fmla="*/ 1 w 914"/>
                <a:gd name="T17" fmla="*/ 0 h 363"/>
                <a:gd name="T18" fmla="*/ 1 w 914"/>
                <a:gd name="T19" fmla="*/ 0 h 363"/>
                <a:gd name="T20" fmla="*/ 1 w 914"/>
                <a:gd name="T21" fmla="*/ 0 h 363"/>
                <a:gd name="T22" fmla="*/ 1 w 914"/>
                <a:gd name="T23" fmla="*/ 0 h 363"/>
                <a:gd name="T24" fmla="*/ 1 w 914"/>
                <a:gd name="T25" fmla="*/ 0 h 363"/>
                <a:gd name="T26" fmla="*/ 1 w 914"/>
                <a:gd name="T27" fmla="*/ 0 h 363"/>
                <a:gd name="T28" fmla="*/ 1 w 914"/>
                <a:gd name="T29" fmla="*/ 0 h 363"/>
                <a:gd name="T30" fmla="*/ 1 w 914"/>
                <a:gd name="T31" fmla="*/ 0 h 363"/>
                <a:gd name="T32" fmla="*/ 1 w 914"/>
                <a:gd name="T33" fmla="*/ 0 h 363"/>
                <a:gd name="T34" fmla="*/ 1 w 914"/>
                <a:gd name="T35" fmla="*/ 0 h 363"/>
                <a:gd name="T36" fmla="*/ 1 w 914"/>
                <a:gd name="T37" fmla="*/ 0 h 363"/>
                <a:gd name="T38" fmla="*/ 1 w 914"/>
                <a:gd name="T39" fmla="*/ 0 h 363"/>
                <a:gd name="T40" fmla="*/ 1 w 914"/>
                <a:gd name="T41" fmla="*/ 0 h 363"/>
                <a:gd name="T42" fmla="*/ 1 w 914"/>
                <a:gd name="T43" fmla="*/ 0 h 363"/>
                <a:gd name="T44" fmla="*/ 1 w 914"/>
                <a:gd name="T45" fmla="*/ 0 h 363"/>
                <a:gd name="T46" fmla="*/ 1 w 914"/>
                <a:gd name="T47" fmla="*/ 0 h 363"/>
                <a:gd name="T48" fmla="*/ 1 w 914"/>
                <a:gd name="T49" fmla="*/ 0 h 363"/>
                <a:gd name="T50" fmla="*/ 1 w 914"/>
                <a:gd name="T51" fmla="*/ 0 h 363"/>
                <a:gd name="T52" fmla="*/ 1 w 914"/>
                <a:gd name="T53" fmla="*/ 0 h 363"/>
                <a:gd name="T54" fmla="*/ 1 w 914"/>
                <a:gd name="T55" fmla="*/ 0 h 363"/>
                <a:gd name="T56" fmla="*/ 1 w 914"/>
                <a:gd name="T57" fmla="*/ 0 h 363"/>
                <a:gd name="T58" fmla="*/ 1 w 914"/>
                <a:gd name="T59" fmla="*/ 0 h 363"/>
                <a:gd name="T60" fmla="*/ 1 w 914"/>
                <a:gd name="T61" fmla="*/ 0 h 363"/>
                <a:gd name="T62" fmla="*/ 1 w 914"/>
                <a:gd name="T63" fmla="*/ 0 h 363"/>
                <a:gd name="T64" fmla="*/ 1 w 914"/>
                <a:gd name="T65" fmla="*/ 0 h 363"/>
                <a:gd name="T66" fmla="*/ 1 w 914"/>
                <a:gd name="T67" fmla="*/ 0 h 363"/>
                <a:gd name="T68" fmla="*/ 1 w 914"/>
                <a:gd name="T69" fmla="*/ 0 h 363"/>
                <a:gd name="T70" fmla="*/ 1 w 914"/>
                <a:gd name="T71" fmla="*/ 0 h 363"/>
                <a:gd name="T72" fmla="*/ 1 w 914"/>
                <a:gd name="T73" fmla="*/ 0 h 363"/>
                <a:gd name="T74" fmla="*/ 1 w 914"/>
                <a:gd name="T75" fmla="*/ 0 h 363"/>
                <a:gd name="T76" fmla="*/ 1 w 914"/>
                <a:gd name="T77" fmla="*/ 0 h 363"/>
                <a:gd name="T78" fmla="*/ 1 w 914"/>
                <a:gd name="T79" fmla="*/ 0 h 363"/>
                <a:gd name="T80" fmla="*/ 1 w 914"/>
                <a:gd name="T81" fmla="*/ 0 h 363"/>
                <a:gd name="T82" fmla="*/ 1 w 914"/>
                <a:gd name="T83" fmla="*/ 0 h 363"/>
                <a:gd name="T84" fmla="*/ 1 w 914"/>
                <a:gd name="T85" fmla="*/ 0 h 363"/>
                <a:gd name="T86" fmla="*/ 1 w 914"/>
                <a:gd name="T87" fmla="*/ 0 h 363"/>
                <a:gd name="T88" fmla="*/ 1 w 914"/>
                <a:gd name="T89" fmla="*/ 0 h 363"/>
                <a:gd name="T90" fmla="*/ 1 w 914"/>
                <a:gd name="T91" fmla="*/ 0 h 363"/>
                <a:gd name="T92" fmla="*/ 1 w 914"/>
                <a:gd name="T93" fmla="*/ 0 h 363"/>
                <a:gd name="T94" fmla="*/ 1 w 914"/>
                <a:gd name="T95" fmla="*/ 0 h 363"/>
                <a:gd name="T96" fmla="*/ 1 w 914"/>
                <a:gd name="T97" fmla="*/ 0 h 363"/>
                <a:gd name="T98" fmla="*/ 1 w 914"/>
                <a:gd name="T99" fmla="*/ 0 h 363"/>
                <a:gd name="T100" fmla="*/ 1 w 914"/>
                <a:gd name="T101" fmla="*/ 0 h 363"/>
                <a:gd name="T102" fmla="*/ 1 w 914"/>
                <a:gd name="T103" fmla="*/ 0 h 363"/>
                <a:gd name="T104" fmla="*/ 1 w 914"/>
                <a:gd name="T105" fmla="*/ 0 h 363"/>
                <a:gd name="T106" fmla="*/ 1 w 914"/>
                <a:gd name="T107" fmla="*/ 0 h 363"/>
                <a:gd name="T108" fmla="*/ 1 w 914"/>
                <a:gd name="T109" fmla="*/ 0 h 363"/>
                <a:gd name="T110" fmla="*/ 1 w 914"/>
                <a:gd name="T111" fmla="*/ 0 h 363"/>
                <a:gd name="T112" fmla="*/ 1 w 914"/>
                <a:gd name="T113" fmla="*/ 0 h 363"/>
                <a:gd name="T114" fmla="*/ 1 w 914"/>
                <a:gd name="T115" fmla="*/ 0 h 363"/>
                <a:gd name="T116" fmla="*/ 1 w 914"/>
                <a:gd name="T117" fmla="*/ 0 h 363"/>
                <a:gd name="T118" fmla="*/ 1 w 914"/>
                <a:gd name="T119" fmla="*/ 0 h 363"/>
                <a:gd name="T120" fmla="*/ 1 w 914"/>
                <a:gd name="T121" fmla="*/ 0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3">
                  <a:moveTo>
                    <a:pt x="0" y="363"/>
                  </a:moveTo>
                  <a:lnTo>
                    <a:pt x="35" y="363"/>
                  </a:lnTo>
                  <a:lnTo>
                    <a:pt x="67" y="363"/>
                  </a:lnTo>
                  <a:lnTo>
                    <a:pt x="98" y="363"/>
                  </a:lnTo>
                  <a:lnTo>
                    <a:pt x="127" y="363"/>
                  </a:lnTo>
                  <a:lnTo>
                    <a:pt x="154" y="363"/>
                  </a:lnTo>
                  <a:lnTo>
                    <a:pt x="179" y="363"/>
                  </a:lnTo>
                  <a:lnTo>
                    <a:pt x="202" y="363"/>
                  </a:lnTo>
                  <a:lnTo>
                    <a:pt x="223" y="363"/>
                  </a:lnTo>
                  <a:lnTo>
                    <a:pt x="243" y="363"/>
                  </a:lnTo>
                  <a:lnTo>
                    <a:pt x="260" y="363"/>
                  </a:lnTo>
                  <a:lnTo>
                    <a:pt x="277" y="363"/>
                  </a:lnTo>
                  <a:lnTo>
                    <a:pt x="292" y="363"/>
                  </a:lnTo>
                  <a:lnTo>
                    <a:pt x="306" y="363"/>
                  </a:lnTo>
                  <a:lnTo>
                    <a:pt x="318" y="363"/>
                  </a:lnTo>
                  <a:lnTo>
                    <a:pt x="330" y="363"/>
                  </a:lnTo>
                  <a:lnTo>
                    <a:pt x="339" y="363"/>
                  </a:lnTo>
                  <a:lnTo>
                    <a:pt x="348" y="363"/>
                  </a:lnTo>
                  <a:lnTo>
                    <a:pt x="358" y="363"/>
                  </a:lnTo>
                  <a:lnTo>
                    <a:pt x="364" y="363"/>
                  </a:lnTo>
                  <a:lnTo>
                    <a:pt x="371" y="363"/>
                  </a:lnTo>
                  <a:lnTo>
                    <a:pt x="376" y="363"/>
                  </a:lnTo>
                  <a:lnTo>
                    <a:pt x="382" y="363"/>
                  </a:lnTo>
                  <a:lnTo>
                    <a:pt x="387" y="363"/>
                  </a:lnTo>
                  <a:lnTo>
                    <a:pt x="390" y="363"/>
                  </a:lnTo>
                  <a:lnTo>
                    <a:pt x="393" y="361"/>
                  </a:lnTo>
                  <a:lnTo>
                    <a:pt x="396" y="361"/>
                  </a:lnTo>
                  <a:lnTo>
                    <a:pt x="399" y="361"/>
                  </a:lnTo>
                  <a:lnTo>
                    <a:pt x="402" y="361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10" y="361"/>
                  </a:lnTo>
                  <a:lnTo>
                    <a:pt x="411" y="361"/>
                  </a:lnTo>
                  <a:lnTo>
                    <a:pt x="414" y="361"/>
                  </a:lnTo>
                  <a:lnTo>
                    <a:pt x="417" y="361"/>
                  </a:lnTo>
                  <a:lnTo>
                    <a:pt x="419" y="361"/>
                  </a:lnTo>
                  <a:lnTo>
                    <a:pt x="422" y="360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6" y="360"/>
                  </a:lnTo>
                  <a:lnTo>
                    <a:pt x="428" y="360"/>
                  </a:lnTo>
                  <a:lnTo>
                    <a:pt x="429" y="360"/>
                  </a:lnTo>
                  <a:lnTo>
                    <a:pt x="431" y="360"/>
                  </a:lnTo>
                  <a:lnTo>
                    <a:pt x="433" y="360"/>
                  </a:lnTo>
                  <a:lnTo>
                    <a:pt x="434" y="360"/>
                  </a:lnTo>
                  <a:lnTo>
                    <a:pt x="436" y="360"/>
                  </a:lnTo>
                  <a:lnTo>
                    <a:pt x="437" y="360"/>
                  </a:lnTo>
                  <a:lnTo>
                    <a:pt x="439" y="360"/>
                  </a:lnTo>
                  <a:lnTo>
                    <a:pt x="440" y="358"/>
                  </a:lnTo>
                  <a:lnTo>
                    <a:pt x="442" y="358"/>
                  </a:lnTo>
                  <a:lnTo>
                    <a:pt x="443" y="358"/>
                  </a:lnTo>
                  <a:lnTo>
                    <a:pt x="445" y="358"/>
                  </a:lnTo>
                  <a:lnTo>
                    <a:pt x="446" y="358"/>
                  </a:lnTo>
                  <a:lnTo>
                    <a:pt x="448" y="358"/>
                  </a:lnTo>
                  <a:lnTo>
                    <a:pt x="449" y="358"/>
                  </a:lnTo>
                  <a:lnTo>
                    <a:pt x="451" y="358"/>
                  </a:lnTo>
                  <a:lnTo>
                    <a:pt x="452" y="357"/>
                  </a:lnTo>
                  <a:lnTo>
                    <a:pt x="454" y="357"/>
                  </a:lnTo>
                  <a:lnTo>
                    <a:pt x="455" y="357"/>
                  </a:lnTo>
                  <a:lnTo>
                    <a:pt x="457" y="357"/>
                  </a:lnTo>
                  <a:lnTo>
                    <a:pt x="460" y="357"/>
                  </a:lnTo>
                  <a:lnTo>
                    <a:pt x="462" y="355"/>
                  </a:lnTo>
                  <a:lnTo>
                    <a:pt x="465" y="355"/>
                  </a:lnTo>
                  <a:lnTo>
                    <a:pt x="466" y="355"/>
                  </a:lnTo>
                  <a:lnTo>
                    <a:pt x="469" y="355"/>
                  </a:lnTo>
                  <a:lnTo>
                    <a:pt x="471" y="355"/>
                  </a:lnTo>
                  <a:lnTo>
                    <a:pt x="474" y="353"/>
                  </a:lnTo>
                  <a:lnTo>
                    <a:pt x="475" y="353"/>
                  </a:lnTo>
                  <a:lnTo>
                    <a:pt x="477" y="353"/>
                  </a:lnTo>
                  <a:lnTo>
                    <a:pt x="478" y="353"/>
                  </a:lnTo>
                  <a:lnTo>
                    <a:pt x="481" y="353"/>
                  </a:lnTo>
                  <a:lnTo>
                    <a:pt x="483" y="353"/>
                  </a:lnTo>
                  <a:lnTo>
                    <a:pt x="485" y="352"/>
                  </a:lnTo>
                  <a:lnTo>
                    <a:pt x="486" y="352"/>
                  </a:lnTo>
                  <a:lnTo>
                    <a:pt x="488" y="352"/>
                  </a:lnTo>
                  <a:lnTo>
                    <a:pt x="489" y="352"/>
                  </a:lnTo>
                  <a:lnTo>
                    <a:pt x="491" y="352"/>
                  </a:lnTo>
                  <a:lnTo>
                    <a:pt x="492" y="350"/>
                  </a:lnTo>
                  <a:lnTo>
                    <a:pt x="494" y="350"/>
                  </a:lnTo>
                  <a:lnTo>
                    <a:pt x="495" y="350"/>
                  </a:lnTo>
                  <a:lnTo>
                    <a:pt x="497" y="350"/>
                  </a:lnTo>
                  <a:lnTo>
                    <a:pt x="498" y="349"/>
                  </a:lnTo>
                  <a:lnTo>
                    <a:pt x="500" y="349"/>
                  </a:lnTo>
                  <a:lnTo>
                    <a:pt x="501" y="349"/>
                  </a:lnTo>
                  <a:lnTo>
                    <a:pt x="503" y="349"/>
                  </a:lnTo>
                  <a:lnTo>
                    <a:pt x="504" y="347"/>
                  </a:lnTo>
                  <a:lnTo>
                    <a:pt x="506" y="347"/>
                  </a:lnTo>
                  <a:lnTo>
                    <a:pt x="507" y="347"/>
                  </a:lnTo>
                  <a:lnTo>
                    <a:pt x="509" y="346"/>
                  </a:lnTo>
                  <a:lnTo>
                    <a:pt x="512" y="346"/>
                  </a:lnTo>
                  <a:lnTo>
                    <a:pt x="514" y="344"/>
                  </a:lnTo>
                  <a:lnTo>
                    <a:pt x="517" y="344"/>
                  </a:lnTo>
                  <a:lnTo>
                    <a:pt x="518" y="344"/>
                  </a:lnTo>
                  <a:lnTo>
                    <a:pt x="521" y="343"/>
                  </a:lnTo>
                  <a:lnTo>
                    <a:pt x="524" y="341"/>
                  </a:lnTo>
                  <a:lnTo>
                    <a:pt x="527" y="341"/>
                  </a:lnTo>
                  <a:lnTo>
                    <a:pt x="529" y="340"/>
                  </a:lnTo>
                  <a:lnTo>
                    <a:pt x="532" y="340"/>
                  </a:lnTo>
                  <a:lnTo>
                    <a:pt x="533" y="338"/>
                  </a:lnTo>
                  <a:lnTo>
                    <a:pt x="536" y="338"/>
                  </a:lnTo>
                  <a:lnTo>
                    <a:pt x="538" y="337"/>
                  </a:lnTo>
                  <a:lnTo>
                    <a:pt x="540" y="337"/>
                  </a:lnTo>
                  <a:lnTo>
                    <a:pt x="543" y="337"/>
                  </a:lnTo>
                  <a:lnTo>
                    <a:pt x="544" y="335"/>
                  </a:lnTo>
                  <a:lnTo>
                    <a:pt x="546" y="335"/>
                  </a:lnTo>
                  <a:lnTo>
                    <a:pt x="547" y="334"/>
                  </a:lnTo>
                  <a:lnTo>
                    <a:pt x="549" y="334"/>
                  </a:lnTo>
                  <a:lnTo>
                    <a:pt x="550" y="334"/>
                  </a:lnTo>
                  <a:lnTo>
                    <a:pt x="552" y="332"/>
                  </a:lnTo>
                  <a:lnTo>
                    <a:pt x="553" y="332"/>
                  </a:lnTo>
                  <a:lnTo>
                    <a:pt x="555" y="331"/>
                  </a:lnTo>
                  <a:lnTo>
                    <a:pt x="556" y="331"/>
                  </a:lnTo>
                  <a:lnTo>
                    <a:pt x="558" y="331"/>
                  </a:lnTo>
                  <a:lnTo>
                    <a:pt x="559" y="329"/>
                  </a:lnTo>
                  <a:lnTo>
                    <a:pt x="561" y="329"/>
                  </a:lnTo>
                  <a:lnTo>
                    <a:pt x="562" y="327"/>
                  </a:lnTo>
                  <a:lnTo>
                    <a:pt x="564" y="327"/>
                  </a:lnTo>
                  <a:lnTo>
                    <a:pt x="566" y="327"/>
                  </a:lnTo>
                  <a:lnTo>
                    <a:pt x="567" y="326"/>
                  </a:lnTo>
                  <a:lnTo>
                    <a:pt x="569" y="324"/>
                  </a:lnTo>
                  <a:lnTo>
                    <a:pt x="570" y="324"/>
                  </a:lnTo>
                  <a:lnTo>
                    <a:pt x="572" y="323"/>
                  </a:lnTo>
                  <a:lnTo>
                    <a:pt x="575" y="323"/>
                  </a:lnTo>
                  <a:lnTo>
                    <a:pt x="576" y="321"/>
                  </a:lnTo>
                  <a:lnTo>
                    <a:pt x="579" y="320"/>
                  </a:lnTo>
                  <a:lnTo>
                    <a:pt x="581" y="318"/>
                  </a:lnTo>
                  <a:lnTo>
                    <a:pt x="584" y="318"/>
                  </a:lnTo>
                  <a:lnTo>
                    <a:pt x="585" y="317"/>
                  </a:lnTo>
                  <a:lnTo>
                    <a:pt x="588" y="315"/>
                  </a:lnTo>
                  <a:lnTo>
                    <a:pt x="590" y="315"/>
                  </a:lnTo>
                  <a:lnTo>
                    <a:pt x="592" y="314"/>
                  </a:lnTo>
                  <a:lnTo>
                    <a:pt x="593" y="312"/>
                  </a:lnTo>
                  <a:lnTo>
                    <a:pt x="595" y="312"/>
                  </a:lnTo>
                  <a:lnTo>
                    <a:pt x="598" y="311"/>
                  </a:lnTo>
                  <a:lnTo>
                    <a:pt x="599" y="309"/>
                  </a:lnTo>
                  <a:lnTo>
                    <a:pt x="601" y="309"/>
                  </a:lnTo>
                  <a:lnTo>
                    <a:pt x="602" y="308"/>
                  </a:lnTo>
                  <a:lnTo>
                    <a:pt x="604" y="308"/>
                  </a:lnTo>
                  <a:lnTo>
                    <a:pt x="605" y="306"/>
                  </a:lnTo>
                  <a:lnTo>
                    <a:pt x="607" y="306"/>
                  </a:lnTo>
                  <a:lnTo>
                    <a:pt x="608" y="305"/>
                  </a:lnTo>
                  <a:lnTo>
                    <a:pt x="610" y="305"/>
                  </a:lnTo>
                  <a:lnTo>
                    <a:pt x="611" y="303"/>
                  </a:lnTo>
                  <a:lnTo>
                    <a:pt x="613" y="303"/>
                  </a:lnTo>
                  <a:lnTo>
                    <a:pt x="614" y="302"/>
                  </a:lnTo>
                  <a:lnTo>
                    <a:pt x="616" y="302"/>
                  </a:lnTo>
                  <a:lnTo>
                    <a:pt x="618" y="300"/>
                  </a:lnTo>
                  <a:lnTo>
                    <a:pt x="619" y="300"/>
                  </a:lnTo>
                  <a:lnTo>
                    <a:pt x="621" y="298"/>
                  </a:lnTo>
                  <a:lnTo>
                    <a:pt x="622" y="297"/>
                  </a:lnTo>
                  <a:lnTo>
                    <a:pt x="624" y="297"/>
                  </a:lnTo>
                  <a:lnTo>
                    <a:pt x="625" y="295"/>
                  </a:lnTo>
                  <a:lnTo>
                    <a:pt x="628" y="294"/>
                  </a:lnTo>
                  <a:lnTo>
                    <a:pt x="630" y="294"/>
                  </a:lnTo>
                  <a:lnTo>
                    <a:pt x="631" y="292"/>
                  </a:lnTo>
                  <a:lnTo>
                    <a:pt x="634" y="291"/>
                  </a:lnTo>
                  <a:lnTo>
                    <a:pt x="636" y="289"/>
                  </a:lnTo>
                  <a:lnTo>
                    <a:pt x="637" y="289"/>
                  </a:lnTo>
                  <a:lnTo>
                    <a:pt x="639" y="288"/>
                  </a:lnTo>
                  <a:lnTo>
                    <a:pt x="642" y="286"/>
                  </a:lnTo>
                  <a:lnTo>
                    <a:pt x="643" y="286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7" y="283"/>
                  </a:lnTo>
                  <a:lnTo>
                    <a:pt x="648" y="283"/>
                  </a:lnTo>
                  <a:lnTo>
                    <a:pt x="650" y="282"/>
                  </a:lnTo>
                  <a:lnTo>
                    <a:pt x="651" y="282"/>
                  </a:lnTo>
                  <a:lnTo>
                    <a:pt x="651" y="280"/>
                  </a:lnTo>
                  <a:lnTo>
                    <a:pt x="653" y="280"/>
                  </a:lnTo>
                  <a:lnTo>
                    <a:pt x="654" y="280"/>
                  </a:lnTo>
                  <a:lnTo>
                    <a:pt x="656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60" y="276"/>
                  </a:lnTo>
                  <a:lnTo>
                    <a:pt x="662" y="276"/>
                  </a:lnTo>
                  <a:lnTo>
                    <a:pt x="662" y="274"/>
                  </a:lnTo>
                  <a:lnTo>
                    <a:pt x="663" y="274"/>
                  </a:lnTo>
                  <a:lnTo>
                    <a:pt x="665" y="272"/>
                  </a:lnTo>
                  <a:lnTo>
                    <a:pt x="666" y="272"/>
                  </a:lnTo>
                  <a:lnTo>
                    <a:pt x="666" y="271"/>
                  </a:lnTo>
                  <a:lnTo>
                    <a:pt x="668" y="271"/>
                  </a:lnTo>
                  <a:lnTo>
                    <a:pt x="669" y="269"/>
                  </a:lnTo>
                  <a:lnTo>
                    <a:pt x="671" y="268"/>
                  </a:lnTo>
                  <a:lnTo>
                    <a:pt x="673" y="268"/>
                  </a:lnTo>
                  <a:lnTo>
                    <a:pt x="674" y="266"/>
                  </a:lnTo>
                  <a:lnTo>
                    <a:pt x="677" y="265"/>
                  </a:lnTo>
                  <a:lnTo>
                    <a:pt x="679" y="265"/>
                  </a:lnTo>
                  <a:lnTo>
                    <a:pt x="680" y="263"/>
                  </a:lnTo>
                  <a:lnTo>
                    <a:pt x="682" y="262"/>
                  </a:lnTo>
                  <a:lnTo>
                    <a:pt x="683" y="260"/>
                  </a:lnTo>
                  <a:lnTo>
                    <a:pt x="685" y="260"/>
                  </a:lnTo>
                  <a:lnTo>
                    <a:pt x="686" y="259"/>
                  </a:lnTo>
                  <a:lnTo>
                    <a:pt x="688" y="257"/>
                  </a:lnTo>
                  <a:lnTo>
                    <a:pt x="689" y="257"/>
                  </a:lnTo>
                  <a:lnTo>
                    <a:pt x="689" y="256"/>
                  </a:lnTo>
                  <a:lnTo>
                    <a:pt x="691" y="256"/>
                  </a:lnTo>
                  <a:lnTo>
                    <a:pt x="692" y="254"/>
                  </a:lnTo>
                  <a:lnTo>
                    <a:pt x="694" y="254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7" y="251"/>
                  </a:lnTo>
                  <a:lnTo>
                    <a:pt x="699" y="250"/>
                  </a:lnTo>
                  <a:lnTo>
                    <a:pt x="700" y="250"/>
                  </a:lnTo>
                  <a:lnTo>
                    <a:pt x="702" y="248"/>
                  </a:lnTo>
                  <a:lnTo>
                    <a:pt x="703" y="246"/>
                  </a:lnTo>
                  <a:lnTo>
                    <a:pt x="705" y="245"/>
                  </a:lnTo>
                  <a:lnTo>
                    <a:pt x="706" y="245"/>
                  </a:lnTo>
                  <a:lnTo>
                    <a:pt x="708" y="243"/>
                  </a:lnTo>
                  <a:lnTo>
                    <a:pt x="708" y="242"/>
                  </a:lnTo>
                  <a:lnTo>
                    <a:pt x="709" y="242"/>
                  </a:lnTo>
                  <a:lnTo>
                    <a:pt x="711" y="240"/>
                  </a:lnTo>
                  <a:lnTo>
                    <a:pt x="712" y="240"/>
                  </a:lnTo>
                  <a:lnTo>
                    <a:pt x="712" y="239"/>
                  </a:lnTo>
                  <a:lnTo>
                    <a:pt x="714" y="239"/>
                  </a:lnTo>
                  <a:lnTo>
                    <a:pt x="714" y="237"/>
                  </a:lnTo>
                  <a:lnTo>
                    <a:pt x="715" y="237"/>
                  </a:lnTo>
                  <a:lnTo>
                    <a:pt x="715" y="236"/>
                  </a:lnTo>
                  <a:lnTo>
                    <a:pt x="717" y="236"/>
                  </a:lnTo>
                  <a:lnTo>
                    <a:pt x="718" y="234"/>
                  </a:lnTo>
                  <a:lnTo>
                    <a:pt x="720" y="234"/>
                  </a:lnTo>
                  <a:lnTo>
                    <a:pt x="720" y="233"/>
                  </a:lnTo>
                  <a:lnTo>
                    <a:pt x="721" y="233"/>
                  </a:lnTo>
                  <a:lnTo>
                    <a:pt x="723" y="231"/>
                  </a:lnTo>
                  <a:lnTo>
                    <a:pt x="725" y="230"/>
                  </a:lnTo>
                  <a:lnTo>
                    <a:pt x="726" y="230"/>
                  </a:lnTo>
                  <a:lnTo>
                    <a:pt x="728" y="228"/>
                  </a:lnTo>
                  <a:lnTo>
                    <a:pt x="729" y="227"/>
                  </a:lnTo>
                  <a:lnTo>
                    <a:pt x="731" y="225"/>
                  </a:lnTo>
                  <a:lnTo>
                    <a:pt x="732" y="225"/>
                  </a:lnTo>
                  <a:lnTo>
                    <a:pt x="734" y="224"/>
                  </a:lnTo>
                  <a:lnTo>
                    <a:pt x="735" y="224"/>
                  </a:lnTo>
                  <a:lnTo>
                    <a:pt x="735" y="222"/>
                  </a:lnTo>
                  <a:lnTo>
                    <a:pt x="737" y="222"/>
                  </a:lnTo>
                  <a:lnTo>
                    <a:pt x="738" y="220"/>
                  </a:lnTo>
                  <a:lnTo>
                    <a:pt x="740" y="219"/>
                  </a:lnTo>
                  <a:lnTo>
                    <a:pt x="741" y="219"/>
                  </a:lnTo>
                  <a:lnTo>
                    <a:pt x="743" y="217"/>
                  </a:lnTo>
                  <a:lnTo>
                    <a:pt x="744" y="217"/>
                  </a:lnTo>
                  <a:lnTo>
                    <a:pt x="744" y="216"/>
                  </a:lnTo>
                  <a:lnTo>
                    <a:pt x="746" y="216"/>
                  </a:lnTo>
                  <a:lnTo>
                    <a:pt x="747" y="214"/>
                  </a:lnTo>
                  <a:lnTo>
                    <a:pt x="749" y="213"/>
                  </a:lnTo>
                  <a:lnTo>
                    <a:pt x="751" y="213"/>
                  </a:lnTo>
                  <a:lnTo>
                    <a:pt x="751" y="211"/>
                  </a:lnTo>
                  <a:lnTo>
                    <a:pt x="752" y="211"/>
                  </a:lnTo>
                  <a:lnTo>
                    <a:pt x="752" y="210"/>
                  </a:lnTo>
                  <a:lnTo>
                    <a:pt x="754" y="210"/>
                  </a:lnTo>
                  <a:lnTo>
                    <a:pt x="755" y="208"/>
                  </a:lnTo>
                  <a:lnTo>
                    <a:pt x="755" y="207"/>
                  </a:lnTo>
                  <a:lnTo>
                    <a:pt x="757" y="207"/>
                  </a:lnTo>
                  <a:lnTo>
                    <a:pt x="757" y="205"/>
                  </a:lnTo>
                  <a:lnTo>
                    <a:pt x="758" y="205"/>
                  </a:lnTo>
                  <a:lnTo>
                    <a:pt x="758" y="204"/>
                  </a:lnTo>
                  <a:lnTo>
                    <a:pt x="760" y="202"/>
                  </a:lnTo>
                  <a:lnTo>
                    <a:pt x="761" y="202"/>
                  </a:lnTo>
                  <a:lnTo>
                    <a:pt x="763" y="201"/>
                  </a:lnTo>
                  <a:lnTo>
                    <a:pt x="763" y="199"/>
                  </a:lnTo>
                  <a:lnTo>
                    <a:pt x="764" y="198"/>
                  </a:lnTo>
                  <a:lnTo>
                    <a:pt x="766" y="196"/>
                  </a:lnTo>
                  <a:lnTo>
                    <a:pt x="767" y="194"/>
                  </a:lnTo>
                  <a:lnTo>
                    <a:pt x="769" y="193"/>
                  </a:lnTo>
                  <a:lnTo>
                    <a:pt x="770" y="191"/>
                  </a:lnTo>
                  <a:lnTo>
                    <a:pt x="772" y="190"/>
                  </a:lnTo>
                  <a:lnTo>
                    <a:pt x="773" y="188"/>
                  </a:lnTo>
                  <a:lnTo>
                    <a:pt x="775" y="187"/>
                  </a:lnTo>
                  <a:lnTo>
                    <a:pt x="776" y="185"/>
                  </a:lnTo>
                  <a:lnTo>
                    <a:pt x="776" y="184"/>
                  </a:lnTo>
                  <a:lnTo>
                    <a:pt x="778" y="184"/>
                  </a:lnTo>
                  <a:lnTo>
                    <a:pt x="780" y="182"/>
                  </a:lnTo>
                  <a:lnTo>
                    <a:pt x="780" y="181"/>
                  </a:lnTo>
                  <a:lnTo>
                    <a:pt x="781" y="181"/>
                  </a:lnTo>
                  <a:lnTo>
                    <a:pt x="781" y="179"/>
                  </a:lnTo>
                  <a:lnTo>
                    <a:pt x="783" y="179"/>
                  </a:lnTo>
                  <a:lnTo>
                    <a:pt x="783" y="178"/>
                  </a:lnTo>
                  <a:lnTo>
                    <a:pt x="784" y="176"/>
                  </a:lnTo>
                  <a:lnTo>
                    <a:pt x="786" y="175"/>
                  </a:lnTo>
                  <a:lnTo>
                    <a:pt x="787" y="173"/>
                  </a:lnTo>
                  <a:lnTo>
                    <a:pt x="789" y="172"/>
                  </a:lnTo>
                  <a:lnTo>
                    <a:pt x="789" y="170"/>
                  </a:lnTo>
                  <a:lnTo>
                    <a:pt x="790" y="170"/>
                  </a:lnTo>
                  <a:lnTo>
                    <a:pt x="792" y="168"/>
                  </a:lnTo>
                  <a:lnTo>
                    <a:pt x="792" y="167"/>
                  </a:lnTo>
                  <a:lnTo>
                    <a:pt x="793" y="165"/>
                  </a:lnTo>
                  <a:lnTo>
                    <a:pt x="795" y="164"/>
                  </a:lnTo>
                  <a:lnTo>
                    <a:pt x="796" y="162"/>
                  </a:lnTo>
                  <a:lnTo>
                    <a:pt x="798" y="161"/>
                  </a:lnTo>
                  <a:lnTo>
                    <a:pt x="799" y="158"/>
                  </a:lnTo>
                  <a:lnTo>
                    <a:pt x="801" y="156"/>
                  </a:lnTo>
                  <a:lnTo>
                    <a:pt x="802" y="155"/>
                  </a:lnTo>
                  <a:lnTo>
                    <a:pt x="804" y="152"/>
                  </a:lnTo>
                  <a:lnTo>
                    <a:pt x="806" y="150"/>
                  </a:lnTo>
                  <a:lnTo>
                    <a:pt x="807" y="149"/>
                  </a:lnTo>
                  <a:lnTo>
                    <a:pt x="809" y="147"/>
                  </a:lnTo>
                  <a:lnTo>
                    <a:pt x="810" y="146"/>
                  </a:lnTo>
                  <a:lnTo>
                    <a:pt x="812" y="144"/>
                  </a:lnTo>
                  <a:lnTo>
                    <a:pt x="813" y="143"/>
                  </a:lnTo>
                  <a:lnTo>
                    <a:pt x="815" y="141"/>
                  </a:lnTo>
                  <a:lnTo>
                    <a:pt x="815" y="139"/>
                  </a:lnTo>
                  <a:lnTo>
                    <a:pt x="816" y="138"/>
                  </a:lnTo>
                  <a:lnTo>
                    <a:pt x="818" y="136"/>
                  </a:lnTo>
                  <a:lnTo>
                    <a:pt x="819" y="135"/>
                  </a:lnTo>
                  <a:lnTo>
                    <a:pt x="819" y="133"/>
                  </a:lnTo>
                  <a:lnTo>
                    <a:pt x="821" y="132"/>
                  </a:lnTo>
                  <a:lnTo>
                    <a:pt x="822" y="132"/>
                  </a:lnTo>
                  <a:lnTo>
                    <a:pt x="822" y="130"/>
                  </a:lnTo>
                  <a:lnTo>
                    <a:pt x="824" y="129"/>
                  </a:lnTo>
                  <a:lnTo>
                    <a:pt x="824" y="127"/>
                  </a:lnTo>
                  <a:lnTo>
                    <a:pt x="825" y="126"/>
                  </a:lnTo>
                  <a:lnTo>
                    <a:pt x="827" y="126"/>
                  </a:lnTo>
                  <a:lnTo>
                    <a:pt x="827" y="124"/>
                  </a:lnTo>
                  <a:lnTo>
                    <a:pt x="828" y="123"/>
                  </a:lnTo>
                  <a:lnTo>
                    <a:pt x="830" y="121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5"/>
                  </a:lnTo>
                  <a:lnTo>
                    <a:pt x="835" y="113"/>
                  </a:lnTo>
                  <a:lnTo>
                    <a:pt x="836" y="112"/>
                  </a:lnTo>
                  <a:lnTo>
                    <a:pt x="838" y="110"/>
                  </a:lnTo>
                  <a:lnTo>
                    <a:pt x="839" y="107"/>
                  </a:lnTo>
                  <a:lnTo>
                    <a:pt x="841" y="104"/>
                  </a:lnTo>
                  <a:lnTo>
                    <a:pt x="842" y="103"/>
                  </a:lnTo>
                  <a:lnTo>
                    <a:pt x="844" y="100"/>
                  </a:lnTo>
                  <a:lnTo>
                    <a:pt x="845" y="98"/>
                  </a:lnTo>
                  <a:lnTo>
                    <a:pt x="847" y="97"/>
                  </a:lnTo>
                  <a:lnTo>
                    <a:pt x="848" y="94"/>
                  </a:lnTo>
                  <a:lnTo>
                    <a:pt x="850" y="92"/>
                  </a:lnTo>
                  <a:lnTo>
                    <a:pt x="851" y="91"/>
                  </a:lnTo>
                  <a:lnTo>
                    <a:pt x="853" y="89"/>
                  </a:lnTo>
                  <a:lnTo>
                    <a:pt x="853" y="87"/>
                  </a:lnTo>
                  <a:lnTo>
                    <a:pt x="854" y="86"/>
                  </a:lnTo>
                  <a:lnTo>
                    <a:pt x="856" y="84"/>
                  </a:lnTo>
                  <a:lnTo>
                    <a:pt x="856" y="83"/>
                  </a:lnTo>
                  <a:lnTo>
                    <a:pt x="858" y="81"/>
                  </a:lnTo>
                  <a:lnTo>
                    <a:pt x="859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2" y="75"/>
                  </a:lnTo>
                  <a:lnTo>
                    <a:pt x="864" y="74"/>
                  </a:lnTo>
                  <a:lnTo>
                    <a:pt x="864" y="72"/>
                  </a:lnTo>
                  <a:lnTo>
                    <a:pt x="865" y="71"/>
                  </a:lnTo>
                  <a:lnTo>
                    <a:pt x="867" y="71"/>
                  </a:lnTo>
                  <a:lnTo>
                    <a:pt x="867" y="69"/>
                  </a:lnTo>
                  <a:lnTo>
                    <a:pt x="868" y="68"/>
                  </a:lnTo>
                  <a:lnTo>
                    <a:pt x="870" y="65"/>
                  </a:lnTo>
                  <a:lnTo>
                    <a:pt x="871" y="63"/>
                  </a:lnTo>
                  <a:lnTo>
                    <a:pt x="873" y="61"/>
                  </a:lnTo>
                  <a:lnTo>
                    <a:pt x="874" y="60"/>
                  </a:lnTo>
                  <a:lnTo>
                    <a:pt x="876" y="57"/>
                  </a:lnTo>
                  <a:lnTo>
                    <a:pt x="877" y="55"/>
                  </a:lnTo>
                  <a:lnTo>
                    <a:pt x="879" y="52"/>
                  </a:lnTo>
                  <a:lnTo>
                    <a:pt x="880" y="51"/>
                  </a:lnTo>
                  <a:lnTo>
                    <a:pt x="882" y="48"/>
                  </a:lnTo>
                  <a:lnTo>
                    <a:pt x="884" y="46"/>
                  </a:lnTo>
                  <a:lnTo>
                    <a:pt x="885" y="43"/>
                  </a:lnTo>
                  <a:lnTo>
                    <a:pt x="887" y="42"/>
                  </a:lnTo>
                  <a:lnTo>
                    <a:pt x="888" y="40"/>
                  </a:lnTo>
                  <a:lnTo>
                    <a:pt x="890" y="37"/>
                  </a:lnTo>
                  <a:lnTo>
                    <a:pt x="891" y="35"/>
                  </a:lnTo>
                  <a:lnTo>
                    <a:pt x="893" y="34"/>
                  </a:lnTo>
                  <a:lnTo>
                    <a:pt x="893" y="32"/>
                  </a:lnTo>
                  <a:lnTo>
                    <a:pt x="894" y="31"/>
                  </a:lnTo>
                  <a:lnTo>
                    <a:pt x="896" y="29"/>
                  </a:lnTo>
                  <a:lnTo>
                    <a:pt x="896" y="28"/>
                  </a:lnTo>
                  <a:lnTo>
                    <a:pt x="897" y="26"/>
                  </a:lnTo>
                  <a:lnTo>
                    <a:pt x="899" y="25"/>
                  </a:lnTo>
                  <a:lnTo>
                    <a:pt x="899" y="23"/>
                  </a:lnTo>
                  <a:lnTo>
                    <a:pt x="900" y="22"/>
                  </a:lnTo>
                  <a:lnTo>
                    <a:pt x="900" y="20"/>
                  </a:lnTo>
                  <a:lnTo>
                    <a:pt x="902" y="20"/>
                  </a:lnTo>
                  <a:lnTo>
                    <a:pt x="902" y="19"/>
                  </a:lnTo>
                  <a:lnTo>
                    <a:pt x="903" y="17"/>
                  </a:lnTo>
                  <a:lnTo>
                    <a:pt x="903" y="16"/>
                  </a:lnTo>
                  <a:lnTo>
                    <a:pt x="905" y="14"/>
                  </a:lnTo>
                  <a:lnTo>
                    <a:pt x="906" y="13"/>
                  </a:lnTo>
                  <a:lnTo>
                    <a:pt x="908" y="11"/>
                  </a:lnTo>
                  <a:lnTo>
                    <a:pt x="908" y="9"/>
                  </a:lnTo>
                  <a:lnTo>
                    <a:pt x="909" y="8"/>
                  </a:lnTo>
                  <a:lnTo>
                    <a:pt x="909" y="5"/>
                  </a:lnTo>
                  <a:lnTo>
                    <a:pt x="911" y="3"/>
                  </a:lnTo>
                  <a:lnTo>
                    <a:pt x="913" y="2"/>
                  </a:lnTo>
                  <a:lnTo>
                    <a:pt x="914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0" name="Freeform 105">
              <a:extLst>
                <a:ext uri="{FF2B5EF4-FFF2-40B4-BE49-F238E27FC236}">
                  <a16:creationId xmlns:a16="http://schemas.microsoft.com/office/drawing/2014/main" id="{773AC86D-9AAC-EC47-9542-FDA187E78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w 108"/>
                <a:gd name="T115" fmla="*/ 0 h 3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1" name="Freeform 106">
              <a:extLst>
                <a:ext uri="{FF2B5EF4-FFF2-40B4-BE49-F238E27FC236}">
                  <a16:creationId xmlns:a16="http://schemas.microsoft.com/office/drawing/2014/main" id="{B32BCF48-2684-5644-9F71-225A606BE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2" name="Freeform 107">
              <a:extLst>
                <a:ext uri="{FF2B5EF4-FFF2-40B4-BE49-F238E27FC236}">
                  <a16:creationId xmlns:a16="http://schemas.microsoft.com/office/drawing/2014/main" id="{6978144E-8154-CC47-9DD4-94B0133F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w 108"/>
                <a:gd name="T115" fmla="*/ 1 h 3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3" name="Freeform 108">
              <a:extLst>
                <a:ext uri="{FF2B5EF4-FFF2-40B4-BE49-F238E27FC236}">
                  <a16:creationId xmlns:a16="http://schemas.microsoft.com/office/drawing/2014/main" id="{832F7914-AF29-634E-9D44-2A2121CA1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407" name="TextBox 110">
            <a:extLst>
              <a:ext uri="{FF2B5EF4-FFF2-40B4-BE49-F238E27FC236}">
                <a16:creationId xmlns:a16="http://schemas.microsoft.com/office/drawing/2014/main" id="{B5B9CBD4-96F1-7B45-93C6-F9EEDD38E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553201"/>
            <a:ext cx="231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B.28 from textbook ]</a:t>
            </a:r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>
            <a:extLst>
              <a:ext uri="{FF2B5EF4-FFF2-40B4-BE49-F238E27FC236}">
                <a16:creationId xmlns:a16="http://schemas.microsoft.com/office/drawing/2014/main" id="{9616B543-C88C-D84E-8D8F-6971AD2BF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-38100"/>
            <a:ext cx="9144001" cy="685800"/>
          </a:xfrm>
        </p:spPr>
        <p:txBody>
          <a:bodyPr/>
          <a:lstStyle/>
          <a:p>
            <a:pPr eaLnBrk="1" hangingPunct="1"/>
            <a:r>
              <a:rPr lang="en-US" altLang="en-US"/>
              <a:t>Programmable Array Logic (PAL)</a:t>
            </a:r>
          </a:p>
        </p:txBody>
      </p:sp>
      <p:sp>
        <p:nvSpPr>
          <p:cNvPr id="142338" name="Rectangle 4">
            <a:extLst>
              <a:ext uri="{FF2B5EF4-FFF2-40B4-BE49-F238E27FC236}">
                <a16:creationId xmlns:a16="http://schemas.microsoft.com/office/drawing/2014/main" id="{3AC03F59-CB36-574A-82F7-F471A76B4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52664"/>
            <a:ext cx="4027488" cy="37036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39" name="Freeform 5">
            <a:extLst>
              <a:ext uri="{FF2B5EF4-FFF2-40B4-BE49-F238E27FC236}">
                <a16:creationId xmlns:a16="http://schemas.microsoft.com/office/drawing/2014/main" id="{415909A7-BFDD-4247-A106-4B4C6541D916}"/>
              </a:ext>
            </a:extLst>
          </p:cNvPr>
          <p:cNvSpPr>
            <a:spLocks/>
          </p:cNvSpPr>
          <p:nvPr/>
        </p:nvSpPr>
        <p:spPr bwMode="auto">
          <a:xfrm>
            <a:off x="5845176" y="3276600"/>
            <a:ext cx="523875" cy="522288"/>
          </a:xfrm>
          <a:custGeom>
            <a:avLst/>
            <a:gdLst>
              <a:gd name="T0" fmla="*/ 2147483646 w 658"/>
              <a:gd name="T1" fmla="*/ 0 h 659"/>
              <a:gd name="T2" fmla="*/ 2147483646 w 658"/>
              <a:gd name="T3" fmla="*/ 2147483646 h 659"/>
              <a:gd name="T4" fmla="*/ 2147483646 w 658"/>
              <a:gd name="T5" fmla="*/ 2147483646 h 659"/>
              <a:gd name="T6" fmla="*/ 2147483646 w 658"/>
              <a:gd name="T7" fmla="*/ 2147483646 h 659"/>
              <a:gd name="T8" fmla="*/ 2147483646 w 658"/>
              <a:gd name="T9" fmla="*/ 2147483646 h 659"/>
              <a:gd name="T10" fmla="*/ 2147483646 w 658"/>
              <a:gd name="T11" fmla="*/ 2147483646 h 659"/>
              <a:gd name="T12" fmla="*/ 2147483646 w 658"/>
              <a:gd name="T13" fmla="*/ 2147483646 h 659"/>
              <a:gd name="T14" fmla="*/ 2147483646 w 658"/>
              <a:gd name="T15" fmla="*/ 2147483646 h 659"/>
              <a:gd name="T16" fmla="*/ 2147483646 w 658"/>
              <a:gd name="T17" fmla="*/ 2147483646 h 659"/>
              <a:gd name="T18" fmla="*/ 2147483646 w 658"/>
              <a:gd name="T19" fmla="*/ 2147483646 h 659"/>
              <a:gd name="T20" fmla="*/ 2147483646 w 658"/>
              <a:gd name="T21" fmla="*/ 2147483646 h 659"/>
              <a:gd name="T22" fmla="*/ 2147483646 w 658"/>
              <a:gd name="T23" fmla="*/ 2147483646 h 659"/>
              <a:gd name="T24" fmla="*/ 2147483646 w 658"/>
              <a:gd name="T25" fmla="*/ 2147483646 h 659"/>
              <a:gd name="T26" fmla="*/ 2147483646 w 658"/>
              <a:gd name="T27" fmla="*/ 2147483646 h 659"/>
              <a:gd name="T28" fmla="*/ 2147483646 w 658"/>
              <a:gd name="T29" fmla="*/ 2147483646 h 659"/>
              <a:gd name="T30" fmla="*/ 2147483646 w 658"/>
              <a:gd name="T31" fmla="*/ 2147483646 h 659"/>
              <a:gd name="T32" fmla="*/ 2147483646 w 658"/>
              <a:gd name="T33" fmla="*/ 2147483646 h 659"/>
              <a:gd name="T34" fmla="*/ 2147483646 w 658"/>
              <a:gd name="T35" fmla="*/ 2147483646 h 659"/>
              <a:gd name="T36" fmla="*/ 2147483646 w 658"/>
              <a:gd name="T37" fmla="*/ 2147483646 h 659"/>
              <a:gd name="T38" fmla="*/ 2147483646 w 658"/>
              <a:gd name="T39" fmla="*/ 2147483646 h 659"/>
              <a:gd name="T40" fmla="*/ 2147483646 w 658"/>
              <a:gd name="T41" fmla="*/ 2147483646 h 659"/>
              <a:gd name="T42" fmla="*/ 2147483646 w 658"/>
              <a:gd name="T43" fmla="*/ 2147483646 h 659"/>
              <a:gd name="T44" fmla="*/ 2147483646 w 658"/>
              <a:gd name="T45" fmla="*/ 2147483646 h 659"/>
              <a:gd name="T46" fmla="*/ 2147483646 w 658"/>
              <a:gd name="T47" fmla="*/ 2147483646 h 659"/>
              <a:gd name="T48" fmla="*/ 2147483646 w 658"/>
              <a:gd name="T49" fmla="*/ 2147483646 h 659"/>
              <a:gd name="T50" fmla="*/ 2147483646 w 658"/>
              <a:gd name="T51" fmla="*/ 2147483646 h 659"/>
              <a:gd name="T52" fmla="*/ 2147483646 w 658"/>
              <a:gd name="T53" fmla="*/ 2147483646 h 659"/>
              <a:gd name="T54" fmla="*/ 2147483646 w 658"/>
              <a:gd name="T55" fmla="*/ 2147483646 h 659"/>
              <a:gd name="T56" fmla="*/ 2147483646 w 658"/>
              <a:gd name="T57" fmla="*/ 2147483646 h 659"/>
              <a:gd name="T58" fmla="*/ 2147483646 w 658"/>
              <a:gd name="T59" fmla="*/ 2147483646 h 659"/>
              <a:gd name="T60" fmla="*/ 2147483646 w 658"/>
              <a:gd name="T61" fmla="*/ 2147483646 h 659"/>
              <a:gd name="T62" fmla="*/ 2147483646 w 658"/>
              <a:gd name="T63" fmla="*/ 2147483646 h 659"/>
              <a:gd name="T64" fmla="*/ 2147483646 w 658"/>
              <a:gd name="T65" fmla="*/ 2147483646 h 659"/>
              <a:gd name="T66" fmla="*/ 2147483646 w 658"/>
              <a:gd name="T67" fmla="*/ 2147483646 h 659"/>
              <a:gd name="T68" fmla="*/ 2147483646 w 658"/>
              <a:gd name="T69" fmla="*/ 2147483646 h 659"/>
              <a:gd name="T70" fmla="*/ 2147483646 w 658"/>
              <a:gd name="T71" fmla="*/ 2147483646 h 659"/>
              <a:gd name="T72" fmla="*/ 2147483646 w 658"/>
              <a:gd name="T73" fmla="*/ 2147483646 h 659"/>
              <a:gd name="T74" fmla="*/ 2147483646 w 658"/>
              <a:gd name="T75" fmla="*/ 2147483646 h 659"/>
              <a:gd name="T76" fmla="*/ 2147483646 w 658"/>
              <a:gd name="T77" fmla="*/ 2147483646 h 659"/>
              <a:gd name="T78" fmla="*/ 2147483646 w 658"/>
              <a:gd name="T79" fmla="*/ 2147483646 h 659"/>
              <a:gd name="T80" fmla="*/ 2147483646 w 658"/>
              <a:gd name="T81" fmla="*/ 2147483646 h 659"/>
              <a:gd name="T82" fmla="*/ 2147483646 w 658"/>
              <a:gd name="T83" fmla="*/ 2147483646 h 659"/>
              <a:gd name="T84" fmla="*/ 2147483646 w 658"/>
              <a:gd name="T85" fmla="*/ 2147483646 h 659"/>
              <a:gd name="T86" fmla="*/ 2147483646 w 658"/>
              <a:gd name="T87" fmla="*/ 0 h 659"/>
              <a:gd name="T88" fmla="*/ 2147483646 w 658"/>
              <a:gd name="T89" fmla="*/ 2147483646 h 65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58" h="659">
                <a:moveTo>
                  <a:pt x="329" y="330"/>
                </a:moveTo>
                <a:lnTo>
                  <a:pt x="329" y="0"/>
                </a:lnTo>
                <a:lnTo>
                  <a:pt x="312" y="0"/>
                </a:lnTo>
                <a:lnTo>
                  <a:pt x="296" y="2"/>
                </a:lnTo>
                <a:lnTo>
                  <a:pt x="279" y="4"/>
                </a:lnTo>
                <a:lnTo>
                  <a:pt x="263" y="7"/>
                </a:lnTo>
                <a:lnTo>
                  <a:pt x="248" y="10"/>
                </a:lnTo>
                <a:lnTo>
                  <a:pt x="231" y="15"/>
                </a:lnTo>
                <a:lnTo>
                  <a:pt x="216" y="20"/>
                </a:lnTo>
                <a:lnTo>
                  <a:pt x="201" y="26"/>
                </a:lnTo>
                <a:lnTo>
                  <a:pt x="186" y="33"/>
                </a:lnTo>
                <a:lnTo>
                  <a:pt x="172" y="40"/>
                </a:lnTo>
                <a:lnTo>
                  <a:pt x="159" y="48"/>
                </a:lnTo>
                <a:lnTo>
                  <a:pt x="145" y="57"/>
                </a:lnTo>
                <a:lnTo>
                  <a:pt x="133" y="66"/>
                </a:lnTo>
                <a:lnTo>
                  <a:pt x="120" y="76"/>
                </a:lnTo>
                <a:lnTo>
                  <a:pt x="108" y="85"/>
                </a:lnTo>
                <a:lnTo>
                  <a:pt x="97" y="96"/>
                </a:lnTo>
                <a:lnTo>
                  <a:pt x="86" y="107"/>
                </a:lnTo>
                <a:lnTo>
                  <a:pt x="75" y="120"/>
                </a:lnTo>
                <a:lnTo>
                  <a:pt x="65" y="132"/>
                </a:lnTo>
                <a:lnTo>
                  <a:pt x="56" y="146"/>
                </a:lnTo>
                <a:lnTo>
                  <a:pt x="48" y="158"/>
                </a:lnTo>
                <a:lnTo>
                  <a:pt x="39" y="172"/>
                </a:lnTo>
                <a:lnTo>
                  <a:pt x="33" y="187"/>
                </a:lnTo>
                <a:lnTo>
                  <a:pt x="26" y="201"/>
                </a:lnTo>
                <a:lnTo>
                  <a:pt x="20" y="216"/>
                </a:lnTo>
                <a:lnTo>
                  <a:pt x="15" y="231"/>
                </a:lnTo>
                <a:lnTo>
                  <a:pt x="11" y="247"/>
                </a:lnTo>
                <a:lnTo>
                  <a:pt x="6" y="263"/>
                </a:lnTo>
                <a:lnTo>
                  <a:pt x="4" y="279"/>
                </a:lnTo>
                <a:lnTo>
                  <a:pt x="2" y="295"/>
                </a:lnTo>
                <a:lnTo>
                  <a:pt x="1" y="312"/>
                </a:lnTo>
                <a:lnTo>
                  <a:pt x="0" y="330"/>
                </a:lnTo>
                <a:lnTo>
                  <a:pt x="1" y="346"/>
                </a:lnTo>
                <a:lnTo>
                  <a:pt x="2" y="363"/>
                </a:lnTo>
                <a:lnTo>
                  <a:pt x="4" y="379"/>
                </a:lnTo>
                <a:lnTo>
                  <a:pt x="6" y="396"/>
                </a:lnTo>
                <a:lnTo>
                  <a:pt x="11" y="412"/>
                </a:lnTo>
                <a:lnTo>
                  <a:pt x="15" y="427"/>
                </a:lnTo>
                <a:lnTo>
                  <a:pt x="20" y="442"/>
                </a:lnTo>
                <a:lnTo>
                  <a:pt x="26" y="457"/>
                </a:lnTo>
                <a:lnTo>
                  <a:pt x="33" y="473"/>
                </a:lnTo>
                <a:lnTo>
                  <a:pt x="39" y="486"/>
                </a:lnTo>
                <a:lnTo>
                  <a:pt x="48" y="500"/>
                </a:lnTo>
                <a:lnTo>
                  <a:pt x="56" y="514"/>
                </a:lnTo>
                <a:lnTo>
                  <a:pt x="65" y="526"/>
                </a:lnTo>
                <a:lnTo>
                  <a:pt x="75" y="538"/>
                </a:lnTo>
                <a:lnTo>
                  <a:pt x="86" y="551"/>
                </a:lnTo>
                <a:lnTo>
                  <a:pt x="97" y="563"/>
                </a:lnTo>
                <a:lnTo>
                  <a:pt x="108" y="573"/>
                </a:lnTo>
                <a:lnTo>
                  <a:pt x="120" y="584"/>
                </a:lnTo>
                <a:lnTo>
                  <a:pt x="133" y="593"/>
                </a:lnTo>
                <a:lnTo>
                  <a:pt x="145" y="603"/>
                </a:lnTo>
                <a:lnTo>
                  <a:pt x="159" y="611"/>
                </a:lnTo>
                <a:lnTo>
                  <a:pt x="172" y="619"/>
                </a:lnTo>
                <a:lnTo>
                  <a:pt x="186" y="626"/>
                </a:lnTo>
                <a:lnTo>
                  <a:pt x="201" y="633"/>
                </a:lnTo>
                <a:lnTo>
                  <a:pt x="216" y="639"/>
                </a:lnTo>
                <a:lnTo>
                  <a:pt x="231" y="644"/>
                </a:lnTo>
                <a:lnTo>
                  <a:pt x="248" y="648"/>
                </a:lnTo>
                <a:lnTo>
                  <a:pt x="263" y="652"/>
                </a:lnTo>
                <a:lnTo>
                  <a:pt x="279" y="655"/>
                </a:lnTo>
                <a:lnTo>
                  <a:pt x="296" y="658"/>
                </a:lnTo>
                <a:lnTo>
                  <a:pt x="312" y="659"/>
                </a:lnTo>
                <a:lnTo>
                  <a:pt x="329" y="659"/>
                </a:lnTo>
                <a:lnTo>
                  <a:pt x="347" y="659"/>
                </a:lnTo>
                <a:lnTo>
                  <a:pt x="363" y="658"/>
                </a:lnTo>
                <a:lnTo>
                  <a:pt x="380" y="655"/>
                </a:lnTo>
                <a:lnTo>
                  <a:pt x="396" y="652"/>
                </a:lnTo>
                <a:lnTo>
                  <a:pt x="411" y="648"/>
                </a:lnTo>
                <a:lnTo>
                  <a:pt x="428" y="644"/>
                </a:lnTo>
                <a:lnTo>
                  <a:pt x="443" y="639"/>
                </a:lnTo>
                <a:lnTo>
                  <a:pt x="458" y="633"/>
                </a:lnTo>
                <a:lnTo>
                  <a:pt x="473" y="626"/>
                </a:lnTo>
                <a:lnTo>
                  <a:pt x="487" y="619"/>
                </a:lnTo>
                <a:lnTo>
                  <a:pt x="500" y="611"/>
                </a:lnTo>
                <a:lnTo>
                  <a:pt x="514" y="603"/>
                </a:lnTo>
                <a:lnTo>
                  <a:pt x="526" y="593"/>
                </a:lnTo>
                <a:lnTo>
                  <a:pt x="539" y="584"/>
                </a:lnTo>
                <a:lnTo>
                  <a:pt x="551" y="573"/>
                </a:lnTo>
                <a:lnTo>
                  <a:pt x="562" y="563"/>
                </a:lnTo>
                <a:lnTo>
                  <a:pt x="573" y="551"/>
                </a:lnTo>
                <a:lnTo>
                  <a:pt x="584" y="538"/>
                </a:lnTo>
                <a:lnTo>
                  <a:pt x="594" y="526"/>
                </a:lnTo>
                <a:lnTo>
                  <a:pt x="603" y="514"/>
                </a:lnTo>
                <a:lnTo>
                  <a:pt x="611" y="500"/>
                </a:lnTo>
                <a:lnTo>
                  <a:pt x="620" y="486"/>
                </a:lnTo>
                <a:lnTo>
                  <a:pt x="627" y="473"/>
                </a:lnTo>
                <a:lnTo>
                  <a:pt x="633" y="457"/>
                </a:lnTo>
                <a:lnTo>
                  <a:pt x="639" y="442"/>
                </a:lnTo>
                <a:lnTo>
                  <a:pt x="644" y="427"/>
                </a:lnTo>
                <a:lnTo>
                  <a:pt x="649" y="412"/>
                </a:lnTo>
                <a:lnTo>
                  <a:pt x="653" y="396"/>
                </a:lnTo>
                <a:lnTo>
                  <a:pt x="655" y="379"/>
                </a:lnTo>
                <a:lnTo>
                  <a:pt x="657" y="363"/>
                </a:lnTo>
                <a:lnTo>
                  <a:pt x="658" y="346"/>
                </a:lnTo>
                <a:lnTo>
                  <a:pt x="658" y="330"/>
                </a:lnTo>
                <a:lnTo>
                  <a:pt x="658" y="312"/>
                </a:lnTo>
                <a:lnTo>
                  <a:pt x="657" y="295"/>
                </a:lnTo>
                <a:lnTo>
                  <a:pt x="655" y="279"/>
                </a:lnTo>
                <a:lnTo>
                  <a:pt x="653" y="263"/>
                </a:lnTo>
                <a:lnTo>
                  <a:pt x="649" y="247"/>
                </a:lnTo>
                <a:lnTo>
                  <a:pt x="644" y="231"/>
                </a:lnTo>
                <a:lnTo>
                  <a:pt x="639" y="216"/>
                </a:lnTo>
                <a:lnTo>
                  <a:pt x="633" y="201"/>
                </a:lnTo>
                <a:lnTo>
                  <a:pt x="627" y="187"/>
                </a:lnTo>
                <a:lnTo>
                  <a:pt x="620" y="172"/>
                </a:lnTo>
                <a:lnTo>
                  <a:pt x="611" y="158"/>
                </a:lnTo>
                <a:lnTo>
                  <a:pt x="603" y="146"/>
                </a:lnTo>
                <a:lnTo>
                  <a:pt x="594" y="132"/>
                </a:lnTo>
                <a:lnTo>
                  <a:pt x="584" y="120"/>
                </a:lnTo>
                <a:lnTo>
                  <a:pt x="573" y="107"/>
                </a:lnTo>
                <a:lnTo>
                  <a:pt x="562" y="96"/>
                </a:lnTo>
                <a:lnTo>
                  <a:pt x="551" y="85"/>
                </a:lnTo>
                <a:lnTo>
                  <a:pt x="539" y="76"/>
                </a:lnTo>
                <a:lnTo>
                  <a:pt x="526" y="66"/>
                </a:lnTo>
                <a:lnTo>
                  <a:pt x="514" y="57"/>
                </a:lnTo>
                <a:lnTo>
                  <a:pt x="500" y="48"/>
                </a:lnTo>
                <a:lnTo>
                  <a:pt x="487" y="40"/>
                </a:lnTo>
                <a:lnTo>
                  <a:pt x="473" y="33"/>
                </a:lnTo>
                <a:lnTo>
                  <a:pt x="458" y="26"/>
                </a:lnTo>
                <a:lnTo>
                  <a:pt x="443" y="20"/>
                </a:lnTo>
                <a:lnTo>
                  <a:pt x="428" y="15"/>
                </a:lnTo>
                <a:lnTo>
                  <a:pt x="411" y="10"/>
                </a:lnTo>
                <a:lnTo>
                  <a:pt x="396" y="7"/>
                </a:lnTo>
                <a:lnTo>
                  <a:pt x="380" y="4"/>
                </a:lnTo>
                <a:lnTo>
                  <a:pt x="363" y="2"/>
                </a:lnTo>
                <a:lnTo>
                  <a:pt x="347" y="0"/>
                </a:lnTo>
                <a:lnTo>
                  <a:pt x="329" y="0"/>
                </a:lnTo>
                <a:lnTo>
                  <a:pt x="329" y="3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0" name="Line 6">
            <a:extLst>
              <a:ext uri="{FF2B5EF4-FFF2-40B4-BE49-F238E27FC236}">
                <a16:creationId xmlns:a16="http://schemas.microsoft.com/office/drawing/2014/main" id="{113E5C35-4AF8-F54A-A9E1-F56B85394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5172075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1" name="Line 7">
            <a:extLst>
              <a:ext uri="{FF2B5EF4-FFF2-40B4-BE49-F238E27FC236}">
                <a16:creationId xmlns:a16="http://schemas.microsoft.com/office/drawing/2014/main" id="{60C46240-90EA-C84A-B266-7721341F3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4365625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Line 8">
            <a:extLst>
              <a:ext uri="{FF2B5EF4-FFF2-40B4-BE49-F238E27FC236}">
                <a16:creationId xmlns:a16="http://schemas.microsoft.com/office/drawing/2014/main" id="{23356533-58F1-7244-8CBC-E4A2FC2C0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3536950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3" name="Line 9">
            <a:extLst>
              <a:ext uri="{FF2B5EF4-FFF2-40B4-BE49-F238E27FC236}">
                <a16:creationId xmlns:a16="http://schemas.microsoft.com/office/drawing/2014/main" id="{27380103-F833-8F4E-AE31-2B558A6F4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2730500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4" name="Line 10">
            <a:extLst>
              <a:ext uri="{FF2B5EF4-FFF2-40B4-BE49-F238E27FC236}">
                <a16:creationId xmlns:a16="http://schemas.microsoft.com/office/drawing/2014/main" id="{70B85FA3-747B-7048-8B88-F41689F9C3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51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5" name="Line 11">
            <a:extLst>
              <a:ext uri="{FF2B5EF4-FFF2-40B4-BE49-F238E27FC236}">
                <a16:creationId xmlns:a16="http://schemas.microsoft.com/office/drawing/2014/main" id="{33B8CC83-817F-F04C-B24A-A073302E40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051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6" name="Line 12">
            <a:extLst>
              <a:ext uri="{FF2B5EF4-FFF2-40B4-BE49-F238E27FC236}">
                <a16:creationId xmlns:a16="http://schemas.microsoft.com/office/drawing/2014/main" id="{E1613827-F8C0-9949-9986-40D41442CD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7" name="Line 13">
            <a:extLst>
              <a:ext uri="{FF2B5EF4-FFF2-40B4-BE49-F238E27FC236}">
                <a16:creationId xmlns:a16="http://schemas.microsoft.com/office/drawing/2014/main" id="{D84E313D-7051-E54B-BD85-70EF4F34D9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95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8" name="Line 14">
            <a:extLst>
              <a:ext uri="{FF2B5EF4-FFF2-40B4-BE49-F238E27FC236}">
                <a16:creationId xmlns:a16="http://schemas.microsoft.com/office/drawing/2014/main" id="{F2D09D85-4209-3349-A522-054E784106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23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9" name="Line 15">
            <a:extLst>
              <a:ext uri="{FF2B5EF4-FFF2-40B4-BE49-F238E27FC236}">
                <a16:creationId xmlns:a16="http://schemas.microsoft.com/office/drawing/2014/main" id="{B5287BBC-CB67-AE4D-8AED-5B753770B7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23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0" name="Line 16">
            <a:extLst>
              <a:ext uri="{FF2B5EF4-FFF2-40B4-BE49-F238E27FC236}">
                <a16:creationId xmlns:a16="http://schemas.microsoft.com/office/drawing/2014/main" id="{CC591494-5FAE-B24E-925D-4CD15AEEFC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1" name="Line 17">
            <a:extLst>
              <a:ext uri="{FF2B5EF4-FFF2-40B4-BE49-F238E27FC236}">
                <a16:creationId xmlns:a16="http://schemas.microsoft.com/office/drawing/2014/main" id="{995FD5C7-B935-4F48-9DDF-33E0C64B4E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95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2" name="Line 18">
            <a:extLst>
              <a:ext uri="{FF2B5EF4-FFF2-40B4-BE49-F238E27FC236}">
                <a16:creationId xmlns:a16="http://schemas.microsoft.com/office/drawing/2014/main" id="{B966EA81-BFE3-2342-9733-98101DE50C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3" name="Line 19">
            <a:extLst>
              <a:ext uri="{FF2B5EF4-FFF2-40B4-BE49-F238E27FC236}">
                <a16:creationId xmlns:a16="http://schemas.microsoft.com/office/drawing/2014/main" id="{5A4EC423-3101-8543-9BE0-E9A7110847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95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4" name="Line 20">
            <a:extLst>
              <a:ext uri="{FF2B5EF4-FFF2-40B4-BE49-F238E27FC236}">
                <a16:creationId xmlns:a16="http://schemas.microsoft.com/office/drawing/2014/main" id="{656A1F73-5A58-D84A-8781-87196ABC93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8313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5" name="Line 21">
            <a:extLst>
              <a:ext uri="{FF2B5EF4-FFF2-40B4-BE49-F238E27FC236}">
                <a16:creationId xmlns:a16="http://schemas.microsoft.com/office/drawing/2014/main" id="{9643E933-0871-6040-9F58-BDCD8AE726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78313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6" name="Line 22">
            <a:extLst>
              <a:ext uri="{FF2B5EF4-FFF2-40B4-BE49-F238E27FC236}">
                <a16:creationId xmlns:a16="http://schemas.microsoft.com/office/drawing/2014/main" id="{4A070DAD-A5D1-944C-8874-BE7260EFAA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2325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7" name="Line 23">
            <a:extLst>
              <a:ext uri="{FF2B5EF4-FFF2-40B4-BE49-F238E27FC236}">
                <a16:creationId xmlns:a16="http://schemas.microsoft.com/office/drawing/2014/main" id="{A02FDFB0-EA1E-C542-AA6C-0476F8FF23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2325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8" name="Line 24">
            <a:extLst>
              <a:ext uri="{FF2B5EF4-FFF2-40B4-BE49-F238E27FC236}">
                <a16:creationId xmlns:a16="http://schemas.microsoft.com/office/drawing/2014/main" id="{59E40440-4694-444D-8944-75966A99B8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51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9" name="Line 25">
            <a:extLst>
              <a:ext uri="{FF2B5EF4-FFF2-40B4-BE49-F238E27FC236}">
                <a16:creationId xmlns:a16="http://schemas.microsoft.com/office/drawing/2014/main" id="{E211ADAD-C527-E241-99C5-FDE52D33D8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051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0" name="Line 26">
            <a:extLst>
              <a:ext uri="{FF2B5EF4-FFF2-40B4-BE49-F238E27FC236}">
                <a16:creationId xmlns:a16="http://schemas.microsoft.com/office/drawing/2014/main" id="{116959EA-401F-634C-9A34-B9C7DF0260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6150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1" name="Line 27">
            <a:extLst>
              <a:ext uri="{FF2B5EF4-FFF2-40B4-BE49-F238E27FC236}">
                <a16:creationId xmlns:a16="http://schemas.microsoft.com/office/drawing/2014/main" id="{A92C4DBE-B013-C34C-853D-C7307AC8EC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6150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2" name="Rectangle 28">
            <a:extLst>
              <a:ext uri="{FF2B5EF4-FFF2-40B4-BE49-F238E27FC236}">
                <a16:creationId xmlns:a16="http://schemas.microsoft.com/office/drawing/2014/main" id="{7F77D08F-BAF9-1944-A160-4C9092049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3014664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3" name="Rectangle 29">
            <a:extLst>
              <a:ext uri="{FF2B5EF4-FFF2-40B4-BE49-F238E27FC236}">
                <a16:creationId xmlns:a16="http://schemas.microsoft.com/office/drawing/2014/main" id="{608C8CEF-0CC9-D04C-8D9A-5C09D91E0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309721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4" name="Rectangle 30">
            <a:extLst>
              <a:ext uri="{FF2B5EF4-FFF2-40B4-BE49-F238E27FC236}">
                <a16:creationId xmlns:a16="http://schemas.microsoft.com/office/drawing/2014/main" id="{DECAF8AE-843B-D847-8236-912DEFB1E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2443164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5" name="Rectangle 31">
            <a:extLst>
              <a:ext uri="{FF2B5EF4-FFF2-40B4-BE49-F238E27FC236}">
                <a16:creationId xmlns:a16="http://schemas.microsoft.com/office/drawing/2014/main" id="{EE89C9B5-D04D-1444-BC9A-D3C36D13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524126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6" name="Rectangle 32">
            <a:extLst>
              <a:ext uri="{FF2B5EF4-FFF2-40B4-BE49-F238E27FC236}">
                <a16:creationId xmlns:a16="http://schemas.microsoft.com/office/drawing/2014/main" id="{067B36EC-EB26-0E40-8DD4-A7708A2A4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3259139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7" name="Rectangle 33">
            <a:extLst>
              <a:ext uri="{FF2B5EF4-FFF2-40B4-BE49-F238E27FC236}">
                <a16:creationId xmlns:a16="http://schemas.microsoft.com/office/drawing/2014/main" id="{AD6CB5E3-FDC1-BA4F-87C9-2C007D20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3341689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8" name="Rectangle 34">
            <a:extLst>
              <a:ext uri="{FF2B5EF4-FFF2-40B4-BE49-F238E27FC236}">
                <a16:creationId xmlns:a16="http://schemas.microsoft.com/office/drawing/2014/main" id="{D5096137-4E57-D04F-9076-F1584A564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4651376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9" name="Rectangle 35">
            <a:extLst>
              <a:ext uri="{FF2B5EF4-FFF2-40B4-BE49-F238E27FC236}">
                <a16:creationId xmlns:a16="http://schemas.microsoft.com/office/drawing/2014/main" id="{429C4677-EFA2-8E4C-8739-ED89F4A7B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4733926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70" name="Rectangle 36">
            <a:extLst>
              <a:ext uri="{FF2B5EF4-FFF2-40B4-BE49-F238E27FC236}">
                <a16:creationId xmlns:a16="http://schemas.microsoft.com/office/drawing/2014/main" id="{E4302738-76A8-AB48-870E-920845F0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819151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71" name="Rectangle 37">
            <a:extLst>
              <a:ext uri="{FF2B5EF4-FFF2-40B4-BE49-F238E27FC236}">
                <a16:creationId xmlns:a16="http://schemas.microsoft.com/office/drawing/2014/main" id="{EDF98A03-0873-7A41-B7BD-7D97FCBF4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9191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72" name="Rectangle 38">
            <a:extLst>
              <a:ext uri="{FF2B5EF4-FFF2-40B4-BE49-F238E27FC236}">
                <a16:creationId xmlns:a16="http://schemas.microsoft.com/office/drawing/2014/main" id="{2CE5AF5E-B52C-4B45-B49B-7B2C332CD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819151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73" name="Rectangle 39">
            <a:extLst>
              <a:ext uri="{FF2B5EF4-FFF2-40B4-BE49-F238E27FC236}">
                <a16:creationId xmlns:a16="http://schemas.microsoft.com/office/drawing/2014/main" id="{CB4E0028-5D45-9E40-B5C2-CDA25D5E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9191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74" name="Rectangle 40">
            <a:extLst>
              <a:ext uri="{FF2B5EF4-FFF2-40B4-BE49-F238E27FC236}">
                <a16:creationId xmlns:a16="http://schemas.microsoft.com/office/drawing/2014/main" id="{D26637D5-6572-3749-9671-DB3CE7D03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819151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75" name="Line 41">
            <a:extLst>
              <a:ext uri="{FF2B5EF4-FFF2-40B4-BE49-F238E27FC236}">
                <a16:creationId xmlns:a16="http://schemas.microsoft.com/office/drawing/2014/main" id="{8C7BDE3E-A558-6444-AF95-FC85F485A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358900"/>
            <a:ext cx="1588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6" name="Line 42">
            <a:extLst>
              <a:ext uri="{FF2B5EF4-FFF2-40B4-BE49-F238E27FC236}">
                <a16:creationId xmlns:a16="http://schemas.microsoft.com/office/drawing/2014/main" id="{7A6D580E-E8C3-DC4F-AB86-FB998E78E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9" y="1358900"/>
            <a:ext cx="1587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7" name="Line 43">
            <a:extLst>
              <a:ext uri="{FF2B5EF4-FFF2-40B4-BE49-F238E27FC236}">
                <a16:creationId xmlns:a16="http://schemas.microsoft.com/office/drawing/2014/main" id="{16A904E9-4790-0A46-8024-FF4517E59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0025" y="1358900"/>
            <a:ext cx="1588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8" name="Line 44">
            <a:extLst>
              <a:ext uri="{FF2B5EF4-FFF2-40B4-BE49-F238E27FC236}">
                <a16:creationId xmlns:a16="http://schemas.microsoft.com/office/drawing/2014/main" id="{96B20EAD-A3AC-6540-B82A-F4104BD77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0214" y="1119189"/>
            <a:ext cx="1587" cy="472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9" name="Line 45">
            <a:extLst>
              <a:ext uri="{FF2B5EF4-FFF2-40B4-BE49-F238E27FC236}">
                <a16:creationId xmlns:a16="http://schemas.microsoft.com/office/drawing/2014/main" id="{65FDFF79-ABBF-474C-9EE2-B310035012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9" y="1119189"/>
            <a:ext cx="1587" cy="472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0" name="Line 46">
            <a:extLst>
              <a:ext uri="{FF2B5EF4-FFF2-40B4-BE49-F238E27FC236}">
                <a16:creationId xmlns:a16="http://schemas.microsoft.com/office/drawing/2014/main" id="{9DA9C869-660F-C14D-926C-73ADDA6B2C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2825" y="1119189"/>
            <a:ext cx="1588" cy="472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1" name="Line 47">
            <a:extLst>
              <a:ext uri="{FF2B5EF4-FFF2-40B4-BE49-F238E27FC236}">
                <a16:creationId xmlns:a16="http://schemas.microsoft.com/office/drawing/2014/main" id="{1E07BA11-DF9A-1640-AD99-FAC61BF42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0214" y="1358900"/>
            <a:ext cx="4587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2" name="Line 48">
            <a:extLst>
              <a:ext uri="{FF2B5EF4-FFF2-40B4-BE49-F238E27FC236}">
                <a16:creationId xmlns:a16="http://schemas.microsoft.com/office/drawing/2014/main" id="{8F342172-DE09-3B48-913A-7BF4DB0D0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6838" y="13589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3" name="Line 49">
            <a:extLst>
              <a:ext uri="{FF2B5EF4-FFF2-40B4-BE49-F238E27FC236}">
                <a16:creationId xmlns:a16="http://schemas.microsoft.com/office/drawing/2014/main" id="{DB1ADAB4-3CF0-BB4A-8BE6-5341F50D7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2825" y="13589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4" name="Line 50">
            <a:extLst>
              <a:ext uri="{FF2B5EF4-FFF2-40B4-BE49-F238E27FC236}">
                <a16:creationId xmlns:a16="http://schemas.microsoft.com/office/drawing/2014/main" id="{226BAD9A-C6BC-7541-A14A-7CEDF8705A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208213"/>
            <a:ext cx="1588" cy="3638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5" name="Line 51">
            <a:extLst>
              <a:ext uri="{FF2B5EF4-FFF2-40B4-BE49-F238E27FC236}">
                <a16:creationId xmlns:a16="http://schemas.microsoft.com/office/drawing/2014/main" id="{E14DBCD7-A656-7A49-9A72-1C6935CBB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9" y="2208213"/>
            <a:ext cx="1587" cy="3638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6" name="Line 52">
            <a:extLst>
              <a:ext uri="{FF2B5EF4-FFF2-40B4-BE49-F238E27FC236}">
                <a16:creationId xmlns:a16="http://schemas.microsoft.com/office/drawing/2014/main" id="{2058D9F0-71C8-9D4B-B733-FE489BE540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0025" y="2208213"/>
            <a:ext cx="1588" cy="3638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7" name="Line 53">
            <a:extLst>
              <a:ext uri="{FF2B5EF4-FFF2-40B4-BE49-F238E27FC236}">
                <a16:creationId xmlns:a16="http://schemas.microsoft.com/office/drawing/2014/main" id="{2C0FD52E-9666-CF42-BC26-A5ED4CDE99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2730500"/>
            <a:ext cx="784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8" name="Line 54">
            <a:extLst>
              <a:ext uri="{FF2B5EF4-FFF2-40B4-BE49-F238E27FC236}">
                <a16:creationId xmlns:a16="http://schemas.microsoft.com/office/drawing/2014/main" id="{96C980B5-319A-B84E-90F6-983943E7DF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3536950"/>
            <a:ext cx="784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9" name="Line 55">
            <a:extLst>
              <a:ext uri="{FF2B5EF4-FFF2-40B4-BE49-F238E27FC236}">
                <a16:creationId xmlns:a16="http://schemas.microsoft.com/office/drawing/2014/main" id="{6A662792-A33A-4F4F-AAD9-5AC6B2B25F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4367213"/>
            <a:ext cx="804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0" name="Freeform 56">
            <a:extLst>
              <a:ext uri="{FF2B5EF4-FFF2-40B4-BE49-F238E27FC236}">
                <a16:creationId xmlns:a16="http://schemas.microsoft.com/office/drawing/2014/main" id="{1B83D963-A18E-2040-96A6-6B1A9EF0BC38}"/>
              </a:ext>
            </a:extLst>
          </p:cNvPr>
          <p:cNvSpPr>
            <a:spLocks/>
          </p:cNvSpPr>
          <p:nvPr/>
        </p:nvSpPr>
        <p:spPr bwMode="auto">
          <a:xfrm>
            <a:off x="2949576" y="1336676"/>
            <a:ext cx="42863" cy="42863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0 h 55"/>
              <a:gd name="T20" fmla="*/ 2147483646 w 55"/>
              <a:gd name="T21" fmla="*/ 0 h 55"/>
              <a:gd name="T22" fmla="*/ 2147483646 w 55"/>
              <a:gd name="T23" fmla="*/ 0 h 55"/>
              <a:gd name="T24" fmla="*/ 2147483646 w 55"/>
              <a:gd name="T25" fmla="*/ 0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2147483646 w 55"/>
              <a:gd name="T45" fmla="*/ 2147483646 h 55"/>
              <a:gd name="T46" fmla="*/ 2147483646 w 55"/>
              <a:gd name="T47" fmla="*/ 2147483646 h 55"/>
              <a:gd name="T48" fmla="*/ 2147483646 w 55"/>
              <a:gd name="T49" fmla="*/ 2147483646 h 55"/>
              <a:gd name="T50" fmla="*/ 2147483646 w 55"/>
              <a:gd name="T51" fmla="*/ 2147483646 h 55"/>
              <a:gd name="T52" fmla="*/ 2147483646 w 55"/>
              <a:gd name="T53" fmla="*/ 2147483646 h 55"/>
              <a:gd name="T54" fmla="*/ 2147483646 w 55"/>
              <a:gd name="T55" fmla="*/ 2147483646 h 55"/>
              <a:gd name="T56" fmla="*/ 2147483646 w 55"/>
              <a:gd name="T57" fmla="*/ 2147483646 h 55"/>
              <a:gd name="T58" fmla="*/ 2147483646 w 55"/>
              <a:gd name="T59" fmla="*/ 2147483646 h 55"/>
              <a:gd name="T60" fmla="*/ 2147483646 w 55"/>
              <a:gd name="T61" fmla="*/ 2147483646 h 55"/>
              <a:gd name="T62" fmla="*/ 2147483646 w 55"/>
              <a:gd name="T63" fmla="*/ 2147483646 h 55"/>
              <a:gd name="T64" fmla="*/ 2147483646 w 55"/>
              <a:gd name="T65" fmla="*/ 2147483646 h 55"/>
              <a:gd name="T66" fmla="*/ 2147483646 w 55"/>
              <a:gd name="T67" fmla="*/ 2147483646 h 55"/>
              <a:gd name="T68" fmla="*/ 2147483646 w 55"/>
              <a:gd name="T69" fmla="*/ 2147483646 h 55"/>
              <a:gd name="T70" fmla="*/ 2147483646 w 55"/>
              <a:gd name="T71" fmla="*/ 2147483646 h 55"/>
              <a:gd name="T72" fmla="*/ 2147483646 w 55"/>
              <a:gd name="T73" fmla="*/ 2147483646 h 55"/>
              <a:gd name="T74" fmla="*/ 2147483646 w 55"/>
              <a:gd name="T75" fmla="*/ 2147483646 h 55"/>
              <a:gd name="T76" fmla="*/ 2147483646 w 55"/>
              <a:gd name="T77" fmla="*/ 2147483646 h 55"/>
              <a:gd name="T78" fmla="*/ 2147483646 w 55"/>
              <a:gd name="T79" fmla="*/ 2147483646 h 55"/>
              <a:gd name="T80" fmla="*/ 2147483646 w 55"/>
              <a:gd name="T81" fmla="*/ 2147483646 h 55"/>
              <a:gd name="T82" fmla="*/ 2147483646 w 55"/>
              <a:gd name="T83" fmla="*/ 2147483646 h 55"/>
              <a:gd name="T84" fmla="*/ 2147483646 w 55"/>
              <a:gd name="T85" fmla="*/ 2147483646 h 55"/>
              <a:gd name="T86" fmla="*/ 2147483646 w 55"/>
              <a:gd name="T87" fmla="*/ 2147483646 h 55"/>
              <a:gd name="T88" fmla="*/ 2147483646 w 55"/>
              <a:gd name="T89" fmla="*/ 2147483646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5" h="55">
                <a:moveTo>
                  <a:pt x="28" y="27"/>
                </a:moveTo>
                <a:lnTo>
                  <a:pt x="55" y="27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5" y="19"/>
                </a:lnTo>
                <a:lnTo>
                  <a:pt x="54" y="18"/>
                </a:lnTo>
                <a:lnTo>
                  <a:pt x="54" y="16"/>
                </a:lnTo>
                <a:lnTo>
                  <a:pt x="54" y="15"/>
                </a:lnTo>
                <a:lnTo>
                  <a:pt x="53" y="14"/>
                </a:lnTo>
                <a:lnTo>
                  <a:pt x="53" y="12"/>
                </a:lnTo>
                <a:lnTo>
                  <a:pt x="51" y="12"/>
                </a:lnTo>
                <a:lnTo>
                  <a:pt x="51" y="11"/>
                </a:lnTo>
                <a:lnTo>
                  <a:pt x="50" y="10"/>
                </a:lnTo>
                <a:lnTo>
                  <a:pt x="48" y="8"/>
                </a:lnTo>
                <a:lnTo>
                  <a:pt x="47" y="7"/>
                </a:lnTo>
                <a:lnTo>
                  <a:pt x="46" y="5"/>
                </a:lnTo>
                <a:lnTo>
                  <a:pt x="44" y="5"/>
                </a:lnTo>
                <a:lnTo>
                  <a:pt x="44" y="4"/>
                </a:lnTo>
                <a:lnTo>
                  <a:pt x="43" y="4"/>
                </a:lnTo>
                <a:lnTo>
                  <a:pt x="42" y="3"/>
                </a:lnTo>
                <a:lnTo>
                  <a:pt x="40" y="3"/>
                </a:lnTo>
                <a:lnTo>
                  <a:pt x="39" y="1"/>
                </a:lnTo>
                <a:lnTo>
                  <a:pt x="37" y="1"/>
                </a:lnTo>
                <a:lnTo>
                  <a:pt x="36" y="1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1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3"/>
                </a:lnTo>
                <a:lnTo>
                  <a:pt x="15" y="3"/>
                </a:lnTo>
                <a:lnTo>
                  <a:pt x="14" y="4"/>
                </a:lnTo>
                <a:lnTo>
                  <a:pt x="13" y="4"/>
                </a:lnTo>
                <a:lnTo>
                  <a:pt x="13" y="5"/>
                </a:lnTo>
                <a:lnTo>
                  <a:pt x="11" y="5"/>
                </a:lnTo>
                <a:lnTo>
                  <a:pt x="10" y="7"/>
                </a:lnTo>
                <a:lnTo>
                  <a:pt x="9" y="8"/>
                </a:lnTo>
                <a:lnTo>
                  <a:pt x="7" y="10"/>
                </a:lnTo>
                <a:lnTo>
                  <a:pt x="6" y="11"/>
                </a:lnTo>
                <a:lnTo>
                  <a:pt x="6" y="12"/>
                </a:lnTo>
                <a:lnTo>
                  <a:pt x="5" y="12"/>
                </a:lnTo>
                <a:lnTo>
                  <a:pt x="5" y="14"/>
                </a:lnTo>
                <a:lnTo>
                  <a:pt x="3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2" y="23"/>
                </a:lnTo>
                <a:lnTo>
                  <a:pt x="2" y="25"/>
                </a:lnTo>
                <a:lnTo>
                  <a:pt x="2" y="26"/>
                </a:lnTo>
                <a:lnTo>
                  <a:pt x="0" y="27"/>
                </a:lnTo>
                <a:lnTo>
                  <a:pt x="2" y="29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6"/>
                </a:lnTo>
                <a:lnTo>
                  <a:pt x="3" y="37"/>
                </a:lnTo>
                <a:lnTo>
                  <a:pt x="3" y="38"/>
                </a:lnTo>
                <a:lnTo>
                  <a:pt x="3" y="40"/>
                </a:lnTo>
                <a:lnTo>
                  <a:pt x="5" y="40"/>
                </a:lnTo>
                <a:lnTo>
                  <a:pt x="5" y="41"/>
                </a:lnTo>
                <a:lnTo>
                  <a:pt x="6" y="43"/>
                </a:lnTo>
                <a:lnTo>
                  <a:pt x="6" y="44"/>
                </a:lnTo>
                <a:lnTo>
                  <a:pt x="7" y="45"/>
                </a:lnTo>
                <a:lnTo>
                  <a:pt x="9" y="45"/>
                </a:lnTo>
                <a:lnTo>
                  <a:pt x="9" y="47"/>
                </a:lnTo>
                <a:lnTo>
                  <a:pt x="10" y="48"/>
                </a:lnTo>
                <a:lnTo>
                  <a:pt x="11" y="48"/>
                </a:lnTo>
                <a:lnTo>
                  <a:pt x="13" y="49"/>
                </a:lnTo>
                <a:lnTo>
                  <a:pt x="14" y="51"/>
                </a:lnTo>
                <a:lnTo>
                  <a:pt x="15" y="51"/>
                </a:lnTo>
                <a:lnTo>
                  <a:pt x="17" y="52"/>
                </a:lnTo>
                <a:lnTo>
                  <a:pt x="18" y="52"/>
                </a:lnTo>
                <a:lnTo>
                  <a:pt x="20" y="54"/>
                </a:lnTo>
                <a:lnTo>
                  <a:pt x="21" y="54"/>
                </a:lnTo>
                <a:lnTo>
                  <a:pt x="22" y="54"/>
                </a:lnTo>
                <a:lnTo>
                  <a:pt x="24" y="55"/>
                </a:lnTo>
                <a:lnTo>
                  <a:pt x="25" y="55"/>
                </a:lnTo>
                <a:lnTo>
                  <a:pt x="26" y="55"/>
                </a:lnTo>
                <a:lnTo>
                  <a:pt x="28" y="55"/>
                </a:lnTo>
                <a:lnTo>
                  <a:pt x="31" y="55"/>
                </a:lnTo>
                <a:lnTo>
                  <a:pt x="32" y="55"/>
                </a:lnTo>
                <a:lnTo>
                  <a:pt x="33" y="55"/>
                </a:lnTo>
                <a:lnTo>
                  <a:pt x="35" y="54"/>
                </a:lnTo>
                <a:lnTo>
                  <a:pt x="36" y="54"/>
                </a:lnTo>
                <a:lnTo>
                  <a:pt x="37" y="54"/>
                </a:lnTo>
                <a:lnTo>
                  <a:pt x="39" y="52"/>
                </a:lnTo>
                <a:lnTo>
                  <a:pt x="40" y="52"/>
                </a:lnTo>
                <a:lnTo>
                  <a:pt x="42" y="51"/>
                </a:lnTo>
                <a:lnTo>
                  <a:pt x="43" y="51"/>
                </a:lnTo>
                <a:lnTo>
                  <a:pt x="44" y="49"/>
                </a:lnTo>
                <a:lnTo>
                  <a:pt x="46" y="48"/>
                </a:lnTo>
                <a:lnTo>
                  <a:pt x="47" y="48"/>
                </a:lnTo>
                <a:lnTo>
                  <a:pt x="48" y="47"/>
                </a:lnTo>
                <a:lnTo>
                  <a:pt x="48" y="45"/>
                </a:lnTo>
                <a:lnTo>
                  <a:pt x="50" y="45"/>
                </a:lnTo>
                <a:lnTo>
                  <a:pt x="51" y="44"/>
                </a:lnTo>
                <a:lnTo>
                  <a:pt x="51" y="43"/>
                </a:lnTo>
                <a:lnTo>
                  <a:pt x="53" y="41"/>
                </a:lnTo>
                <a:lnTo>
                  <a:pt x="53" y="40"/>
                </a:lnTo>
                <a:lnTo>
                  <a:pt x="54" y="40"/>
                </a:lnTo>
                <a:lnTo>
                  <a:pt x="54" y="38"/>
                </a:lnTo>
                <a:lnTo>
                  <a:pt x="54" y="37"/>
                </a:lnTo>
                <a:lnTo>
                  <a:pt x="55" y="36"/>
                </a:lnTo>
                <a:lnTo>
                  <a:pt x="55" y="34"/>
                </a:lnTo>
                <a:lnTo>
                  <a:pt x="55" y="33"/>
                </a:lnTo>
                <a:lnTo>
                  <a:pt x="55" y="32"/>
                </a:lnTo>
                <a:lnTo>
                  <a:pt x="55" y="30"/>
                </a:lnTo>
                <a:lnTo>
                  <a:pt x="55" y="29"/>
                </a:lnTo>
                <a:lnTo>
                  <a:pt x="55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1" name="Freeform 57">
            <a:extLst>
              <a:ext uri="{FF2B5EF4-FFF2-40B4-BE49-F238E27FC236}">
                <a16:creationId xmlns:a16="http://schemas.microsoft.com/office/drawing/2014/main" id="{16092334-7800-EF45-8A59-42C496CE6CDA}"/>
              </a:ext>
            </a:extLst>
          </p:cNvPr>
          <p:cNvSpPr>
            <a:spLocks/>
          </p:cNvSpPr>
          <p:nvPr/>
        </p:nvSpPr>
        <p:spPr bwMode="auto">
          <a:xfrm>
            <a:off x="2935289" y="1323975"/>
            <a:ext cx="53975" cy="52388"/>
          </a:xfrm>
          <a:custGeom>
            <a:avLst/>
            <a:gdLst>
              <a:gd name="T0" fmla="*/ 2147483646 w 67"/>
              <a:gd name="T1" fmla="*/ 2147483646 h 65"/>
              <a:gd name="T2" fmla="*/ 2147483646 w 67"/>
              <a:gd name="T3" fmla="*/ 2147483646 h 65"/>
              <a:gd name="T4" fmla="*/ 2147483646 w 67"/>
              <a:gd name="T5" fmla="*/ 2147483646 h 65"/>
              <a:gd name="T6" fmla="*/ 2147483646 w 67"/>
              <a:gd name="T7" fmla="*/ 2147483646 h 65"/>
              <a:gd name="T8" fmla="*/ 2147483646 w 67"/>
              <a:gd name="T9" fmla="*/ 2147483646 h 65"/>
              <a:gd name="T10" fmla="*/ 2147483646 w 67"/>
              <a:gd name="T11" fmla="*/ 2147483646 h 65"/>
              <a:gd name="T12" fmla="*/ 2147483646 w 67"/>
              <a:gd name="T13" fmla="*/ 2147483646 h 65"/>
              <a:gd name="T14" fmla="*/ 2147483646 w 67"/>
              <a:gd name="T15" fmla="*/ 2147483646 h 65"/>
              <a:gd name="T16" fmla="*/ 2147483646 w 67"/>
              <a:gd name="T17" fmla="*/ 2147483646 h 65"/>
              <a:gd name="T18" fmla="*/ 2147483646 w 67"/>
              <a:gd name="T19" fmla="*/ 0 h 65"/>
              <a:gd name="T20" fmla="*/ 2147483646 w 67"/>
              <a:gd name="T21" fmla="*/ 0 h 65"/>
              <a:gd name="T22" fmla="*/ 2147483646 w 67"/>
              <a:gd name="T23" fmla="*/ 0 h 65"/>
              <a:gd name="T24" fmla="*/ 2147483646 w 67"/>
              <a:gd name="T25" fmla="*/ 0 h 65"/>
              <a:gd name="T26" fmla="*/ 2147483646 w 67"/>
              <a:gd name="T27" fmla="*/ 2147483646 h 65"/>
              <a:gd name="T28" fmla="*/ 2147483646 w 67"/>
              <a:gd name="T29" fmla="*/ 2147483646 h 65"/>
              <a:gd name="T30" fmla="*/ 2147483646 w 67"/>
              <a:gd name="T31" fmla="*/ 2147483646 h 65"/>
              <a:gd name="T32" fmla="*/ 2147483646 w 67"/>
              <a:gd name="T33" fmla="*/ 2147483646 h 65"/>
              <a:gd name="T34" fmla="*/ 2147483646 w 67"/>
              <a:gd name="T35" fmla="*/ 2147483646 h 65"/>
              <a:gd name="T36" fmla="*/ 2147483646 w 67"/>
              <a:gd name="T37" fmla="*/ 2147483646 h 65"/>
              <a:gd name="T38" fmla="*/ 2147483646 w 67"/>
              <a:gd name="T39" fmla="*/ 2147483646 h 65"/>
              <a:gd name="T40" fmla="*/ 2147483646 w 67"/>
              <a:gd name="T41" fmla="*/ 2147483646 h 65"/>
              <a:gd name="T42" fmla="*/ 0 w 67"/>
              <a:gd name="T43" fmla="*/ 2147483646 h 65"/>
              <a:gd name="T44" fmla="*/ 0 w 67"/>
              <a:gd name="T45" fmla="*/ 2147483646 h 65"/>
              <a:gd name="T46" fmla="*/ 2147483646 w 67"/>
              <a:gd name="T47" fmla="*/ 2147483646 h 65"/>
              <a:gd name="T48" fmla="*/ 2147483646 w 67"/>
              <a:gd name="T49" fmla="*/ 2147483646 h 65"/>
              <a:gd name="T50" fmla="*/ 2147483646 w 67"/>
              <a:gd name="T51" fmla="*/ 2147483646 h 65"/>
              <a:gd name="T52" fmla="*/ 2147483646 w 67"/>
              <a:gd name="T53" fmla="*/ 2147483646 h 65"/>
              <a:gd name="T54" fmla="*/ 2147483646 w 67"/>
              <a:gd name="T55" fmla="*/ 2147483646 h 65"/>
              <a:gd name="T56" fmla="*/ 2147483646 w 67"/>
              <a:gd name="T57" fmla="*/ 2147483646 h 65"/>
              <a:gd name="T58" fmla="*/ 2147483646 w 67"/>
              <a:gd name="T59" fmla="*/ 2147483646 h 65"/>
              <a:gd name="T60" fmla="*/ 2147483646 w 67"/>
              <a:gd name="T61" fmla="*/ 2147483646 h 65"/>
              <a:gd name="T62" fmla="*/ 2147483646 w 67"/>
              <a:gd name="T63" fmla="*/ 2147483646 h 65"/>
              <a:gd name="T64" fmla="*/ 2147483646 w 67"/>
              <a:gd name="T65" fmla="*/ 2147483646 h 65"/>
              <a:gd name="T66" fmla="*/ 2147483646 w 67"/>
              <a:gd name="T67" fmla="*/ 2147483646 h 65"/>
              <a:gd name="T68" fmla="*/ 2147483646 w 67"/>
              <a:gd name="T69" fmla="*/ 2147483646 h 65"/>
              <a:gd name="T70" fmla="*/ 2147483646 w 67"/>
              <a:gd name="T71" fmla="*/ 2147483646 h 65"/>
              <a:gd name="T72" fmla="*/ 2147483646 w 67"/>
              <a:gd name="T73" fmla="*/ 2147483646 h 65"/>
              <a:gd name="T74" fmla="*/ 2147483646 w 67"/>
              <a:gd name="T75" fmla="*/ 2147483646 h 65"/>
              <a:gd name="T76" fmla="*/ 2147483646 w 67"/>
              <a:gd name="T77" fmla="*/ 2147483646 h 65"/>
              <a:gd name="T78" fmla="*/ 2147483646 w 67"/>
              <a:gd name="T79" fmla="*/ 2147483646 h 65"/>
              <a:gd name="T80" fmla="*/ 2147483646 w 67"/>
              <a:gd name="T81" fmla="*/ 2147483646 h 65"/>
              <a:gd name="T82" fmla="*/ 2147483646 w 67"/>
              <a:gd name="T83" fmla="*/ 2147483646 h 65"/>
              <a:gd name="T84" fmla="*/ 2147483646 w 67"/>
              <a:gd name="T85" fmla="*/ 2147483646 h 65"/>
              <a:gd name="T86" fmla="*/ 2147483646 w 67"/>
              <a:gd name="T87" fmla="*/ 2147483646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5">
                <a:moveTo>
                  <a:pt x="67" y="32"/>
                </a:moveTo>
                <a:lnTo>
                  <a:pt x="67" y="31"/>
                </a:lnTo>
                <a:lnTo>
                  <a:pt x="67" y="30"/>
                </a:lnTo>
                <a:lnTo>
                  <a:pt x="67" y="27"/>
                </a:lnTo>
                <a:lnTo>
                  <a:pt x="67" y="26"/>
                </a:lnTo>
                <a:lnTo>
                  <a:pt x="66" y="24"/>
                </a:lnTo>
                <a:lnTo>
                  <a:pt x="66" y="23"/>
                </a:lnTo>
                <a:lnTo>
                  <a:pt x="66" y="21"/>
                </a:lnTo>
                <a:lnTo>
                  <a:pt x="64" y="20"/>
                </a:lnTo>
                <a:lnTo>
                  <a:pt x="64" y="17"/>
                </a:lnTo>
                <a:lnTo>
                  <a:pt x="63" y="16"/>
                </a:lnTo>
                <a:lnTo>
                  <a:pt x="63" y="15"/>
                </a:lnTo>
                <a:lnTo>
                  <a:pt x="62" y="13"/>
                </a:lnTo>
                <a:lnTo>
                  <a:pt x="60" y="12"/>
                </a:lnTo>
                <a:lnTo>
                  <a:pt x="59" y="10"/>
                </a:lnTo>
                <a:lnTo>
                  <a:pt x="58" y="9"/>
                </a:lnTo>
                <a:lnTo>
                  <a:pt x="56" y="8"/>
                </a:lnTo>
                <a:lnTo>
                  <a:pt x="55" y="6"/>
                </a:lnTo>
                <a:lnTo>
                  <a:pt x="53" y="5"/>
                </a:lnTo>
                <a:lnTo>
                  <a:pt x="52" y="5"/>
                </a:lnTo>
                <a:lnTo>
                  <a:pt x="51" y="4"/>
                </a:lnTo>
                <a:lnTo>
                  <a:pt x="49" y="4"/>
                </a:lnTo>
                <a:lnTo>
                  <a:pt x="48" y="2"/>
                </a:lnTo>
                <a:lnTo>
                  <a:pt x="47" y="2"/>
                </a:lnTo>
                <a:lnTo>
                  <a:pt x="45" y="1"/>
                </a:lnTo>
                <a:lnTo>
                  <a:pt x="44" y="1"/>
                </a:lnTo>
                <a:lnTo>
                  <a:pt x="42" y="0"/>
                </a:lnTo>
                <a:lnTo>
                  <a:pt x="41" y="0"/>
                </a:lnTo>
                <a:lnTo>
                  <a:pt x="38" y="0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3" y="1"/>
                </a:lnTo>
                <a:lnTo>
                  <a:pt x="22" y="1"/>
                </a:lnTo>
                <a:lnTo>
                  <a:pt x="21" y="2"/>
                </a:lnTo>
                <a:lnTo>
                  <a:pt x="19" y="2"/>
                </a:lnTo>
                <a:lnTo>
                  <a:pt x="18" y="4"/>
                </a:lnTo>
                <a:lnTo>
                  <a:pt x="16" y="4"/>
                </a:lnTo>
                <a:lnTo>
                  <a:pt x="15" y="5"/>
                </a:lnTo>
                <a:lnTo>
                  <a:pt x="14" y="5"/>
                </a:lnTo>
                <a:lnTo>
                  <a:pt x="12" y="6"/>
                </a:lnTo>
                <a:lnTo>
                  <a:pt x="11" y="8"/>
                </a:lnTo>
                <a:lnTo>
                  <a:pt x="10" y="9"/>
                </a:lnTo>
                <a:lnTo>
                  <a:pt x="10" y="10"/>
                </a:lnTo>
                <a:lnTo>
                  <a:pt x="8" y="12"/>
                </a:lnTo>
                <a:lnTo>
                  <a:pt x="7" y="12"/>
                </a:lnTo>
                <a:lnTo>
                  <a:pt x="5" y="13"/>
                </a:lnTo>
                <a:lnTo>
                  <a:pt x="5" y="15"/>
                </a:lnTo>
                <a:lnTo>
                  <a:pt x="4" y="16"/>
                </a:lnTo>
                <a:lnTo>
                  <a:pt x="4" y="17"/>
                </a:lnTo>
                <a:lnTo>
                  <a:pt x="3" y="20"/>
                </a:lnTo>
                <a:lnTo>
                  <a:pt x="3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3" y="43"/>
                </a:lnTo>
                <a:lnTo>
                  <a:pt x="3" y="46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2"/>
                </a:lnTo>
                <a:lnTo>
                  <a:pt x="7" y="53"/>
                </a:lnTo>
                <a:lnTo>
                  <a:pt x="8" y="54"/>
                </a:lnTo>
                <a:lnTo>
                  <a:pt x="10" y="54"/>
                </a:lnTo>
                <a:lnTo>
                  <a:pt x="10" y="56"/>
                </a:lnTo>
                <a:lnTo>
                  <a:pt x="11" y="57"/>
                </a:lnTo>
                <a:lnTo>
                  <a:pt x="12" y="59"/>
                </a:lnTo>
                <a:lnTo>
                  <a:pt x="14" y="60"/>
                </a:lnTo>
                <a:lnTo>
                  <a:pt x="15" y="60"/>
                </a:lnTo>
                <a:lnTo>
                  <a:pt x="16" y="61"/>
                </a:lnTo>
                <a:lnTo>
                  <a:pt x="18" y="61"/>
                </a:lnTo>
                <a:lnTo>
                  <a:pt x="19" y="63"/>
                </a:lnTo>
                <a:lnTo>
                  <a:pt x="21" y="64"/>
                </a:lnTo>
                <a:lnTo>
                  <a:pt x="22" y="64"/>
                </a:lnTo>
                <a:lnTo>
                  <a:pt x="23" y="64"/>
                </a:lnTo>
                <a:lnTo>
                  <a:pt x="26" y="65"/>
                </a:lnTo>
                <a:lnTo>
                  <a:pt x="27" y="65"/>
                </a:lnTo>
                <a:lnTo>
                  <a:pt x="29" y="65"/>
                </a:lnTo>
                <a:lnTo>
                  <a:pt x="30" y="65"/>
                </a:lnTo>
                <a:lnTo>
                  <a:pt x="31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5"/>
                </a:lnTo>
                <a:lnTo>
                  <a:pt x="41" y="65"/>
                </a:lnTo>
                <a:lnTo>
                  <a:pt x="42" y="65"/>
                </a:lnTo>
                <a:lnTo>
                  <a:pt x="44" y="64"/>
                </a:lnTo>
                <a:lnTo>
                  <a:pt x="45" y="64"/>
                </a:lnTo>
                <a:lnTo>
                  <a:pt x="47" y="64"/>
                </a:lnTo>
                <a:lnTo>
                  <a:pt x="48" y="63"/>
                </a:lnTo>
                <a:lnTo>
                  <a:pt x="49" y="61"/>
                </a:lnTo>
                <a:lnTo>
                  <a:pt x="51" y="61"/>
                </a:lnTo>
                <a:lnTo>
                  <a:pt x="52" y="60"/>
                </a:lnTo>
                <a:lnTo>
                  <a:pt x="53" y="60"/>
                </a:lnTo>
                <a:lnTo>
                  <a:pt x="55" y="59"/>
                </a:lnTo>
                <a:lnTo>
                  <a:pt x="56" y="57"/>
                </a:lnTo>
                <a:lnTo>
                  <a:pt x="58" y="56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62" y="52"/>
                </a:lnTo>
                <a:lnTo>
                  <a:pt x="63" y="50"/>
                </a:lnTo>
                <a:lnTo>
                  <a:pt x="63" y="49"/>
                </a:lnTo>
                <a:lnTo>
                  <a:pt x="64" y="48"/>
                </a:lnTo>
                <a:lnTo>
                  <a:pt x="64" y="46"/>
                </a:lnTo>
                <a:lnTo>
                  <a:pt x="66" y="43"/>
                </a:lnTo>
                <a:lnTo>
                  <a:pt x="66" y="42"/>
                </a:lnTo>
                <a:lnTo>
                  <a:pt x="66" y="41"/>
                </a:lnTo>
                <a:lnTo>
                  <a:pt x="67" y="39"/>
                </a:lnTo>
                <a:lnTo>
                  <a:pt x="67" y="38"/>
                </a:lnTo>
                <a:lnTo>
                  <a:pt x="67" y="37"/>
                </a:lnTo>
                <a:lnTo>
                  <a:pt x="67" y="34"/>
                </a:lnTo>
                <a:lnTo>
                  <a:pt x="67" y="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2" name="Line 58">
            <a:extLst>
              <a:ext uri="{FF2B5EF4-FFF2-40B4-BE49-F238E27FC236}">
                <a16:creationId xmlns:a16="http://schemas.microsoft.com/office/drawing/2014/main" id="{0E1A0671-D8C5-BD4D-AF9B-F56A627358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5172075"/>
            <a:ext cx="784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3" name="Rectangle 59">
            <a:extLst>
              <a:ext uri="{FF2B5EF4-FFF2-40B4-BE49-F238E27FC236}">
                <a16:creationId xmlns:a16="http://schemas.microsoft.com/office/drawing/2014/main" id="{94799950-D0A4-B24E-8A4F-9DF293454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9191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94" name="Line 60">
            <a:extLst>
              <a:ext uri="{FF2B5EF4-FFF2-40B4-BE49-F238E27FC236}">
                <a16:creationId xmlns:a16="http://schemas.microsoft.com/office/drawing/2014/main" id="{7557F663-8308-BC42-99E0-B21634674A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120900"/>
            <a:ext cx="1588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5" name="Line 61">
            <a:extLst>
              <a:ext uri="{FF2B5EF4-FFF2-40B4-BE49-F238E27FC236}">
                <a16:creationId xmlns:a16="http://schemas.microsoft.com/office/drawing/2014/main" id="{05ECADBC-B226-4248-BDCF-D8EF08714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466850"/>
            <a:ext cx="1588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6" name="Freeform 62">
            <a:extLst>
              <a:ext uri="{FF2B5EF4-FFF2-40B4-BE49-F238E27FC236}">
                <a16:creationId xmlns:a16="http://schemas.microsoft.com/office/drawing/2014/main" id="{49B53E77-1E34-2D46-B0F4-27EB4C1DABCB}"/>
              </a:ext>
            </a:extLst>
          </p:cNvPr>
          <p:cNvSpPr>
            <a:spLocks/>
          </p:cNvSpPr>
          <p:nvPr/>
        </p:nvSpPr>
        <p:spPr bwMode="auto">
          <a:xfrm>
            <a:off x="3254376" y="1663700"/>
            <a:ext cx="347663" cy="349250"/>
          </a:xfrm>
          <a:custGeom>
            <a:avLst/>
            <a:gdLst>
              <a:gd name="T0" fmla="*/ 2147483646 w 439"/>
              <a:gd name="T1" fmla="*/ 2147483646 h 439"/>
              <a:gd name="T2" fmla="*/ 0 w 439"/>
              <a:gd name="T3" fmla="*/ 0 h 439"/>
              <a:gd name="T4" fmla="*/ 2147483646 w 439"/>
              <a:gd name="T5" fmla="*/ 0 h 439"/>
              <a:gd name="T6" fmla="*/ 2147483646 w 439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9" h="439">
                <a:moveTo>
                  <a:pt x="219" y="439"/>
                </a:moveTo>
                <a:lnTo>
                  <a:pt x="0" y="0"/>
                </a:lnTo>
                <a:lnTo>
                  <a:pt x="439" y="0"/>
                </a:lnTo>
                <a:lnTo>
                  <a:pt x="219" y="439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7" name="Freeform 63">
            <a:extLst>
              <a:ext uri="{FF2B5EF4-FFF2-40B4-BE49-F238E27FC236}">
                <a16:creationId xmlns:a16="http://schemas.microsoft.com/office/drawing/2014/main" id="{D9801A7C-DAFE-D243-A00E-0E014477A8BB}"/>
              </a:ext>
            </a:extLst>
          </p:cNvPr>
          <p:cNvSpPr>
            <a:spLocks/>
          </p:cNvSpPr>
          <p:nvPr/>
        </p:nvSpPr>
        <p:spPr bwMode="auto">
          <a:xfrm>
            <a:off x="3382963" y="2033589"/>
            <a:ext cx="93662" cy="90487"/>
          </a:xfrm>
          <a:custGeom>
            <a:avLst/>
            <a:gdLst>
              <a:gd name="T0" fmla="*/ 2147483646 w 116"/>
              <a:gd name="T1" fmla="*/ 2147483646 h 115"/>
              <a:gd name="T2" fmla="*/ 2147483646 w 116"/>
              <a:gd name="T3" fmla="*/ 2147483646 h 115"/>
              <a:gd name="T4" fmla="*/ 2147483646 w 116"/>
              <a:gd name="T5" fmla="*/ 2147483646 h 115"/>
              <a:gd name="T6" fmla="*/ 2147483646 w 116"/>
              <a:gd name="T7" fmla="*/ 2147483646 h 115"/>
              <a:gd name="T8" fmla="*/ 2147483646 w 116"/>
              <a:gd name="T9" fmla="*/ 2147483646 h 115"/>
              <a:gd name="T10" fmla="*/ 2147483646 w 116"/>
              <a:gd name="T11" fmla="*/ 2147483646 h 115"/>
              <a:gd name="T12" fmla="*/ 2147483646 w 116"/>
              <a:gd name="T13" fmla="*/ 2147483646 h 115"/>
              <a:gd name="T14" fmla="*/ 2147483646 w 116"/>
              <a:gd name="T15" fmla="*/ 2147483646 h 115"/>
              <a:gd name="T16" fmla="*/ 2147483646 w 116"/>
              <a:gd name="T17" fmla="*/ 2147483646 h 115"/>
              <a:gd name="T18" fmla="*/ 2147483646 w 116"/>
              <a:gd name="T19" fmla="*/ 0 h 115"/>
              <a:gd name="T20" fmla="*/ 2147483646 w 116"/>
              <a:gd name="T21" fmla="*/ 0 h 115"/>
              <a:gd name="T22" fmla="*/ 2147483646 w 116"/>
              <a:gd name="T23" fmla="*/ 0 h 115"/>
              <a:gd name="T24" fmla="*/ 2147483646 w 116"/>
              <a:gd name="T25" fmla="*/ 2147483646 h 115"/>
              <a:gd name="T26" fmla="*/ 2147483646 w 116"/>
              <a:gd name="T27" fmla="*/ 2147483646 h 115"/>
              <a:gd name="T28" fmla="*/ 2147483646 w 116"/>
              <a:gd name="T29" fmla="*/ 2147483646 h 115"/>
              <a:gd name="T30" fmla="*/ 2147483646 w 116"/>
              <a:gd name="T31" fmla="*/ 2147483646 h 115"/>
              <a:gd name="T32" fmla="*/ 2147483646 w 116"/>
              <a:gd name="T33" fmla="*/ 2147483646 h 115"/>
              <a:gd name="T34" fmla="*/ 2147483646 w 116"/>
              <a:gd name="T35" fmla="*/ 2147483646 h 115"/>
              <a:gd name="T36" fmla="*/ 2147483646 w 116"/>
              <a:gd name="T37" fmla="*/ 2147483646 h 115"/>
              <a:gd name="T38" fmla="*/ 2147483646 w 116"/>
              <a:gd name="T39" fmla="*/ 2147483646 h 115"/>
              <a:gd name="T40" fmla="*/ 2147483646 w 116"/>
              <a:gd name="T41" fmla="*/ 2147483646 h 115"/>
              <a:gd name="T42" fmla="*/ 0 w 116"/>
              <a:gd name="T43" fmla="*/ 2147483646 h 115"/>
              <a:gd name="T44" fmla="*/ 2147483646 w 116"/>
              <a:gd name="T45" fmla="*/ 2147483646 h 115"/>
              <a:gd name="T46" fmla="*/ 2147483646 w 116"/>
              <a:gd name="T47" fmla="*/ 2147483646 h 115"/>
              <a:gd name="T48" fmla="*/ 2147483646 w 116"/>
              <a:gd name="T49" fmla="*/ 2147483646 h 115"/>
              <a:gd name="T50" fmla="*/ 2147483646 w 116"/>
              <a:gd name="T51" fmla="*/ 2147483646 h 115"/>
              <a:gd name="T52" fmla="*/ 2147483646 w 116"/>
              <a:gd name="T53" fmla="*/ 2147483646 h 115"/>
              <a:gd name="T54" fmla="*/ 2147483646 w 116"/>
              <a:gd name="T55" fmla="*/ 2147483646 h 115"/>
              <a:gd name="T56" fmla="*/ 2147483646 w 116"/>
              <a:gd name="T57" fmla="*/ 2147483646 h 115"/>
              <a:gd name="T58" fmla="*/ 2147483646 w 116"/>
              <a:gd name="T59" fmla="*/ 2147483646 h 115"/>
              <a:gd name="T60" fmla="*/ 2147483646 w 116"/>
              <a:gd name="T61" fmla="*/ 2147483646 h 115"/>
              <a:gd name="T62" fmla="*/ 2147483646 w 116"/>
              <a:gd name="T63" fmla="*/ 2147483646 h 115"/>
              <a:gd name="T64" fmla="*/ 2147483646 w 116"/>
              <a:gd name="T65" fmla="*/ 2147483646 h 115"/>
              <a:gd name="T66" fmla="*/ 2147483646 w 116"/>
              <a:gd name="T67" fmla="*/ 2147483646 h 115"/>
              <a:gd name="T68" fmla="*/ 2147483646 w 116"/>
              <a:gd name="T69" fmla="*/ 2147483646 h 115"/>
              <a:gd name="T70" fmla="*/ 2147483646 w 116"/>
              <a:gd name="T71" fmla="*/ 2147483646 h 115"/>
              <a:gd name="T72" fmla="*/ 2147483646 w 116"/>
              <a:gd name="T73" fmla="*/ 2147483646 h 115"/>
              <a:gd name="T74" fmla="*/ 2147483646 w 116"/>
              <a:gd name="T75" fmla="*/ 2147483646 h 115"/>
              <a:gd name="T76" fmla="*/ 2147483646 w 116"/>
              <a:gd name="T77" fmla="*/ 2147483646 h 115"/>
              <a:gd name="T78" fmla="*/ 2147483646 w 116"/>
              <a:gd name="T79" fmla="*/ 2147483646 h 115"/>
              <a:gd name="T80" fmla="*/ 2147483646 w 116"/>
              <a:gd name="T81" fmla="*/ 2147483646 h 115"/>
              <a:gd name="T82" fmla="*/ 2147483646 w 116"/>
              <a:gd name="T83" fmla="*/ 2147483646 h 115"/>
              <a:gd name="T84" fmla="*/ 2147483646 w 116"/>
              <a:gd name="T85" fmla="*/ 2147483646 h 115"/>
              <a:gd name="T86" fmla="*/ 2147483646 w 116"/>
              <a:gd name="T87" fmla="*/ 2147483646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6" h="115">
                <a:moveTo>
                  <a:pt x="116" y="58"/>
                </a:moveTo>
                <a:lnTo>
                  <a:pt x="116" y="55"/>
                </a:lnTo>
                <a:lnTo>
                  <a:pt x="116" y="52"/>
                </a:lnTo>
                <a:lnTo>
                  <a:pt x="116" y="50"/>
                </a:lnTo>
                <a:lnTo>
                  <a:pt x="115" y="45"/>
                </a:lnTo>
                <a:lnTo>
                  <a:pt x="115" y="43"/>
                </a:lnTo>
                <a:lnTo>
                  <a:pt x="114" y="40"/>
                </a:lnTo>
                <a:lnTo>
                  <a:pt x="114" y="37"/>
                </a:lnTo>
                <a:lnTo>
                  <a:pt x="112" y="36"/>
                </a:lnTo>
                <a:lnTo>
                  <a:pt x="111" y="33"/>
                </a:lnTo>
                <a:lnTo>
                  <a:pt x="110" y="30"/>
                </a:lnTo>
                <a:lnTo>
                  <a:pt x="108" y="28"/>
                </a:lnTo>
                <a:lnTo>
                  <a:pt x="107" y="25"/>
                </a:lnTo>
                <a:lnTo>
                  <a:pt x="105" y="23"/>
                </a:lnTo>
                <a:lnTo>
                  <a:pt x="103" y="21"/>
                </a:lnTo>
                <a:lnTo>
                  <a:pt x="101" y="19"/>
                </a:lnTo>
                <a:lnTo>
                  <a:pt x="100" y="17"/>
                </a:lnTo>
                <a:lnTo>
                  <a:pt x="97" y="15"/>
                </a:lnTo>
                <a:lnTo>
                  <a:pt x="96" y="12"/>
                </a:lnTo>
                <a:lnTo>
                  <a:pt x="93" y="11"/>
                </a:lnTo>
                <a:lnTo>
                  <a:pt x="90" y="10"/>
                </a:lnTo>
                <a:lnTo>
                  <a:pt x="89" y="8"/>
                </a:lnTo>
                <a:lnTo>
                  <a:pt x="86" y="7"/>
                </a:lnTo>
                <a:lnTo>
                  <a:pt x="83" y="6"/>
                </a:lnTo>
                <a:lnTo>
                  <a:pt x="81" y="4"/>
                </a:lnTo>
                <a:lnTo>
                  <a:pt x="78" y="3"/>
                </a:lnTo>
                <a:lnTo>
                  <a:pt x="75" y="3"/>
                </a:lnTo>
                <a:lnTo>
                  <a:pt x="72" y="1"/>
                </a:lnTo>
                <a:lnTo>
                  <a:pt x="70" y="1"/>
                </a:lnTo>
                <a:lnTo>
                  <a:pt x="67" y="0"/>
                </a:lnTo>
                <a:lnTo>
                  <a:pt x="64" y="0"/>
                </a:lnTo>
                <a:lnTo>
                  <a:pt x="62" y="0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6" y="1"/>
                </a:lnTo>
                <a:lnTo>
                  <a:pt x="44" y="1"/>
                </a:lnTo>
                <a:lnTo>
                  <a:pt x="41" y="3"/>
                </a:lnTo>
                <a:lnTo>
                  <a:pt x="38" y="3"/>
                </a:lnTo>
                <a:lnTo>
                  <a:pt x="35" y="4"/>
                </a:lnTo>
                <a:lnTo>
                  <a:pt x="33" y="6"/>
                </a:lnTo>
                <a:lnTo>
                  <a:pt x="30" y="7"/>
                </a:lnTo>
                <a:lnTo>
                  <a:pt x="29" y="8"/>
                </a:lnTo>
                <a:lnTo>
                  <a:pt x="26" y="10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8" y="17"/>
                </a:lnTo>
                <a:lnTo>
                  <a:pt x="15" y="19"/>
                </a:lnTo>
                <a:lnTo>
                  <a:pt x="13" y="21"/>
                </a:lnTo>
                <a:lnTo>
                  <a:pt x="12" y="23"/>
                </a:lnTo>
                <a:lnTo>
                  <a:pt x="11" y="25"/>
                </a:lnTo>
                <a:lnTo>
                  <a:pt x="8" y="28"/>
                </a:lnTo>
                <a:lnTo>
                  <a:pt x="7" y="30"/>
                </a:lnTo>
                <a:lnTo>
                  <a:pt x="5" y="33"/>
                </a:lnTo>
                <a:lnTo>
                  <a:pt x="5" y="36"/>
                </a:lnTo>
                <a:lnTo>
                  <a:pt x="4" y="37"/>
                </a:lnTo>
                <a:lnTo>
                  <a:pt x="3" y="40"/>
                </a:lnTo>
                <a:lnTo>
                  <a:pt x="3" y="43"/>
                </a:lnTo>
                <a:lnTo>
                  <a:pt x="1" y="45"/>
                </a:lnTo>
                <a:lnTo>
                  <a:pt x="1" y="50"/>
                </a:lnTo>
                <a:lnTo>
                  <a:pt x="1" y="52"/>
                </a:lnTo>
                <a:lnTo>
                  <a:pt x="0" y="55"/>
                </a:lnTo>
                <a:lnTo>
                  <a:pt x="0" y="58"/>
                </a:lnTo>
                <a:lnTo>
                  <a:pt x="0" y="61"/>
                </a:lnTo>
                <a:lnTo>
                  <a:pt x="1" y="63"/>
                </a:lnTo>
                <a:lnTo>
                  <a:pt x="1" y="66"/>
                </a:lnTo>
                <a:lnTo>
                  <a:pt x="1" y="70"/>
                </a:lnTo>
                <a:lnTo>
                  <a:pt x="3" y="73"/>
                </a:lnTo>
                <a:lnTo>
                  <a:pt x="3" y="76"/>
                </a:lnTo>
                <a:lnTo>
                  <a:pt x="4" y="78"/>
                </a:lnTo>
                <a:lnTo>
                  <a:pt x="5" y="81"/>
                </a:lnTo>
                <a:lnTo>
                  <a:pt x="5" y="82"/>
                </a:lnTo>
                <a:lnTo>
                  <a:pt x="7" y="85"/>
                </a:lnTo>
                <a:lnTo>
                  <a:pt x="8" y="88"/>
                </a:lnTo>
                <a:lnTo>
                  <a:pt x="11" y="91"/>
                </a:lnTo>
                <a:lnTo>
                  <a:pt x="12" y="92"/>
                </a:lnTo>
                <a:lnTo>
                  <a:pt x="13" y="95"/>
                </a:lnTo>
                <a:lnTo>
                  <a:pt x="15" y="98"/>
                </a:lnTo>
                <a:lnTo>
                  <a:pt x="18" y="99"/>
                </a:lnTo>
                <a:lnTo>
                  <a:pt x="19" y="100"/>
                </a:lnTo>
                <a:lnTo>
                  <a:pt x="22" y="103"/>
                </a:lnTo>
                <a:lnTo>
                  <a:pt x="23" y="104"/>
                </a:lnTo>
                <a:lnTo>
                  <a:pt x="26" y="106"/>
                </a:lnTo>
                <a:lnTo>
                  <a:pt x="29" y="107"/>
                </a:lnTo>
                <a:lnTo>
                  <a:pt x="30" y="109"/>
                </a:lnTo>
                <a:lnTo>
                  <a:pt x="33" y="110"/>
                </a:lnTo>
                <a:lnTo>
                  <a:pt x="35" y="111"/>
                </a:lnTo>
                <a:lnTo>
                  <a:pt x="38" y="113"/>
                </a:lnTo>
                <a:lnTo>
                  <a:pt x="41" y="114"/>
                </a:lnTo>
                <a:lnTo>
                  <a:pt x="44" y="114"/>
                </a:lnTo>
                <a:lnTo>
                  <a:pt x="46" y="115"/>
                </a:lnTo>
                <a:lnTo>
                  <a:pt x="49" y="115"/>
                </a:lnTo>
                <a:lnTo>
                  <a:pt x="52" y="115"/>
                </a:lnTo>
                <a:lnTo>
                  <a:pt x="56" y="115"/>
                </a:lnTo>
                <a:lnTo>
                  <a:pt x="59" y="115"/>
                </a:lnTo>
                <a:lnTo>
                  <a:pt x="62" y="115"/>
                </a:lnTo>
                <a:lnTo>
                  <a:pt x="64" y="115"/>
                </a:lnTo>
                <a:lnTo>
                  <a:pt x="67" y="115"/>
                </a:lnTo>
                <a:lnTo>
                  <a:pt x="70" y="115"/>
                </a:lnTo>
                <a:lnTo>
                  <a:pt x="72" y="114"/>
                </a:lnTo>
                <a:lnTo>
                  <a:pt x="75" y="114"/>
                </a:lnTo>
                <a:lnTo>
                  <a:pt x="78" y="113"/>
                </a:lnTo>
                <a:lnTo>
                  <a:pt x="81" y="111"/>
                </a:lnTo>
                <a:lnTo>
                  <a:pt x="83" y="110"/>
                </a:lnTo>
                <a:lnTo>
                  <a:pt x="86" y="109"/>
                </a:lnTo>
                <a:lnTo>
                  <a:pt x="89" y="107"/>
                </a:lnTo>
                <a:lnTo>
                  <a:pt x="90" y="106"/>
                </a:lnTo>
                <a:lnTo>
                  <a:pt x="93" y="104"/>
                </a:lnTo>
                <a:lnTo>
                  <a:pt x="96" y="103"/>
                </a:lnTo>
                <a:lnTo>
                  <a:pt x="97" y="100"/>
                </a:lnTo>
                <a:lnTo>
                  <a:pt x="100" y="99"/>
                </a:lnTo>
                <a:lnTo>
                  <a:pt x="101" y="98"/>
                </a:lnTo>
                <a:lnTo>
                  <a:pt x="103" y="95"/>
                </a:lnTo>
                <a:lnTo>
                  <a:pt x="105" y="92"/>
                </a:lnTo>
                <a:lnTo>
                  <a:pt x="107" y="91"/>
                </a:lnTo>
                <a:lnTo>
                  <a:pt x="108" y="88"/>
                </a:lnTo>
                <a:lnTo>
                  <a:pt x="110" y="85"/>
                </a:lnTo>
                <a:lnTo>
                  <a:pt x="111" y="82"/>
                </a:lnTo>
                <a:lnTo>
                  <a:pt x="112" y="81"/>
                </a:lnTo>
                <a:lnTo>
                  <a:pt x="114" y="78"/>
                </a:lnTo>
                <a:lnTo>
                  <a:pt x="114" y="76"/>
                </a:lnTo>
                <a:lnTo>
                  <a:pt x="115" y="73"/>
                </a:lnTo>
                <a:lnTo>
                  <a:pt x="115" y="70"/>
                </a:lnTo>
                <a:lnTo>
                  <a:pt x="116" y="66"/>
                </a:lnTo>
                <a:lnTo>
                  <a:pt x="116" y="63"/>
                </a:lnTo>
                <a:lnTo>
                  <a:pt x="116" y="61"/>
                </a:lnTo>
                <a:lnTo>
                  <a:pt x="116" y="5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8" name="Line 64">
            <a:extLst>
              <a:ext uri="{FF2B5EF4-FFF2-40B4-BE49-F238E27FC236}">
                <a16:creationId xmlns:a16="http://schemas.microsoft.com/office/drawing/2014/main" id="{73E3AE0D-FC64-6945-A5AE-03D6182A06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4039" y="2120900"/>
            <a:ext cx="1587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9" name="Line 65">
            <a:extLst>
              <a:ext uri="{FF2B5EF4-FFF2-40B4-BE49-F238E27FC236}">
                <a16:creationId xmlns:a16="http://schemas.microsoft.com/office/drawing/2014/main" id="{DF00AD4D-93D9-DF40-A237-8806AD26B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9" y="1466850"/>
            <a:ext cx="1587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0" name="Freeform 66">
            <a:extLst>
              <a:ext uri="{FF2B5EF4-FFF2-40B4-BE49-F238E27FC236}">
                <a16:creationId xmlns:a16="http://schemas.microsoft.com/office/drawing/2014/main" id="{D15C787B-E6A2-5F4F-BE2B-67831850770B}"/>
              </a:ext>
            </a:extLst>
          </p:cNvPr>
          <p:cNvSpPr>
            <a:spLocks/>
          </p:cNvSpPr>
          <p:nvPr/>
        </p:nvSpPr>
        <p:spPr bwMode="auto">
          <a:xfrm>
            <a:off x="4191001" y="1663700"/>
            <a:ext cx="347663" cy="349250"/>
          </a:xfrm>
          <a:custGeom>
            <a:avLst/>
            <a:gdLst>
              <a:gd name="T0" fmla="*/ 2147483646 w 439"/>
              <a:gd name="T1" fmla="*/ 2147483646 h 439"/>
              <a:gd name="T2" fmla="*/ 0 w 439"/>
              <a:gd name="T3" fmla="*/ 0 h 439"/>
              <a:gd name="T4" fmla="*/ 2147483646 w 439"/>
              <a:gd name="T5" fmla="*/ 0 h 439"/>
              <a:gd name="T6" fmla="*/ 2147483646 w 439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9" h="439">
                <a:moveTo>
                  <a:pt x="220" y="439"/>
                </a:moveTo>
                <a:lnTo>
                  <a:pt x="0" y="0"/>
                </a:lnTo>
                <a:lnTo>
                  <a:pt x="439" y="0"/>
                </a:lnTo>
                <a:lnTo>
                  <a:pt x="220" y="439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1" name="Freeform 67">
            <a:extLst>
              <a:ext uri="{FF2B5EF4-FFF2-40B4-BE49-F238E27FC236}">
                <a16:creationId xmlns:a16="http://schemas.microsoft.com/office/drawing/2014/main" id="{070DE659-1052-4945-9E7A-55FEA675195E}"/>
              </a:ext>
            </a:extLst>
          </p:cNvPr>
          <p:cNvSpPr>
            <a:spLocks/>
          </p:cNvSpPr>
          <p:nvPr/>
        </p:nvSpPr>
        <p:spPr bwMode="auto">
          <a:xfrm>
            <a:off x="4319588" y="2033589"/>
            <a:ext cx="93662" cy="90487"/>
          </a:xfrm>
          <a:custGeom>
            <a:avLst/>
            <a:gdLst>
              <a:gd name="T0" fmla="*/ 2147483646 w 116"/>
              <a:gd name="T1" fmla="*/ 2147483646 h 115"/>
              <a:gd name="T2" fmla="*/ 2147483646 w 116"/>
              <a:gd name="T3" fmla="*/ 2147483646 h 115"/>
              <a:gd name="T4" fmla="*/ 2147483646 w 116"/>
              <a:gd name="T5" fmla="*/ 2147483646 h 115"/>
              <a:gd name="T6" fmla="*/ 2147483646 w 116"/>
              <a:gd name="T7" fmla="*/ 2147483646 h 115"/>
              <a:gd name="T8" fmla="*/ 2147483646 w 116"/>
              <a:gd name="T9" fmla="*/ 2147483646 h 115"/>
              <a:gd name="T10" fmla="*/ 2147483646 w 116"/>
              <a:gd name="T11" fmla="*/ 2147483646 h 115"/>
              <a:gd name="T12" fmla="*/ 2147483646 w 116"/>
              <a:gd name="T13" fmla="*/ 2147483646 h 115"/>
              <a:gd name="T14" fmla="*/ 2147483646 w 116"/>
              <a:gd name="T15" fmla="*/ 2147483646 h 115"/>
              <a:gd name="T16" fmla="*/ 2147483646 w 116"/>
              <a:gd name="T17" fmla="*/ 2147483646 h 115"/>
              <a:gd name="T18" fmla="*/ 2147483646 w 116"/>
              <a:gd name="T19" fmla="*/ 0 h 115"/>
              <a:gd name="T20" fmla="*/ 2147483646 w 116"/>
              <a:gd name="T21" fmla="*/ 0 h 115"/>
              <a:gd name="T22" fmla="*/ 2147483646 w 116"/>
              <a:gd name="T23" fmla="*/ 0 h 115"/>
              <a:gd name="T24" fmla="*/ 2147483646 w 116"/>
              <a:gd name="T25" fmla="*/ 2147483646 h 115"/>
              <a:gd name="T26" fmla="*/ 2147483646 w 116"/>
              <a:gd name="T27" fmla="*/ 2147483646 h 115"/>
              <a:gd name="T28" fmla="*/ 2147483646 w 116"/>
              <a:gd name="T29" fmla="*/ 2147483646 h 115"/>
              <a:gd name="T30" fmla="*/ 2147483646 w 116"/>
              <a:gd name="T31" fmla="*/ 2147483646 h 115"/>
              <a:gd name="T32" fmla="*/ 2147483646 w 116"/>
              <a:gd name="T33" fmla="*/ 2147483646 h 115"/>
              <a:gd name="T34" fmla="*/ 2147483646 w 116"/>
              <a:gd name="T35" fmla="*/ 2147483646 h 115"/>
              <a:gd name="T36" fmla="*/ 2147483646 w 116"/>
              <a:gd name="T37" fmla="*/ 2147483646 h 115"/>
              <a:gd name="T38" fmla="*/ 2147483646 w 116"/>
              <a:gd name="T39" fmla="*/ 2147483646 h 115"/>
              <a:gd name="T40" fmla="*/ 2147483646 w 116"/>
              <a:gd name="T41" fmla="*/ 2147483646 h 115"/>
              <a:gd name="T42" fmla="*/ 0 w 116"/>
              <a:gd name="T43" fmla="*/ 2147483646 h 115"/>
              <a:gd name="T44" fmla="*/ 2147483646 w 116"/>
              <a:gd name="T45" fmla="*/ 2147483646 h 115"/>
              <a:gd name="T46" fmla="*/ 2147483646 w 116"/>
              <a:gd name="T47" fmla="*/ 2147483646 h 115"/>
              <a:gd name="T48" fmla="*/ 2147483646 w 116"/>
              <a:gd name="T49" fmla="*/ 2147483646 h 115"/>
              <a:gd name="T50" fmla="*/ 2147483646 w 116"/>
              <a:gd name="T51" fmla="*/ 2147483646 h 115"/>
              <a:gd name="T52" fmla="*/ 2147483646 w 116"/>
              <a:gd name="T53" fmla="*/ 2147483646 h 115"/>
              <a:gd name="T54" fmla="*/ 2147483646 w 116"/>
              <a:gd name="T55" fmla="*/ 2147483646 h 115"/>
              <a:gd name="T56" fmla="*/ 2147483646 w 116"/>
              <a:gd name="T57" fmla="*/ 2147483646 h 115"/>
              <a:gd name="T58" fmla="*/ 2147483646 w 116"/>
              <a:gd name="T59" fmla="*/ 2147483646 h 115"/>
              <a:gd name="T60" fmla="*/ 2147483646 w 116"/>
              <a:gd name="T61" fmla="*/ 2147483646 h 115"/>
              <a:gd name="T62" fmla="*/ 2147483646 w 116"/>
              <a:gd name="T63" fmla="*/ 2147483646 h 115"/>
              <a:gd name="T64" fmla="*/ 2147483646 w 116"/>
              <a:gd name="T65" fmla="*/ 2147483646 h 115"/>
              <a:gd name="T66" fmla="*/ 2147483646 w 116"/>
              <a:gd name="T67" fmla="*/ 2147483646 h 115"/>
              <a:gd name="T68" fmla="*/ 2147483646 w 116"/>
              <a:gd name="T69" fmla="*/ 2147483646 h 115"/>
              <a:gd name="T70" fmla="*/ 2147483646 w 116"/>
              <a:gd name="T71" fmla="*/ 2147483646 h 115"/>
              <a:gd name="T72" fmla="*/ 2147483646 w 116"/>
              <a:gd name="T73" fmla="*/ 2147483646 h 115"/>
              <a:gd name="T74" fmla="*/ 2147483646 w 116"/>
              <a:gd name="T75" fmla="*/ 2147483646 h 115"/>
              <a:gd name="T76" fmla="*/ 2147483646 w 116"/>
              <a:gd name="T77" fmla="*/ 2147483646 h 115"/>
              <a:gd name="T78" fmla="*/ 2147483646 w 116"/>
              <a:gd name="T79" fmla="*/ 2147483646 h 115"/>
              <a:gd name="T80" fmla="*/ 2147483646 w 116"/>
              <a:gd name="T81" fmla="*/ 2147483646 h 115"/>
              <a:gd name="T82" fmla="*/ 2147483646 w 116"/>
              <a:gd name="T83" fmla="*/ 2147483646 h 115"/>
              <a:gd name="T84" fmla="*/ 2147483646 w 116"/>
              <a:gd name="T85" fmla="*/ 2147483646 h 115"/>
              <a:gd name="T86" fmla="*/ 2147483646 w 116"/>
              <a:gd name="T87" fmla="*/ 2147483646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6" h="115">
                <a:moveTo>
                  <a:pt x="116" y="58"/>
                </a:moveTo>
                <a:lnTo>
                  <a:pt x="116" y="55"/>
                </a:lnTo>
                <a:lnTo>
                  <a:pt x="116" y="52"/>
                </a:lnTo>
                <a:lnTo>
                  <a:pt x="116" y="50"/>
                </a:lnTo>
                <a:lnTo>
                  <a:pt x="115" y="45"/>
                </a:lnTo>
                <a:lnTo>
                  <a:pt x="115" y="43"/>
                </a:lnTo>
                <a:lnTo>
                  <a:pt x="113" y="40"/>
                </a:lnTo>
                <a:lnTo>
                  <a:pt x="113" y="37"/>
                </a:lnTo>
                <a:lnTo>
                  <a:pt x="112" y="36"/>
                </a:lnTo>
                <a:lnTo>
                  <a:pt x="111" y="33"/>
                </a:lnTo>
                <a:lnTo>
                  <a:pt x="109" y="30"/>
                </a:lnTo>
                <a:lnTo>
                  <a:pt x="108" y="28"/>
                </a:lnTo>
                <a:lnTo>
                  <a:pt x="107" y="25"/>
                </a:lnTo>
                <a:lnTo>
                  <a:pt x="105" y="23"/>
                </a:lnTo>
                <a:lnTo>
                  <a:pt x="102" y="21"/>
                </a:lnTo>
                <a:lnTo>
                  <a:pt x="101" y="19"/>
                </a:lnTo>
                <a:lnTo>
                  <a:pt x="100" y="17"/>
                </a:lnTo>
                <a:lnTo>
                  <a:pt x="97" y="15"/>
                </a:lnTo>
                <a:lnTo>
                  <a:pt x="96" y="12"/>
                </a:lnTo>
                <a:lnTo>
                  <a:pt x="93" y="11"/>
                </a:lnTo>
                <a:lnTo>
                  <a:pt x="90" y="10"/>
                </a:lnTo>
                <a:lnTo>
                  <a:pt x="89" y="8"/>
                </a:lnTo>
                <a:lnTo>
                  <a:pt x="86" y="7"/>
                </a:lnTo>
                <a:lnTo>
                  <a:pt x="83" y="6"/>
                </a:lnTo>
                <a:lnTo>
                  <a:pt x="81" y="4"/>
                </a:lnTo>
                <a:lnTo>
                  <a:pt x="78" y="3"/>
                </a:lnTo>
                <a:lnTo>
                  <a:pt x="75" y="3"/>
                </a:lnTo>
                <a:lnTo>
                  <a:pt x="72" y="1"/>
                </a:lnTo>
                <a:lnTo>
                  <a:pt x="70" y="1"/>
                </a:lnTo>
                <a:lnTo>
                  <a:pt x="67" y="0"/>
                </a:lnTo>
                <a:lnTo>
                  <a:pt x="64" y="0"/>
                </a:lnTo>
                <a:lnTo>
                  <a:pt x="61" y="0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6" y="1"/>
                </a:lnTo>
                <a:lnTo>
                  <a:pt x="44" y="1"/>
                </a:lnTo>
                <a:lnTo>
                  <a:pt x="41" y="3"/>
                </a:lnTo>
                <a:lnTo>
                  <a:pt x="38" y="3"/>
                </a:lnTo>
                <a:lnTo>
                  <a:pt x="35" y="4"/>
                </a:lnTo>
                <a:lnTo>
                  <a:pt x="33" y="6"/>
                </a:lnTo>
                <a:lnTo>
                  <a:pt x="30" y="7"/>
                </a:lnTo>
                <a:lnTo>
                  <a:pt x="28" y="8"/>
                </a:lnTo>
                <a:lnTo>
                  <a:pt x="26" y="10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7" y="17"/>
                </a:lnTo>
                <a:lnTo>
                  <a:pt x="15" y="19"/>
                </a:lnTo>
                <a:lnTo>
                  <a:pt x="13" y="21"/>
                </a:lnTo>
                <a:lnTo>
                  <a:pt x="12" y="23"/>
                </a:lnTo>
                <a:lnTo>
                  <a:pt x="11" y="25"/>
                </a:lnTo>
                <a:lnTo>
                  <a:pt x="8" y="28"/>
                </a:lnTo>
                <a:lnTo>
                  <a:pt x="6" y="30"/>
                </a:lnTo>
                <a:lnTo>
                  <a:pt x="5" y="33"/>
                </a:lnTo>
                <a:lnTo>
                  <a:pt x="5" y="36"/>
                </a:lnTo>
                <a:lnTo>
                  <a:pt x="4" y="37"/>
                </a:lnTo>
                <a:lnTo>
                  <a:pt x="2" y="40"/>
                </a:lnTo>
                <a:lnTo>
                  <a:pt x="2" y="43"/>
                </a:lnTo>
                <a:lnTo>
                  <a:pt x="1" y="45"/>
                </a:lnTo>
                <a:lnTo>
                  <a:pt x="1" y="50"/>
                </a:lnTo>
                <a:lnTo>
                  <a:pt x="1" y="52"/>
                </a:lnTo>
                <a:lnTo>
                  <a:pt x="0" y="55"/>
                </a:lnTo>
                <a:lnTo>
                  <a:pt x="0" y="58"/>
                </a:lnTo>
                <a:lnTo>
                  <a:pt x="0" y="61"/>
                </a:lnTo>
                <a:lnTo>
                  <a:pt x="1" y="63"/>
                </a:lnTo>
                <a:lnTo>
                  <a:pt x="1" y="66"/>
                </a:lnTo>
                <a:lnTo>
                  <a:pt x="1" y="70"/>
                </a:lnTo>
                <a:lnTo>
                  <a:pt x="2" y="73"/>
                </a:lnTo>
                <a:lnTo>
                  <a:pt x="2" y="76"/>
                </a:lnTo>
                <a:lnTo>
                  <a:pt x="4" y="78"/>
                </a:lnTo>
                <a:lnTo>
                  <a:pt x="5" y="81"/>
                </a:lnTo>
                <a:lnTo>
                  <a:pt x="5" y="82"/>
                </a:lnTo>
                <a:lnTo>
                  <a:pt x="6" y="85"/>
                </a:lnTo>
                <a:lnTo>
                  <a:pt x="8" y="88"/>
                </a:lnTo>
                <a:lnTo>
                  <a:pt x="11" y="91"/>
                </a:lnTo>
                <a:lnTo>
                  <a:pt x="12" y="92"/>
                </a:lnTo>
                <a:lnTo>
                  <a:pt x="13" y="95"/>
                </a:lnTo>
                <a:lnTo>
                  <a:pt x="15" y="98"/>
                </a:lnTo>
                <a:lnTo>
                  <a:pt x="17" y="99"/>
                </a:lnTo>
                <a:lnTo>
                  <a:pt x="19" y="100"/>
                </a:lnTo>
                <a:lnTo>
                  <a:pt x="22" y="103"/>
                </a:lnTo>
                <a:lnTo>
                  <a:pt x="23" y="104"/>
                </a:lnTo>
                <a:lnTo>
                  <a:pt x="26" y="106"/>
                </a:lnTo>
                <a:lnTo>
                  <a:pt x="28" y="107"/>
                </a:lnTo>
                <a:lnTo>
                  <a:pt x="30" y="109"/>
                </a:lnTo>
                <a:lnTo>
                  <a:pt x="33" y="110"/>
                </a:lnTo>
                <a:lnTo>
                  <a:pt x="35" y="111"/>
                </a:lnTo>
                <a:lnTo>
                  <a:pt x="38" y="113"/>
                </a:lnTo>
                <a:lnTo>
                  <a:pt x="41" y="114"/>
                </a:lnTo>
                <a:lnTo>
                  <a:pt x="44" y="114"/>
                </a:lnTo>
                <a:lnTo>
                  <a:pt x="46" y="115"/>
                </a:lnTo>
                <a:lnTo>
                  <a:pt x="49" y="115"/>
                </a:lnTo>
                <a:lnTo>
                  <a:pt x="52" y="115"/>
                </a:lnTo>
                <a:lnTo>
                  <a:pt x="56" y="115"/>
                </a:lnTo>
                <a:lnTo>
                  <a:pt x="59" y="115"/>
                </a:lnTo>
                <a:lnTo>
                  <a:pt x="61" y="115"/>
                </a:lnTo>
                <a:lnTo>
                  <a:pt x="64" y="115"/>
                </a:lnTo>
                <a:lnTo>
                  <a:pt x="67" y="115"/>
                </a:lnTo>
                <a:lnTo>
                  <a:pt x="70" y="115"/>
                </a:lnTo>
                <a:lnTo>
                  <a:pt x="72" y="114"/>
                </a:lnTo>
                <a:lnTo>
                  <a:pt x="75" y="114"/>
                </a:lnTo>
                <a:lnTo>
                  <a:pt x="78" y="113"/>
                </a:lnTo>
                <a:lnTo>
                  <a:pt x="81" y="111"/>
                </a:lnTo>
                <a:lnTo>
                  <a:pt x="83" y="110"/>
                </a:lnTo>
                <a:lnTo>
                  <a:pt x="86" y="109"/>
                </a:lnTo>
                <a:lnTo>
                  <a:pt x="89" y="107"/>
                </a:lnTo>
                <a:lnTo>
                  <a:pt x="90" y="106"/>
                </a:lnTo>
                <a:lnTo>
                  <a:pt x="93" y="104"/>
                </a:lnTo>
                <a:lnTo>
                  <a:pt x="96" y="103"/>
                </a:lnTo>
                <a:lnTo>
                  <a:pt x="97" y="100"/>
                </a:lnTo>
                <a:lnTo>
                  <a:pt x="100" y="99"/>
                </a:lnTo>
                <a:lnTo>
                  <a:pt x="101" y="98"/>
                </a:lnTo>
                <a:lnTo>
                  <a:pt x="102" y="95"/>
                </a:lnTo>
                <a:lnTo>
                  <a:pt x="105" y="92"/>
                </a:lnTo>
                <a:lnTo>
                  <a:pt x="107" y="91"/>
                </a:lnTo>
                <a:lnTo>
                  <a:pt x="108" y="88"/>
                </a:lnTo>
                <a:lnTo>
                  <a:pt x="109" y="85"/>
                </a:lnTo>
                <a:lnTo>
                  <a:pt x="111" y="82"/>
                </a:lnTo>
                <a:lnTo>
                  <a:pt x="112" y="81"/>
                </a:lnTo>
                <a:lnTo>
                  <a:pt x="113" y="78"/>
                </a:lnTo>
                <a:lnTo>
                  <a:pt x="113" y="76"/>
                </a:lnTo>
                <a:lnTo>
                  <a:pt x="115" y="73"/>
                </a:lnTo>
                <a:lnTo>
                  <a:pt x="115" y="70"/>
                </a:lnTo>
                <a:lnTo>
                  <a:pt x="116" y="66"/>
                </a:lnTo>
                <a:lnTo>
                  <a:pt x="116" y="63"/>
                </a:lnTo>
                <a:lnTo>
                  <a:pt x="116" y="61"/>
                </a:lnTo>
                <a:lnTo>
                  <a:pt x="116" y="5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2" name="Line 68">
            <a:extLst>
              <a:ext uri="{FF2B5EF4-FFF2-40B4-BE49-F238E27FC236}">
                <a16:creationId xmlns:a16="http://schemas.microsoft.com/office/drawing/2014/main" id="{C5F0D086-A93D-AF4B-9F2B-9021D74604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0025" y="2120900"/>
            <a:ext cx="1588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3" name="Line 69">
            <a:extLst>
              <a:ext uri="{FF2B5EF4-FFF2-40B4-BE49-F238E27FC236}">
                <a16:creationId xmlns:a16="http://schemas.microsoft.com/office/drawing/2014/main" id="{91A62B9C-5B71-4B46-BD62-1EEAD590F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0025" y="1466850"/>
            <a:ext cx="1588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4" name="Freeform 70">
            <a:extLst>
              <a:ext uri="{FF2B5EF4-FFF2-40B4-BE49-F238E27FC236}">
                <a16:creationId xmlns:a16="http://schemas.microsoft.com/office/drawing/2014/main" id="{431DE2EC-30B9-4845-8567-A90BB87A6A0D}"/>
              </a:ext>
            </a:extLst>
          </p:cNvPr>
          <p:cNvSpPr>
            <a:spLocks/>
          </p:cNvSpPr>
          <p:nvPr/>
        </p:nvSpPr>
        <p:spPr bwMode="auto">
          <a:xfrm>
            <a:off x="5105401" y="1663700"/>
            <a:ext cx="347663" cy="349250"/>
          </a:xfrm>
          <a:custGeom>
            <a:avLst/>
            <a:gdLst>
              <a:gd name="T0" fmla="*/ 2147483646 w 439"/>
              <a:gd name="T1" fmla="*/ 2147483646 h 439"/>
              <a:gd name="T2" fmla="*/ 0 w 439"/>
              <a:gd name="T3" fmla="*/ 0 h 439"/>
              <a:gd name="T4" fmla="*/ 2147483646 w 439"/>
              <a:gd name="T5" fmla="*/ 0 h 439"/>
              <a:gd name="T6" fmla="*/ 2147483646 w 439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9" h="439">
                <a:moveTo>
                  <a:pt x="219" y="439"/>
                </a:moveTo>
                <a:lnTo>
                  <a:pt x="0" y="0"/>
                </a:lnTo>
                <a:lnTo>
                  <a:pt x="439" y="0"/>
                </a:lnTo>
                <a:lnTo>
                  <a:pt x="219" y="439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5" name="Freeform 71">
            <a:extLst>
              <a:ext uri="{FF2B5EF4-FFF2-40B4-BE49-F238E27FC236}">
                <a16:creationId xmlns:a16="http://schemas.microsoft.com/office/drawing/2014/main" id="{AE64694A-5E6C-254F-9EDF-30CD75CE147E}"/>
              </a:ext>
            </a:extLst>
          </p:cNvPr>
          <p:cNvSpPr>
            <a:spLocks/>
          </p:cNvSpPr>
          <p:nvPr/>
        </p:nvSpPr>
        <p:spPr bwMode="auto">
          <a:xfrm>
            <a:off x="5233988" y="2033589"/>
            <a:ext cx="93662" cy="90487"/>
          </a:xfrm>
          <a:custGeom>
            <a:avLst/>
            <a:gdLst>
              <a:gd name="T0" fmla="*/ 2147483646 w 117"/>
              <a:gd name="T1" fmla="*/ 2147483646 h 115"/>
              <a:gd name="T2" fmla="*/ 2147483646 w 117"/>
              <a:gd name="T3" fmla="*/ 2147483646 h 115"/>
              <a:gd name="T4" fmla="*/ 2147483646 w 117"/>
              <a:gd name="T5" fmla="*/ 2147483646 h 115"/>
              <a:gd name="T6" fmla="*/ 2147483646 w 117"/>
              <a:gd name="T7" fmla="*/ 2147483646 h 115"/>
              <a:gd name="T8" fmla="*/ 2147483646 w 117"/>
              <a:gd name="T9" fmla="*/ 2147483646 h 115"/>
              <a:gd name="T10" fmla="*/ 2147483646 w 117"/>
              <a:gd name="T11" fmla="*/ 2147483646 h 115"/>
              <a:gd name="T12" fmla="*/ 2147483646 w 117"/>
              <a:gd name="T13" fmla="*/ 2147483646 h 115"/>
              <a:gd name="T14" fmla="*/ 2147483646 w 117"/>
              <a:gd name="T15" fmla="*/ 2147483646 h 115"/>
              <a:gd name="T16" fmla="*/ 2147483646 w 117"/>
              <a:gd name="T17" fmla="*/ 2147483646 h 115"/>
              <a:gd name="T18" fmla="*/ 2147483646 w 117"/>
              <a:gd name="T19" fmla="*/ 0 h 115"/>
              <a:gd name="T20" fmla="*/ 2147483646 w 117"/>
              <a:gd name="T21" fmla="*/ 0 h 115"/>
              <a:gd name="T22" fmla="*/ 2147483646 w 117"/>
              <a:gd name="T23" fmla="*/ 0 h 115"/>
              <a:gd name="T24" fmla="*/ 2147483646 w 117"/>
              <a:gd name="T25" fmla="*/ 2147483646 h 115"/>
              <a:gd name="T26" fmla="*/ 2147483646 w 117"/>
              <a:gd name="T27" fmla="*/ 2147483646 h 115"/>
              <a:gd name="T28" fmla="*/ 2147483646 w 117"/>
              <a:gd name="T29" fmla="*/ 2147483646 h 115"/>
              <a:gd name="T30" fmla="*/ 2147483646 w 117"/>
              <a:gd name="T31" fmla="*/ 2147483646 h 115"/>
              <a:gd name="T32" fmla="*/ 2147483646 w 117"/>
              <a:gd name="T33" fmla="*/ 2147483646 h 115"/>
              <a:gd name="T34" fmla="*/ 2147483646 w 117"/>
              <a:gd name="T35" fmla="*/ 2147483646 h 115"/>
              <a:gd name="T36" fmla="*/ 2147483646 w 117"/>
              <a:gd name="T37" fmla="*/ 2147483646 h 115"/>
              <a:gd name="T38" fmla="*/ 2147483646 w 117"/>
              <a:gd name="T39" fmla="*/ 2147483646 h 115"/>
              <a:gd name="T40" fmla="*/ 2147483646 w 117"/>
              <a:gd name="T41" fmla="*/ 2147483646 h 115"/>
              <a:gd name="T42" fmla="*/ 0 w 117"/>
              <a:gd name="T43" fmla="*/ 2147483646 h 115"/>
              <a:gd name="T44" fmla="*/ 2147483646 w 117"/>
              <a:gd name="T45" fmla="*/ 2147483646 h 115"/>
              <a:gd name="T46" fmla="*/ 2147483646 w 117"/>
              <a:gd name="T47" fmla="*/ 2147483646 h 115"/>
              <a:gd name="T48" fmla="*/ 2147483646 w 117"/>
              <a:gd name="T49" fmla="*/ 2147483646 h 115"/>
              <a:gd name="T50" fmla="*/ 2147483646 w 117"/>
              <a:gd name="T51" fmla="*/ 2147483646 h 115"/>
              <a:gd name="T52" fmla="*/ 2147483646 w 117"/>
              <a:gd name="T53" fmla="*/ 2147483646 h 115"/>
              <a:gd name="T54" fmla="*/ 2147483646 w 117"/>
              <a:gd name="T55" fmla="*/ 2147483646 h 115"/>
              <a:gd name="T56" fmla="*/ 2147483646 w 117"/>
              <a:gd name="T57" fmla="*/ 2147483646 h 115"/>
              <a:gd name="T58" fmla="*/ 2147483646 w 117"/>
              <a:gd name="T59" fmla="*/ 2147483646 h 115"/>
              <a:gd name="T60" fmla="*/ 2147483646 w 117"/>
              <a:gd name="T61" fmla="*/ 2147483646 h 115"/>
              <a:gd name="T62" fmla="*/ 2147483646 w 117"/>
              <a:gd name="T63" fmla="*/ 2147483646 h 115"/>
              <a:gd name="T64" fmla="*/ 2147483646 w 117"/>
              <a:gd name="T65" fmla="*/ 2147483646 h 115"/>
              <a:gd name="T66" fmla="*/ 2147483646 w 117"/>
              <a:gd name="T67" fmla="*/ 2147483646 h 115"/>
              <a:gd name="T68" fmla="*/ 2147483646 w 117"/>
              <a:gd name="T69" fmla="*/ 2147483646 h 115"/>
              <a:gd name="T70" fmla="*/ 2147483646 w 117"/>
              <a:gd name="T71" fmla="*/ 2147483646 h 115"/>
              <a:gd name="T72" fmla="*/ 2147483646 w 117"/>
              <a:gd name="T73" fmla="*/ 2147483646 h 115"/>
              <a:gd name="T74" fmla="*/ 2147483646 w 117"/>
              <a:gd name="T75" fmla="*/ 2147483646 h 115"/>
              <a:gd name="T76" fmla="*/ 2147483646 w 117"/>
              <a:gd name="T77" fmla="*/ 2147483646 h 115"/>
              <a:gd name="T78" fmla="*/ 2147483646 w 117"/>
              <a:gd name="T79" fmla="*/ 2147483646 h 115"/>
              <a:gd name="T80" fmla="*/ 2147483646 w 117"/>
              <a:gd name="T81" fmla="*/ 2147483646 h 115"/>
              <a:gd name="T82" fmla="*/ 2147483646 w 117"/>
              <a:gd name="T83" fmla="*/ 2147483646 h 115"/>
              <a:gd name="T84" fmla="*/ 2147483646 w 117"/>
              <a:gd name="T85" fmla="*/ 2147483646 h 115"/>
              <a:gd name="T86" fmla="*/ 2147483646 w 117"/>
              <a:gd name="T87" fmla="*/ 2147483646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7" h="115">
                <a:moveTo>
                  <a:pt x="117" y="58"/>
                </a:moveTo>
                <a:lnTo>
                  <a:pt x="117" y="55"/>
                </a:lnTo>
                <a:lnTo>
                  <a:pt x="117" y="52"/>
                </a:lnTo>
                <a:lnTo>
                  <a:pt x="117" y="50"/>
                </a:lnTo>
                <a:lnTo>
                  <a:pt x="115" y="45"/>
                </a:lnTo>
                <a:lnTo>
                  <a:pt x="115" y="43"/>
                </a:lnTo>
                <a:lnTo>
                  <a:pt x="114" y="40"/>
                </a:lnTo>
                <a:lnTo>
                  <a:pt x="114" y="37"/>
                </a:lnTo>
                <a:lnTo>
                  <a:pt x="112" y="36"/>
                </a:lnTo>
                <a:lnTo>
                  <a:pt x="111" y="33"/>
                </a:lnTo>
                <a:lnTo>
                  <a:pt x="110" y="30"/>
                </a:lnTo>
                <a:lnTo>
                  <a:pt x="108" y="28"/>
                </a:lnTo>
                <a:lnTo>
                  <a:pt x="107" y="25"/>
                </a:lnTo>
                <a:lnTo>
                  <a:pt x="106" y="23"/>
                </a:lnTo>
                <a:lnTo>
                  <a:pt x="103" y="21"/>
                </a:lnTo>
                <a:lnTo>
                  <a:pt x="102" y="19"/>
                </a:lnTo>
                <a:lnTo>
                  <a:pt x="100" y="17"/>
                </a:lnTo>
                <a:lnTo>
                  <a:pt x="97" y="15"/>
                </a:lnTo>
                <a:lnTo>
                  <a:pt x="96" y="12"/>
                </a:lnTo>
                <a:lnTo>
                  <a:pt x="93" y="11"/>
                </a:lnTo>
                <a:lnTo>
                  <a:pt x="91" y="10"/>
                </a:lnTo>
                <a:lnTo>
                  <a:pt x="89" y="8"/>
                </a:lnTo>
                <a:lnTo>
                  <a:pt x="86" y="7"/>
                </a:lnTo>
                <a:lnTo>
                  <a:pt x="84" y="6"/>
                </a:lnTo>
                <a:lnTo>
                  <a:pt x="81" y="4"/>
                </a:lnTo>
                <a:lnTo>
                  <a:pt x="78" y="3"/>
                </a:lnTo>
                <a:lnTo>
                  <a:pt x="75" y="3"/>
                </a:lnTo>
                <a:lnTo>
                  <a:pt x="73" y="1"/>
                </a:lnTo>
                <a:lnTo>
                  <a:pt x="70" y="1"/>
                </a:lnTo>
                <a:lnTo>
                  <a:pt x="67" y="0"/>
                </a:lnTo>
                <a:lnTo>
                  <a:pt x="64" y="0"/>
                </a:lnTo>
                <a:lnTo>
                  <a:pt x="62" y="0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7" y="1"/>
                </a:lnTo>
                <a:lnTo>
                  <a:pt x="44" y="1"/>
                </a:lnTo>
                <a:lnTo>
                  <a:pt x="41" y="3"/>
                </a:lnTo>
                <a:lnTo>
                  <a:pt x="38" y="3"/>
                </a:lnTo>
                <a:lnTo>
                  <a:pt x="36" y="4"/>
                </a:lnTo>
                <a:lnTo>
                  <a:pt x="33" y="6"/>
                </a:lnTo>
                <a:lnTo>
                  <a:pt x="30" y="7"/>
                </a:lnTo>
                <a:lnTo>
                  <a:pt x="29" y="8"/>
                </a:lnTo>
                <a:lnTo>
                  <a:pt x="26" y="10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8" y="17"/>
                </a:lnTo>
                <a:lnTo>
                  <a:pt x="15" y="19"/>
                </a:lnTo>
                <a:lnTo>
                  <a:pt x="14" y="21"/>
                </a:lnTo>
                <a:lnTo>
                  <a:pt x="12" y="23"/>
                </a:lnTo>
                <a:lnTo>
                  <a:pt x="11" y="25"/>
                </a:lnTo>
                <a:lnTo>
                  <a:pt x="8" y="28"/>
                </a:lnTo>
                <a:lnTo>
                  <a:pt x="7" y="30"/>
                </a:lnTo>
                <a:lnTo>
                  <a:pt x="5" y="33"/>
                </a:lnTo>
                <a:lnTo>
                  <a:pt x="5" y="36"/>
                </a:lnTo>
                <a:lnTo>
                  <a:pt x="4" y="37"/>
                </a:lnTo>
                <a:lnTo>
                  <a:pt x="3" y="40"/>
                </a:lnTo>
                <a:lnTo>
                  <a:pt x="3" y="43"/>
                </a:lnTo>
                <a:lnTo>
                  <a:pt x="1" y="45"/>
                </a:lnTo>
                <a:lnTo>
                  <a:pt x="1" y="50"/>
                </a:lnTo>
                <a:lnTo>
                  <a:pt x="1" y="52"/>
                </a:lnTo>
                <a:lnTo>
                  <a:pt x="0" y="55"/>
                </a:lnTo>
                <a:lnTo>
                  <a:pt x="0" y="58"/>
                </a:lnTo>
                <a:lnTo>
                  <a:pt x="0" y="61"/>
                </a:lnTo>
                <a:lnTo>
                  <a:pt x="1" y="63"/>
                </a:lnTo>
                <a:lnTo>
                  <a:pt x="1" y="66"/>
                </a:lnTo>
                <a:lnTo>
                  <a:pt x="1" y="70"/>
                </a:lnTo>
                <a:lnTo>
                  <a:pt x="3" y="73"/>
                </a:lnTo>
                <a:lnTo>
                  <a:pt x="3" y="76"/>
                </a:lnTo>
                <a:lnTo>
                  <a:pt x="4" y="78"/>
                </a:lnTo>
                <a:lnTo>
                  <a:pt x="5" y="81"/>
                </a:lnTo>
                <a:lnTo>
                  <a:pt x="5" y="82"/>
                </a:lnTo>
                <a:lnTo>
                  <a:pt x="7" y="85"/>
                </a:lnTo>
                <a:lnTo>
                  <a:pt x="8" y="88"/>
                </a:lnTo>
                <a:lnTo>
                  <a:pt x="11" y="91"/>
                </a:lnTo>
                <a:lnTo>
                  <a:pt x="12" y="92"/>
                </a:lnTo>
                <a:lnTo>
                  <a:pt x="14" y="95"/>
                </a:lnTo>
                <a:lnTo>
                  <a:pt x="15" y="98"/>
                </a:lnTo>
                <a:lnTo>
                  <a:pt x="18" y="99"/>
                </a:lnTo>
                <a:lnTo>
                  <a:pt x="19" y="100"/>
                </a:lnTo>
                <a:lnTo>
                  <a:pt x="22" y="103"/>
                </a:lnTo>
                <a:lnTo>
                  <a:pt x="23" y="104"/>
                </a:lnTo>
                <a:lnTo>
                  <a:pt x="26" y="106"/>
                </a:lnTo>
                <a:lnTo>
                  <a:pt x="29" y="107"/>
                </a:lnTo>
                <a:lnTo>
                  <a:pt x="30" y="109"/>
                </a:lnTo>
                <a:lnTo>
                  <a:pt x="33" y="110"/>
                </a:lnTo>
                <a:lnTo>
                  <a:pt x="36" y="111"/>
                </a:lnTo>
                <a:lnTo>
                  <a:pt x="38" y="113"/>
                </a:lnTo>
                <a:lnTo>
                  <a:pt x="41" y="114"/>
                </a:lnTo>
                <a:lnTo>
                  <a:pt x="44" y="114"/>
                </a:lnTo>
                <a:lnTo>
                  <a:pt x="47" y="115"/>
                </a:lnTo>
                <a:lnTo>
                  <a:pt x="49" y="115"/>
                </a:lnTo>
                <a:lnTo>
                  <a:pt x="52" y="115"/>
                </a:lnTo>
                <a:lnTo>
                  <a:pt x="56" y="115"/>
                </a:lnTo>
                <a:lnTo>
                  <a:pt x="59" y="115"/>
                </a:lnTo>
                <a:lnTo>
                  <a:pt x="62" y="115"/>
                </a:lnTo>
                <a:lnTo>
                  <a:pt x="64" y="115"/>
                </a:lnTo>
                <a:lnTo>
                  <a:pt x="67" y="115"/>
                </a:lnTo>
                <a:lnTo>
                  <a:pt x="70" y="115"/>
                </a:lnTo>
                <a:lnTo>
                  <a:pt x="73" y="114"/>
                </a:lnTo>
                <a:lnTo>
                  <a:pt x="75" y="114"/>
                </a:lnTo>
                <a:lnTo>
                  <a:pt x="78" y="113"/>
                </a:lnTo>
                <a:lnTo>
                  <a:pt x="81" y="111"/>
                </a:lnTo>
                <a:lnTo>
                  <a:pt x="84" y="110"/>
                </a:lnTo>
                <a:lnTo>
                  <a:pt x="86" y="109"/>
                </a:lnTo>
                <a:lnTo>
                  <a:pt x="89" y="107"/>
                </a:lnTo>
                <a:lnTo>
                  <a:pt x="91" y="106"/>
                </a:lnTo>
                <a:lnTo>
                  <a:pt x="93" y="104"/>
                </a:lnTo>
                <a:lnTo>
                  <a:pt x="96" y="103"/>
                </a:lnTo>
                <a:lnTo>
                  <a:pt x="97" y="100"/>
                </a:lnTo>
                <a:lnTo>
                  <a:pt x="100" y="99"/>
                </a:lnTo>
                <a:lnTo>
                  <a:pt x="102" y="98"/>
                </a:lnTo>
                <a:lnTo>
                  <a:pt x="103" y="95"/>
                </a:lnTo>
                <a:lnTo>
                  <a:pt x="106" y="92"/>
                </a:lnTo>
                <a:lnTo>
                  <a:pt x="107" y="91"/>
                </a:lnTo>
                <a:lnTo>
                  <a:pt x="108" y="88"/>
                </a:lnTo>
                <a:lnTo>
                  <a:pt x="110" y="85"/>
                </a:lnTo>
                <a:lnTo>
                  <a:pt x="111" y="82"/>
                </a:lnTo>
                <a:lnTo>
                  <a:pt x="112" y="81"/>
                </a:lnTo>
                <a:lnTo>
                  <a:pt x="114" y="78"/>
                </a:lnTo>
                <a:lnTo>
                  <a:pt x="114" y="76"/>
                </a:lnTo>
                <a:lnTo>
                  <a:pt x="115" y="73"/>
                </a:lnTo>
                <a:lnTo>
                  <a:pt x="115" y="70"/>
                </a:lnTo>
                <a:lnTo>
                  <a:pt x="117" y="66"/>
                </a:lnTo>
                <a:lnTo>
                  <a:pt x="117" y="63"/>
                </a:lnTo>
                <a:lnTo>
                  <a:pt x="117" y="61"/>
                </a:lnTo>
                <a:lnTo>
                  <a:pt x="117" y="5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6" name="Freeform 72">
            <a:extLst>
              <a:ext uri="{FF2B5EF4-FFF2-40B4-BE49-F238E27FC236}">
                <a16:creationId xmlns:a16="http://schemas.microsoft.com/office/drawing/2014/main" id="{E27EE8AA-E693-8F40-8BED-FC7FECB7BDEA}"/>
              </a:ext>
            </a:extLst>
          </p:cNvPr>
          <p:cNvSpPr>
            <a:spLocks/>
          </p:cNvSpPr>
          <p:nvPr/>
        </p:nvSpPr>
        <p:spPr bwMode="auto">
          <a:xfrm>
            <a:off x="3886201" y="1336676"/>
            <a:ext cx="42863" cy="42863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0 h 55"/>
              <a:gd name="T20" fmla="*/ 2147483646 w 55"/>
              <a:gd name="T21" fmla="*/ 0 h 55"/>
              <a:gd name="T22" fmla="*/ 2147483646 w 55"/>
              <a:gd name="T23" fmla="*/ 0 h 55"/>
              <a:gd name="T24" fmla="*/ 2147483646 w 55"/>
              <a:gd name="T25" fmla="*/ 0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2147483646 w 55"/>
              <a:gd name="T45" fmla="*/ 2147483646 h 55"/>
              <a:gd name="T46" fmla="*/ 2147483646 w 55"/>
              <a:gd name="T47" fmla="*/ 2147483646 h 55"/>
              <a:gd name="T48" fmla="*/ 2147483646 w 55"/>
              <a:gd name="T49" fmla="*/ 2147483646 h 55"/>
              <a:gd name="T50" fmla="*/ 2147483646 w 55"/>
              <a:gd name="T51" fmla="*/ 2147483646 h 55"/>
              <a:gd name="T52" fmla="*/ 2147483646 w 55"/>
              <a:gd name="T53" fmla="*/ 2147483646 h 55"/>
              <a:gd name="T54" fmla="*/ 2147483646 w 55"/>
              <a:gd name="T55" fmla="*/ 2147483646 h 55"/>
              <a:gd name="T56" fmla="*/ 2147483646 w 55"/>
              <a:gd name="T57" fmla="*/ 2147483646 h 55"/>
              <a:gd name="T58" fmla="*/ 2147483646 w 55"/>
              <a:gd name="T59" fmla="*/ 2147483646 h 55"/>
              <a:gd name="T60" fmla="*/ 2147483646 w 55"/>
              <a:gd name="T61" fmla="*/ 2147483646 h 55"/>
              <a:gd name="T62" fmla="*/ 2147483646 w 55"/>
              <a:gd name="T63" fmla="*/ 2147483646 h 55"/>
              <a:gd name="T64" fmla="*/ 2147483646 w 55"/>
              <a:gd name="T65" fmla="*/ 2147483646 h 55"/>
              <a:gd name="T66" fmla="*/ 2147483646 w 55"/>
              <a:gd name="T67" fmla="*/ 2147483646 h 55"/>
              <a:gd name="T68" fmla="*/ 2147483646 w 55"/>
              <a:gd name="T69" fmla="*/ 2147483646 h 55"/>
              <a:gd name="T70" fmla="*/ 2147483646 w 55"/>
              <a:gd name="T71" fmla="*/ 2147483646 h 55"/>
              <a:gd name="T72" fmla="*/ 2147483646 w 55"/>
              <a:gd name="T73" fmla="*/ 2147483646 h 55"/>
              <a:gd name="T74" fmla="*/ 2147483646 w 55"/>
              <a:gd name="T75" fmla="*/ 2147483646 h 55"/>
              <a:gd name="T76" fmla="*/ 2147483646 w 55"/>
              <a:gd name="T77" fmla="*/ 2147483646 h 55"/>
              <a:gd name="T78" fmla="*/ 2147483646 w 55"/>
              <a:gd name="T79" fmla="*/ 2147483646 h 55"/>
              <a:gd name="T80" fmla="*/ 2147483646 w 55"/>
              <a:gd name="T81" fmla="*/ 2147483646 h 55"/>
              <a:gd name="T82" fmla="*/ 2147483646 w 55"/>
              <a:gd name="T83" fmla="*/ 2147483646 h 55"/>
              <a:gd name="T84" fmla="*/ 2147483646 w 55"/>
              <a:gd name="T85" fmla="*/ 2147483646 h 55"/>
              <a:gd name="T86" fmla="*/ 2147483646 w 55"/>
              <a:gd name="T87" fmla="*/ 2147483646 h 55"/>
              <a:gd name="T88" fmla="*/ 2147483646 w 55"/>
              <a:gd name="T89" fmla="*/ 2147483646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5" h="55">
                <a:moveTo>
                  <a:pt x="28" y="27"/>
                </a:moveTo>
                <a:lnTo>
                  <a:pt x="55" y="27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5" y="19"/>
                </a:lnTo>
                <a:lnTo>
                  <a:pt x="54" y="18"/>
                </a:lnTo>
                <a:lnTo>
                  <a:pt x="54" y="16"/>
                </a:lnTo>
                <a:lnTo>
                  <a:pt x="54" y="15"/>
                </a:lnTo>
                <a:lnTo>
                  <a:pt x="52" y="14"/>
                </a:lnTo>
                <a:lnTo>
                  <a:pt x="52" y="12"/>
                </a:lnTo>
                <a:lnTo>
                  <a:pt x="51" y="12"/>
                </a:lnTo>
                <a:lnTo>
                  <a:pt x="51" y="11"/>
                </a:lnTo>
                <a:lnTo>
                  <a:pt x="50" y="10"/>
                </a:lnTo>
                <a:lnTo>
                  <a:pt x="48" y="8"/>
                </a:lnTo>
                <a:lnTo>
                  <a:pt x="47" y="7"/>
                </a:lnTo>
                <a:lnTo>
                  <a:pt x="45" y="5"/>
                </a:lnTo>
                <a:lnTo>
                  <a:pt x="44" y="5"/>
                </a:lnTo>
                <a:lnTo>
                  <a:pt x="44" y="4"/>
                </a:lnTo>
                <a:lnTo>
                  <a:pt x="43" y="4"/>
                </a:lnTo>
                <a:lnTo>
                  <a:pt x="41" y="3"/>
                </a:lnTo>
                <a:lnTo>
                  <a:pt x="40" y="3"/>
                </a:lnTo>
                <a:lnTo>
                  <a:pt x="39" y="1"/>
                </a:lnTo>
                <a:lnTo>
                  <a:pt x="37" y="1"/>
                </a:lnTo>
                <a:lnTo>
                  <a:pt x="36" y="1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7" y="3"/>
                </a:lnTo>
                <a:lnTo>
                  <a:pt x="15" y="3"/>
                </a:lnTo>
                <a:lnTo>
                  <a:pt x="14" y="4"/>
                </a:lnTo>
                <a:lnTo>
                  <a:pt x="13" y="4"/>
                </a:lnTo>
                <a:lnTo>
                  <a:pt x="13" y="5"/>
                </a:lnTo>
                <a:lnTo>
                  <a:pt x="11" y="5"/>
                </a:lnTo>
                <a:lnTo>
                  <a:pt x="10" y="7"/>
                </a:lnTo>
                <a:lnTo>
                  <a:pt x="8" y="8"/>
                </a:lnTo>
                <a:lnTo>
                  <a:pt x="7" y="10"/>
                </a:lnTo>
                <a:lnTo>
                  <a:pt x="6" y="11"/>
                </a:lnTo>
                <a:lnTo>
                  <a:pt x="6" y="12"/>
                </a:lnTo>
                <a:lnTo>
                  <a:pt x="4" y="12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2" y="23"/>
                </a:lnTo>
                <a:lnTo>
                  <a:pt x="2" y="25"/>
                </a:lnTo>
                <a:lnTo>
                  <a:pt x="2" y="26"/>
                </a:lnTo>
                <a:lnTo>
                  <a:pt x="0" y="27"/>
                </a:lnTo>
                <a:lnTo>
                  <a:pt x="2" y="29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6"/>
                </a:lnTo>
                <a:lnTo>
                  <a:pt x="3" y="37"/>
                </a:lnTo>
                <a:lnTo>
                  <a:pt x="3" y="38"/>
                </a:lnTo>
                <a:lnTo>
                  <a:pt x="3" y="40"/>
                </a:lnTo>
                <a:lnTo>
                  <a:pt x="4" y="40"/>
                </a:lnTo>
                <a:lnTo>
                  <a:pt x="4" y="41"/>
                </a:lnTo>
                <a:lnTo>
                  <a:pt x="6" y="43"/>
                </a:lnTo>
                <a:lnTo>
                  <a:pt x="6" y="44"/>
                </a:lnTo>
                <a:lnTo>
                  <a:pt x="7" y="45"/>
                </a:lnTo>
                <a:lnTo>
                  <a:pt x="8" y="45"/>
                </a:lnTo>
                <a:lnTo>
                  <a:pt x="8" y="47"/>
                </a:lnTo>
                <a:lnTo>
                  <a:pt x="10" y="48"/>
                </a:lnTo>
                <a:lnTo>
                  <a:pt x="11" y="48"/>
                </a:lnTo>
                <a:lnTo>
                  <a:pt x="13" y="49"/>
                </a:lnTo>
                <a:lnTo>
                  <a:pt x="14" y="51"/>
                </a:lnTo>
                <a:lnTo>
                  <a:pt x="15" y="51"/>
                </a:lnTo>
                <a:lnTo>
                  <a:pt x="17" y="52"/>
                </a:lnTo>
                <a:lnTo>
                  <a:pt x="18" y="52"/>
                </a:lnTo>
                <a:lnTo>
                  <a:pt x="19" y="54"/>
                </a:lnTo>
                <a:lnTo>
                  <a:pt x="21" y="54"/>
                </a:lnTo>
                <a:lnTo>
                  <a:pt x="22" y="54"/>
                </a:lnTo>
                <a:lnTo>
                  <a:pt x="24" y="55"/>
                </a:lnTo>
                <a:lnTo>
                  <a:pt x="25" y="55"/>
                </a:lnTo>
                <a:lnTo>
                  <a:pt x="26" y="55"/>
                </a:lnTo>
                <a:lnTo>
                  <a:pt x="28" y="55"/>
                </a:lnTo>
                <a:lnTo>
                  <a:pt x="30" y="55"/>
                </a:lnTo>
                <a:lnTo>
                  <a:pt x="32" y="55"/>
                </a:lnTo>
                <a:lnTo>
                  <a:pt x="33" y="55"/>
                </a:lnTo>
                <a:lnTo>
                  <a:pt x="35" y="54"/>
                </a:lnTo>
                <a:lnTo>
                  <a:pt x="36" y="54"/>
                </a:lnTo>
                <a:lnTo>
                  <a:pt x="37" y="54"/>
                </a:lnTo>
                <a:lnTo>
                  <a:pt x="39" y="52"/>
                </a:lnTo>
                <a:lnTo>
                  <a:pt x="40" y="52"/>
                </a:lnTo>
                <a:lnTo>
                  <a:pt x="41" y="51"/>
                </a:lnTo>
                <a:lnTo>
                  <a:pt x="43" y="51"/>
                </a:lnTo>
                <a:lnTo>
                  <a:pt x="44" y="49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48" y="45"/>
                </a:lnTo>
                <a:lnTo>
                  <a:pt x="50" y="45"/>
                </a:lnTo>
                <a:lnTo>
                  <a:pt x="51" y="44"/>
                </a:lnTo>
                <a:lnTo>
                  <a:pt x="51" y="43"/>
                </a:lnTo>
                <a:lnTo>
                  <a:pt x="52" y="41"/>
                </a:lnTo>
                <a:lnTo>
                  <a:pt x="52" y="40"/>
                </a:lnTo>
                <a:lnTo>
                  <a:pt x="54" y="40"/>
                </a:lnTo>
                <a:lnTo>
                  <a:pt x="54" y="38"/>
                </a:lnTo>
                <a:lnTo>
                  <a:pt x="54" y="37"/>
                </a:lnTo>
                <a:lnTo>
                  <a:pt x="55" y="36"/>
                </a:lnTo>
                <a:lnTo>
                  <a:pt x="55" y="34"/>
                </a:lnTo>
                <a:lnTo>
                  <a:pt x="55" y="33"/>
                </a:lnTo>
                <a:lnTo>
                  <a:pt x="55" y="32"/>
                </a:lnTo>
                <a:lnTo>
                  <a:pt x="55" y="30"/>
                </a:lnTo>
                <a:lnTo>
                  <a:pt x="55" y="29"/>
                </a:lnTo>
                <a:lnTo>
                  <a:pt x="55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7" name="Freeform 73">
            <a:extLst>
              <a:ext uri="{FF2B5EF4-FFF2-40B4-BE49-F238E27FC236}">
                <a16:creationId xmlns:a16="http://schemas.microsoft.com/office/drawing/2014/main" id="{2413F418-4FF0-B24D-A828-BB3DF456E147}"/>
              </a:ext>
            </a:extLst>
          </p:cNvPr>
          <p:cNvSpPr>
            <a:spLocks/>
          </p:cNvSpPr>
          <p:nvPr/>
        </p:nvSpPr>
        <p:spPr bwMode="auto">
          <a:xfrm>
            <a:off x="3871914" y="1323975"/>
            <a:ext cx="53975" cy="52388"/>
          </a:xfrm>
          <a:custGeom>
            <a:avLst/>
            <a:gdLst>
              <a:gd name="T0" fmla="*/ 2147483646 w 67"/>
              <a:gd name="T1" fmla="*/ 2147483646 h 65"/>
              <a:gd name="T2" fmla="*/ 2147483646 w 67"/>
              <a:gd name="T3" fmla="*/ 2147483646 h 65"/>
              <a:gd name="T4" fmla="*/ 2147483646 w 67"/>
              <a:gd name="T5" fmla="*/ 2147483646 h 65"/>
              <a:gd name="T6" fmla="*/ 2147483646 w 67"/>
              <a:gd name="T7" fmla="*/ 2147483646 h 65"/>
              <a:gd name="T8" fmla="*/ 2147483646 w 67"/>
              <a:gd name="T9" fmla="*/ 2147483646 h 65"/>
              <a:gd name="T10" fmla="*/ 2147483646 w 67"/>
              <a:gd name="T11" fmla="*/ 2147483646 h 65"/>
              <a:gd name="T12" fmla="*/ 2147483646 w 67"/>
              <a:gd name="T13" fmla="*/ 2147483646 h 65"/>
              <a:gd name="T14" fmla="*/ 2147483646 w 67"/>
              <a:gd name="T15" fmla="*/ 2147483646 h 65"/>
              <a:gd name="T16" fmla="*/ 2147483646 w 67"/>
              <a:gd name="T17" fmla="*/ 2147483646 h 65"/>
              <a:gd name="T18" fmla="*/ 2147483646 w 67"/>
              <a:gd name="T19" fmla="*/ 0 h 65"/>
              <a:gd name="T20" fmla="*/ 2147483646 w 67"/>
              <a:gd name="T21" fmla="*/ 0 h 65"/>
              <a:gd name="T22" fmla="*/ 2147483646 w 67"/>
              <a:gd name="T23" fmla="*/ 0 h 65"/>
              <a:gd name="T24" fmla="*/ 2147483646 w 67"/>
              <a:gd name="T25" fmla="*/ 0 h 65"/>
              <a:gd name="T26" fmla="*/ 2147483646 w 67"/>
              <a:gd name="T27" fmla="*/ 2147483646 h 65"/>
              <a:gd name="T28" fmla="*/ 2147483646 w 67"/>
              <a:gd name="T29" fmla="*/ 2147483646 h 65"/>
              <a:gd name="T30" fmla="*/ 2147483646 w 67"/>
              <a:gd name="T31" fmla="*/ 2147483646 h 65"/>
              <a:gd name="T32" fmla="*/ 2147483646 w 67"/>
              <a:gd name="T33" fmla="*/ 2147483646 h 65"/>
              <a:gd name="T34" fmla="*/ 2147483646 w 67"/>
              <a:gd name="T35" fmla="*/ 2147483646 h 65"/>
              <a:gd name="T36" fmla="*/ 2147483646 w 67"/>
              <a:gd name="T37" fmla="*/ 2147483646 h 65"/>
              <a:gd name="T38" fmla="*/ 2147483646 w 67"/>
              <a:gd name="T39" fmla="*/ 2147483646 h 65"/>
              <a:gd name="T40" fmla="*/ 2147483646 w 67"/>
              <a:gd name="T41" fmla="*/ 2147483646 h 65"/>
              <a:gd name="T42" fmla="*/ 0 w 67"/>
              <a:gd name="T43" fmla="*/ 2147483646 h 65"/>
              <a:gd name="T44" fmla="*/ 0 w 67"/>
              <a:gd name="T45" fmla="*/ 2147483646 h 65"/>
              <a:gd name="T46" fmla="*/ 2147483646 w 67"/>
              <a:gd name="T47" fmla="*/ 2147483646 h 65"/>
              <a:gd name="T48" fmla="*/ 2147483646 w 67"/>
              <a:gd name="T49" fmla="*/ 2147483646 h 65"/>
              <a:gd name="T50" fmla="*/ 2147483646 w 67"/>
              <a:gd name="T51" fmla="*/ 2147483646 h 65"/>
              <a:gd name="T52" fmla="*/ 2147483646 w 67"/>
              <a:gd name="T53" fmla="*/ 2147483646 h 65"/>
              <a:gd name="T54" fmla="*/ 2147483646 w 67"/>
              <a:gd name="T55" fmla="*/ 2147483646 h 65"/>
              <a:gd name="T56" fmla="*/ 2147483646 w 67"/>
              <a:gd name="T57" fmla="*/ 2147483646 h 65"/>
              <a:gd name="T58" fmla="*/ 2147483646 w 67"/>
              <a:gd name="T59" fmla="*/ 2147483646 h 65"/>
              <a:gd name="T60" fmla="*/ 2147483646 w 67"/>
              <a:gd name="T61" fmla="*/ 2147483646 h 65"/>
              <a:gd name="T62" fmla="*/ 2147483646 w 67"/>
              <a:gd name="T63" fmla="*/ 2147483646 h 65"/>
              <a:gd name="T64" fmla="*/ 2147483646 w 67"/>
              <a:gd name="T65" fmla="*/ 2147483646 h 65"/>
              <a:gd name="T66" fmla="*/ 2147483646 w 67"/>
              <a:gd name="T67" fmla="*/ 2147483646 h 65"/>
              <a:gd name="T68" fmla="*/ 2147483646 w 67"/>
              <a:gd name="T69" fmla="*/ 2147483646 h 65"/>
              <a:gd name="T70" fmla="*/ 2147483646 w 67"/>
              <a:gd name="T71" fmla="*/ 2147483646 h 65"/>
              <a:gd name="T72" fmla="*/ 2147483646 w 67"/>
              <a:gd name="T73" fmla="*/ 2147483646 h 65"/>
              <a:gd name="T74" fmla="*/ 2147483646 w 67"/>
              <a:gd name="T75" fmla="*/ 2147483646 h 65"/>
              <a:gd name="T76" fmla="*/ 2147483646 w 67"/>
              <a:gd name="T77" fmla="*/ 2147483646 h 65"/>
              <a:gd name="T78" fmla="*/ 2147483646 w 67"/>
              <a:gd name="T79" fmla="*/ 2147483646 h 65"/>
              <a:gd name="T80" fmla="*/ 2147483646 w 67"/>
              <a:gd name="T81" fmla="*/ 2147483646 h 65"/>
              <a:gd name="T82" fmla="*/ 2147483646 w 67"/>
              <a:gd name="T83" fmla="*/ 2147483646 h 65"/>
              <a:gd name="T84" fmla="*/ 2147483646 w 67"/>
              <a:gd name="T85" fmla="*/ 2147483646 h 65"/>
              <a:gd name="T86" fmla="*/ 2147483646 w 67"/>
              <a:gd name="T87" fmla="*/ 2147483646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5">
                <a:moveTo>
                  <a:pt x="67" y="32"/>
                </a:moveTo>
                <a:lnTo>
                  <a:pt x="67" y="31"/>
                </a:lnTo>
                <a:lnTo>
                  <a:pt x="67" y="30"/>
                </a:lnTo>
                <a:lnTo>
                  <a:pt x="67" y="27"/>
                </a:lnTo>
                <a:lnTo>
                  <a:pt x="67" y="26"/>
                </a:lnTo>
                <a:lnTo>
                  <a:pt x="66" y="24"/>
                </a:lnTo>
                <a:lnTo>
                  <a:pt x="66" y="23"/>
                </a:lnTo>
                <a:lnTo>
                  <a:pt x="66" y="21"/>
                </a:lnTo>
                <a:lnTo>
                  <a:pt x="64" y="20"/>
                </a:lnTo>
                <a:lnTo>
                  <a:pt x="64" y="17"/>
                </a:lnTo>
                <a:lnTo>
                  <a:pt x="63" y="16"/>
                </a:lnTo>
                <a:lnTo>
                  <a:pt x="63" y="15"/>
                </a:lnTo>
                <a:lnTo>
                  <a:pt x="61" y="13"/>
                </a:lnTo>
                <a:lnTo>
                  <a:pt x="60" y="12"/>
                </a:lnTo>
                <a:lnTo>
                  <a:pt x="59" y="10"/>
                </a:lnTo>
                <a:lnTo>
                  <a:pt x="57" y="9"/>
                </a:lnTo>
                <a:lnTo>
                  <a:pt x="56" y="8"/>
                </a:lnTo>
                <a:lnTo>
                  <a:pt x="55" y="6"/>
                </a:lnTo>
                <a:lnTo>
                  <a:pt x="53" y="5"/>
                </a:lnTo>
                <a:lnTo>
                  <a:pt x="52" y="5"/>
                </a:lnTo>
                <a:lnTo>
                  <a:pt x="51" y="4"/>
                </a:lnTo>
                <a:lnTo>
                  <a:pt x="49" y="4"/>
                </a:lnTo>
                <a:lnTo>
                  <a:pt x="48" y="2"/>
                </a:lnTo>
                <a:lnTo>
                  <a:pt x="46" y="2"/>
                </a:lnTo>
                <a:lnTo>
                  <a:pt x="45" y="1"/>
                </a:lnTo>
                <a:lnTo>
                  <a:pt x="44" y="1"/>
                </a:lnTo>
                <a:lnTo>
                  <a:pt x="42" y="0"/>
                </a:lnTo>
                <a:lnTo>
                  <a:pt x="41" y="0"/>
                </a:lnTo>
                <a:lnTo>
                  <a:pt x="38" y="0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3" y="1"/>
                </a:lnTo>
                <a:lnTo>
                  <a:pt x="22" y="1"/>
                </a:lnTo>
                <a:lnTo>
                  <a:pt x="20" y="2"/>
                </a:lnTo>
                <a:lnTo>
                  <a:pt x="19" y="2"/>
                </a:lnTo>
                <a:lnTo>
                  <a:pt x="18" y="4"/>
                </a:lnTo>
                <a:lnTo>
                  <a:pt x="16" y="4"/>
                </a:lnTo>
                <a:lnTo>
                  <a:pt x="15" y="5"/>
                </a:lnTo>
                <a:lnTo>
                  <a:pt x="13" y="5"/>
                </a:lnTo>
                <a:lnTo>
                  <a:pt x="12" y="6"/>
                </a:lnTo>
                <a:lnTo>
                  <a:pt x="11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7" y="12"/>
                </a:lnTo>
                <a:lnTo>
                  <a:pt x="5" y="13"/>
                </a:lnTo>
                <a:lnTo>
                  <a:pt x="5" y="15"/>
                </a:lnTo>
                <a:lnTo>
                  <a:pt x="4" y="16"/>
                </a:lnTo>
                <a:lnTo>
                  <a:pt x="4" y="17"/>
                </a:lnTo>
                <a:lnTo>
                  <a:pt x="2" y="20"/>
                </a:lnTo>
                <a:lnTo>
                  <a:pt x="2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6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2"/>
                </a:lnTo>
                <a:lnTo>
                  <a:pt x="7" y="53"/>
                </a:lnTo>
                <a:lnTo>
                  <a:pt x="8" y="54"/>
                </a:lnTo>
                <a:lnTo>
                  <a:pt x="9" y="54"/>
                </a:lnTo>
                <a:lnTo>
                  <a:pt x="9" y="56"/>
                </a:lnTo>
                <a:lnTo>
                  <a:pt x="11" y="57"/>
                </a:lnTo>
                <a:lnTo>
                  <a:pt x="12" y="59"/>
                </a:lnTo>
                <a:lnTo>
                  <a:pt x="13" y="60"/>
                </a:lnTo>
                <a:lnTo>
                  <a:pt x="15" y="60"/>
                </a:lnTo>
                <a:lnTo>
                  <a:pt x="16" y="61"/>
                </a:lnTo>
                <a:lnTo>
                  <a:pt x="18" y="61"/>
                </a:lnTo>
                <a:lnTo>
                  <a:pt x="19" y="63"/>
                </a:lnTo>
                <a:lnTo>
                  <a:pt x="20" y="64"/>
                </a:lnTo>
                <a:lnTo>
                  <a:pt x="22" y="64"/>
                </a:lnTo>
                <a:lnTo>
                  <a:pt x="23" y="64"/>
                </a:lnTo>
                <a:lnTo>
                  <a:pt x="26" y="65"/>
                </a:lnTo>
                <a:lnTo>
                  <a:pt x="27" y="65"/>
                </a:lnTo>
                <a:lnTo>
                  <a:pt x="29" y="65"/>
                </a:lnTo>
                <a:lnTo>
                  <a:pt x="30" y="65"/>
                </a:lnTo>
                <a:lnTo>
                  <a:pt x="31" y="65"/>
                </a:lnTo>
                <a:lnTo>
                  <a:pt x="34" y="65"/>
                </a:lnTo>
                <a:lnTo>
                  <a:pt x="35" y="65"/>
                </a:lnTo>
                <a:lnTo>
                  <a:pt x="37" y="65"/>
                </a:lnTo>
                <a:lnTo>
                  <a:pt x="38" y="65"/>
                </a:lnTo>
                <a:lnTo>
                  <a:pt x="41" y="65"/>
                </a:lnTo>
                <a:lnTo>
                  <a:pt x="42" y="65"/>
                </a:lnTo>
                <a:lnTo>
                  <a:pt x="44" y="64"/>
                </a:lnTo>
                <a:lnTo>
                  <a:pt x="45" y="64"/>
                </a:lnTo>
                <a:lnTo>
                  <a:pt x="46" y="64"/>
                </a:lnTo>
                <a:lnTo>
                  <a:pt x="48" y="63"/>
                </a:lnTo>
                <a:lnTo>
                  <a:pt x="49" y="61"/>
                </a:lnTo>
                <a:lnTo>
                  <a:pt x="51" y="61"/>
                </a:lnTo>
                <a:lnTo>
                  <a:pt x="52" y="60"/>
                </a:lnTo>
                <a:lnTo>
                  <a:pt x="53" y="60"/>
                </a:lnTo>
                <a:lnTo>
                  <a:pt x="55" y="59"/>
                </a:lnTo>
                <a:lnTo>
                  <a:pt x="56" y="57"/>
                </a:lnTo>
                <a:lnTo>
                  <a:pt x="57" y="56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61" y="52"/>
                </a:lnTo>
                <a:lnTo>
                  <a:pt x="63" y="50"/>
                </a:lnTo>
                <a:lnTo>
                  <a:pt x="63" y="49"/>
                </a:lnTo>
                <a:lnTo>
                  <a:pt x="64" y="48"/>
                </a:lnTo>
                <a:lnTo>
                  <a:pt x="64" y="46"/>
                </a:lnTo>
                <a:lnTo>
                  <a:pt x="66" y="43"/>
                </a:lnTo>
                <a:lnTo>
                  <a:pt x="66" y="42"/>
                </a:lnTo>
                <a:lnTo>
                  <a:pt x="66" y="41"/>
                </a:lnTo>
                <a:lnTo>
                  <a:pt x="67" y="39"/>
                </a:lnTo>
                <a:lnTo>
                  <a:pt x="67" y="38"/>
                </a:lnTo>
                <a:lnTo>
                  <a:pt x="67" y="37"/>
                </a:lnTo>
                <a:lnTo>
                  <a:pt x="67" y="34"/>
                </a:lnTo>
                <a:lnTo>
                  <a:pt x="67" y="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8" name="Freeform 74">
            <a:extLst>
              <a:ext uri="{FF2B5EF4-FFF2-40B4-BE49-F238E27FC236}">
                <a16:creationId xmlns:a16="http://schemas.microsoft.com/office/drawing/2014/main" id="{79F7965F-C294-F94D-8ABC-5B95C83B411D}"/>
              </a:ext>
            </a:extLst>
          </p:cNvPr>
          <p:cNvSpPr>
            <a:spLocks/>
          </p:cNvSpPr>
          <p:nvPr/>
        </p:nvSpPr>
        <p:spPr bwMode="auto">
          <a:xfrm>
            <a:off x="4800601" y="1336676"/>
            <a:ext cx="42863" cy="42863"/>
          </a:xfrm>
          <a:custGeom>
            <a:avLst/>
            <a:gdLst>
              <a:gd name="T0" fmla="*/ 2147483646 w 54"/>
              <a:gd name="T1" fmla="*/ 2147483646 h 55"/>
              <a:gd name="T2" fmla="*/ 2147483646 w 54"/>
              <a:gd name="T3" fmla="*/ 2147483646 h 55"/>
              <a:gd name="T4" fmla="*/ 2147483646 w 54"/>
              <a:gd name="T5" fmla="*/ 2147483646 h 55"/>
              <a:gd name="T6" fmla="*/ 2147483646 w 54"/>
              <a:gd name="T7" fmla="*/ 2147483646 h 55"/>
              <a:gd name="T8" fmla="*/ 2147483646 w 54"/>
              <a:gd name="T9" fmla="*/ 2147483646 h 55"/>
              <a:gd name="T10" fmla="*/ 2147483646 w 54"/>
              <a:gd name="T11" fmla="*/ 2147483646 h 55"/>
              <a:gd name="T12" fmla="*/ 2147483646 w 54"/>
              <a:gd name="T13" fmla="*/ 2147483646 h 55"/>
              <a:gd name="T14" fmla="*/ 2147483646 w 54"/>
              <a:gd name="T15" fmla="*/ 2147483646 h 55"/>
              <a:gd name="T16" fmla="*/ 2147483646 w 54"/>
              <a:gd name="T17" fmla="*/ 2147483646 h 55"/>
              <a:gd name="T18" fmla="*/ 2147483646 w 54"/>
              <a:gd name="T19" fmla="*/ 0 h 55"/>
              <a:gd name="T20" fmla="*/ 2147483646 w 54"/>
              <a:gd name="T21" fmla="*/ 0 h 55"/>
              <a:gd name="T22" fmla="*/ 2147483646 w 54"/>
              <a:gd name="T23" fmla="*/ 0 h 55"/>
              <a:gd name="T24" fmla="*/ 2147483646 w 54"/>
              <a:gd name="T25" fmla="*/ 0 h 55"/>
              <a:gd name="T26" fmla="*/ 2147483646 w 54"/>
              <a:gd name="T27" fmla="*/ 2147483646 h 55"/>
              <a:gd name="T28" fmla="*/ 2147483646 w 54"/>
              <a:gd name="T29" fmla="*/ 2147483646 h 55"/>
              <a:gd name="T30" fmla="*/ 2147483646 w 54"/>
              <a:gd name="T31" fmla="*/ 2147483646 h 55"/>
              <a:gd name="T32" fmla="*/ 2147483646 w 54"/>
              <a:gd name="T33" fmla="*/ 2147483646 h 55"/>
              <a:gd name="T34" fmla="*/ 2147483646 w 54"/>
              <a:gd name="T35" fmla="*/ 2147483646 h 55"/>
              <a:gd name="T36" fmla="*/ 2147483646 w 54"/>
              <a:gd name="T37" fmla="*/ 2147483646 h 55"/>
              <a:gd name="T38" fmla="*/ 2147483646 w 54"/>
              <a:gd name="T39" fmla="*/ 2147483646 h 55"/>
              <a:gd name="T40" fmla="*/ 2147483646 w 54"/>
              <a:gd name="T41" fmla="*/ 2147483646 h 55"/>
              <a:gd name="T42" fmla="*/ 2147483646 w 54"/>
              <a:gd name="T43" fmla="*/ 2147483646 h 55"/>
              <a:gd name="T44" fmla="*/ 2147483646 w 54"/>
              <a:gd name="T45" fmla="*/ 2147483646 h 55"/>
              <a:gd name="T46" fmla="*/ 2147483646 w 54"/>
              <a:gd name="T47" fmla="*/ 2147483646 h 55"/>
              <a:gd name="T48" fmla="*/ 2147483646 w 54"/>
              <a:gd name="T49" fmla="*/ 2147483646 h 55"/>
              <a:gd name="T50" fmla="*/ 2147483646 w 54"/>
              <a:gd name="T51" fmla="*/ 2147483646 h 55"/>
              <a:gd name="T52" fmla="*/ 2147483646 w 54"/>
              <a:gd name="T53" fmla="*/ 2147483646 h 55"/>
              <a:gd name="T54" fmla="*/ 2147483646 w 54"/>
              <a:gd name="T55" fmla="*/ 2147483646 h 55"/>
              <a:gd name="T56" fmla="*/ 2147483646 w 54"/>
              <a:gd name="T57" fmla="*/ 2147483646 h 55"/>
              <a:gd name="T58" fmla="*/ 2147483646 w 54"/>
              <a:gd name="T59" fmla="*/ 2147483646 h 55"/>
              <a:gd name="T60" fmla="*/ 2147483646 w 54"/>
              <a:gd name="T61" fmla="*/ 2147483646 h 55"/>
              <a:gd name="T62" fmla="*/ 2147483646 w 54"/>
              <a:gd name="T63" fmla="*/ 2147483646 h 55"/>
              <a:gd name="T64" fmla="*/ 2147483646 w 54"/>
              <a:gd name="T65" fmla="*/ 2147483646 h 55"/>
              <a:gd name="T66" fmla="*/ 2147483646 w 54"/>
              <a:gd name="T67" fmla="*/ 2147483646 h 55"/>
              <a:gd name="T68" fmla="*/ 2147483646 w 54"/>
              <a:gd name="T69" fmla="*/ 2147483646 h 55"/>
              <a:gd name="T70" fmla="*/ 2147483646 w 54"/>
              <a:gd name="T71" fmla="*/ 2147483646 h 55"/>
              <a:gd name="T72" fmla="*/ 2147483646 w 54"/>
              <a:gd name="T73" fmla="*/ 2147483646 h 55"/>
              <a:gd name="T74" fmla="*/ 2147483646 w 54"/>
              <a:gd name="T75" fmla="*/ 2147483646 h 55"/>
              <a:gd name="T76" fmla="*/ 2147483646 w 54"/>
              <a:gd name="T77" fmla="*/ 2147483646 h 55"/>
              <a:gd name="T78" fmla="*/ 2147483646 w 54"/>
              <a:gd name="T79" fmla="*/ 2147483646 h 55"/>
              <a:gd name="T80" fmla="*/ 2147483646 w 54"/>
              <a:gd name="T81" fmla="*/ 2147483646 h 55"/>
              <a:gd name="T82" fmla="*/ 2147483646 w 54"/>
              <a:gd name="T83" fmla="*/ 2147483646 h 55"/>
              <a:gd name="T84" fmla="*/ 2147483646 w 54"/>
              <a:gd name="T85" fmla="*/ 2147483646 h 55"/>
              <a:gd name="T86" fmla="*/ 2147483646 w 54"/>
              <a:gd name="T87" fmla="*/ 2147483646 h 55"/>
              <a:gd name="T88" fmla="*/ 2147483646 w 54"/>
              <a:gd name="T89" fmla="*/ 2147483646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4" h="55">
                <a:moveTo>
                  <a:pt x="27" y="27"/>
                </a:moveTo>
                <a:lnTo>
                  <a:pt x="54" y="27"/>
                </a:lnTo>
                <a:lnTo>
                  <a:pt x="54" y="26"/>
                </a:lnTo>
                <a:lnTo>
                  <a:pt x="54" y="25"/>
                </a:lnTo>
                <a:lnTo>
                  <a:pt x="54" y="23"/>
                </a:lnTo>
                <a:lnTo>
                  <a:pt x="54" y="22"/>
                </a:lnTo>
                <a:lnTo>
                  <a:pt x="54" y="21"/>
                </a:lnTo>
                <a:lnTo>
                  <a:pt x="54" y="19"/>
                </a:lnTo>
                <a:lnTo>
                  <a:pt x="53" y="18"/>
                </a:lnTo>
                <a:lnTo>
                  <a:pt x="53" y="16"/>
                </a:lnTo>
                <a:lnTo>
                  <a:pt x="53" y="15"/>
                </a:lnTo>
                <a:lnTo>
                  <a:pt x="52" y="14"/>
                </a:lnTo>
                <a:lnTo>
                  <a:pt x="52" y="12"/>
                </a:lnTo>
                <a:lnTo>
                  <a:pt x="50" y="12"/>
                </a:lnTo>
                <a:lnTo>
                  <a:pt x="50" y="11"/>
                </a:lnTo>
                <a:lnTo>
                  <a:pt x="49" y="10"/>
                </a:lnTo>
                <a:lnTo>
                  <a:pt x="48" y="8"/>
                </a:lnTo>
                <a:lnTo>
                  <a:pt x="46" y="7"/>
                </a:lnTo>
                <a:lnTo>
                  <a:pt x="45" y="5"/>
                </a:lnTo>
                <a:lnTo>
                  <a:pt x="44" y="5"/>
                </a:lnTo>
                <a:lnTo>
                  <a:pt x="44" y="4"/>
                </a:lnTo>
                <a:lnTo>
                  <a:pt x="42" y="4"/>
                </a:lnTo>
                <a:lnTo>
                  <a:pt x="41" y="3"/>
                </a:lnTo>
                <a:lnTo>
                  <a:pt x="39" y="3"/>
                </a:lnTo>
                <a:lnTo>
                  <a:pt x="38" y="1"/>
                </a:lnTo>
                <a:lnTo>
                  <a:pt x="37" y="1"/>
                </a:lnTo>
                <a:lnTo>
                  <a:pt x="35" y="1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6" y="3"/>
                </a:lnTo>
                <a:lnTo>
                  <a:pt x="15" y="3"/>
                </a:lnTo>
                <a:lnTo>
                  <a:pt x="13" y="4"/>
                </a:lnTo>
                <a:lnTo>
                  <a:pt x="12" y="4"/>
                </a:lnTo>
                <a:lnTo>
                  <a:pt x="12" y="5"/>
                </a:lnTo>
                <a:lnTo>
                  <a:pt x="11" y="5"/>
                </a:lnTo>
                <a:lnTo>
                  <a:pt x="9" y="7"/>
                </a:lnTo>
                <a:lnTo>
                  <a:pt x="8" y="8"/>
                </a:lnTo>
                <a:lnTo>
                  <a:pt x="6" y="10"/>
                </a:lnTo>
                <a:lnTo>
                  <a:pt x="5" y="11"/>
                </a:lnTo>
                <a:lnTo>
                  <a:pt x="5" y="12"/>
                </a:lnTo>
                <a:lnTo>
                  <a:pt x="4" y="12"/>
                </a:lnTo>
                <a:lnTo>
                  <a:pt x="4" y="14"/>
                </a:lnTo>
                <a:lnTo>
                  <a:pt x="2" y="15"/>
                </a:lnTo>
                <a:lnTo>
                  <a:pt x="2" y="16"/>
                </a:lnTo>
                <a:lnTo>
                  <a:pt x="2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7"/>
                </a:lnTo>
                <a:lnTo>
                  <a:pt x="1" y="29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2" y="37"/>
                </a:lnTo>
                <a:lnTo>
                  <a:pt x="2" y="38"/>
                </a:lnTo>
                <a:lnTo>
                  <a:pt x="2" y="40"/>
                </a:lnTo>
                <a:lnTo>
                  <a:pt x="4" y="40"/>
                </a:lnTo>
                <a:lnTo>
                  <a:pt x="4" y="41"/>
                </a:lnTo>
                <a:lnTo>
                  <a:pt x="5" y="43"/>
                </a:lnTo>
                <a:lnTo>
                  <a:pt x="5" y="44"/>
                </a:lnTo>
                <a:lnTo>
                  <a:pt x="6" y="45"/>
                </a:lnTo>
                <a:lnTo>
                  <a:pt x="8" y="45"/>
                </a:lnTo>
                <a:lnTo>
                  <a:pt x="8" y="47"/>
                </a:lnTo>
                <a:lnTo>
                  <a:pt x="9" y="48"/>
                </a:lnTo>
                <a:lnTo>
                  <a:pt x="11" y="48"/>
                </a:lnTo>
                <a:lnTo>
                  <a:pt x="12" y="49"/>
                </a:lnTo>
                <a:lnTo>
                  <a:pt x="13" y="51"/>
                </a:lnTo>
                <a:lnTo>
                  <a:pt x="15" y="51"/>
                </a:lnTo>
                <a:lnTo>
                  <a:pt x="16" y="52"/>
                </a:lnTo>
                <a:lnTo>
                  <a:pt x="17" y="52"/>
                </a:lnTo>
                <a:lnTo>
                  <a:pt x="19" y="54"/>
                </a:lnTo>
                <a:lnTo>
                  <a:pt x="20" y="54"/>
                </a:lnTo>
                <a:lnTo>
                  <a:pt x="22" y="54"/>
                </a:lnTo>
                <a:lnTo>
                  <a:pt x="23" y="55"/>
                </a:lnTo>
                <a:lnTo>
                  <a:pt x="24" y="55"/>
                </a:lnTo>
                <a:lnTo>
                  <a:pt x="26" y="55"/>
                </a:lnTo>
                <a:lnTo>
                  <a:pt x="27" y="55"/>
                </a:lnTo>
                <a:lnTo>
                  <a:pt x="30" y="55"/>
                </a:lnTo>
                <a:lnTo>
                  <a:pt x="31" y="55"/>
                </a:lnTo>
                <a:lnTo>
                  <a:pt x="33" y="55"/>
                </a:lnTo>
                <a:lnTo>
                  <a:pt x="34" y="54"/>
                </a:lnTo>
                <a:lnTo>
                  <a:pt x="35" y="54"/>
                </a:lnTo>
                <a:lnTo>
                  <a:pt x="37" y="54"/>
                </a:lnTo>
                <a:lnTo>
                  <a:pt x="38" y="52"/>
                </a:lnTo>
                <a:lnTo>
                  <a:pt x="39" y="52"/>
                </a:lnTo>
                <a:lnTo>
                  <a:pt x="41" y="51"/>
                </a:lnTo>
                <a:lnTo>
                  <a:pt x="42" y="51"/>
                </a:lnTo>
                <a:lnTo>
                  <a:pt x="44" y="49"/>
                </a:lnTo>
                <a:lnTo>
                  <a:pt x="45" y="48"/>
                </a:lnTo>
                <a:lnTo>
                  <a:pt x="46" y="48"/>
                </a:lnTo>
                <a:lnTo>
                  <a:pt x="48" y="47"/>
                </a:lnTo>
                <a:lnTo>
                  <a:pt x="48" y="45"/>
                </a:lnTo>
                <a:lnTo>
                  <a:pt x="49" y="45"/>
                </a:lnTo>
                <a:lnTo>
                  <a:pt x="50" y="44"/>
                </a:lnTo>
                <a:lnTo>
                  <a:pt x="50" y="43"/>
                </a:lnTo>
                <a:lnTo>
                  <a:pt x="52" y="41"/>
                </a:lnTo>
                <a:lnTo>
                  <a:pt x="52" y="40"/>
                </a:lnTo>
                <a:lnTo>
                  <a:pt x="53" y="40"/>
                </a:lnTo>
                <a:lnTo>
                  <a:pt x="53" y="38"/>
                </a:lnTo>
                <a:lnTo>
                  <a:pt x="53" y="37"/>
                </a:lnTo>
                <a:lnTo>
                  <a:pt x="54" y="36"/>
                </a:lnTo>
                <a:lnTo>
                  <a:pt x="54" y="34"/>
                </a:lnTo>
                <a:lnTo>
                  <a:pt x="54" y="33"/>
                </a:lnTo>
                <a:lnTo>
                  <a:pt x="54" y="32"/>
                </a:lnTo>
                <a:lnTo>
                  <a:pt x="54" y="30"/>
                </a:lnTo>
                <a:lnTo>
                  <a:pt x="54" y="29"/>
                </a:lnTo>
                <a:lnTo>
                  <a:pt x="54" y="27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9" name="Freeform 75">
            <a:extLst>
              <a:ext uri="{FF2B5EF4-FFF2-40B4-BE49-F238E27FC236}">
                <a16:creationId xmlns:a16="http://schemas.microsoft.com/office/drawing/2014/main" id="{038A922D-6566-B346-B826-BE7B4D227995}"/>
              </a:ext>
            </a:extLst>
          </p:cNvPr>
          <p:cNvSpPr>
            <a:spLocks/>
          </p:cNvSpPr>
          <p:nvPr/>
        </p:nvSpPr>
        <p:spPr bwMode="auto">
          <a:xfrm>
            <a:off x="4808539" y="1323975"/>
            <a:ext cx="53975" cy="52388"/>
          </a:xfrm>
          <a:custGeom>
            <a:avLst/>
            <a:gdLst>
              <a:gd name="T0" fmla="*/ 2147483646 w 67"/>
              <a:gd name="T1" fmla="*/ 2147483646 h 65"/>
              <a:gd name="T2" fmla="*/ 2147483646 w 67"/>
              <a:gd name="T3" fmla="*/ 2147483646 h 65"/>
              <a:gd name="T4" fmla="*/ 2147483646 w 67"/>
              <a:gd name="T5" fmla="*/ 2147483646 h 65"/>
              <a:gd name="T6" fmla="*/ 2147483646 w 67"/>
              <a:gd name="T7" fmla="*/ 2147483646 h 65"/>
              <a:gd name="T8" fmla="*/ 2147483646 w 67"/>
              <a:gd name="T9" fmla="*/ 2147483646 h 65"/>
              <a:gd name="T10" fmla="*/ 2147483646 w 67"/>
              <a:gd name="T11" fmla="*/ 2147483646 h 65"/>
              <a:gd name="T12" fmla="*/ 2147483646 w 67"/>
              <a:gd name="T13" fmla="*/ 2147483646 h 65"/>
              <a:gd name="T14" fmla="*/ 2147483646 w 67"/>
              <a:gd name="T15" fmla="*/ 2147483646 h 65"/>
              <a:gd name="T16" fmla="*/ 2147483646 w 67"/>
              <a:gd name="T17" fmla="*/ 2147483646 h 65"/>
              <a:gd name="T18" fmla="*/ 2147483646 w 67"/>
              <a:gd name="T19" fmla="*/ 0 h 65"/>
              <a:gd name="T20" fmla="*/ 2147483646 w 67"/>
              <a:gd name="T21" fmla="*/ 0 h 65"/>
              <a:gd name="T22" fmla="*/ 2147483646 w 67"/>
              <a:gd name="T23" fmla="*/ 0 h 65"/>
              <a:gd name="T24" fmla="*/ 2147483646 w 67"/>
              <a:gd name="T25" fmla="*/ 0 h 65"/>
              <a:gd name="T26" fmla="*/ 2147483646 w 67"/>
              <a:gd name="T27" fmla="*/ 2147483646 h 65"/>
              <a:gd name="T28" fmla="*/ 2147483646 w 67"/>
              <a:gd name="T29" fmla="*/ 2147483646 h 65"/>
              <a:gd name="T30" fmla="*/ 2147483646 w 67"/>
              <a:gd name="T31" fmla="*/ 2147483646 h 65"/>
              <a:gd name="T32" fmla="*/ 2147483646 w 67"/>
              <a:gd name="T33" fmla="*/ 2147483646 h 65"/>
              <a:gd name="T34" fmla="*/ 2147483646 w 67"/>
              <a:gd name="T35" fmla="*/ 2147483646 h 65"/>
              <a:gd name="T36" fmla="*/ 2147483646 w 67"/>
              <a:gd name="T37" fmla="*/ 2147483646 h 65"/>
              <a:gd name="T38" fmla="*/ 2147483646 w 67"/>
              <a:gd name="T39" fmla="*/ 2147483646 h 65"/>
              <a:gd name="T40" fmla="*/ 2147483646 w 67"/>
              <a:gd name="T41" fmla="*/ 2147483646 h 65"/>
              <a:gd name="T42" fmla="*/ 0 w 67"/>
              <a:gd name="T43" fmla="*/ 2147483646 h 65"/>
              <a:gd name="T44" fmla="*/ 0 w 67"/>
              <a:gd name="T45" fmla="*/ 2147483646 h 65"/>
              <a:gd name="T46" fmla="*/ 2147483646 w 67"/>
              <a:gd name="T47" fmla="*/ 2147483646 h 65"/>
              <a:gd name="T48" fmla="*/ 2147483646 w 67"/>
              <a:gd name="T49" fmla="*/ 2147483646 h 65"/>
              <a:gd name="T50" fmla="*/ 2147483646 w 67"/>
              <a:gd name="T51" fmla="*/ 2147483646 h 65"/>
              <a:gd name="T52" fmla="*/ 2147483646 w 67"/>
              <a:gd name="T53" fmla="*/ 2147483646 h 65"/>
              <a:gd name="T54" fmla="*/ 2147483646 w 67"/>
              <a:gd name="T55" fmla="*/ 2147483646 h 65"/>
              <a:gd name="T56" fmla="*/ 2147483646 w 67"/>
              <a:gd name="T57" fmla="*/ 2147483646 h 65"/>
              <a:gd name="T58" fmla="*/ 2147483646 w 67"/>
              <a:gd name="T59" fmla="*/ 2147483646 h 65"/>
              <a:gd name="T60" fmla="*/ 2147483646 w 67"/>
              <a:gd name="T61" fmla="*/ 2147483646 h 65"/>
              <a:gd name="T62" fmla="*/ 2147483646 w 67"/>
              <a:gd name="T63" fmla="*/ 2147483646 h 65"/>
              <a:gd name="T64" fmla="*/ 2147483646 w 67"/>
              <a:gd name="T65" fmla="*/ 2147483646 h 65"/>
              <a:gd name="T66" fmla="*/ 2147483646 w 67"/>
              <a:gd name="T67" fmla="*/ 2147483646 h 65"/>
              <a:gd name="T68" fmla="*/ 2147483646 w 67"/>
              <a:gd name="T69" fmla="*/ 2147483646 h 65"/>
              <a:gd name="T70" fmla="*/ 2147483646 w 67"/>
              <a:gd name="T71" fmla="*/ 2147483646 h 65"/>
              <a:gd name="T72" fmla="*/ 2147483646 w 67"/>
              <a:gd name="T73" fmla="*/ 2147483646 h 65"/>
              <a:gd name="T74" fmla="*/ 2147483646 w 67"/>
              <a:gd name="T75" fmla="*/ 2147483646 h 65"/>
              <a:gd name="T76" fmla="*/ 2147483646 w 67"/>
              <a:gd name="T77" fmla="*/ 2147483646 h 65"/>
              <a:gd name="T78" fmla="*/ 2147483646 w 67"/>
              <a:gd name="T79" fmla="*/ 2147483646 h 65"/>
              <a:gd name="T80" fmla="*/ 2147483646 w 67"/>
              <a:gd name="T81" fmla="*/ 2147483646 h 65"/>
              <a:gd name="T82" fmla="*/ 2147483646 w 67"/>
              <a:gd name="T83" fmla="*/ 2147483646 h 65"/>
              <a:gd name="T84" fmla="*/ 2147483646 w 67"/>
              <a:gd name="T85" fmla="*/ 2147483646 h 65"/>
              <a:gd name="T86" fmla="*/ 2147483646 w 67"/>
              <a:gd name="T87" fmla="*/ 2147483646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5">
                <a:moveTo>
                  <a:pt x="67" y="32"/>
                </a:moveTo>
                <a:lnTo>
                  <a:pt x="67" y="31"/>
                </a:lnTo>
                <a:lnTo>
                  <a:pt x="67" y="30"/>
                </a:lnTo>
                <a:lnTo>
                  <a:pt x="67" y="27"/>
                </a:lnTo>
                <a:lnTo>
                  <a:pt x="67" y="26"/>
                </a:lnTo>
                <a:lnTo>
                  <a:pt x="65" y="24"/>
                </a:lnTo>
                <a:lnTo>
                  <a:pt x="65" y="23"/>
                </a:lnTo>
                <a:lnTo>
                  <a:pt x="65" y="21"/>
                </a:lnTo>
                <a:lnTo>
                  <a:pt x="64" y="20"/>
                </a:lnTo>
                <a:lnTo>
                  <a:pt x="64" y="17"/>
                </a:lnTo>
                <a:lnTo>
                  <a:pt x="63" y="16"/>
                </a:lnTo>
                <a:lnTo>
                  <a:pt x="63" y="15"/>
                </a:lnTo>
                <a:lnTo>
                  <a:pt x="61" y="13"/>
                </a:lnTo>
                <a:lnTo>
                  <a:pt x="60" y="12"/>
                </a:lnTo>
                <a:lnTo>
                  <a:pt x="59" y="10"/>
                </a:lnTo>
                <a:lnTo>
                  <a:pt x="57" y="9"/>
                </a:lnTo>
                <a:lnTo>
                  <a:pt x="56" y="8"/>
                </a:lnTo>
                <a:lnTo>
                  <a:pt x="54" y="6"/>
                </a:lnTo>
                <a:lnTo>
                  <a:pt x="53" y="5"/>
                </a:lnTo>
                <a:lnTo>
                  <a:pt x="52" y="5"/>
                </a:lnTo>
                <a:lnTo>
                  <a:pt x="50" y="4"/>
                </a:lnTo>
                <a:lnTo>
                  <a:pt x="49" y="4"/>
                </a:lnTo>
                <a:lnTo>
                  <a:pt x="48" y="2"/>
                </a:lnTo>
                <a:lnTo>
                  <a:pt x="46" y="2"/>
                </a:lnTo>
                <a:lnTo>
                  <a:pt x="45" y="1"/>
                </a:lnTo>
                <a:lnTo>
                  <a:pt x="43" y="1"/>
                </a:lnTo>
                <a:lnTo>
                  <a:pt x="42" y="0"/>
                </a:lnTo>
                <a:lnTo>
                  <a:pt x="41" y="0"/>
                </a:lnTo>
                <a:lnTo>
                  <a:pt x="38" y="0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3" y="1"/>
                </a:lnTo>
                <a:lnTo>
                  <a:pt x="22" y="1"/>
                </a:lnTo>
                <a:lnTo>
                  <a:pt x="20" y="2"/>
                </a:lnTo>
                <a:lnTo>
                  <a:pt x="19" y="2"/>
                </a:lnTo>
                <a:lnTo>
                  <a:pt x="17" y="4"/>
                </a:lnTo>
                <a:lnTo>
                  <a:pt x="16" y="4"/>
                </a:lnTo>
                <a:lnTo>
                  <a:pt x="15" y="5"/>
                </a:lnTo>
                <a:lnTo>
                  <a:pt x="13" y="5"/>
                </a:lnTo>
                <a:lnTo>
                  <a:pt x="12" y="6"/>
                </a:lnTo>
                <a:lnTo>
                  <a:pt x="11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6" y="12"/>
                </a:lnTo>
                <a:lnTo>
                  <a:pt x="5" y="13"/>
                </a:lnTo>
                <a:lnTo>
                  <a:pt x="5" y="15"/>
                </a:lnTo>
                <a:lnTo>
                  <a:pt x="4" y="16"/>
                </a:lnTo>
                <a:lnTo>
                  <a:pt x="4" y="17"/>
                </a:lnTo>
                <a:lnTo>
                  <a:pt x="2" y="20"/>
                </a:lnTo>
                <a:lnTo>
                  <a:pt x="2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6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2"/>
                </a:lnTo>
                <a:lnTo>
                  <a:pt x="6" y="53"/>
                </a:lnTo>
                <a:lnTo>
                  <a:pt x="8" y="54"/>
                </a:lnTo>
                <a:lnTo>
                  <a:pt x="9" y="54"/>
                </a:lnTo>
                <a:lnTo>
                  <a:pt x="9" y="56"/>
                </a:lnTo>
                <a:lnTo>
                  <a:pt x="11" y="57"/>
                </a:lnTo>
                <a:lnTo>
                  <a:pt x="12" y="59"/>
                </a:lnTo>
                <a:lnTo>
                  <a:pt x="13" y="60"/>
                </a:lnTo>
                <a:lnTo>
                  <a:pt x="15" y="60"/>
                </a:lnTo>
                <a:lnTo>
                  <a:pt x="16" y="61"/>
                </a:lnTo>
                <a:lnTo>
                  <a:pt x="17" y="61"/>
                </a:lnTo>
                <a:lnTo>
                  <a:pt x="19" y="63"/>
                </a:lnTo>
                <a:lnTo>
                  <a:pt x="20" y="64"/>
                </a:lnTo>
                <a:lnTo>
                  <a:pt x="22" y="64"/>
                </a:lnTo>
                <a:lnTo>
                  <a:pt x="23" y="64"/>
                </a:lnTo>
                <a:lnTo>
                  <a:pt x="26" y="65"/>
                </a:lnTo>
                <a:lnTo>
                  <a:pt x="27" y="65"/>
                </a:lnTo>
                <a:lnTo>
                  <a:pt x="28" y="65"/>
                </a:lnTo>
                <a:lnTo>
                  <a:pt x="30" y="65"/>
                </a:lnTo>
                <a:lnTo>
                  <a:pt x="31" y="65"/>
                </a:lnTo>
                <a:lnTo>
                  <a:pt x="34" y="65"/>
                </a:lnTo>
                <a:lnTo>
                  <a:pt x="35" y="65"/>
                </a:lnTo>
                <a:lnTo>
                  <a:pt x="37" y="65"/>
                </a:lnTo>
                <a:lnTo>
                  <a:pt x="38" y="65"/>
                </a:lnTo>
                <a:lnTo>
                  <a:pt x="41" y="65"/>
                </a:lnTo>
                <a:lnTo>
                  <a:pt x="42" y="65"/>
                </a:lnTo>
                <a:lnTo>
                  <a:pt x="43" y="64"/>
                </a:lnTo>
                <a:lnTo>
                  <a:pt x="45" y="64"/>
                </a:lnTo>
                <a:lnTo>
                  <a:pt x="46" y="64"/>
                </a:lnTo>
                <a:lnTo>
                  <a:pt x="48" y="63"/>
                </a:lnTo>
                <a:lnTo>
                  <a:pt x="49" y="61"/>
                </a:lnTo>
                <a:lnTo>
                  <a:pt x="50" y="61"/>
                </a:lnTo>
                <a:lnTo>
                  <a:pt x="52" y="60"/>
                </a:lnTo>
                <a:lnTo>
                  <a:pt x="53" y="60"/>
                </a:lnTo>
                <a:lnTo>
                  <a:pt x="54" y="59"/>
                </a:lnTo>
                <a:lnTo>
                  <a:pt x="56" y="57"/>
                </a:lnTo>
                <a:lnTo>
                  <a:pt x="57" y="56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61" y="52"/>
                </a:lnTo>
                <a:lnTo>
                  <a:pt x="63" y="50"/>
                </a:lnTo>
                <a:lnTo>
                  <a:pt x="63" y="49"/>
                </a:lnTo>
                <a:lnTo>
                  <a:pt x="64" y="48"/>
                </a:lnTo>
                <a:lnTo>
                  <a:pt x="64" y="46"/>
                </a:lnTo>
                <a:lnTo>
                  <a:pt x="65" y="43"/>
                </a:lnTo>
                <a:lnTo>
                  <a:pt x="65" y="42"/>
                </a:lnTo>
                <a:lnTo>
                  <a:pt x="65" y="41"/>
                </a:lnTo>
                <a:lnTo>
                  <a:pt x="67" y="39"/>
                </a:lnTo>
                <a:lnTo>
                  <a:pt x="67" y="38"/>
                </a:lnTo>
                <a:lnTo>
                  <a:pt x="67" y="37"/>
                </a:lnTo>
                <a:lnTo>
                  <a:pt x="67" y="34"/>
                </a:lnTo>
                <a:lnTo>
                  <a:pt x="67" y="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10" name="Rectangle 76">
            <a:extLst>
              <a:ext uri="{FF2B5EF4-FFF2-40B4-BE49-F238E27FC236}">
                <a16:creationId xmlns:a16="http://schemas.microsoft.com/office/drawing/2014/main" id="{DBFE2EB6-9F4A-F94C-A7AC-5B77C01E4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6080126"/>
            <a:ext cx="9906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AND plane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11" name="Rectangle 77">
            <a:extLst>
              <a:ext uri="{FF2B5EF4-FFF2-40B4-BE49-F238E27FC236}">
                <a16:creationId xmlns:a16="http://schemas.microsoft.com/office/drawing/2014/main" id="{021FF286-0DEB-5241-97D3-57C97C972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4078289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12" name="Rectangle 78">
            <a:extLst>
              <a:ext uri="{FF2B5EF4-FFF2-40B4-BE49-F238E27FC236}">
                <a16:creationId xmlns:a16="http://schemas.microsoft.com/office/drawing/2014/main" id="{451FBCF6-2FD6-C645-B9DB-A6505D36A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4160839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13" name="Rectangle 79">
            <a:extLst>
              <a:ext uri="{FF2B5EF4-FFF2-40B4-BE49-F238E27FC236}">
                <a16:creationId xmlns:a16="http://schemas.microsoft.com/office/drawing/2014/main" id="{49C8CC28-9B70-DF4B-8446-21873AFA3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4887914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14" name="Freeform 80">
            <a:extLst>
              <a:ext uri="{FF2B5EF4-FFF2-40B4-BE49-F238E27FC236}">
                <a16:creationId xmlns:a16="http://schemas.microsoft.com/office/drawing/2014/main" id="{E12A67BB-90CF-9D4B-9EC5-E0974AFD2FFF}"/>
              </a:ext>
            </a:extLst>
          </p:cNvPr>
          <p:cNvSpPr>
            <a:spLocks/>
          </p:cNvSpPr>
          <p:nvPr/>
        </p:nvSpPr>
        <p:spPr bwMode="auto">
          <a:xfrm>
            <a:off x="7131051" y="2730501"/>
            <a:ext cx="434975" cy="284163"/>
          </a:xfrm>
          <a:custGeom>
            <a:avLst/>
            <a:gdLst>
              <a:gd name="T0" fmla="*/ 0 w 549"/>
              <a:gd name="T1" fmla="*/ 0 h 357"/>
              <a:gd name="T2" fmla="*/ 0 w 549"/>
              <a:gd name="T3" fmla="*/ 2147483646 h 357"/>
              <a:gd name="T4" fmla="*/ 2147483646 w 549"/>
              <a:gd name="T5" fmla="*/ 2147483646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9" h="357">
                <a:moveTo>
                  <a:pt x="0" y="0"/>
                </a:moveTo>
                <a:lnTo>
                  <a:pt x="0" y="357"/>
                </a:lnTo>
                <a:lnTo>
                  <a:pt x="549" y="357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15" name="Freeform 81">
            <a:extLst>
              <a:ext uri="{FF2B5EF4-FFF2-40B4-BE49-F238E27FC236}">
                <a16:creationId xmlns:a16="http://schemas.microsoft.com/office/drawing/2014/main" id="{4A05AB09-9BAE-BD49-B7BD-9B94B941DB22}"/>
              </a:ext>
            </a:extLst>
          </p:cNvPr>
          <p:cNvSpPr>
            <a:spLocks/>
          </p:cNvSpPr>
          <p:nvPr/>
        </p:nvSpPr>
        <p:spPr bwMode="auto">
          <a:xfrm>
            <a:off x="7131051" y="3254376"/>
            <a:ext cx="434975" cy="282575"/>
          </a:xfrm>
          <a:custGeom>
            <a:avLst/>
            <a:gdLst>
              <a:gd name="T0" fmla="*/ 0 w 549"/>
              <a:gd name="T1" fmla="*/ 2147483646 h 357"/>
              <a:gd name="T2" fmla="*/ 0 w 549"/>
              <a:gd name="T3" fmla="*/ 0 h 357"/>
              <a:gd name="T4" fmla="*/ 2147483646 w 549"/>
              <a:gd name="T5" fmla="*/ 0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9" h="357">
                <a:moveTo>
                  <a:pt x="0" y="357"/>
                </a:moveTo>
                <a:lnTo>
                  <a:pt x="0" y="0"/>
                </a:lnTo>
                <a:lnTo>
                  <a:pt x="549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16" name="Line 82">
            <a:extLst>
              <a:ext uri="{FF2B5EF4-FFF2-40B4-BE49-F238E27FC236}">
                <a16:creationId xmlns:a16="http://schemas.microsoft.com/office/drawing/2014/main" id="{E4B5595E-52B0-334C-A83D-6D9E99EFD3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4988" y="31242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17" name="Freeform 83">
            <a:extLst>
              <a:ext uri="{FF2B5EF4-FFF2-40B4-BE49-F238E27FC236}">
                <a16:creationId xmlns:a16="http://schemas.microsoft.com/office/drawing/2014/main" id="{28DA1BBC-A354-184F-A2F6-57FD44FC8480}"/>
              </a:ext>
            </a:extLst>
          </p:cNvPr>
          <p:cNvSpPr>
            <a:spLocks/>
          </p:cNvSpPr>
          <p:nvPr/>
        </p:nvSpPr>
        <p:spPr bwMode="auto">
          <a:xfrm>
            <a:off x="7151689" y="4365626"/>
            <a:ext cx="414337" cy="282575"/>
          </a:xfrm>
          <a:custGeom>
            <a:avLst/>
            <a:gdLst>
              <a:gd name="T0" fmla="*/ 0 w 521"/>
              <a:gd name="T1" fmla="*/ 0 h 357"/>
              <a:gd name="T2" fmla="*/ 0 w 521"/>
              <a:gd name="T3" fmla="*/ 2147483646 h 357"/>
              <a:gd name="T4" fmla="*/ 2147483646 w 521"/>
              <a:gd name="T5" fmla="*/ 2147483646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1" h="357">
                <a:moveTo>
                  <a:pt x="0" y="0"/>
                </a:moveTo>
                <a:lnTo>
                  <a:pt x="0" y="357"/>
                </a:lnTo>
                <a:lnTo>
                  <a:pt x="521" y="357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18" name="Freeform 84">
            <a:extLst>
              <a:ext uri="{FF2B5EF4-FFF2-40B4-BE49-F238E27FC236}">
                <a16:creationId xmlns:a16="http://schemas.microsoft.com/office/drawing/2014/main" id="{52A19AEA-5042-4841-82A3-8A2DCA25C46D}"/>
              </a:ext>
            </a:extLst>
          </p:cNvPr>
          <p:cNvSpPr>
            <a:spLocks/>
          </p:cNvSpPr>
          <p:nvPr/>
        </p:nvSpPr>
        <p:spPr bwMode="auto">
          <a:xfrm>
            <a:off x="7151689" y="4887913"/>
            <a:ext cx="414337" cy="284162"/>
          </a:xfrm>
          <a:custGeom>
            <a:avLst/>
            <a:gdLst>
              <a:gd name="T0" fmla="*/ 0 w 521"/>
              <a:gd name="T1" fmla="*/ 2147483646 h 357"/>
              <a:gd name="T2" fmla="*/ 0 w 521"/>
              <a:gd name="T3" fmla="*/ 0 h 357"/>
              <a:gd name="T4" fmla="*/ 2147483646 w 521"/>
              <a:gd name="T5" fmla="*/ 0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1" h="357">
                <a:moveTo>
                  <a:pt x="0" y="357"/>
                </a:moveTo>
                <a:lnTo>
                  <a:pt x="0" y="0"/>
                </a:lnTo>
                <a:lnTo>
                  <a:pt x="521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19" name="Line 85">
            <a:extLst>
              <a:ext uri="{FF2B5EF4-FFF2-40B4-BE49-F238E27FC236}">
                <a16:creationId xmlns:a16="http://schemas.microsoft.com/office/drawing/2014/main" id="{C53D2CF3-B350-2A41-A54C-53E262B260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8164" y="4757739"/>
            <a:ext cx="4540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20" name="Line 86">
            <a:extLst>
              <a:ext uri="{FF2B5EF4-FFF2-40B4-BE49-F238E27FC236}">
                <a16:creationId xmlns:a16="http://schemas.microsoft.com/office/drawing/2014/main" id="{787E3BB9-7266-EF47-B57C-4917350ED4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6150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21" name="Line 87">
            <a:extLst>
              <a:ext uri="{FF2B5EF4-FFF2-40B4-BE49-F238E27FC236}">
                <a16:creationId xmlns:a16="http://schemas.microsoft.com/office/drawing/2014/main" id="{6717024E-5A7E-CD47-9E67-754FFA3CE3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6150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22" name="Line 88">
            <a:extLst>
              <a:ext uri="{FF2B5EF4-FFF2-40B4-BE49-F238E27FC236}">
                <a16:creationId xmlns:a16="http://schemas.microsoft.com/office/drawing/2014/main" id="{18E40A01-FC7A-7A43-9AFB-B1ACC4D7D6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3350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23" name="Line 89">
            <a:extLst>
              <a:ext uri="{FF2B5EF4-FFF2-40B4-BE49-F238E27FC236}">
                <a16:creationId xmlns:a16="http://schemas.microsoft.com/office/drawing/2014/main" id="{45A23CAA-30E8-BB46-8192-CB7B7836FC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3350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24" name="Rectangle 90">
            <a:extLst>
              <a:ext uri="{FF2B5EF4-FFF2-40B4-BE49-F238E27FC236}">
                <a16:creationId xmlns:a16="http://schemas.microsoft.com/office/drawing/2014/main" id="{7695D700-DFF6-6F49-8CD2-CD67EDE8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497046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4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25" name="AutoShape 91">
            <a:extLst>
              <a:ext uri="{FF2B5EF4-FFF2-40B4-BE49-F238E27FC236}">
                <a16:creationId xmlns:a16="http://schemas.microsoft.com/office/drawing/2014/main" id="{987EEDF5-0922-334C-ADEB-0DCEC0C1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4919664"/>
            <a:ext cx="600075" cy="50323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26" name="AutoShape 92">
            <a:extLst>
              <a:ext uri="{FF2B5EF4-FFF2-40B4-BE49-F238E27FC236}">
                <a16:creationId xmlns:a16="http://schemas.microsoft.com/office/drawing/2014/main" id="{F3315057-16DA-1E4B-89F8-67EC5405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4114800"/>
            <a:ext cx="600075" cy="5032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27" name="AutoShape 93">
            <a:extLst>
              <a:ext uri="{FF2B5EF4-FFF2-40B4-BE49-F238E27FC236}">
                <a16:creationId xmlns:a16="http://schemas.microsoft.com/office/drawing/2014/main" id="{43C7BEE7-ACF1-2149-B58C-42B5D256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3281364"/>
            <a:ext cx="600075" cy="50323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28" name="AutoShape 94">
            <a:extLst>
              <a:ext uri="{FF2B5EF4-FFF2-40B4-BE49-F238E27FC236}">
                <a16:creationId xmlns:a16="http://schemas.microsoft.com/office/drawing/2014/main" id="{9FE65B2B-0433-CC40-897E-1823D5D32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2476500"/>
            <a:ext cx="600075" cy="5032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2429" name="Group 95">
            <a:extLst>
              <a:ext uri="{FF2B5EF4-FFF2-40B4-BE49-F238E27FC236}">
                <a16:creationId xmlns:a16="http://schemas.microsoft.com/office/drawing/2014/main" id="{1BE4409F-6935-8742-BEDD-62221185C67A}"/>
              </a:ext>
            </a:extLst>
          </p:cNvPr>
          <p:cNvGrpSpPr>
            <a:grpSpLocks/>
          </p:cNvGrpSpPr>
          <p:nvPr/>
        </p:nvGrpSpPr>
        <p:grpSpPr bwMode="auto">
          <a:xfrm>
            <a:off x="7515226" y="2874963"/>
            <a:ext cx="639763" cy="501650"/>
            <a:chOff x="3403" y="2587"/>
            <a:chExt cx="462" cy="364"/>
          </a:xfrm>
        </p:grpSpPr>
        <p:sp>
          <p:nvSpPr>
            <p:cNvPr id="142439" name="Freeform 96">
              <a:extLst>
                <a:ext uri="{FF2B5EF4-FFF2-40B4-BE49-F238E27FC236}">
                  <a16:creationId xmlns:a16="http://schemas.microsoft.com/office/drawing/2014/main" id="{C8B78183-1E57-1647-9376-1D063E1CE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587"/>
              <a:ext cx="457" cy="181"/>
            </a:xfrm>
            <a:custGeom>
              <a:avLst/>
              <a:gdLst>
                <a:gd name="T0" fmla="*/ 1 w 914"/>
                <a:gd name="T1" fmla="*/ 0 h 362"/>
                <a:gd name="T2" fmla="*/ 1 w 914"/>
                <a:gd name="T3" fmla="*/ 0 h 362"/>
                <a:gd name="T4" fmla="*/ 1 w 914"/>
                <a:gd name="T5" fmla="*/ 0 h 362"/>
                <a:gd name="T6" fmla="*/ 1 w 914"/>
                <a:gd name="T7" fmla="*/ 1 h 362"/>
                <a:gd name="T8" fmla="*/ 1 w 914"/>
                <a:gd name="T9" fmla="*/ 1 h 362"/>
                <a:gd name="T10" fmla="*/ 1 w 914"/>
                <a:gd name="T11" fmla="*/ 1 h 362"/>
                <a:gd name="T12" fmla="*/ 1 w 914"/>
                <a:gd name="T13" fmla="*/ 1 h 362"/>
                <a:gd name="T14" fmla="*/ 1 w 914"/>
                <a:gd name="T15" fmla="*/ 1 h 362"/>
                <a:gd name="T16" fmla="*/ 1 w 914"/>
                <a:gd name="T17" fmla="*/ 1 h 362"/>
                <a:gd name="T18" fmla="*/ 1 w 914"/>
                <a:gd name="T19" fmla="*/ 1 h 362"/>
                <a:gd name="T20" fmla="*/ 1 w 914"/>
                <a:gd name="T21" fmla="*/ 1 h 362"/>
                <a:gd name="T22" fmla="*/ 1 w 914"/>
                <a:gd name="T23" fmla="*/ 1 h 362"/>
                <a:gd name="T24" fmla="*/ 1 w 914"/>
                <a:gd name="T25" fmla="*/ 1 h 362"/>
                <a:gd name="T26" fmla="*/ 1 w 914"/>
                <a:gd name="T27" fmla="*/ 1 h 362"/>
                <a:gd name="T28" fmla="*/ 1 w 914"/>
                <a:gd name="T29" fmla="*/ 1 h 362"/>
                <a:gd name="T30" fmla="*/ 1 w 914"/>
                <a:gd name="T31" fmla="*/ 1 h 362"/>
                <a:gd name="T32" fmla="*/ 1 w 914"/>
                <a:gd name="T33" fmla="*/ 1 h 362"/>
                <a:gd name="T34" fmla="*/ 1 w 914"/>
                <a:gd name="T35" fmla="*/ 1 h 362"/>
                <a:gd name="T36" fmla="*/ 1 w 914"/>
                <a:gd name="T37" fmla="*/ 1 h 362"/>
                <a:gd name="T38" fmla="*/ 1 w 914"/>
                <a:gd name="T39" fmla="*/ 1 h 362"/>
                <a:gd name="T40" fmla="*/ 1 w 914"/>
                <a:gd name="T41" fmla="*/ 1 h 362"/>
                <a:gd name="T42" fmla="*/ 1 w 914"/>
                <a:gd name="T43" fmla="*/ 1 h 362"/>
                <a:gd name="T44" fmla="*/ 1 w 914"/>
                <a:gd name="T45" fmla="*/ 1 h 362"/>
                <a:gd name="T46" fmla="*/ 1 w 914"/>
                <a:gd name="T47" fmla="*/ 1 h 362"/>
                <a:gd name="T48" fmla="*/ 1 w 914"/>
                <a:gd name="T49" fmla="*/ 1 h 362"/>
                <a:gd name="T50" fmla="*/ 1 w 914"/>
                <a:gd name="T51" fmla="*/ 1 h 362"/>
                <a:gd name="T52" fmla="*/ 1 w 914"/>
                <a:gd name="T53" fmla="*/ 1 h 362"/>
                <a:gd name="T54" fmla="*/ 1 w 914"/>
                <a:gd name="T55" fmla="*/ 1 h 362"/>
                <a:gd name="T56" fmla="*/ 1 w 914"/>
                <a:gd name="T57" fmla="*/ 1 h 362"/>
                <a:gd name="T58" fmla="*/ 1 w 914"/>
                <a:gd name="T59" fmla="*/ 1 h 362"/>
                <a:gd name="T60" fmla="*/ 1 w 914"/>
                <a:gd name="T61" fmla="*/ 1 h 362"/>
                <a:gd name="T62" fmla="*/ 1 w 914"/>
                <a:gd name="T63" fmla="*/ 1 h 362"/>
                <a:gd name="T64" fmla="*/ 1 w 914"/>
                <a:gd name="T65" fmla="*/ 1 h 362"/>
                <a:gd name="T66" fmla="*/ 1 w 914"/>
                <a:gd name="T67" fmla="*/ 1 h 362"/>
                <a:gd name="T68" fmla="*/ 1 w 914"/>
                <a:gd name="T69" fmla="*/ 1 h 362"/>
                <a:gd name="T70" fmla="*/ 1 w 914"/>
                <a:gd name="T71" fmla="*/ 1 h 362"/>
                <a:gd name="T72" fmla="*/ 1 w 914"/>
                <a:gd name="T73" fmla="*/ 1 h 362"/>
                <a:gd name="T74" fmla="*/ 1 w 914"/>
                <a:gd name="T75" fmla="*/ 1 h 362"/>
                <a:gd name="T76" fmla="*/ 1 w 914"/>
                <a:gd name="T77" fmla="*/ 1 h 362"/>
                <a:gd name="T78" fmla="*/ 1 w 914"/>
                <a:gd name="T79" fmla="*/ 1 h 362"/>
                <a:gd name="T80" fmla="*/ 1 w 914"/>
                <a:gd name="T81" fmla="*/ 1 h 362"/>
                <a:gd name="T82" fmla="*/ 1 w 914"/>
                <a:gd name="T83" fmla="*/ 1 h 362"/>
                <a:gd name="T84" fmla="*/ 1 w 914"/>
                <a:gd name="T85" fmla="*/ 1 h 362"/>
                <a:gd name="T86" fmla="*/ 1 w 914"/>
                <a:gd name="T87" fmla="*/ 1 h 362"/>
                <a:gd name="T88" fmla="*/ 1 w 914"/>
                <a:gd name="T89" fmla="*/ 1 h 362"/>
                <a:gd name="T90" fmla="*/ 1 w 914"/>
                <a:gd name="T91" fmla="*/ 1 h 362"/>
                <a:gd name="T92" fmla="*/ 1 w 914"/>
                <a:gd name="T93" fmla="*/ 1 h 362"/>
                <a:gd name="T94" fmla="*/ 1 w 914"/>
                <a:gd name="T95" fmla="*/ 1 h 362"/>
                <a:gd name="T96" fmla="*/ 1 w 914"/>
                <a:gd name="T97" fmla="*/ 1 h 362"/>
                <a:gd name="T98" fmla="*/ 1 w 914"/>
                <a:gd name="T99" fmla="*/ 1 h 362"/>
                <a:gd name="T100" fmla="*/ 1 w 914"/>
                <a:gd name="T101" fmla="*/ 1 h 362"/>
                <a:gd name="T102" fmla="*/ 1 w 914"/>
                <a:gd name="T103" fmla="*/ 1 h 362"/>
                <a:gd name="T104" fmla="*/ 1 w 914"/>
                <a:gd name="T105" fmla="*/ 1 h 362"/>
                <a:gd name="T106" fmla="*/ 1 w 914"/>
                <a:gd name="T107" fmla="*/ 1 h 362"/>
                <a:gd name="T108" fmla="*/ 1 w 914"/>
                <a:gd name="T109" fmla="*/ 1 h 362"/>
                <a:gd name="T110" fmla="*/ 1 w 914"/>
                <a:gd name="T111" fmla="*/ 1 h 362"/>
                <a:gd name="T112" fmla="*/ 1 w 914"/>
                <a:gd name="T113" fmla="*/ 1 h 362"/>
                <a:gd name="T114" fmla="*/ 1 w 914"/>
                <a:gd name="T115" fmla="*/ 1 h 362"/>
                <a:gd name="T116" fmla="*/ 1 w 914"/>
                <a:gd name="T117" fmla="*/ 1 h 362"/>
                <a:gd name="T118" fmla="*/ 1 w 914"/>
                <a:gd name="T119" fmla="*/ 1 h 362"/>
                <a:gd name="T120" fmla="*/ 1 w 914"/>
                <a:gd name="T121" fmla="*/ 1 h 3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2">
                  <a:moveTo>
                    <a:pt x="0" y="0"/>
                  </a:moveTo>
                  <a:lnTo>
                    <a:pt x="35" y="0"/>
                  </a:lnTo>
                  <a:lnTo>
                    <a:pt x="67" y="0"/>
                  </a:lnTo>
                  <a:lnTo>
                    <a:pt x="98" y="0"/>
                  </a:lnTo>
                  <a:lnTo>
                    <a:pt x="127" y="0"/>
                  </a:lnTo>
                  <a:lnTo>
                    <a:pt x="154" y="0"/>
                  </a:lnTo>
                  <a:lnTo>
                    <a:pt x="179" y="0"/>
                  </a:lnTo>
                  <a:lnTo>
                    <a:pt x="202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7" y="0"/>
                  </a:lnTo>
                  <a:lnTo>
                    <a:pt x="292" y="0"/>
                  </a:lnTo>
                  <a:lnTo>
                    <a:pt x="306" y="0"/>
                  </a:lnTo>
                  <a:lnTo>
                    <a:pt x="318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6" y="0"/>
                  </a:lnTo>
                  <a:lnTo>
                    <a:pt x="399" y="1"/>
                  </a:lnTo>
                  <a:lnTo>
                    <a:pt x="402" y="1"/>
                  </a:lnTo>
                  <a:lnTo>
                    <a:pt x="405" y="1"/>
                  </a:lnTo>
                  <a:lnTo>
                    <a:pt x="407" y="1"/>
                  </a:lnTo>
                  <a:lnTo>
                    <a:pt x="410" y="1"/>
                  </a:lnTo>
                  <a:lnTo>
                    <a:pt x="411" y="1"/>
                  </a:lnTo>
                  <a:lnTo>
                    <a:pt x="414" y="1"/>
                  </a:lnTo>
                  <a:lnTo>
                    <a:pt x="417" y="1"/>
                  </a:lnTo>
                  <a:lnTo>
                    <a:pt x="419" y="1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6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0" y="5"/>
                  </a:lnTo>
                  <a:lnTo>
                    <a:pt x="442" y="5"/>
                  </a:lnTo>
                  <a:lnTo>
                    <a:pt x="443" y="5"/>
                  </a:lnTo>
                  <a:lnTo>
                    <a:pt x="445" y="5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49" y="5"/>
                  </a:lnTo>
                  <a:lnTo>
                    <a:pt x="451" y="5"/>
                  </a:lnTo>
                  <a:lnTo>
                    <a:pt x="452" y="6"/>
                  </a:lnTo>
                  <a:lnTo>
                    <a:pt x="454" y="6"/>
                  </a:lnTo>
                  <a:lnTo>
                    <a:pt x="455" y="6"/>
                  </a:lnTo>
                  <a:lnTo>
                    <a:pt x="457" y="6"/>
                  </a:lnTo>
                  <a:lnTo>
                    <a:pt x="460" y="6"/>
                  </a:lnTo>
                  <a:lnTo>
                    <a:pt x="462" y="6"/>
                  </a:lnTo>
                  <a:lnTo>
                    <a:pt x="465" y="8"/>
                  </a:lnTo>
                  <a:lnTo>
                    <a:pt x="466" y="8"/>
                  </a:lnTo>
                  <a:lnTo>
                    <a:pt x="469" y="8"/>
                  </a:lnTo>
                  <a:lnTo>
                    <a:pt x="471" y="8"/>
                  </a:lnTo>
                  <a:lnTo>
                    <a:pt x="474" y="9"/>
                  </a:lnTo>
                  <a:lnTo>
                    <a:pt x="475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81" y="9"/>
                  </a:lnTo>
                  <a:lnTo>
                    <a:pt x="483" y="9"/>
                  </a:lnTo>
                  <a:lnTo>
                    <a:pt x="485" y="11"/>
                  </a:lnTo>
                  <a:lnTo>
                    <a:pt x="486" y="11"/>
                  </a:lnTo>
                  <a:lnTo>
                    <a:pt x="488" y="11"/>
                  </a:lnTo>
                  <a:lnTo>
                    <a:pt x="489" y="11"/>
                  </a:lnTo>
                  <a:lnTo>
                    <a:pt x="491" y="11"/>
                  </a:lnTo>
                  <a:lnTo>
                    <a:pt x="492" y="12"/>
                  </a:lnTo>
                  <a:lnTo>
                    <a:pt x="494" y="12"/>
                  </a:lnTo>
                  <a:lnTo>
                    <a:pt x="495" y="12"/>
                  </a:lnTo>
                  <a:lnTo>
                    <a:pt x="497" y="12"/>
                  </a:lnTo>
                  <a:lnTo>
                    <a:pt x="498" y="14"/>
                  </a:lnTo>
                  <a:lnTo>
                    <a:pt x="500" y="14"/>
                  </a:lnTo>
                  <a:lnTo>
                    <a:pt x="501" y="14"/>
                  </a:lnTo>
                  <a:lnTo>
                    <a:pt x="503" y="14"/>
                  </a:lnTo>
                  <a:lnTo>
                    <a:pt x="504" y="15"/>
                  </a:lnTo>
                  <a:lnTo>
                    <a:pt x="506" y="15"/>
                  </a:lnTo>
                  <a:lnTo>
                    <a:pt x="507" y="15"/>
                  </a:lnTo>
                  <a:lnTo>
                    <a:pt x="509" y="17"/>
                  </a:lnTo>
                  <a:lnTo>
                    <a:pt x="512" y="17"/>
                  </a:lnTo>
                  <a:lnTo>
                    <a:pt x="514" y="18"/>
                  </a:lnTo>
                  <a:lnTo>
                    <a:pt x="517" y="18"/>
                  </a:lnTo>
                  <a:lnTo>
                    <a:pt x="518" y="20"/>
                  </a:lnTo>
                  <a:lnTo>
                    <a:pt x="521" y="20"/>
                  </a:lnTo>
                  <a:lnTo>
                    <a:pt x="524" y="21"/>
                  </a:lnTo>
                  <a:lnTo>
                    <a:pt x="527" y="21"/>
                  </a:lnTo>
                  <a:lnTo>
                    <a:pt x="529" y="23"/>
                  </a:lnTo>
                  <a:lnTo>
                    <a:pt x="532" y="23"/>
                  </a:lnTo>
                  <a:lnTo>
                    <a:pt x="533" y="24"/>
                  </a:lnTo>
                  <a:lnTo>
                    <a:pt x="536" y="24"/>
                  </a:lnTo>
                  <a:lnTo>
                    <a:pt x="538" y="26"/>
                  </a:lnTo>
                  <a:lnTo>
                    <a:pt x="540" y="26"/>
                  </a:lnTo>
                  <a:lnTo>
                    <a:pt x="543" y="26"/>
                  </a:lnTo>
                  <a:lnTo>
                    <a:pt x="544" y="27"/>
                  </a:lnTo>
                  <a:lnTo>
                    <a:pt x="546" y="27"/>
                  </a:lnTo>
                  <a:lnTo>
                    <a:pt x="547" y="27"/>
                  </a:lnTo>
                  <a:lnTo>
                    <a:pt x="549" y="29"/>
                  </a:lnTo>
                  <a:lnTo>
                    <a:pt x="550" y="29"/>
                  </a:lnTo>
                  <a:lnTo>
                    <a:pt x="552" y="29"/>
                  </a:lnTo>
                  <a:lnTo>
                    <a:pt x="552" y="30"/>
                  </a:lnTo>
                  <a:lnTo>
                    <a:pt x="553" y="30"/>
                  </a:lnTo>
                  <a:lnTo>
                    <a:pt x="555" y="32"/>
                  </a:lnTo>
                  <a:lnTo>
                    <a:pt x="556" y="32"/>
                  </a:lnTo>
                  <a:lnTo>
                    <a:pt x="558" y="32"/>
                  </a:lnTo>
                  <a:lnTo>
                    <a:pt x="559" y="34"/>
                  </a:lnTo>
                  <a:lnTo>
                    <a:pt x="561" y="34"/>
                  </a:lnTo>
                  <a:lnTo>
                    <a:pt x="562" y="35"/>
                  </a:lnTo>
                  <a:lnTo>
                    <a:pt x="564" y="35"/>
                  </a:lnTo>
                  <a:lnTo>
                    <a:pt x="566" y="35"/>
                  </a:lnTo>
                  <a:lnTo>
                    <a:pt x="567" y="37"/>
                  </a:lnTo>
                  <a:lnTo>
                    <a:pt x="569" y="38"/>
                  </a:lnTo>
                  <a:lnTo>
                    <a:pt x="570" y="38"/>
                  </a:lnTo>
                  <a:lnTo>
                    <a:pt x="572" y="40"/>
                  </a:lnTo>
                  <a:lnTo>
                    <a:pt x="575" y="40"/>
                  </a:lnTo>
                  <a:lnTo>
                    <a:pt x="576" y="41"/>
                  </a:lnTo>
                  <a:lnTo>
                    <a:pt x="579" y="43"/>
                  </a:lnTo>
                  <a:lnTo>
                    <a:pt x="581" y="44"/>
                  </a:lnTo>
                  <a:lnTo>
                    <a:pt x="584" y="44"/>
                  </a:lnTo>
                  <a:lnTo>
                    <a:pt x="585" y="46"/>
                  </a:lnTo>
                  <a:lnTo>
                    <a:pt x="588" y="47"/>
                  </a:lnTo>
                  <a:lnTo>
                    <a:pt x="590" y="49"/>
                  </a:lnTo>
                  <a:lnTo>
                    <a:pt x="592" y="49"/>
                  </a:lnTo>
                  <a:lnTo>
                    <a:pt x="593" y="50"/>
                  </a:lnTo>
                  <a:lnTo>
                    <a:pt x="595" y="50"/>
                  </a:lnTo>
                  <a:lnTo>
                    <a:pt x="598" y="52"/>
                  </a:lnTo>
                  <a:lnTo>
                    <a:pt x="599" y="53"/>
                  </a:lnTo>
                  <a:lnTo>
                    <a:pt x="601" y="53"/>
                  </a:lnTo>
                  <a:lnTo>
                    <a:pt x="602" y="55"/>
                  </a:lnTo>
                  <a:lnTo>
                    <a:pt x="604" y="55"/>
                  </a:lnTo>
                  <a:lnTo>
                    <a:pt x="605" y="56"/>
                  </a:lnTo>
                  <a:lnTo>
                    <a:pt x="607" y="56"/>
                  </a:lnTo>
                  <a:lnTo>
                    <a:pt x="608" y="58"/>
                  </a:lnTo>
                  <a:lnTo>
                    <a:pt x="610" y="58"/>
                  </a:lnTo>
                  <a:lnTo>
                    <a:pt x="611" y="60"/>
                  </a:lnTo>
                  <a:lnTo>
                    <a:pt x="613" y="60"/>
                  </a:lnTo>
                  <a:lnTo>
                    <a:pt x="613" y="61"/>
                  </a:lnTo>
                  <a:lnTo>
                    <a:pt x="614" y="61"/>
                  </a:lnTo>
                  <a:lnTo>
                    <a:pt x="616" y="61"/>
                  </a:lnTo>
                  <a:lnTo>
                    <a:pt x="618" y="63"/>
                  </a:lnTo>
                  <a:lnTo>
                    <a:pt x="619" y="63"/>
                  </a:lnTo>
                  <a:lnTo>
                    <a:pt x="621" y="64"/>
                  </a:lnTo>
                  <a:lnTo>
                    <a:pt x="622" y="66"/>
                  </a:lnTo>
                  <a:lnTo>
                    <a:pt x="624" y="66"/>
                  </a:lnTo>
                  <a:lnTo>
                    <a:pt x="625" y="67"/>
                  </a:lnTo>
                  <a:lnTo>
                    <a:pt x="628" y="69"/>
                  </a:lnTo>
                  <a:lnTo>
                    <a:pt x="630" y="69"/>
                  </a:lnTo>
                  <a:lnTo>
                    <a:pt x="631" y="70"/>
                  </a:lnTo>
                  <a:lnTo>
                    <a:pt x="634" y="72"/>
                  </a:lnTo>
                  <a:lnTo>
                    <a:pt x="636" y="73"/>
                  </a:lnTo>
                  <a:lnTo>
                    <a:pt x="637" y="73"/>
                  </a:lnTo>
                  <a:lnTo>
                    <a:pt x="639" y="75"/>
                  </a:lnTo>
                  <a:lnTo>
                    <a:pt x="642" y="76"/>
                  </a:lnTo>
                  <a:lnTo>
                    <a:pt x="643" y="76"/>
                  </a:lnTo>
                  <a:lnTo>
                    <a:pt x="645" y="78"/>
                  </a:lnTo>
                  <a:lnTo>
                    <a:pt x="647" y="78"/>
                  </a:lnTo>
                  <a:lnTo>
                    <a:pt x="647" y="79"/>
                  </a:lnTo>
                  <a:lnTo>
                    <a:pt x="648" y="79"/>
                  </a:lnTo>
                  <a:lnTo>
                    <a:pt x="650" y="81"/>
                  </a:lnTo>
                  <a:lnTo>
                    <a:pt x="651" y="81"/>
                  </a:lnTo>
                  <a:lnTo>
                    <a:pt x="651" y="82"/>
                  </a:lnTo>
                  <a:lnTo>
                    <a:pt x="653" y="82"/>
                  </a:lnTo>
                  <a:lnTo>
                    <a:pt x="654" y="82"/>
                  </a:lnTo>
                  <a:lnTo>
                    <a:pt x="656" y="84"/>
                  </a:lnTo>
                  <a:lnTo>
                    <a:pt x="657" y="86"/>
                  </a:lnTo>
                  <a:lnTo>
                    <a:pt x="659" y="86"/>
                  </a:lnTo>
                  <a:lnTo>
                    <a:pt x="660" y="87"/>
                  </a:lnTo>
                  <a:lnTo>
                    <a:pt x="662" y="87"/>
                  </a:lnTo>
                  <a:lnTo>
                    <a:pt x="662" y="89"/>
                  </a:lnTo>
                  <a:lnTo>
                    <a:pt x="663" y="89"/>
                  </a:lnTo>
                  <a:lnTo>
                    <a:pt x="665" y="90"/>
                  </a:lnTo>
                  <a:lnTo>
                    <a:pt x="666" y="90"/>
                  </a:lnTo>
                  <a:lnTo>
                    <a:pt x="666" y="92"/>
                  </a:lnTo>
                  <a:lnTo>
                    <a:pt x="668" y="92"/>
                  </a:lnTo>
                  <a:lnTo>
                    <a:pt x="669" y="93"/>
                  </a:lnTo>
                  <a:lnTo>
                    <a:pt x="671" y="95"/>
                  </a:lnTo>
                  <a:lnTo>
                    <a:pt x="673" y="95"/>
                  </a:lnTo>
                  <a:lnTo>
                    <a:pt x="674" y="96"/>
                  </a:lnTo>
                  <a:lnTo>
                    <a:pt x="677" y="98"/>
                  </a:lnTo>
                  <a:lnTo>
                    <a:pt x="679" y="98"/>
                  </a:lnTo>
                  <a:lnTo>
                    <a:pt x="680" y="99"/>
                  </a:lnTo>
                  <a:lnTo>
                    <a:pt x="682" y="101"/>
                  </a:lnTo>
                  <a:lnTo>
                    <a:pt x="683" y="102"/>
                  </a:lnTo>
                  <a:lnTo>
                    <a:pt x="685" y="102"/>
                  </a:lnTo>
                  <a:lnTo>
                    <a:pt x="686" y="104"/>
                  </a:lnTo>
                  <a:lnTo>
                    <a:pt x="688" y="105"/>
                  </a:lnTo>
                  <a:lnTo>
                    <a:pt x="689" y="105"/>
                  </a:lnTo>
                  <a:lnTo>
                    <a:pt x="691" y="107"/>
                  </a:lnTo>
                  <a:lnTo>
                    <a:pt x="692" y="108"/>
                  </a:lnTo>
                  <a:lnTo>
                    <a:pt x="694" y="108"/>
                  </a:lnTo>
                  <a:lnTo>
                    <a:pt x="694" y="110"/>
                  </a:lnTo>
                  <a:lnTo>
                    <a:pt x="695" y="110"/>
                  </a:lnTo>
                  <a:lnTo>
                    <a:pt x="697" y="112"/>
                  </a:lnTo>
                  <a:lnTo>
                    <a:pt x="699" y="112"/>
                  </a:lnTo>
                  <a:lnTo>
                    <a:pt x="699" y="113"/>
                  </a:lnTo>
                  <a:lnTo>
                    <a:pt x="700" y="113"/>
                  </a:lnTo>
                  <a:lnTo>
                    <a:pt x="702" y="115"/>
                  </a:lnTo>
                  <a:lnTo>
                    <a:pt x="703" y="116"/>
                  </a:lnTo>
                  <a:lnTo>
                    <a:pt x="705" y="118"/>
                  </a:lnTo>
                  <a:lnTo>
                    <a:pt x="706" y="118"/>
                  </a:lnTo>
                  <a:lnTo>
                    <a:pt x="708" y="119"/>
                  </a:lnTo>
                  <a:lnTo>
                    <a:pt x="708" y="121"/>
                  </a:lnTo>
                  <a:lnTo>
                    <a:pt x="709" y="121"/>
                  </a:lnTo>
                  <a:lnTo>
                    <a:pt x="711" y="122"/>
                  </a:lnTo>
                  <a:lnTo>
                    <a:pt x="712" y="122"/>
                  </a:lnTo>
                  <a:lnTo>
                    <a:pt x="712" y="124"/>
                  </a:lnTo>
                  <a:lnTo>
                    <a:pt x="714" y="124"/>
                  </a:lnTo>
                  <a:lnTo>
                    <a:pt x="714" y="125"/>
                  </a:lnTo>
                  <a:lnTo>
                    <a:pt x="715" y="125"/>
                  </a:lnTo>
                  <a:lnTo>
                    <a:pt x="717" y="127"/>
                  </a:lnTo>
                  <a:lnTo>
                    <a:pt x="718" y="128"/>
                  </a:lnTo>
                  <a:lnTo>
                    <a:pt x="720" y="128"/>
                  </a:lnTo>
                  <a:lnTo>
                    <a:pt x="720" y="130"/>
                  </a:lnTo>
                  <a:lnTo>
                    <a:pt x="721" y="130"/>
                  </a:lnTo>
                  <a:lnTo>
                    <a:pt x="723" y="131"/>
                  </a:lnTo>
                  <a:lnTo>
                    <a:pt x="725" y="133"/>
                  </a:lnTo>
                  <a:lnTo>
                    <a:pt x="726" y="133"/>
                  </a:lnTo>
                  <a:lnTo>
                    <a:pt x="728" y="134"/>
                  </a:lnTo>
                  <a:lnTo>
                    <a:pt x="729" y="136"/>
                  </a:lnTo>
                  <a:lnTo>
                    <a:pt x="731" y="138"/>
                  </a:lnTo>
                  <a:lnTo>
                    <a:pt x="732" y="138"/>
                  </a:lnTo>
                  <a:lnTo>
                    <a:pt x="734" y="139"/>
                  </a:lnTo>
                  <a:lnTo>
                    <a:pt x="735" y="139"/>
                  </a:lnTo>
                  <a:lnTo>
                    <a:pt x="735" y="141"/>
                  </a:lnTo>
                  <a:lnTo>
                    <a:pt x="737" y="141"/>
                  </a:lnTo>
                  <a:lnTo>
                    <a:pt x="738" y="142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3" y="145"/>
                  </a:lnTo>
                  <a:lnTo>
                    <a:pt x="744" y="147"/>
                  </a:lnTo>
                  <a:lnTo>
                    <a:pt x="746" y="147"/>
                  </a:lnTo>
                  <a:lnTo>
                    <a:pt x="747" y="148"/>
                  </a:lnTo>
                  <a:lnTo>
                    <a:pt x="749" y="150"/>
                  </a:lnTo>
                  <a:lnTo>
                    <a:pt x="751" y="150"/>
                  </a:lnTo>
                  <a:lnTo>
                    <a:pt x="751" y="151"/>
                  </a:lnTo>
                  <a:lnTo>
                    <a:pt x="752" y="151"/>
                  </a:lnTo>
                  <a:lnTo>
                    <a:pt x="752" y="153"/>
                  </a:lnTo>
                  <a:lnTo>
                    <a:pt x="754" y="153"/>
                  </a:lnTo>
                  <a:lnTo>
                    <a:pt x="754" y="154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7" y="156"/>
                  </a:lnTo>
                  <a:lnTo>
                    <a:pt x="757" y="157"/>
                  </a:lnTo>
                  <a:lnTo>
                    <a:pt x="758" y="157"/>
                  </a:lnTo>
                  <a:lnTo>
                    <a:pt x="758" y="159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3" y="162"/>
                  </a:lnTo>
                  <a:lnTo>
                    <a:pt x="763" y="164"/>
                  </a:lnTo>
                  <a:lnTo>
                    <a:pt x="764" y="165"/>
                  </a:lnTo>
                  <a:lnTo>
                    <a:pt x="766" y="167"/>
                  </a:lnTo>
                  <a:lnTo>
                    <a:pt x="767" y="168"/>
                  </a:lnTo>
                  <a:lnTo>
                    <a:pt x="769" y="170"/>
                  </a:lnTo>
                  <a:lnTo>
                    <a:pt x="770" y="171"/>
                  </a:lnTo>
                  <a:lnTo>
                    <a:pt x="772" y="173"/>
                  </a:lnTo>
                  <a:lnTo>
                    <a:pt x="773" y="174"/>
                  </a:lnTo>
                  <a:lnTo>
                    <a:pt x="775" y="176"/>
                  </a:lnTo>
                  <a:lnTo>
                    <a:pt x="776" y="177"/>
                  </a:lnTo>
                  <a:lnTo>
                    <a:pt x="776" y="179"/>
                  </a:lnTo>
                  <a:lnTo>
                    <a:pt x="778" y="179"/>
                  </a:lnTo>
                  <a:lnTo>
                    <a:pt x="780" y="180"/>
                  </a:lnTo>
                  <a:lnTo>
                    <a:pt x="781" y="182"/>
                  </a:lnTo>
                  <a:lnTo>
                    <a:pt x="781" y="183"/>
                  </a:lnTo>
                  <a:lnTo>
                    <a:pt x="783" y="183"/>
                  </a:lnTo>
                  <a:lnTo>
                    <a:pt x="783" y="185"/>
                  </a:lnTo>
                  <a:lnTo>
                    <a:pt x="784" y="186"/>
                  </a:lnTo>
                  <a:lnTo>
                    <a:pt x="786" y="188"/>
                  </a:lnTo>
                  <a:lnTo>
                    <a:pt x="787" y="188"/>
                  </a:lnTo>
                  <a:lnTo>
                    <a:pt x="787" y="189"/>
                  </a:lnTo>
                  <a:lnTo>
                    <a:pt x="789" y="191"/>
                  </a:lnTo>
                  <a:lnTo>
                    <a:pt x="789" y="193"/>
                  </a:lnTo>
                  <a:lnTo>
                    <a:pt x="790" y="193"/>
                  </a:lnTo>
                  <a:lnTo>
                    <a:pt x="792" y="194"/>
                  </a:lnTo>
                  <a:lnTo>
                    <a:pt x="792" y="196"/>
                  </a:lnTo>
                  <a:lnTo>
                    <a:pt x="793" y="197"/>
                  </a:lnTo>
                  <a:lnTo>
                    <a:pt x="795" y="199"/>
                  </a:lnTo>
                  <a:lnTo>
                    <a:pt x="796" y="200"/>
                  </a:lnTo>
                  <a:lnTo>
                    <a:pt x="798" y="202"/>
                  </a:lnTo>
                  <a:lnTo>
                    <a:pt x="799" y="203"/>
                  </a:lnTo>
                  <a:lnTo>
                    <a:pt x="801" y="206"/>
                  </a:lnTo>
                  <a:lnTo>
                    <a:pt x="802" y="208"/>
                  </a:lnTo>
                  <a:lnTo>
                    <a:pt x="804" y="209"/>
                  </a:lnTo>
                  <a:lnTo>
                    <a:pt x="806" y="212"/>
                  </a:lnTo>
                  <a:lnTo>
                    <a:pt x="807" y="214"/>
                  </a:lnTo>
                  <a:lnTo>
                    <a:pt x="809" y="215"/>
                  </a:lnTo>
                  <a:lnTo>
                    <a:pt x="810" y="217"/>
                  </a:lnTo>
                  <a:lnTo>
                    <a:pt x="812" y="219"/>
                  </a:lnTo>
                  <a:lnTo>
                    <a:pt x="813" y="220"/>
                  </a:lnTo>
                  <a:lnTo>
                    <a:pt x="815" y="222"/>
                  </a:lnTo>
                  <a:lnTo>
                    <a:pt x="815" y="223"/>
                  </a:lnTo>
                  <a:lnTo>
                    <a:pt x="816" y="225"/>
                  </a:lnTo>
                  <a:lnTo>
                    <a:pt x="818" y="226"/>
                  </a:lnTo>
                  <a:lnTo>
                    <a:pt x="819" y="228"/>
                  </a:lnTo>
                  <a:lnTo>
                    <a:pt x="819" y="229"/>
                  </a:lnTo>
                  <a:lnTo>
                    <a:pt x="821" y="231"/>
                  </a:lnTo>
                  <a:lnTo>
                    <a:pt x="822" y="231"/>
                  </a:lnTo>
                  <a:lnTo>
                    <a:pt x="822" y="232"/>
                  </a:lnTo>
                  <a:lnTo>
                    <a:pt x="824" y="234"/>
                  </a:lnTo>
                  <a:lnTo>
                    <a:pt x="824" y="235"/>
                  </a:lnTo>
                  <a:lnTo>
                    <a:pt x="825" y="237"/>
                  </a:lnTo>
                  <a:lnTo>
                    <a:pt x="827" y="237"/>
                  </a:lnTo>
                  <a:lnTo>
                    <a:pt x="827" y="238"/>
                  </a:lnTo>
                  <a:lnTo>
                    <a:pt x="828" y="240"/>
                  </a:lnTo>
                  <a:lnTo>
                    <a:pt x="830" y="241"/>
                  </a:lnTo>
                  <a:lnTo>
                    <a:pt x="830" y="243"/>
                  </a:lnTo>
                  <a:lnTo>
                    <a:pt x="832" y="245"/>
                  </a:lnTo>
                  <a:lnTo>
                    <a:pt x="833" y="248"/>
                  </a:lnTo>
                  <a:lnTo>
                    <a:pt x="835" y="249"/>
                  </a:lnTo>
                  <a:lnTo>
                    <a:pt x="836" y="251"/>
                  </a:lnTo>
                  <a:lnTo>
                    <a:pt x="838" y="254"/>
                  </a:lnTo>
                  <a:lnTo>
                    <a:pt x="839" y="255"/>
                  </a:lnTo>
                  <a:lnTo>
                    <a:pt x="841" y="258"/>
                  </a:lnTo>
                  <a:lnTo>
                    <a:pt x="842" y="260"/>
                  </a:lnTo>
                  <a:lnTo>
                    <a:pt x="844" y="263"/>
                  </a:lnTo>
                  <a:lnTo>
                    <a:pt x="845" y="264"/>
                  </a:lnTo>
                  <a:lnTo>
                    <a:pt x="847" y="266"/>
                  </a:lnTo>
                  <a:lnTo>
                    <a:pt x="848" y="269"/>
                  </a:lnTo>
                  <a:lnTo>
                    <a:pt x="850" y="271"/>
                  </a:lnTo>
                  <a:lnTo>
                    <a:pt x="851" y="272"/>
                  </a:lnTo>
                  <a:lnTo>
                    <a:pt x="853" y="274"/>
                  </a:lnTo>
                  <a:lnTo>
                    <a:pt x="853" y="275"/>
                  </a:lnTo>
                  <a:lnTo>
                    <a:pt x="854" y="277"/>
                  </a:lnTo>
                  <a:lnTo>
                    <a:pt x="856" y="278"/>
                  </a:lnTo>
                  <a:lnTo>
                    <a:pt x="856" y="280"/>
                  </a:lnTo>
                  <a:lnTo>
                    <a:pt x="858" y="281"/>
                  </a:lnTo>
                  <a:lnTo>
                    <a:pt x="859" y="281"/>
                  </a:lnTo>
                  <a:lnTo>
                    <a:pt x="859" y="283"/>
                  </a:lnTo>
                  <a:lnTo>
                    <a:pt x="861" y="284"/>
                  </a:lnTo>
                  <a:lnTo>
                    <a:pt x="861" y="286"/>
                  </a:lnTo>
                  <a:lnTo>
                    <a:pt x="862" y="287"/>
                  </a:lnTo>
                  <a:lnTo>
                    <a:pt x="864" y="289"/>
                  </a:lnTo>
                  <a:lnTo>
                    <a:pt x="864" y="290"/>
                  </a:lnTo>
                  <a:lnTo>
                    <a:pt x="865" y="290"/>
                  </a:lnTo>
                  <a:lnTo>
                    <a:pt x="867" y="292"/>
                  </a:lnTo>
                  <a:lnTo>
                    <a:pt x="867" y="293"/>
                  </a:lnTo>
                  <a:lnTo>
                    <a:pt x="868" y="295"/>
                  </a:lnTo>
                  <a:lnTo>
                    <a:pt x="870" y="298"/>
                  </a:lnTo>
                  <a:lnTo>
                    <a:pt x="871" y="300"/>
                  </a:lnTo>
                  <a:lnTo>
                    <a:pt x="873" y="301"/>
                  </a:lnTo>
                  <a:lnTo>
                    <a:pt x="874" y="303"/>
                  </a:lnTo>
                  <a:lnTo>
                    <a:pt x="876" y="306"/>
                  </a:lnTo>
                  <a:lnTo>
                    <a:pt x="877" y="307"/>
                  </a:lnTo>
                  <a:lnTo>
                    <a:pt x="879" y="310"/>
                  </a:lnTo>
                  <a:lnTo>
                    <a:pt x="880" y="312"/>
                  </a:lnTo>
                  <a:lnTo>
                    <a:pt x="882" y="315"/>
                  </a:lnTo>
                  <a:lnTo>
                    <a:pt x="884" y="316"/>
                  </a:lnTo>
                  <a:lnTo>
                    <a:pt x="885" y="319"/>
                  </a:lnTo>
                  <a:lnTo>
                    <a:pt x="887" y="321"/>
                  </a:lnTo>
                  <a:lnTo>
                    <a:pt x="888" y="324"/>
                  </a:lnTo>
                  <a:lnTo>
                    <a:pt x="890" y="326"/>
                  </a:lnTo>
                  <a:lnTo>
                    <a:pt x="891" y="327"/>
                  </a:lnTo>
                  <a:lnTo>
                    <a:pt x="893" y="329"/>
                  </a:lnTo>
                  <a:lnTo>
                    <a:pt x="893" y="330"/>
                  </a:lnTo>
                  <a:lnTo>
                    <a:pt x="894" y="332"/>
                  </a:lnTo>
                  <a:lnTo>
                    <a:pt x="896" y="333"/>
                  </a:lnTo>
                  <a:lnTo>
                    <a:pt x="896" y="335"/>
                  </a:lnTo>
                  <a:lnTo>
                    <a:pt x="897" y="336"/>
                  </a:lnTo>
                  <a:lnTo>
                    <a:pt x="899" y="338"/>
                  </a:lnTo>
                  <a:lnTo>
                    <a:pt x="899" y="339"/>
                  </a:lnTo>
                  <a:lnTo>
                    <a:pt x="900" y="341"/>
                  </a:lnTo>
                  <a:lnTo>
                    <a:pt x="900" y="342"/>
                  </a:lnTo>
                  <a:lnTo>
                    <a:pt x="902" y="342"/>
                  </a:lnTo>
                  <a:lnTo>
                    <a:pt x="902" y="344"/>
                  </a:lnTo>
                  <a:lnTo>
                    <a:pt x="903" y="345"/>
                  </a:lnTo>
                  <a:lnTo>
                    <a:pt x="903" y="347"/>
                  </a:lnTo>
                  <a:lnTo>
                    <a:pt x="905" y="348"/>
                  </a:lnTo>
                  <a:lnTo>
                    <a:pt x="906" y="350"/>
                  </a:lnTo>
                  <a:lnTo>
                    <a:pt x="908" y="352"/>
                  </a:lnTo>
                  <a:lnTo>
                    <a:pt x="908" y="353"/>
                  </a:lnTo>
                  <a:lnTo>
                    <a:pt x="909" y="355"/>
                  </a:lnTo>
                  <a:lnTo>
                    <a:pt x="909" y="358"/>
                  </a:lnTo>
                  <a:lnTo>
                    <a:pt x="911" y="359"/>
                  </a:lnTo>
                  <a:lnTo>
                    <a:pt x="913" y="361"/>
                  </a:lnTo>
                  <a:lnTo>
                    <a:pt x="914" y="362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0" name="Freeform 97">
              <a:extLst>
                <a:ext uri="{FF2B5EF4-FFF2-40B4-BE49-F238E27FC236}">
                  <a16:creationId xmlns:a16="http://schemas.microsoft.com/office/drawing/2014/main" id="{DBFAD825-775C-B64E-8B41-EF1AB72DD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770"/>
              <a:ext cx="457" cy="181"/>
            </a:xfrm>
            <a:custGeom>
              <a:avLst/>
              <a:gdLst>
                <a:gd name="T0" fmla="*/ 1 w 914"/>
                <a:gd name="T1" fmla="*/ 0 h 363"/>
                <a:gd name="T2" fmla="*/ 1 w 914"/>
                <a:gd name="T3" fmla="*/ 0 h 363"/>
                <a:gd name="T4" fmla="*/ 1 w 914"/>
                <a:gd name="T5" fmla="*/ 0 h 363"/>
                <a:gd name="T6" fmla="*/ 1 w 914"/>
                <a:gd name="T7" fmla="*/ 0 h 363"/>
                <a:gd name="T8" fmla="*/ 1 w 914"/>
                <a:gd name="T9" fmla="*/ 0 h 363"/>
                <a:gd name="T10" fmla="*/ 1 w 914"/>
                <a:gd name="T11" fmla="*/ 0 h 363"/>
                <a:gd name="T12" fmla="*/ 1 w 914"/>
                <a:gd name="T13" fmla="*/ 0 h 363"/>
                <a:gd name="T14" fmla="*/ 1 w 914"/>
                <a:gd name="T15" fmla="*/ 0 h 363"/>
                <a:gd name="T16" fmla="*/ 1 w 914"/>
                <a:gd name="T17" fmla="*/ 0 h 363"/>
                <a:gd name="T18" fmla="*/ 1 w 914"/>
                <a:gd name="T19" fmla="*/ 0 h 363"/>
                <a:gd name="T20" fmla="*/ 1 w 914"/>
                <a:gd name="T21" fmla="*/ 0 h 363"/>
                <a:gd name="T22" fmla="*/ 1 w 914"/>
                <a:gd name="T23" fmla="*/ 0 h 363"/>
                <a:gd name="T24" fmla="*/ 1 w 914"/>
                <a:gd name="T25" fmla="*/ 0 h 363"/>
                <a:gd name="T26" fmla="*/ 1 w 914"/>
                <a:gd name="T27" fmla="*/ 0 h 363"/>
                <a:gd name="T28" fmla="*/ 1 w 914"/>
                <a:gd name="T29" fmla="*/ 0 h 363"/>
                <a:gd name="T30" fmla="*/ 1 w 914"/>
                <a:gd name="T31" fmla="*/ 0 h 363"/>
                <a:gd name="T32" fmla="*/ 1 w 914"/>
                <a:gd name="T33" fmla="*/ 0 h 363"/>
                <a:gd name="T34" fmla="*/ 1 w 914"/>
                <a:gd name="T35" fmla="*/ 0 h 363"/>
                <a:gd name="T36" fmla="*/ 1 w 914"/>
                <a:gd name="T37" fmla="*/ 0 h 363"/>
                <a:gd name="T38" fmla="*/ 1 w 914"/>
                <a:gd name="T39" fmla="*/ 0 h 363"/>
                <a:gd name="T40" fmla="*/ 1 w 914"/>
                <a:gd name="T41" fmla="*/ 0 h 363"/>
                <a:gd name="T42" fmla="*/ 1 w 914"/>
                <a:gd name="T43" fmla="*/ 0 h 363"/>
                <a:gd name="T44" fmla="*/ 1 w 914"/>
                <a:gd name="T45" fmla="*/ 0 h 363"/>
                <a:gd name="T46" fmla="*/ 1 w 914"/>
                <a:gd name="T47" fmla="*/ 0 h 363"/>
                <a:gd name="T48" fmla="*/ 1 w 914"/>
                <a:gd name="T49" fmla="*/ 0 h 363"/>
                <a:gd name="T50" fmla="*/ 1 w 914"/>
                <a:gd name="T51" fmla="*/ 0 h 363"/>
                <a:gd name="T52" fmla="*/ 1 w 914"/>
                <a:gd name="T53" fmla="*/ 0 h 363"/>
                <a:gd name="T54" fmla="*/ 1 w 914"/>
                <a:gd name="T55" fmla="*/ 0 h 363"/>
                <a:gd name="T56" fmla="*/ 1 w 914"/>
                <a:gd name="T57" fmla="*/ 0 h 363"/>
                <a:gd name="T58" fmla="*/ 1 w 914"/>
                <a:gd name="T59" fmla="*/ 0 h 363"/>
                <a:gd name="T60" fmla="*/ 1 w 914"/>
                <a:gd name="T61" fmla="*/ 0 h 363"/>
                <a:gd name="T62" fmla="*/ 1 w 914"/>
                <a:gd name="T63" fmla="*/ 0 h 363"/>
                <a:gd name="T64" fmla="*/ 1 w 914"/>
                <a:gd name="T65" fmla="*/ 0 h 363"/>
                <a:gd name="T66" fmla="*/ 1 w 914"/>
                <a:gd name="T67" fmla="*/ 0 h 363"/>
                <a:gd name="T68" fmla="*/ 1 w 914"/>
                <a:gd name="T69" fmla="*/ 0 h 363"/>
                <a:gd name="T70" fmla="*/ 1 w 914"/>
                <a:gd name="T71" fmla="*/ 0 h 363"/>
                <a:gd name="T72" fmla="*/ 1 w 914"/>
                <a:gd name="T73" fmla="*/ 0 h 363"/>
                <a:gd name="T74" fmla="*/ 1 w 914"/>
                <a:gd name="T75" fmla="*/ 0 h 363"/>
                <a:gd name="T76" fmla="*/ 1 w 914"/>
                <a:gd name="T77" fmla="*/ 0 h 363"/>
                <a:gd name="T78" fmla="*/ 1 w 914"/>
                <a:gd name="T79" fmla="*/ 0 h 363"/>
                <a:gd name="T80" fmla="*/ 1 w 914"/>
                <a:gd name="T81" fmla="*/ 0 h 363"/>
                <a:gd name="T82" fmla="*/ 1 w 914"/>
                <a:gd name="T83" fmla="*/ 0 h 363"/>
                <a:gd name="T84" fmla="*/ 1 w 914"/>
                <a:gd name="T85" fmla="*/ 0 h 363"/>
                <a:gd name="T86" fmla="*/ 1 w 914"/>
                <a:gd name="T87" fmla="*/ 0 h 363"/>
                <a:gd name="T88" fmla="*/ 1 w 914"/>
                <a:gd name="T89" fmla="*/ 0 h 363"/>
                <a:gd name="T90" fmla="*/ 1 w 914"/>
                <a:gd name="T91" fmla="*/ 0 h 363"/>
                <a:gd name="T92" fmla="*/ 1 w 914"/>
                <a:gd name="T93" fmla="*/ 0 h 363"/>
                <a:gd name="T94" fmla="*/ 1 w 914"/>
                <a:gd name="T95" fmla="*/ 0 h 363"/>
                <a:gd name="T96" fmla="*/ 1 w 914"/>
                <a:gd name="T97" fmla="*/ 0 h 363"/>
                <a:gd name="T98" fmla="*/ 1 w 914"/>
                <a:gd name="T99" fmla="*/ 0 h 363"/>
                <a:gd name="T100" fmla="*/ 1 w 914"/>
                <a:gd name="T101" fmla="*/ 0 h 363"/>
                <a:gd name="T102" fmla="*/ 1 w 914"/>
                <a:gd name="T103" fmla="*/ 0 h 363"/>
                <a:gd name="T104" fmla="*/ 1 w 914"/>
                <a:gd name="T105" fmla="*/ 0 h 363"/>
                <a:gd name="T106" fmla="*/ 1 w 914"/>
                <a:gd name="T107" fmla="*/ 0 h 363"/>
                <a:gd name="T108" fmla="*/ 1 w 914"/>
                <a:gd name="T109" fmla="*/ 0 h 363"/>
                <a:gd name="T110" fmla="*/ 1 w 914"/>
                <a:gd name="T111" fmla="*/ 0 h 363"/>
                <a:gd name="T112" fmla="*/ 1 w 914"/>
                <a:gd name="T113" fmla="*/ 0 h 363"/>
                <a:gd name="T114" fmla="*/ 1 w 914"/>
                <a:gd name="T115" fmla="*/ 0 h 363"/>
                <a:gd name="T116" fmla="*/ 1 w 914"/>
                <a:gd name="T117" fmla="*/ 0 h 363"/>
                <a:gd name="T118" fmla="*/ 1 w 914"/>
                <a:gd name="T119" fmla="*/ 0 h 363"/>
                <a:gd name="T120" fmla="*/ 1 w 914"/>
                <a:gd name="T121" fmla="*/ 0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3">
                  <a:moveTo>
                    <a:pt x="0" y="363"/>
                  </a:moveTo>
                  <a:lnTo>
                    <a:pt x="35" y="363"/>
                  </a:lnTo>
                  <a:lnTo>
                    <a:pt x="67" y="363"/>
                  </a:lnTo>
                  <a:lnTo>
                    <a:pt x="98" y="363"/>
                  </a:lnTo>
                  <a:lnTo>
                    <a:pt x="127" y="363"/>
                  </a:lnTo>
                  <a:lnTo>
                    <a:pt x="154" y="363"/>
                  </a:lnTo>
                  <a:lnTo>
                    <a:pt x="179" y="363"/>
                  </a:lnTo>
                  <a:lnTo>
                    <a:pt x="202" y="363"/>
                  </a:lnTo>
                  <a:lnTo>
                    <a:pt x="223" y="363"/>
                  </a:lnTo>
                  <a:lnTo>
                    <a:pt x="243" y="363"/>
                  </a:lnTo>
                  <a:lnTo>
                    <a:pt x="260" y="363"/>
                  </a:lnTo>
                  <a:lnTo>
                    <a:pt x="277" y="363"/>
                  </a:lnTo>
                  <a:lnTo>
                    <a:pt x="292" y="363"/>
                  </a:lnTo>
                  <a:lnTo>
                    <a:pt x="306" y="363"/>
                  </a:lnTo>
                  <a:lnTo>
                    <a:pt x="318" y="363"/>
                  </a:lnTo>
                  <a:lnTo>
                    <a:pt x="330" y="363"/>
                  </a:lnTo>
                  <a:lnTo>
                    <a:pt x="339" y="363"/>
                  </a:lnTo>
                  <a:lnTo>
                    <a:pt x="348" y="363"/>
                  </a:lnTo>
                  <a:lnTo>
                    <a:pt x="358" y="363"/>
                  </a:lnTo>
                  <a:lnTo>
                    <a:pt x="364" y="363"/>
                  </a:lnTo>
                  <a:lnTo>
                    <a:pt x="371" y="363"/>
                  </a:lnTo>
                  <a:lnTo>
                    <a:pt x="376" y="363"/>
                  </a:lnTo>
                  <a:lnTo>
                    <a:pt x="382" y="363"/>
                  </a:lnTo>
                  <a:lnTo>
                    <a:pt x="387" y="363"/>
                  </a:lnTo>
                  <a:lnTo>
                    <a:pt x="390" y="363"/>
                  </a:lnTo>
                  <a:lnTo>
                    <a:pt x="393" y="361"/>
                  </a:lnTo>
                  <a:lnTo>
                    <a:pt x="396" y="361"/>
                  </a:lnTo>
                  <a:lnTo>
                    <a:pt x="399" y="361"/>
                  </a:lnTo>
                  <a:lnTo>
                    <a:pt x="402" y="361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10" y="361"/>
                  </a:lnTo>
                  <a:lnTo>
                    <a:pt x="411" y="361"/>
                  </a:lnTo>
                  <a:lnTo>
                    <a:pt x="414" y="361"/>
                  </a:lnTo>
                  <a:lnTo>
                    <a:pt x="417" y="361"/>
                  </a:lnTo>
                  <a:lnTo>
                    <a:pt x="419" y="361"/>
                  </a:lnTo>
                  <a:lnTo>
                    <a:pt x="422" y="360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6" y="360"/>
                  </a:lnTo>
                  <a:lnTo>
                    <a:pt x="428" y="360"/>
                  </a:lnTo>
                  <a:lnTo>
                    <a:pt x="429" y="360"/>
                  </a:lnTo>
                  <a:lnTo>
                    <a:pt x="431" y="360"/>
                  </a:lnTo>
                  <a:lnTo>
                    <a:pt x="433" y="360"/>
                  </a:lnTo>
                  <a:lnTo>
                    <a:pt x="434" y="360"/>
                  </a:lnTo>
                  <a:lnTo>
                    <a:pt x="436" y="360"/>
                  </a:lnTo>
                  <a:lnTo>
                    <a:pt x="437" y="360"/>
                  </a:lnTo>
                  <a:lnTo>
                    <a:pt x="439" y="360"/>
                  </a:lnTo>
                  <a:lnTo>
                    <a:pt x="440" y="358"/>
                  </a:lnTo>
                  <a:lnTo>
                    <a:pt x="442" y="358"/>
                  </a:lnTo>
                  <a:lnTo>
                    <a:pt x="443" y="358"/>
                  </a:lnTo>
                  <a:lnTo>
                    <a:pt x="445" y="358"/>
                  </a:lnTo>
                  <a:lnTo>
                    <a:pt x="446" y="358"/>
                  </a:lnTo>
                  <a:lnTo>
                    <a:pt x="448" y="358"/>
                  </a:lnTo>
                  <a:lnTo>
                    <a:pt x="449" y="358"/>
                  </a:lnTo>
                  <a:lnTo>
                    <a:pt x="451" y="358"/>
                  </a:lnTo>
                  <a:lnTo>
                    <a:pt x="452" y="357"/>
                  </a:lnTo>
                  <a:lnTo>
                    <a:pt x="454" y="357"/>
                  </a:lnTo>
                  <a:lnTo>
                    <a:pt x="455" y="357"/>
                  </a:lnTo>
                  <a:lnTo>
                    <a:pt x="457" y="357"/>
                  </a:lnTo>
                  <a:lnTo>
                    <a:pt x="460" y="357"/>
                  </a:lnTo>
                  <a:lnTo>
                    <a:pt x="462" y="355"/>
                  </a:lnTo>
                  <a:lnTo>
                    <a:pt x="465" y="355"/>
                  </a:lnTo>
                  <a:lnTo>
                    <a:pt x="466" y="355"/>
                  </a:lnTo>
                  <a:lnTo>
                    <a:pt x="469" y="355"/>
                  </a:lnTo>
                  <a:lnTo>
                    <a:pt x="471" y="355"/>
                  </a:lnTo>
                  <a:lnTo>
                    <a:pt x="474" y="353"/>
                  </a:lnTo>
                  <a:lnTo>
                    <a:pt x="475" y="353"/>
                  </a:lnTo>
                  <a:lnTo>
                    <a:pt x="477" y="353"/>
                  </a:lnTo>
                  <a:lnTo>
                    <a:pt x="478" y="353"/>
                  </a:lnTo>
                  <a:lnTo>
                    <a:pt x="481" y="353"/>
                  </a:lnTo>
                  <a:lnTo>
                    <a:pt x="483" y="353"/>
                  </a:lnTo>
                  <a:lnTo>
                    <a:pt x="485" y="352"/>
                  </a:lnTo>
                  <a:lnTo>
                    <a:pt x="486" y="352"/>
                  </a:lnTo>
                  <a:lnTo>
                    <a:pt x="488" y="352"/>
                  </a:lnTo>
                  <a:lnTo>
                    <a:pt x="489" y="352"/>
                  </a:lnTo>
                  <a:lnTo>
                    <a:pt x="491" y="352"/>
                  </a:lnTo>
                  <a:lnTo>
                    <a:pt x="492" y="350"/>
                  </a:lnTo>
                  <a:lnTo>
                    <a:pt x="494" y="350"/>
                  </a:lnTo>
                  <a:lnTo>
                    <a:pt x="495" y="350"/>
                  </a:lnTo>
                  <a:lnTo>
                    <a:pt x="497" y="350"/>
                  </a:lnTo>
                  <a:lnTo>
                    <a:pt x="498" y="349"/>
                  </a:lnTo>
                  <a:lnTo>
                    <a:pt x="500" y="349"/>
                  </a:lnTo>
                  <a:lnTo>
                    <a:pt x="501" y="349"/>
                  </a:lnTo>
                  <a:lnTo>
                    <a:pt x="503" y="349"/>
                  </a:lnTo>
                  <a:lnTo>
                    <a:pt x="504" y="347"/>
                  </a:lnTo>
                  <a:lnTo>
                    <a:pt x="506" y="347"/>
                  </a:lnTo>
                  <a:lnTo>
                    <a:pt x="507" y="347"/>
                  </a:lnTo>
                  <a:lnTo>
                    <a:pt x="509" y="346"/>
                  </a:lnTo>
                  <a:lnTo>
                    <a:pt x="512" y="346"/>
                  </a:lnTo>
                  <a:lnTo>
                    <a:pt x="514" y="344"/>
                  </a:lnTo>
                  <a:lnTo>
                    <a:pt x="517" y="344"/>
                  </a:lnTo>
                  <a:lnTo>
                    <a:pt x="518" y="344"/>
                  </a:lnTo>
                  <a:lnTo>
                    <a:pt x="521" y="343"/>
                  </a:lnTo>
                  <a:lnTo>
                    <a:pt x="524" y="341"/>
                  </a:lnTo>
                  <a:lnTo>
                    <a:pt x="527" y="341"/>
                  </a:lnTo>
                  <a:lnTo>
                    <a:pt x="529" y="340"/>
                  </a:lnTo>
                  <a:lnTo>
                    <a:pt x="532" y="340"/>
                  </a:lnTo>
                  <a:lnTo>
                    <a:pt x="533" y="338"/>
                  </a:lnTo>
                  <a:lnTo>
                    <a:pt x="536" y="338"/>
                  </a:lnTo>
                  <a:lnTo>
                    <a:pt x="538" y="337"/>
                  </a:lnTo>
                  <a:lnTo>
                    <a:pt x="540" y="337"/>
                  </a:lnTo>
                  <a:lnTo>
                    <a:pt x="543" y="337"/>
                  </a:lnTo>
                  <a:lnTo>
                    <a:pt x="544" y="335"/>
                  </a:lnTo>
                  <a:lnTo>
                    <a:pt x="546" y="335"/>
                  </a:lnTo>
                  <a:lnTo>
                    <a:pt x="547" y="334"/>
                  </a:lnTo>
                  <a:lnTo>
                    <a:pt x="549" y="334"/>
                  </a:lnTo>
                  <a:lnTo>
                    <a:pt x="550" y="334"/>
                  </a:lnTo>
                  <a:lnTo>
                    <a:pt x="552" y="332"/>
                  </a:lnTo>
                  <a:lnTo>
                    <a:pt x="553" y="332"/>
                  </a:lnTo>
                  <a:lnTo>
                    <a:pt x="555" y="331"/>
                  </a:lnTo>
                  <a:lnTo>
                    <a:pt x="556" y="331"/>
                  </a:lnTo>
                  <a:lnTo>
                    <a:pt x="558" y="331"/>
                  </a:lnTo>
                  <a:lnTo>
                    <a:pt x="559" y="329"/>
                  </a:lnTo>
                  <a:lnTo>
                    <a:pt x="561" y="329"/>
                  </a:lnTo>
                  <a:lnTo>
                    <a:pt x="562" y="327"/>
                  </a:lnTo>
                  <a:lnTo>
                    <a:pt x="564" y="327"/>
                  </a:lnTo>
                  <a:lnTo>
                    <a:pt x="566" y="327"/>
                  </a:lnTo>
                  <a:lnTo>
                    <a:pt x="567" y="326"/>
                  </a:lnTo>
                  <a:lnTo>
                    <a:pt x="569" y="324"/>
                  </a:lnTo>
                  <a:lnTo>
                    <a:pt x="570" y="324"/>
                  </a:lnTo>
                  <a:lnTo>
                    <a:pt x="572" y="323"/>
                  </a:lnTo>
                  <a:lnTo>
                    <a:pt x="575" y="323"/>
                  </a:lnTo>
                  <a:lnTo>
                    <a:pt x="576" y="321"/>
                  </a:lnTo>
                  <a:lnTo>
                    <a:pt x="579" y="320"/>
                  </a:lnTo>
                  <a:lnTo>
                    <a:pt x="581" y="318"/>
                  </a:lnTo>
                  <a:lnTo>
                    <a:pt x="584" y="318"/>
                  </a:lnTo>
                  <a:lnTo>
                    <a:pt x="585" y="317"/>
                  </a:lnTo>
                  <a:lnTo>
                    <a:pt x="588" y="315"/>
                  </a:lnTo>
                  <a:lnTo>
                    <a:pt x="590" y="315"/>
                  </a:lnTo>
                  <a:lnTo>
                    <a:pt x="592" y="314"/>
                  </a:lnTo>
                  <a:lnTo>
                    <a:pt x="593" y="312"/>
                  </a:lnTo>
                  <a:lnTo>
                    <a:pt x="595" y="312"/>
                  </a:lnTo>
                  <a:lnTo>
                    <a:pt x="598" y="311"/>
                  </a:lnTo>
                  <a:lnTo>
                    <a:pt x="599" y="309"/>
                  </a:lnTo>
                  <a:lnTo>
                    <a:pt x="601" y="309"/>
                  </a:lnTo>
                  <a:lnTo>
                    <a:pt x="602" y="308"/>
                  </a:lnTo>
                  <a:lnTo>
                    <a:pt x="604" y="308"/>
                  </a:lnTo>
                  <a:lnTo>
                    <a:pt x="605" y="306"/>
                  </a:lnTo>
                  <a:lnTo>
                    <a:pt x="607" y="306"/>
                  </a:lnTo>
                  <a:lnTo>
                    <a:pt x="608" y="305"/>
                  </a:lnTo>
                  <a:lnTo>
                    <a:pt x="610" y="305"/>
                  </a:lnTo>
                  <a:lnTo>
                    <a:pt x="611" y="303"/>
                  </a:lnTo>
                  <a:lnTo>
                    <a:pt x="613" y="303"/>
                  </a:lnTo>
                  <a:lnTo>
                    <a:pt x="614" y="302"/>
                  </a:lnTo>
                  <a:lnTo>
                    <a:pt x="616" y="302"/>
                  </a:lnTo>
                  <a:lnTo>
                    <a:pt x="618" y="300"/>
                  </a:lnTo>
                  <a:lnTo>
                    <a:pt x="619" y="300"/>
                  </a:lnTo>
                  <a:lnTo>
                    <a:pt x="621" y="298"/>
                  </a:lnTo>
                  <a:lnTo>
                    <a:pt x="622" y="297"/>
                  </a:lnTo>
                  <a:lnTo>
                    <a:pt x="624" y="297"/>
                  </a:lnTo>
                  <a:lnTo>
                    <a:pt x="625" y="295"/>
                  </a:lnTo>
                  <a:lnTo>
                    <a:pt x="628" y="294"/>
                  </a:lnTo>
                  <a:lnTo>
                    <a:pt x="630" y="294"/>
                  </a:lnTo>
                  <a:lnTo>
                    <a:pt x="631" y="292"/>
                  </a:lnTo>
                  <a:lnTo>
                    <a:pt x="634" y="291"/>
                  </a:lnTo>
                  <a:lnTo>
                    <a:pt x="636" y="289"/>
                  </a:lnTo>
                  <a:lnTo>
                    <a:pt x="637" y="289"/>
                  </a:lnTo>
                  <a:lnTo>
                    <a:pt x="639" y="288"/>
                  </a:lnTo>
                  <a:lnTo>
                    <a:pt x="642" y="286"/>
                  </a:lnTo>
                  <a:lnTo>
                    <a:pt x="643" y="286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7" y="283"/>
                  </a:lnTo>
                  <a:lnTo>
                    <a:pt x="648" y="283"/>
                  </a:lnTo>
                  <a:lnTo>
                    <a:pt x="650" y="282"/>
                  </a:lnTo>
                  <a:lnTo>
                    <a:pt x="651" y="282"/>
                  </a:lnTo>
                  <a:lnTo>
                    <a:pt x="651" y="280"/>
                  </a:lnTo>
                  <a:lnTo>
                    <a:pt x="653" y="280"/>
                  </a:lnTo>
                  <a:lnTo>
                    <a:pt x="654" y="280"/>
                  </a:lnTo>
                  <a:lnTo>
                    <a:pt x="656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60" y="276"/>
                  </a:lnTo>
                  <a:lnTo>
                    <a:pt x="662" y="276"/>
                  </a:lnTo>
                  <a:lnTo>
                    <a:pt x="662" y="274"/>
                  </a:lnTo>
                  <a:lnTo>
                    <a:pt x="663" y="274"/>
                  </a:lnTo>
                  <a:lnTo>
                    <a:pt x="665" y="272"/>
                  </a:lnTo>
                  <a:lnTo>
                    <a:pt x="666" y="272"/>
                  </a:lnTo>
                  <a:lnTo>
                    <a:pt x="666" y="271"/>
                  </a:lnTo>
                  <a:lnTo>
                    <a:pt x="668" y="271"/>
                  </a:lnTo>
                  <a:lnTo>
                    <a:pt x="669" y="269"/>
                  </a:lnTo>
                  <a:lnTo>
                    <a:pt x="671" y="268"/>
                  </a:lnTo>
                  <a:lnTo>
                    <a:pt x="673" y="268"/>
                  </a:lnTo>
                  <a:lnTo>
                    <a:pt x="674" y="266"/>
                  </a:lnTo>
                  <a:lnTo>
                    <a:pt x="677" y="265"/>
                  </a:lnTo>
                  <a:lnTo>
                    <a:pt x="679" y="265"/>
                  </a:lnTo>
                  <a:lnTo>
                    <a:pt x="680" y="263"/>
                  </a:lnTo>
                  <a:lnTo>
                    <a:pt x="682" y="262"/>
                  </a:lnTo>
                  <a:lnTo>
                    <a:pt x="683" y="260"/>
                  </a:lnTo>
                  <a:lnTo>
                    <a:pt x="685" y="260"/>
                  </a:lnTo>
                  <a:lnTo>
                    <a:pt x="686" y="259"/>
                  </a:lnTo>
                  <a:lnTo>
                    <a:pt x="688" y="257"/>
                  </a:lnTo>
                  <a:lnTo>
                    <a:pt x="689" y="257"/>
                  </a:lnTo>
                  <a:lnTo>
                    <a:pt x="689" y="256"/>
                  </a:lnTo>
                  <a:lnTo>
                    <a:pt x="691" y="256"/>
                  </a:lnTo>
                  <a:lnTo>
                    <a:pt x="692" y="254"/>
                  </a:lnTo>
                  <a:lnTo>
                    <a:pt x="694" y="254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7" y="251"/>
                  </a:lnTo>
                  <a:lnTo>
                    <a:pt x="699" y="250"/>
                  </a:lnTo>
                  <a:lnTo>
                    <a:pt x="700" y="250"/>
                  </a:lnTo>
                  <a:lnTo>
                    <a:pt x="702" y="248"/>
                  </a:lnTo>
                  <a:lnTo>
                    <a:pt x="703" y="246"/>
                  </a:lnTo>
                  <a:lnTo>
                    <a:pt x="705" y="245"/>
                  </a:lnTo>
                  <a:lnTo>
                    <a:pt x="706" y="245"/>
                  </a:lnTo>
                  <a:lnTo>
                    <a:pt x="708" y="243"/>
                  </a:lnTo>
                  <a:lnTo>
                    <a:pt x="708" y="242"/>
                  </a:lnTo>
                  <a:lnTo>
                    <a:pt x="709" y="242"/>
                  </a:lnTo>
                  <a:lnTo>
                    <a:pt x="711" y="240"/>
                  </a:lnTo>
                  <a:lnTo>
                    <a:pt x="712" y="240"/>
                  </a:lnTo>
                  <a:lnTo>
                    <a:pt x="712" y="239"/>
                  </a:lnTo>
                  <a:lnTo>
                    <a:pt x="714" y="239"/>
                  </a:lnTo>
                  <a:lnTo>
                    <a:pt x="714" y="237"/>
                  </a:lnTo>
                  <a:lnTo>
                    <a:pt x="715" y="237"/>
                  </a:lnTo>
                  <a:lnTo>
                    <a:pt x="715" y="236"/>
                  </a:lnTo>
                  <a:lnTo>
                    <a:pt x="717" y="236"/>
                  </a:lnTo>
                  <a:lnTo>
                    <a:pt x="718" y="234"/>
                  </a:lnTo>
                  <a:lnTo>
                    <a:pt x="720" y="234"/>
                  </a:lnTo>
                  <a:lnTo>
                    <a:pt x="720" y="233"/>
                  </a:lnTo>
                  <a:lnTo>
                    <a:pt x="721" y="233"/>
                  </a:lnTo>
                  <a:lnTo>
                    <a:pt x="723" y="231"/>
                  </a:lnTo>
                  <a:lnTo>
                    <a:pt x="725" y="230"/>
                  </a:lnTo>
                  <a:lnTo>
                    <a:pt x="726" y="230"/>
                  </a:lnTo>
                  <a:lnTo>
                    <a:pt x="728" y="228"/>
                  </a:lnTo>
                  <a:lnTo>
                    <a:pt x="729" y="227"/>
                  </a:lnTo>
                  <a:lnTo>
                    <a:pt x="731" y="225"/>
                  </a:lnTo>
                  <a:lnTo>
                    <a:pt x="732" y="225"/>
                  </a:lnTo>
                  <a:lnTo>
                    <a:pt x="734" y="224"/>
                  </a:lnTo>
                  <a:lnTo>
                    <a:pt x="735" y="224"/>
                  </a:lnTo>
                  <a:lnTo>
                    <a:pt x="735" y="222"/>
                  </a:lnTo>
                  <a:lnTo>
                    <a:pt x="737" y="222"/>
                  </a:lnTo>
                  <a:lnTo>
                    <a:pt x="738" y="220"/>
                  </a:lnTo>
                  <a:lnTo>
                    <a:pt x="740" y="219"/>
                  </a:lnTo>
                  <a:lnTo>
                    <a:pt x="741" y="219"/>
                  </a:lnTo>
                  <a:lnTo>
                    <a:pt x="743" y="217"/>
                  </a:lnTo>
                  <a:lnTo>
                    <a:pt x="744" y="217"/>
                  </a:lnTo>
                  <a:lnTo>
                    <a:pt x="744" y="216"/>
                  </a:lnTo>
                  <a:lnTo>
                    <a:pt x="746" y="216"/>
                  </a:lnTo>
                  <a:lnTo>
                    <a:pt x="747" y="214"/>
                  </a:lnTo>
                  <a:lnTo>
                    <a:pt x="749" y="213"/>
                  </a:lnTo>
                  <a:lnTo>
                    <a:pt x="751" y="213"/>
                  </a:lnTo>
                  <a:lnTo>
                    <a:pt x="751" y="211"/>
                  </a:lnTo>
                  <a:lnTo>
                    <a:pt x="752" y="211"/>
                  </a:lnTo>
                  <a:lnTo>
                    <a:pt x="752" y="210"/>
                  </a:lnTo>
                  <a:lnTo>
                    <a:pt x="754" y="210"/>
                  </a:lnTo>
                  <a:lnTo>
                    <a:pt x="755" y="208"/>
                  </a:lnTo>
                  <a:lnTo>
                    <a:pt x="755" y="207"/>
                  </a:lnTo>
                  <a:lnTo>
                    <a:pt x="757" y="207"/>
                  </a:lnTo>
                  <a:lnTo>
                    <a:pt x="757" y="205"/>
                  </a:lnTo>
                  <a:lnTo>
                    <a:pt x="758" y="205"/>
                  </a:lnTo>
                  <a:lnTo>
                    <a:pt x="758" y="204"/>
                  </a:lnTo>
                  <a:lnTo>
                    <a:pt x="760" y="202"/>
                  </a:lnTo>
                  <a:lnTo>
                    <a:pt x="761" y="202"/>
                  </a:lnTo>
                  <a:lnTo>
                    <a:pt x="763" y="201"/>
                  </a:lnTo>
                  <a:lnTo>
                    <a:pt x="763" y="199"/>
                  </a:lnTo>
                  <a:lnTo>
                    <a:pt x="764" y="198"/>
                  </a:lnTo>
                  <a:lnTo>
                    <a:pt x="766" y="196"/>
                  </a:lnTo>
                  <a:lnTo>
                    <a:pt x="767" y="194"/>
                  </a:lnTo>
                  <a:lnTo>
                    <a:pt x="769" y="193"/>
                  </a:lnTo>
                  <a:lnTo>
                    <a:pt x="770" y="191"/>
                  </a:lnTo>
                  <a:lnTo>
                    <a:pt x="772" y="190"/>
                  </a:lnTo>
                  <a:lnTo>
                    <a:pt x="773" y="188"/>
                  </a:lnTo>
                  <a:lnTo>
                    <a:pt x="775" y="187"/>
                  </a:lnTo>
                  <a:lnTo>
                    <a:pt x="776" y="185"/>
                  </a:lnTo>
                  <a:lnTo>
                    <a:pt x="776" y="184"/>
                  </a:lnTo>
                  <a:lnTo>
                    <a:pt x="778" y="184"/>
                  </a:lnTo>
                  <a:lnTo>
                    <a:pt x="780" y="182"/>
                  </a:lnTo>
                  <a:lnTo>
                    <a:pt x="780" y="181"/>
                  </a:lnTo>
                  <a:lnTo>
                    <a:pt x="781" y="181"/>
                  </a:lnTo>
                  <a:lnTo>
                    <a:pt x="781" y="179"/>
                  </a:lnTo>
                  <a:lnTo>
                    <a:pt x="783" y="179"/>
                  </a:lnTo>
                  <a:lnTo>
                    <a:pt x="783" y="178"/>
                  </a:lnTo>
                  <a:lnTo>
                    <a:pt x="784" y="176"/>
                  </a:lnTo>
                  <a:lnTo>
                    <a:pt x="786" y="175"/>
                  </a:lnTo>
                  <a:lnTo>
                    <a:pt x="787" y="173"/>
                  </a:lnTo>
                  <a:lnTo>
                    <a:pt x="789" y="172"/>
                  </a:lnTo>
                  <a:lnTo>
                    <a:pt x="789" y="170"/>
                  </a:lnTo>
                  <a:lnTo>
                    <a:pt x="790" y="170"/>
                  </a:lnTo>
                  <a:lnTo>
                    <a:pt x="792" y="168"/>
                  </a:lnTo>
                  <a:lnTo>
                    <a:pt x="792" y="167"/>
                  </a:lnTo>
                  <a:lnTo>
                    <a:pt x="793" y="165"/>
                  </a:lnTo>
                  <a:lnTo>
                    <a:pt x="795" y="164"/>
                  </a:lnTo>
                  <a:lnTo>
                    <a:pt x="796" y="162"/>
                  </a:lnTo>
                  <a:lnTo>
                    <a:pt x="798" y="161"/>
                  </a:lnTo>
                  <a:lnTo>
                    <a:pt x="799" y="158"/>
                  </a:lnTo>
                  <a:lnTo>
                    <a:pt x="801" y="156"/>
                  </a:lnTo>
                  <a:lnTo>
                    <a:pt x="802" y="155"/>
                  </a:lnTo>
                  <a:lnTo>
                    <a:pt x="804" y="152"/>
                  </a:lnTo>
                  <a:lnTo>
                    <a:pt x="806" y="150"/>
                  </a:lnTo>
                  <a:lnTo>
                    <a:pt x="807" y="149"/>
                  </a:lnTo>
                  <a:lnTo>
                    <a:pt x="809" y="147"/>
                  </a:lnTo>
                  <a:lnTo>
                    <a:pt x="810" y="146"/>
                  </a:lnTo>
                  <a:lnTo>
                    <a:pt x="812" y="144"/>
                  </a:lnTo>
                  <a:lnTo>
                    <a:pt x="813" y="143"/>
                  </a:lnTo>
                  <a:lnTo>
                    <a:pt x="815" y="141"/>
                  </a:lnTo>
                  <a:lnTo>
                    <a:pt x="815" y="139"/>
                  </a:lnTo>
                  <a:lnTo>
                    <a:pt x="816" y="138"/>
                  </a:lnTo>
                  <a:lnTo>
                    <a:pt x="818" y="136"/>
                  </a:lnTo>
                  <a:lnTo>
                    <a:pt x="819" y="135"/>
                  </a:lnTo>
                  <a:lnTo>
                    <a:pt x="819" y="133"/>
                  </a:lnTo>
                  <a:lnTo>
                    <a:pt x="821" y="132"/>
                  </a:lnTo>
                  <a:lnTo>
                    <a:pt x="822" y="132"/>
                  </a:lnTo>
                  <a:lnTo>
                    <a:pt x="822" y="130"/>
                  </a:lnTo>
                  <a:lnTo>
                    <a:pt x="824" y="129"/>
                  </a:lnTo>
                  <a:lnTo>
                    <a:pt x="824" y="127"/>
                  </a:lnTo>
                  <a:lnTo>
                    <a:pt x="825" y="126"/>
                  </a:lnTo>
                  <a:lnTo>
                    <a:pt x="827" y="126"/>
                  </a:lnTo>
                  <a:lnTo>
                    <a:pt x="827" y="124"/>
                  </a:lnTo>
                  <a:lnTo>
                    <a:pt x="828" y="123"/>
                  </a:lnTo>
                  <a:lnTo>
                    <a:pt x="830" y="121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5"/>
                  </a:lnTo>
                  <a:lnTo>
                    <a:pt x="835" y="113"/>
                  </a:lnTo>
                  <a:lnTo>
                    <a:pt x="836" y="112"/>
                  </a:lnTo>
                  <a:lnTo>
                    <a:pt x="838" y="110"/>
                  </a:lnTo>
                  <a:lnTo>
                    <a:pt x="839" y="107"/>
                  </a:lnTo>
                  <a:lnTo>
                    <a:pt x="841" y="104"/>
                  </a:lnTo>
                  <a:lnTo>
                    <a:pt x="842" y="103"/>
                  </a:lnTo>
                  <a:lnTo>
                    <a:pt x="844" y="100"/>
                  </a:lnTo>
                  <a:lnTo>
                    <a:pt x="845" y="98"/>
                  </a:lnTo>
                  <a:lnTo>
                    <a:pt x="847" y="97"/>
                  </a:lnTo>
                  <a:lnTo>
                    <a:pt x="848" y="94"/>
                  </a:lnTo>
                  <a:lnTo>
                    <a:pt x="850" y="92"/>
                  </a:lnTo>
                  <a:lnTo>
                    <a:pt x="851" y="91"/>
                  </a:lnTo>
                  <a:lnTo>
                    <a:pt x="853" y="89"/>
                  </a:lnTo>
                  <a:lnTo>
                    <a:pt x="853" y="87"/>
                  </a:lnTo>
                  <a:lnTo>
                    <a:pt x="854" y="86"/>
                  </a:lnTo>
                  <a:lnTo>
                    <a:pt x="856" y="84"/>
                  </a:lnTo>
                  <a:lnTo>
                    <a:pt x="856" y="83"/>
                  </a:lnTo>
                  <a:lnTo>
                    <a:pt x="858" y="81"/>
                  </a:lnTo>
                  <a:lnTo>
                    <a:pt x="859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2" y="75"/>
                  </a:lnTo>
                  <a:lnTo>
                    <a:pt x="864" y="74"/>
                  </a:lnTo>
                  <a:lnTo>
                    <a:pt x="864" y="72"/>
                  </a:lnTo>
                  <a:lnTo>
                    <a:pt x="865" y="71"/>
                  </a:lnTo>
                  <a:lnTo>
                    <a:pt x="867" y="71"/>
                  </a:lnTo>
                  <a:lnTo>
                    <a:pt x="867" y="69"/>
                  </a:lnTo>
                  <a:lnTo>
                    <a:pt x="868" y="68"/>
                  </a:lnTo>
                  <a:lnTo>
                    <a:pt x="870" y="65"/>
                  </a:lnTo>
                  <a:lnTo>
                    <a:pt x="871" y="63"/>
                  </a:lnTo>
                  <a:lnTo>
                    <a:pt x="873" y="61"/>
                  </a:lnTo>
                  <a:lnTo>
                    <a:pt x="874" y="60"/>
                  </a:lnTo>
                  <a:lnTo>
                    <a:pt x="876" y="57"/>
                  </a:lnTo>
                  <a:lnTo>
                    <a:pt x="877" y="55"/>
                  </a:lnTo>
                  <a:lnTo>
                    <a:pt x="879" y="52"/>
                  </a:lnTo>
                  <a:lnTo>
                    <a:pt x="880" y="51"/>
                  </a:lnTo>
                  <a:lnTo>
                    <a:pt x="882" y="48"/>
                  </a:lnTo>
                  <a:lnTo>
                    <a:pt x="884" y="46"/>
                  </a:lnTo>
                  <a:lnTo>
                    <a:pt x="885" y="43"/>
                  </a:lnTo>
                  <a:lnTo>
                    <a:pt x="887" y="42"/>
                  </a:lnTo>
                  <a:lnTo>
                    <a:pt x="888" y="40"/>
                  </a:lnTo>
                  <a:lnTo>
                    <a:pt x="890" y="37"/>
                  </a:lnTo>
                  <a:lnTo>
                    <a:pt x="891" y="35"/>
                  </a:lnTo>
                  <a:lnTo>
                    <a:pt x="893" y="34"/>
                  </a:lnTo>
                  <a:lnTo>
                    <a:pt x="893" y="32"/>
                  </a:lnTo>
                  <a:lnTo>
                    <a:pt x="894" y="31"/>
                  </a:lnTo>
                  <a:lnTo>
                    <a:pt x="896" y="29"/>
                  </a:lnTo>
                  <a:lnTo>
                    <a:pt x="896" y="28"/>
                  </a:lnTo>
                  <a:lnTo>
                    <a:pt x="897" y="26"/>
                  </a:lnTo>
                  <a:lnTo>
                    <a:pt x="899" y="25"/>
                  </a:lnTo>
                  <a:lnTo>
                    <a:pt x="899" y="23"/>
                  </a:lnTo>
                  <a:lnTo>
                    <a:pt x="900" y="22"/>
                  </a:lnTo>
                  <a:lnTo>
                    <a:pt x="900" y="20"/>
                  </a:lnTo>
                  <a:lnTo>
                    <a:pt x="902" y="20"/>
                  </a:lnTo>
                  <a:lnTo>
                    <a:pt x="902" y="19"/>
                  </a:lnTo>
                  <a:lnTo>
                    <a:pt x="903" y="17"/>
                  </a:lnTo>
                  <a:lnTo>
                    <a:pt x="903" y="16"/>
                  </a:lnTo>
                  <a:lnTo>
                    <a:pt x="905" y="14"/>
                  </a:lnTo>
                  <a:lnTo>
                    <a:pt x="906" y="13"/>
                  </a:lnTo>
                  <a:lnTo>
                    <a:pt x="908" y="11"/>
                  </a:lnTo>
                  <a:lnTo>
                    <a:pt x="908" y="9"/>
                  </a:lnTo>
                  <a:lnTo>
                    <a:pt x="909" y="8"/>
                  </a:lnTo>
                  <a:lnTo>
                    <a:pt x="909" y="5"/>
                  </a:lnTo>
                  <a:lnTo>
                    <a:pt x="911" y="3"/>
                  </a:lnTo>
                  <a:lnTo>
                    <a:pt x="913" y="2"/>
                  </a:lnTo>
                  <a:lnTo>
                    <a:pt x="914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1" name="Freeform 98">
              <a:extLst>
                <a:ext uri="{FF2B5EF4-FFF2-40B4-BE49-F238E27FC236}">
                  <a16:creationId xmlns:a16="http://schemas.microsoft.com/office/drawing/2014/main" id="{FA29A8FF-DC64-DE43-BF00-92A8BF19E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w 108"/>
                <a:gd name="T115" fmla="*/ 0 h 3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42" name="Freeform 99">
              <a:extLst>
                <a:ext uri="{FF2B5EF4-FFF2-40B4-BE49-F238E27FC236}">
                  <a16:creationId xmlns:a16="http://schemas.microsoft.com/office/drawing/2014/main" id="{7A870E11-87DA-A947-ACDB-4F27233C2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3" name="Freeform 100">
              <a:extLst>
                <a:ext uri="{FF2B5EF4-FFF2-40B4-BE49-F238E27FC236}">
                  <a16:creationId xmlns:a16="http://schemas.microsoft.com/office/drawing/2014/main" id="{9C8AFDEE-2594-0D44-BFAD-EFBF4DD3C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w 108"/>
                <a:gd name="T115" fmla="*/ 1 h 3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44" name="Freeform 101">
              <a:extLst>
                <a:ext uri="{FF2B5EF4-FFF2-40B4-BE49-F238E27FC236}">
                  <a16:creationId xmlns:a16="http://schemas.microsoft.com/office/drawing/2014/main" id="{7F030FA7-9EC9-BB4E-9D4C-F79A555F4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430" name="Group 102">
            <a:extLst>
              <a:ext uri="{FF2B5EF4-FFF2-40B4-BE49-F238E27FC236}">
                <a16:creationId xmlns:a16="http://schemas.microsoft.com/office/drawing/2014/main" id="{CB598B8F-3A24-B248-BCF4-532798655B5E}"/>
              </a:ext>
            </a:extLst>
          </p:cNvPr>
          <p:cNvGrpSpPr>
            <a:grpSpLocks/>
          </p:cNvGrpSpPr>
          <p:nvPr/>
        </p:nvGrpSpPr>
        <p:grpSpPr bwMode="auto">
          <a:xfrm>
            <a:off x="7515226" y="4510088"/>
            <a:ext cx="639763" cy="501650"/>
            <a:chOff x="3403" y="2587"/>
            <a:chExt cx="462" cy="364"/>
          </a:xfrm>
        </p:grpSpPr>
        <p:sp>
          <p:nvSpPr>
            <p:cNvPr id="142433" name="Freeform 103">
              <a:extLst>
                <a:ext uri="{FF2B5EF4-FFF2-40B4-BE49-F238E27FC236}">
                  <a16:creationId xmlns:a16="http://schemas.microsoft.com/office/drawing/2014/main" id="{0057B633-E666-3646-97C4-B5DAFE3B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587"/>
              <a:ext cx="457" cy="181"/>
            </a:xfrm>
            <a:custGeom>
              <a:avLst/>
              <a:gdLst>
                <a:gd name="T0" fmla="*/ 1 w 914"/>
                <a:gd name="T1" fmla="*/ 0 h 362"/>
                <a:gd name="T2" fmla="*/ 1 w 914"/>
                <a:gd name="T3" fmla="*/ 0 h 362"/>
                <a:gd name="T4" fmla="*/ 1 w 914"/>
                <a:gd name="T5" fmla="*/ 0 h 362"/>
                <a:gd name="T6" fmla="*/ 1 w 914"/>
                <a:gd name="T7" fmla="*/ 1 h 362"/>
                <a:gd name="T8" fmla="*/ 1 w 914"/>
                <a:gd name="T9" fmla="*/ 1 h 362"/>
                <a:gd name="T10" fmla="*/ 1 w 914"/>
                <a:gd name="T11" fmla="*/ 1 h 362"/>
                <a:gd name="T12" fmla="*/ 1 w 914"/>
                <a:gd name="T13" fmla="*/ 1 h 362"/>
                <a:gd name="T14" fmla="*/ 1 w 914"/>
                <a:gd name="T15" fmla="*/ 1 h 362"/>
                <a:gd name="T16" fmla="*/ 1 w 914"/>
                <a:gd name="T17" fmla="*/ 1 h 362"/>
                <a:gd name="T18" fmla="*/ 1 w 914"/>
                <a:gd name="T19" fmla="*/ 1 h 362"/>
                <a:gd name="T20" fmla="*/ 1 w 914"/>
                <a:gd name="T21" fmla="*/ 1 h 362"/>
                <a:gd name="T22" fmla="*/ 1 w 914"/>
                <a:gd name="T23" fmla="*/ 1 h 362"/>
                <a:gd name="T24" fmla="*/ 1 w 914"/>
                <a:gd name="T25" fmla="*/ 1 h 362"/>
                <a:gd name="T26" fmla="*/ 1 w 914"/>
                <a:gd name="T27" fmla="*/ 1 h 362"/>
                <a:gd name="T28" fmla="*/ 1 w 914"/>
                <a:gd name="T29" fmla="*/ 1 h 362"/>
                <a:gd name="T30" fmla="*/ 1 w 914"/>
                <a:gd name="T31" fmla="*/ 1 h 362"/>
                <a:gd name="T32" fmla="*/ 1 w 914"/>
                <a:gd name="T33" fmla="*/ 1 h 362"/>
                <a:gd name="T34" fmla="*/ 1 w 914"/>
                <a:gd name="T35" fmla="*/ 1 h 362"/>
                <a:gd name="T36" fmla="*/ 1 w 914"/>
                <a:gd name="T37" fmla="*/ 1 h 362"/>
                <a:gd name="T38" fmla="*/ 1 w 914"/>
                <a:gd name="T39" fmla="*/ 1 h 362"/>
                <a:gd name="T40" fmla="*/ 1 w 914"/>
                <a:gd name="T41" fmla="*/ 1 h 362"/>
                <a:gd name="T42" fmla="*/ 1 w 914"/>
                <a:gd name="T43" fmla="*/ 1 h 362"/>
                <a:gd name="T44" fmla="*/ 1 w 914"/>
                <a:gd name="T45" fmla="*/ 1 h 362"/>
                <a:gd name="T46" fmla="*/ 1 w 914"/>
                <a:gd name="T47" fmla="*/ 1 h 362"/>
                <a:gd name="T48" fmla="*/ 1 w 914"/>
                <a:gd name="T49" fmla="*/ 1 h 362"/>
                <a:gd name="T50" fmla="*/ 1 w 914"/>
                <a:gd name="T51" fmla="*/ 1 h 362"/>
                <a:gd name="T52" fmla="*/ 1 w 914"/>
                <a:gd name="T53" fmla="*/ 1 h 362"/>
                <a:gd name="T54" fmla="*/ 1 w 914"/>
                <a:gd name="T55" fmla="*/ 1 h 362"/>
                <a:gd name="T56" fmla="*/ 1 w 914"/>
                <a:gd name="T57" fmla="*/ 1 h 362"/>
                <a:gd name="T58" fmla="*/ 1 w 914"/>
                <a:gd name="T59" fmla="*/ 1 h 362"/>
                <a:gd name="T60" fmla="*/ 1 w 914"/>
                <a:gd name="T61" fmla="*/ 1 h 362"/>
                <a:gd name="T62" fmla="*/ 1 w 914"/>
                <a:gd name="T63" fmla="*/ 1 h 362"/>
                <a:gd name="T64" fmla="*/ 1 w 914"/>
                <a:gd name="T65" fmla="*/ 1 h 362"/>
                <a:gd name="T66" fmla="*/ 1 w 914"/>
                <a:gd name="T67" fmla="*/ 1 h 362"/>
                <a:gd name="T68" fmla="*/ 1 w 914"/>
                <a:gd name="T69" fmla="*/ 1 h 362"/>
                <a:gd name="T70" fmla="*/ 1 w 914"/>
                <a:gd name="T71" fmla="*/ 1 h 362"/>
                <a:gd name="T72" fmla="*/ 1 w 914"/>
                <a:gd name="T73" fmla="*/ 1 h 362"/>
                <a:gd name="T74" fmla="*/ 1 w 914"/>
                <a:gd name="T75" fmla="*/ 1 h 362"/>
                <a:gd name="T76" fmla="*/ 1 w 914"/>
                <a:gd name="T77" fmla="*/ 1 h 362"/>
                <a:gd name="T78" fmla="*/ 1 w 914"/>
                <a:gd name="T79" fmla="*/ 1 h 362"/>
                <a:gd name="T80" fmla="*/ 1 w 914"/>
                <a:gd name="T81" fmla="*/ 1 h 362"/>
                <a:gd name="T82" fmla="*/ 1 w 914"/>
                <a:gd name="T83" fmla="*/ 1 h 362"/>
                <a:gd name="T84" fmla="*/ 1 w 914"/>
                <a:gd name="T85" fmla="*/ 1 h 362"/>
                <a:gd name="T86" fmla="*/ 1 w 914"/>
                <a:gd name="T87" fmla="*/ 1 h 362"/>
                <a:gd name="T88" fmla="*/ 1 w 914"/>
                <a:gd name="T89" fmla="*/ 1 h 362"/>
                <a:gd name="T90" fmla="*/ 1 w 914"/>
                <a:gd name="T91" fmla="*/ 1 h 362"/>
                <a:gd name="T92" fmla="*/ 1 w 914"/>
                <a:gd name="T93" fmla="*/ 1 h 362"/>
                <a:gd name="T94" fmla="*/ 1 w 914"/>
                <a:gd name="T95" fmla="*/ 1 h 362"/>
                <a:gd name="T96" fmla="*/ 1 w 914"/>
                <a:gd name="T97" fmla="*/ 1 h 362"/>
                <a:gd name="T98" fmla="*/ 1 w 914"/>
                <a:gd name="T99" fmla="*/ 1 h 362"/>
                <a:gd name="T100" fmla="*/ 1 w 914"/>
                <a:gd name="T101" fmla="*/ 1 h 362"/>
                <a:gd name="T102" fmla="*/ 1 w 914"/>
                <a:gd name="T103" fmla="*/ 1 h 362"/>
                <a:gd name="T104" fmla="*/ 1 w 914"/>
                <a:gd name="T105" fmla="*/ 1 h 362"/>
                <a:gd name="T106" fmla="*/ 1 w 914"/>
                <a:gd name="T107" fmla="*/ 1 h 362"/>
                <a:gd name="T108" fmla="*/ 1 w 914"/>
                <a:gd name="T109" fmla="*/ 1 h 362"/>
                <a:gd name="T110" fmla="*/ 1 w 914"/>
                <a:gd name="T111" fmla="*/ 1 h 362"/>
                <a:gd name="T112" fmla="*/ 1 w 914"/>
                <a:gd name="T113" fmla="*/ 1 h 362"/>
                <a:gd name="T114" fmla="*/ 1 w 914"/>
                <a:gd name="T115" fmla="*/ 1 h 362"/>
                <a:gd name="T116" fmla="*/ 1 w 914"/>
                <a:gd name="T117" fmla="*/ 1 h 362"/>
                <a:gd name="T118" fmla="*/ 1 w 914"/>
                <a:gd name="T119" fmla="*/ 1 h 362"/>
                <a:gd name="T120" fmla="*/ 1 w 914"/>
                <a:gd name="T121" fmla="*/ 1 h 3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2">
                  <a:moveTo>
                    <a:pt x="0" y="0"/>
                  </a:moveTo>
                  <a:lnTo>
                    <a:pt x="35" y="0"/>
                  </a:lnTo>
                  <a:lnTo>
                    <a:pt x="67" y="0"/>
                  </a:lnTo>
                  <a:lnTo>
                    <a:pt x="98" y="0"/>
                  </a:lnTo>
                  <a:lnTo>
                    <a:pt x="127" y="0"/>
                  </a:lnTo>
                  <a:lnTo>
                    <a:pt x="154" y="0"/>
                  </a:lnTo>
                  <a:lnTo>
                    <a:pt x="179" y="0"/>
                  </a:lnTo>
                  <a:lnTo>
                    <a:pt x="202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7" y="0"/>
                  </a:lnTo>
                  <a:lnTo>
                    <a:pt x="292" y="0"/>
                  </a:lnTo>
                  <a:lnTo>
                    <a:pt x="306" y="0"/>
                  </a:lnTo>
                  <a:lnTo>
                    <a:pt x="318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6" y="0"/>
                  </a:lnTo>
                  <a:lnTo>
                    <a:pt x="399" y="1"/>
                  </a:lnTo>
                  <a:lnTo>
                    <a:pt x="402" y="1"/>
                  </a:lnTo>
                  <a:lnTo>
                    <a:pt x="405" y="1"/>
                  </a:lnTo>
                  <a:lnTo>
                    <a:pt x="407" y="1"/>
                  </a:lnTo>
                  <a:lnTo>
                    <a:pt x="410" y="1"/>
                  </a:lnTo>
                  <a:lnTo>
                    <a:pt x="411" y="1"/>
                  </a:lnTo>
                  <a:lnTo>
                    <a:pt x="414" y="1"/>
                  </a:lnTo>
                  <a:lnTo>
                    <a:pt x="417" y="1"/>
                  </a:lnTo>
                  <a:lnTo>
                    <a:pt x="419" y="1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6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0" y="5"/>
                  </a:lnTo>
                  <a:lnTo>
                    <a:pt x="442" y="5"/>
                  </a:lnTo>
                  <a:lnTo>
                    <a:pt x="443" y="5"/>
                  </a:lnTo>
                  <a:lnTo>
                    <a:pt x="445" y="5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49" y="5"/>
                  </a:lnTo>
                  <a:lnTo>
                    <a:pt x="451" y="5"/>
                  </a:lnTo>
                  <a:lnTo>
                    <a:pt x="452" y="6"/>
                  </a:lnTo>
                  <a:lnTo>
                    <a:pt x="454" y="6"/>
                  </a:lnTo>
                  <a:lnTo>
                    <a:pt x="455" y="6"/>
                  </a:lnTo>
                  <a:lnTo>
                    <a:pt x="457" y="6"/>
                  </a:lnTo>
                  <a:lnTo>
                    <a:pt x="460" y="6"/>
                  </a:lnTo>
                  <a:lnTo>
                    <a:pt x="462" y="6"/>
                  </a:lnTo>
                  <a:lnTo>
                    <a:pt x="465" y="8"/>
                  </a:lnTo>
                  <a:lnTo>
                    <a:pt x="466" y="8"/>
                  </a:lnTo>
                  <a:lnTo>
                    <a:pt x="469" y="8"/>
                  </a:lnTo>
                  <a:lnTo>
                    <a:pt x="471" y="8"/>
                  </a:lnTo>
                  <a:lnTo>
                    <a:pt x="474" y="9"/>
                  </a:lnTo>
                  <a:lnTo>
                    <a:pt x="475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81" y="9"/>
                  </a:lnTo>
                  <a:lnTo>
                    <a:pt x="483" y="9"/>
                  </a:lnTo>
                  <a:lnTo>
                    <a:pt x="485" y="11"/>
                  </a:lnTo>
                  <a:lnTo>
                    <a:pt x="486" y="11"/>
                  </a:lnTo>
                  <a:lnTo>
                    <a:pt x="488" y="11"/>
                  </a:lnTo>
                  <a:lnTo>
                    <a:pt x="489" y="11"/>
                  </a:lnTo>
                  <a:lnTo>
                    <a:pt x="491" y="11"/>
                  </a:lnTo>
                  <a:lnTo>
                    <a:pt x="492" y="12"/>
                  </a:lnTo>
                  <a:lnTo>
                    <a:pt x="494" y="12"/>
                  </a:lnTo>
                  <a:lnTo>
                    <a:pt x="495" y="12"/>
                  </a:lnTo>
                  <a:lnTo>
                    <a:pt x="497" y="12"/>
                  </a:lnTo>
                  <a:lnTo>
                    <a:pt x="498" y="14"/>
                  </a:lnTo>
                  <a:lnTo>
                    <a:pt x="500" y="14"/>
                  </a:lnTo>
                  <a:lnTo>
                    <a:pt x="501" y="14"/>
                  </a:lnTo>
                  <a:lnTo>
                    <a:pt x="503" y="14"/>
                  </a:lnTo>
                  <a:lnTo>
                    <a:pt x="504" y="15"/>
                  </a:lnTo>
                  <a:lnTo>
                    <a:pt x="506" y="15"/>
                  </a:lnTo>
                  <a:lnTo>
                    <a:pt x="507" y="15"/>
                  </a:lnTo>
                  <a:lnTo>
                    <a:pt x="509" y="17"/>
                  </a:lnTo>
                  <a:lnTo>
                    <a:pt x="512" y="17"/>
                  </a:lnTo>
                  <a:lnTo>
                    <a:pt x="514" y="18"/>
                  </a:lnTo>
                  <a:lnTo>
                    <a:pt x="517" y="18"/>
                  </a:lnTo>
                  <a:lnTo>
                    <a:pt x="518" y="20"/>
                  </a:lnTo>
                  <a:lnTo>
                    <a:pt x="521" y="20"/>
                  </a:lnTo>
                  <a:lnTo>
                    <a:pt x="524" y="21"/>
                  </a:lnTo>
                  <a:lnTo>
                    <a:pt x="527" y="21"/>
                  </a:lnTo>
                  <a:lnTo>
                    <a:pt x="529" y="23"/>
                  </a:lnTo>
                  <a:lnTo>
                    <a:pt x="532" y="23"/>
                  </a:lnTo>
                  <a:lnTo>
                    <a:pt x="533" y="24"/>
                  </a:lnTo>
                  <a:lnTo>
                    <a:pt x="536" y="24"/>
                  </a:lnTo>
                  <a:lnTo>
                    <a:pt x="538" y="26"/>
                  </a:lnTo>
                  <a:lnTo>
                    <a:pt x="540" y="26"/>
                  </a:lnTo>
                  <a:lnTo>
                    <a:pt x="543" y="26"/>
                  </a:lnTo>
                  <a:lnTo>
                    <a:pt x="544" y="27"/>
                  </a:lnTo>
                  <a:lnTo>
                    <a:pt x="546" y="27"/>
                  </a:lnTo>
                  <a:lnTo>
                    <a:pt x="547" y="27"/>
                  </a:lnTo>
                  <a:lnTo>
                    <a:pt x="549" y="29"/>
                  </a:lnTo>
                  <a:lnTo>
                    <a:pt x="550" y="29"/>
                  </a:lnTo>
                  <a:lnTo>
                    <a:pt x="552" y="29"/>
                  </a:lnTo>
                  <a:lnTo>
                    <a:pt x="552" y="30"/>
                  </a:lnTo>
                  <a:lnTo>
                    <a:pt x="553" y="30"/>
                  </a:lnTo>
                  <a:lnTo>
                    <a:pt x="555" y="32"/>
                  </a:lnTo>
                  <a:lnTo>
                    <a:pt x="556" y="32"/>
                  </a:lnTo>
                  <a:lnTo>
                    <a:pt x="558" y="32"/>
                  </a:lnTo>
                  <a:lnTo>
                    <a:pt x="559" y="34"/>
                  </a:lnTo>
                  <a:lnTo>
                    <a:pt x="561" y="34"/>
                  </a:lnTo>
                  <a:lnTo>
                    <a:pt x="562" y="35"/>
                  </a:lnTo>
                  <a:lnTo>
                    <a:pt x="564" y="35"/>
                  </a:lnTo>
                  <a:lnTo>
                    <a:pt x="566" y="35"/>
                  </a:lnTo>
                  <a:lnTo>
                    <a:pt x="567" y="37"/>
                  </a:lnTo>
                  <a:lnTo>
                    <a:pt x="569" y="38"/>
                  </a:lnTo>
                  <a:lnTo>
                    <a:pt x="570" y="38"/>
                  </a:lnTo>
                  <a:lnTo>
                    <a:pt x="572" y="40"/>
                  </a:lnTo>
                  <a:lnTo>
                    <a:pt x="575" y="40"/>
                  </a:lnTo>
                  <a:lnTo>
                    <a:pt x="576" y="41"/>
                  </a:lnTo>
                  <a:lnTo>
                    <a:pt x="579" y="43"/>
                  </a:lnTo>
                  <a:lnTo>
                    <a:pt x="581" y="44"/>
                  </a:lnTo>
                  <a:lnTo>
                    <a:pt x="584" y="44"/>
                  </a:lnTo>
                  <a:lnTo>
                    <a:pt x="585" y="46"/>
                  </a:lnTo>
                  <a:lnTo>
                    <a:pt x="588" y="47"/>
                  </a:lnTo>
                  <a:lnTo>
                    <a:pt x="590" y="49"/>
                  </a:lnTo>
                  <a:lnTo>
                    <a:pt x="592" y="49"/>
                  </a:lnTo>
                  <a:lnTo>
                    <a:pt x="593" y="50"/>
                  </a:lnTo>
                  <a:lnTo>
                    <a:pt x="595" y="50"/>
                  </a:lnTo>
                  <a:lnTo>
                    <a:pt x="598" y="52"/>
                  </a:lnTo>
                  <a:lnTo>
                    <a:pt x="599" y="53"/>
                  </a:lnTo>
                  <a:lnTo>
                    <a:pt x="601" y="53"/>
                  </a:lnTo>
                  <a:lnTo>
                    <a:pt x="602" y="55"/>
                  </a:lnTo>
                  <a:lnTo>
                    <a:pt x="604" y="55"/>
                  </a:lnTo>
                  <a:lnTo>
                    <a:pt x="605" y="56"/>
                  </a:lnTo>
                  <a:lnTo>
                    <a:pt x="607" y="56"/>
                  </a:lnTo>
                  <a:lnTo>
                    <a:pt x="608" y="58"/>
                  </a:lnTo>
                  <a:lnTo>
                    <a:pt x="610" y="58"/>
                  </a:lnTo>
                  <a:lnTo>
                    <a:pt x="611" y="60"/>
                  </a:lnTo>
                  <a:lnTo>
                    <a:pt x="613" y="60"/>
                  </a:lnTo>
                  <a:lnTo>
                    <a:pt x="613" y="61"/>
                  </a:lnTo>
                  <a:lnTo>
                    <a:pt x="614" y="61"/>
                  </a:lnTo>
                  <a:lnTo>
                    <a:pt x="616" y="61"/>
                  </a:lnTo>
                  <a:lnTo>
                    <a:pt x="618" y="63"/>
                  </a:lnTo>
                  <a:lnTo>
                    <a:pt x="619" y="63"/>
                  </a:lnTo>
                  <a:lnTo>
                    <a:pt x="621" y="64"/>
                  </a:lnTo>
                  <a:lnTo>
                    <a:pt x="622" y="66"/>
                  </a:lnTo>
                  <a:lnTo>
                    <a:pt x="624" y="66"/>
                  </a:lnTo>
                  <a:lnTo>
                    <a:pt x="625" y="67"/>
                  </a:lnTo>
                  <a:lnTo>
                    <a:pt x="628" y="69"/>
                  </a:lnTo>
                  <a:lnTo>
                    <a:pt x="630" y="69"/>
                  </a:lnTo>
                  <a:lnTo>
                    <a:pt x="631" y="70"/>
                  </a:lnTo>
                  <a:lnTo>
                    <a:pt x="634" y="72"/>
                  </a:lnTo>
                  <a:lnTo>
                    <a:pt x="636" y="73"/>
                  </a:lnTo>
                  <a:lnTo>
                    <a:pt x="637" y="73"/>
                  </a:lnTo>
                  <a:lnTo>
                    <a:pt x="639" y="75"/>
                  </a:lnTo>
                  <a:lnTo>
                    <a:pt x="642" y="76"/>
                  </a:lnTo>
                  <a:lnTo>
                    <a:pt x="643" y="76"/>
                  </a:lnTo>
                  <a:lnTo>
                    <a:pt x="645" y="78"/>
                  </a:lnTo>
                  <a:lnTo>
                    <a:pt x="647" y="78"/>
                  </a:lnTo>
                  <a:lnTo>
                    <a:pt x="647" y="79"/>
                  </a:lnTo>
                  <a:lnTo>
                    <a:pt x="648" y="79"/>
                  </a:lnTo>
                  <a:lnTo>
                    <a:pt x="650" y="81"/>
                  </a:lnTo>
                  <a:lnTo>
                    <a:pt x="651" y="81"/>
                  </a:lnTo>
                  <a:lnTo>
                    <a:pt x="651" y="82"/>
                  </a:lnTo>
                  <a:lnTo>
                    <a:pt x="653" y="82"/>
                  </a:lnTo>
                  <a:lnTo>
                    <a:pt x="654" y="82"/>
                  </a:lnTo>
                  <a:lnTo>
                    <a:pt x="656" y="84"/>
                  </a:lnTo>
                  <a:lnTo>
                    <a:pt x="657" y="86"/>
                  </a:lnTo>
                  <a:lnTo>
                    <a:pt x="659" y="86"/>
                  </a:lnTo>
                  <a:lnTo>
                    <a:pt x="660" y="87"/>
                  </a:lnTo>
                  <a:lnTo>
                    <a:pt x="662" y="87"/>
                  </a:lnTo>
                  <a:lnTo>
                    <a:pt x="662" y="89"/>
                  </a:lnTo>
                  <a:lnTo>
                    <a:pt x="663" y="89"/>
                  </a:lnTo>
                  <a:lnTo>
                    <a:pt x="665" y="90"/>
                  </a:lnTo>
                  <a:lnTo>
                    <a:pt x="666" y="90"/>
                  </a:lnTo>
                  <a:lnTo>
                    <a:pt x="666" y="92"/>
                  </a:lnTo>
                  <a:lnTo>
                    <a:pt x="668" y="92"/>
                  </a:lnTo>
                  <a:lnTo>
                    <a:pt x="669" y="93"/>
                  </a:lnTo>
                  <a:lnTo>
                    <a:pt x="671" y="95"/>
                  </a:lnTo>
                  <a:lnTo>
                    <a:pt x="673" y="95"/>
                  </a:lnTo>
                  <a:lnTo>
                    <a:pt x="674" y="96"/>
                  </a:lnTo>
                  <a:lnTo>
                    <a:pt x="677" y="98"/>
                  </a:lnTo>
                  <a:lnTo>
                    <a:pt x="679" y="98"/>
                  </a:lnTo>
                  <a:lnTo>
                    <a:pt x="680" y="99"/>
                  </a:lnTo>
                  <a:lnTo>
                    <a:pt x="682" y="101"/>
                  </a:lnTo>
                  <a:lnTo>
                    <a:pt x="683" y="102"/>
                  </a:lnTo>
                  <a:lnTo>
                    <a:pt x="685" y="102"/>
                  </a:lnTo>
                  <a:lnTo>
                    <a:pt x="686" y="104"/>
                  </a:lnTo>
                  <a:lnTo>
                    <a:pt x="688" y="105"/>
                  </a:lnTo>
                  <a:lnTo>
                    <a:pt x="689" y="105"/>
                  </a:lnTo>
                  <a:lnTo>
                    <a:pt x="691" y="107"/>
                  </a:lnTo>
                  <a:lnTo>
                    <a:pt x="692" y="108"/>
                  </a:lnTo>
                  <a:lnTo>
                    <a:pt x="694" y="108"/>
                  </a:lnTo>
                  <a:lnTo>
                    <a:pt x="694" y="110"/>
                  </a:lnTo>
                  <a:lnTo>
                    <a:pt x="695" y="110"/>
                  </a:lnTo>
                  <a:lnTo>
                    <a:pt x="697" y="112"/>
                  </a:lnTo>
                  <a:lnTo>
                    <a:pt x="699" y="112"/>
                  </a:lnTo>
                  <a:lnTo>
                    <a:pt x="699" y="113"/>
                  </a:lnTo>
                  <a:lnTo>
                    <a:pt x="700" y="113"/>
                  </a:lnTo>
                  <a:lnTo>
                    <a:pt x="702" y="115"/>
                  </a:lnTo>
                  <a:lnTo>
                    <a:pt x="703" y="116"/>
                  </a:lnTo>
                  <a:lnTo>
                    <a:pt x="705" y="118"/>
                  </a:lnTo>
                  <a:lnTo>
                    <a:pt x="706" y="118"/>
                  </a:lnTo>
                  <a:lnTo>
                    <a:pt x="708" y="119"/>
                  </a:lnTo>
                  <a:lnTo>
                    <a:pt x="708" y="121"/>
                  </a:lnTo>
                  <a:lnTo>
                    <a:pt x="709" y="121"/>
                  </a:lnTo>
                  <a:lnTo>
                    <a:pt x="711" y="122"/>
                  </a:lnTo>
                  <a:lnTo>
                    <a:pt x="712" y="122"/>
                  </a:lnTo>
                  <a:lnTo>
                    <a:pt x="712" y="124"/>
                  </a:lnTo>
                  <a:lnTo>
                    <a:pt x="714" y="124"/>
                  </a:lnTo>
                  <a:lnTo>
                    <a:pt x="714" y="125"/>
                  </a:lnTo>
                  <a:lnTo>
                    <a:pt x="715" y="125"/>
                  </a:lnTo>
                  <a:lnTo>
                    <a:pt x="717" y="127"/>
                  </a:lnTo>
                  <a:lnTo>
                    <a:pt x="718" y="128"/>
                  </a:lnTo>
                  <a:lnTo>
                    <a:pt x="720" y="128"/>
                  </a:lnTo>
                  <a:lnTo>
                    <a:pt x="720" y="130"/>
                  </a:lnTo>
                  <a:lnTo>
                    <a:pt x="721" y="130"/>
                  </a:lnTo>
                  <a:lnTo>
                    <a:pt x="723" y="131"/>
                  </a:lnTo>
                  <a:lnTo>
                    <a:pt x="725" y="133"/>
                  </a:lnTo>
                  <a:lnTo>
                    <a:pt x="726" y="133"/>
                  </a:lnTo>
                  <a:lnTo>
                    <a:pt x="728" y="134"/>
                  </a:lnTo>
                  <a:lnTo>
                    <a:pt x="729" y="136"/>
                  </a:lnTo>
                  <a:lnTo>
                    <a:pt x="731" y="138"/>
                  </a:lnTo>
                  <a:lnTo>
                    <a:pt x="732" y="138"/>
                  </a:lnTo>
                  <a:lnTo>
                    <a:pt x="734" y="139"/>
                  </a:lnTo>
                  <a:lnTo>
                    <a:pt x="735" y="139"/>
                  </a:lnTo>
                  <a:lnTo>
                    <a:pt x="735" y="141"/>
                  </a:lnTo>
                  <a:lnTo>
                    <a:pt x="737" y="141"/>
                  </a:lnTo>
                  <a:lnTo>
                    <a:pt x="738" y="142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3" y="145"/>
                  </a:lnTo>
                  <a:lnTo>
                    <a:pt x="744" y="147"/>
                  </a:lnTo>
                  <a:lnTo>
                    <a:pt x="746" y="147"/>
                  </a:lnTo>
                  <a:lnTo>
                    <a:pt x="747" y="148"/>
                  </a:lnTo>
                  <a:lnTo>
                    <a:pt x="749" y="150"/>
                  </a:lnTo>
                  <a:lnTo>
                    <a:pt x="751" y="150"/>
                  </a:lnTo>
                  <a:lnTo>
                    <a:pt x="751" y="151"/>
                  </a:lnTo>
                  <a:lnTo>
                    <a:pt x="752" y="151"/>
                  </a:lnTo>
                  <a:lnTo>
                    <a:pt x="752" y="153"/>
                  </a:lnTo>
                  <a:lnTo>
                    <a:pt x="754" y="153"/>
                  </a:lnTo>
                  <a:lnTo>
                    <a:pt x="754" y="154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7" y="156"/>
                  </a:lnTo>
                  <a:lnTo>
                    <a:pt x="757" y="157"/>
                  </a:lnTo>
                  <a:lnTo>
                    <a:pt x="758" y="157"/>
                  </a:lnTo>
                  <a:lnTo>
                    <a:pt x="758" y="159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3" y="162"/>
                  </a:lnTo>
                  <a:lnTo>
                    <a:pt x="763" y="164"/>
                  </a:lnTo>
                  <a:lnTo>
                    <a:pt x="764" y="165"/>
                  </a:lnTo>
                  <a:lnTo>
                    <a:pt x="766" y="167"/>
                  </a:lnTo>
                  <a:lnTo>
                    <a:pt x="767" y="168"/>
                  </a:lnTo>
                  <a:lnTo>
                    <a:pt x="769" y="170"/>
                  </a:lnTo>
                  <a:lnTo>
                    <a:pt x="770" y="171"/>
                  </a:lnTo>
                  <a:lnTo>
                    <a:pt x="772" y="173"/>
                  </a:lnTo>
                  <a:lnTo>
                    <a:pt x="773" y="174"/>
                  </a:lnTo>
                  <a:lnTo>
                    <a:pt x="775" y="176"/>
                  </a:lnTo>
                  <a:lnTo>
                    <a:pt x="776" y="177"/>
                  </a:lnTo>
                  <a:lnTo>
                    <a:pt x="776" y="179"/>
                  </a:lnTo>
                  <a:lnTo>
                    <a:pt x="778" y="179"/>
                  </a:lnTo>
                  <a:lnTo>
                    <a:pt x="780" y="180"/>
                  </a:lnTo>
                  <a:lnTo>
                    <a:pt x="781" y="182"/>
                  </a:lnTo>
                  <a:lnTo>
                    <a:pt x="781" y="183"/>
                  </a:lnTo>
                  <a:lnTo>
                    <a:pt x="783" y="183"/>
                  </a:lnTo>
                  <a:lnTo>
                    <a:pt x="783" y="185"/>
                  </a:lnTo>
                  <a:lnTo>
                    <a:pt x="784" y="186"/>
                  </a:lnTo>
                  <a:lnTo>
                    <a:pt x="786" y="188"/>
                  </a:lnTo>
                  <a:lnTo>
                    <a:pt x="787" y="188"/>
                  </a:lnTo>
                  <a:lnTo>
                    <a:pt x="787" y="189"/>
                  </a:lnTo>
                  <a:lnTo>
                    <a:pt x="789" y="191"/>
                  </a:lnTo>
                  <a:lnTo>
                    <a:pt x="789" y="193"/>
                  </a:lnTo>
                  <a:lnTo>
                    <a:pt x="790" y="193"/>
                  </a:lnTo>
                  <a:lnTo>
                    <a:pt x="792" y="194"/>
                  </a:lnTo>
                  <a:lnTo>
                    <a:pt x="792" y="196"/>
                  </a:lnTo>
                  <a:lnTo>
                    <a:pt x="793" y="197"/>
                  </a:lnTo>
                  <a:lnTo>
                    <a:pt x="795" y="199"/>
                  </a:lnTo>
                  <a:lnTo>
                    <a:pt x="796" y="200"/>
                  </a:lnTo>
                  <a:lnTo>
                    <a:pt x="798" y="202"/>
                  </a:lnTo>
                  <a:lnTo>
                    <a:pt x="799" y="203"/>
                  </a:lnTo>
                  <a:lnTo>
                    <a:pt x="801" y="206"/>
                  </a:lnTo>
                  <a:lnTo>
                    <a:pt x="802" y="208"/>
                  </a:lnTo>
                  <a:lnTo>
                    <a:pt x="804" y="209"/>
                  </a:lnTo>
                  <a:lnTo>
                    <a:pt x="806" y="212"/>
                  </a:lnTo>
                  <a:lnTo>
                    <a:pt x="807" y="214"/>
                  </a:lnTo>
                  <a:lnTo>
                    <a:pt x="809" y="215"/>
                  </a:lnTo>
                  <a:lnTo>
                    <a:pt x="810" y="217"/>
                  </a:lnTo>
                  <a:lnTo>
                    <a:pt x="812" y="219"/>
                  </a:lnTo>
                  <a:lnTo>
                    <a:pt x="813" y="220"/>
                  </a:lnTo>
                  <a:lnTo>
                    <a:pt x="815" y="222"/>
                  </a:lnTo>
                  <a:lnTo>
                    <a:pt x="815" y="223"/>
                  </a:lnTo>
                  <a:lnTo>
                    <a:pt x="816" y="225"/>
                  </a:lnTo>
                  <a:lnTo>
                    <a:pt x="818" y="226"/>
                  </a:lnTo>
                  <a:lnTo>
                    <a:pt x="819" y="228"/>
                  </a:lnTo>
                  <a:lnTo>
                    <a:pt x="819" y="229"/>
                  </a:lnTo>
                  <a:lnTo>
                    <a:pt x="821" y="231"/>
                  </a:lnTo>
                  <a:lnTo>
                    <a:pt x="822" y="231"/>
                  </a:lnTo>
                  <a:lnTo>
                    <a:pt x="822" y="232"/>
                  </a:lnTo>
                  <a:lnTo>
                    <a:pt x="824" y="234"/>
                  </a:lnTo>
                  <a:lnTo>
                    <a:pt x="824" y="235"/>
                  </a:lnTo>
                  <a:lnTo>
                    <a:pt x="825" y="237"/>
                  </a:lnTo>
                  <a:lnTo>
                    <a:pt x="827" y="237"/>
                  </a:lnTo>
                  <a:lnTo>
                    <a:pt x="827" y="238"/>
                  </a:lnTo>
                  <a:lnTo>
                    <a:pt x="828" y="240"/>
                  </a:lnTo>
                  <a:lnTo>
                    <a:pt x="830" y="241"/>
                  </a:lnTo>
                  <a:lnTo>
                    <a:pt x="830" y="243"/>
                  </a:lnTo>
                  <a:lnTo>
                    <a:pt x="832" y="245"/>
                  </a:lnTo>
                  <a:lnTo>
                    <a:pt x="833" y="248"/>
                  </a:lnTo>
                  <a:lnTo>
                    <a:pt x="835" y="249"/>
                  </a:lnTo>
                  <a:lnTo>
                    <a:pt x="836" y="251"/>
                  </a:lnTo>
                  <a:lnTo>
                    <a:pt x="838" y="254"/>
                  </a:lnTo>
                  <a:lnTo>
                    <a:pt x="839" y="255"/>
                  </a:lnTo>
                  <a:lnTo>
                    <a:pt x="841" y="258"/>
                  </a:lnTo>
                  <a:lnTo>
                    <a:pt x="842" y="260"/>
                  </a:lnTo>
                  <a:lnTo>
                    <a:pt x="844" y="263"/>
                  </a:lnTo>
                  <a:lnTo>
                    <a:pt x="845" y="264"/>
                  </a:lnTo>
                  <a:lnTo>
                    <a:pt x="847" y="266"/>
                  </a:lnTo>
                  <a:lnTo>
                    <a:pt x="848" y="269"/>
                  </a:lnTo>
                  <a:lnTo>
                    <a:pt x="850" y="271"/>
                  </a:lnTo>
                  <a:lnTo>
                    <a:pt x="851" y="272"/>
                  </a:lnTo>
                  <a:lnTo>
                    <a:pt x="853" y="274"/>
                  </a:lnTo>
                  <a:lnTo>
                    <a:pt x="853" y="275"/>
                  </a:lnTo>
                  <a:lnTo>
                    <a:pt x="854" y="277"/>
                  </a:lnTo>
                  <a:lnTo>
                    <a:pt x="856" y="278"/>
                  </a:lnTo>
                  <a:lnTo>
                    <a:pt x="856" y="280"/>
                  </a:lnTo>
                  <a:lnTo>
                    <a:pt x="858" y="281"/>
                  </a:lnTo>
                  <a:lnTo>
                    <a:pt x="859" y="281"/>
                  </a:lnTo>
                  <a:lnTo>
                    <a:pt x="859" y="283"/>
                  </a:lnTo>
                  <a:lnTo>
                    <a:pt x="861" y="284"/>
                  </a:lnTo>
                  <a:lnTo>
                    <a:pt x="861" y="286"/>
                  </a:lnTo>
                  <a:lnTo>
                    <a:pt x="862" y="287"/>
                  </a:lnTo>
                  <a:lnTo>
                    <a:pt x="864" y="289"/>
                  </a:lnTo>
                  <a:lnTo>
                    <a:pt x="864" y="290"/>
                  </a:lnTo>
                  <a:lnTo>
                    <a:pt x="865" y="290"/>
                  </a:lnTo>
                  <a:lnTo>
                    <a:pt x="867" y="292"/>
                  </a:lnTo>
                  <a:lnTo>
                    <a:pt x="867" y="293"/>
                  </a:lnTo>
                  <a:lnTo>
                    <a:pt x="868" y="295"/>
                  </a:lnTo>
                  <a:lnTo>
                    <a:pt x="870" y="298"/>
                  </a:lnTo>
                  <a:lnTo>
                    <a:pt x="871" y="300"/>
                  </a:lnTo>
                  <a:lnTo>
                    <a:pt x="873" y="301"/>
                  </a:lnTo>
                  <a:lnTo>
                    <a:pt x="874" y="303"/>
                  </a:lnTo>
                  <a:lnTo>
                    <a:pt x="876" y="306"/>
                  </a:lnTo>
                  <a:lnTo>
                    <a:pt x="877" y="307"/>
                  </a:lnTo>
                  <a:lnTo>
                    <a:pt x="879" y="310"/>
                  </a:lnTo>
                  <a:lnTo>
                    <a:pt x="880" y="312"/>
                  </a:lnTo>
                  <a:lnTo>
                    <a:pt x="882" y="315"/>
                  </a:lnTo>
                  <a:lnTo>
                    <a:pt x="884" y="316"/>
                  </a:lnTo>
                  <a:lnTo>
                    <a:pt x="885" y="319"/>
                  </a:lnTo>
                  <a:lnTo>
                    <a:pt x="887" y="321"/>
                  </a:lnTo>
                  <a:lnTo>
                    <a:pt x="888" y="324"/>
                  </a:lnTo>
                  <a:lnTo>
                    <a:pt x="890" y="326"/>
                  </a:lnTo>
                  <a:lnTo>
                    <a:pt x="891" y="327"/>
                  </a:lnTo>
                  <a:lnTo>
                    <a:pt x="893" y="329"/>
                  </a:lnTo>
                  <a:lnTo>
                    <a:pt x="893" y="330"/>
                  </a:lnTo>
                  <a:lnTo>
                    <a:pt x="894" y="332"/>
                  </a:lnTo>
                  <a:lnTo>
                    <a:pt x="896" y="333"/>
                  </a:lnTo>
                  <a:lnTo>
                    <a:pt x="896" y="335"/>
                  </a:lnTo>
                  <a:lnTo>
                    <a:pt x="897" y="336"/>
                  </a:lnTo>
                  <a:lnTo>
                    <a:pt x="899" y="338"/>
                  </a:lnTo>
                  <a:lnTo>
                    <a:pt x="899" y="339"/>
                  </a:lnTo>
                  <a:lnTo>
                    <a:pt x="900" y="341"/>
                  </a:lnTo>
                  <a:lnTo>
                    <a:pt x="900" y="342"/>
                  </a:lnTo>
                  <a:lnTo>
                    <a:pt x="902" y="342"/>
                  </a:lnTo>
                  <a:lnTo>
                    <a:pt x="902" y="344"/>
                  </a:lnTo>
                  <a:lnTo>
                    <a:pt x="903" y="345"/>
                  </a:lnTo>
                  <a:lnTo>
                    <a:pt x="903" y="347"/>
                  </a:lnTo>
                  <a:lnTo>
                    <a:pt x="905" y="348"/>
                  </a:lnTo>
                  <a:lnTo>
                    <a:pt x="906" y="350"/>
                  </a:lnTo>
                  <a:lnTo>
                    <a:pt x="908" y="352"/>
                  </a:lnTo>
                  <a:lnTo>
                    <a:pt x="908" y="353"/>
                  </a:lnTo>
                  <a:lnTo>
                    <a:pt x="909" y="355"/>
                  </a:lnTo>
                  <a:lnTo>
                    <a:pt x="909" y="358"/>
                  </a:lnTo>
                  <a:lnTo>
                    <a:pt x="911" y="359"/>
                  </a:lnTo>
                  <a:lnTo>
                    <a:pt x="913" y="361"/>
                  </a:lnTo>
                  <a:lnTo>
                    <a:pt x="914" y="362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4" name="Freeform 104">
              <a:extLst>
                <a:ext uri="{FF2B5EF4-FFF2-40B4-BE49-F238E27FC236}">
                  <a16:creationId xmlns:a16="http://schemas.microsoft.com/office/drawing/2014/main" id="{4E22D4F5-C140-1A41-B53B-DFB32009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770"/>
              <a:ext cx="457" cy="181"/>
            </a:xfrm>
            <a:custGeom>
              <a:avLst/>
              <a:gdLst>
                <a:gd name="T0" fmla="*/ 1 w 914"/>
                <a:gd name="T1" fmla="*/ 0 h 363"/>
                <a:gd name="T2" fmla="*/ 1 w 914"/>
                <a:gd name="T3" fmla="*/ 0 h 363"/>
                <a:gd name="T4" fmla="*/ 1 w 914"/>
                <a:gd name="T5" fmla="*/ 0 h 363"/>
                <a:gd name="T6" fmla="*/ 1 w 914"/>
                <a:gd name="T7" fmla="*/ 0 h 363"/>
                <a:gd name="T8" fmla="*/ 1 w 914"/>
                <a:gd name="T9" fmla="*/ 0 h 363"/>
                <a:gd name="T10" fmla="*/ 1 w 914"/>
                <a:gd name="T11" fmla="*/ 0 h 363"/>
                <a:gd name="T12" fmla="*/ 1 w 914"/>
                <a:gd name="T13" fmla="*/ 0 h 363"/>
                <a:gd name="T14" fmla="*/ 1 w 914"/>
                <a:gd name="T15" fmla="*/ 0 h 363"/>
                <a:gd name="T16" fmla="*/ 1 w 914"/>
                <a:gd name="T17" fmla="*/ 0 h 363"/>
                <a:gd name="T18" fmla="*/ 1 w 914"/>
                <a:gd name="T19" fmla="*/ 0 h 363"/>
                <a:gd name="T20" fmla="*/ 1 w 914"/>
                <a:gd name="T21" fmla="*/ 0 h 363"/>
                <a:gd name="T22" fmla="*/ 1 w 914"/>
                <a:gd name="T23" fmla="*/ 0 h 363"/>
                <a:gd name="T24" fmla="*/ 1 w 914"/>
                <a:gd name="T25" fmla="*/ 0 h 363"/>
                <a:gd name="T26" fmla="*/ 1 w 914"/>
                <a:gd name="T27" fmla="*/ 0 h 363"/>
                <a:gd name="T28" fmla="*/ 1 w 914"/>
                <a:gd name="T29" fmla="*/ 0 h 363"/>
                <a:gd name="T30" fmla="*/ 1 w 914"/>
                <a:gd name="T31" fmla="*/ 0 h 363"/>
                <a:gd name="T32" fmla="*/ 1 w 914"/>
                <a:gd name="T33" fmla="*/ 0 h 363"/>
                <a:gd name="T34" fmla="*/ 1 w 914"/>
                <a:gd name="T35" fmla="*/ 0 h 363"/>
                <a:gd name="T36" fmla="*/ 1 w 914"/>
                <a:gd name="T37" fmla="*/ 0 h 363"/>
                <a:gd name="T38" fmla="*/ 1 w 914"/>
                <a:gd name="T39" fmla="*/ 0 h 363"/>
                <a:gd name="T40" fmla="*/ 1 w 914"/>
                <a:gd name="T41" fmla="*/ 0 h 363"/>
                <a:gd name="T42" fmla="*/ 1 w 914"/>
                <a:gd name="T43" fmla="*/ 0 h 363"/>
                <a:gd name="T44" fmla="*/ 1 w 914"/>
                <a:gd name="T45" fmla="*/ 0 h 363"/>
                <a:gd name="T46" fmla="*/ 1 w 914"/>
                <a:gd name="T47" fmla="*/ 0 h 363"/>
                <a:gd name="T48" fmla="*/ 1 w 914"/>
                <a:gd name="T49" fmla="*/ 0 h 363"/>
                <a:gd name="T50" fmla="*/ 1 w 914"/>
                <a:gd name="T51" fmla="*/ 0 h 363"/>
                <a:gd name="T52" fmla="*/ 1 w 914"/>
                <a:gd name="T53" fmla="*/ 0 h 363"/>
                <a:gd name="T54" fmla="*/ 1 w 914"/>
                <a:gd name="T55" fmla="*/ 0 h 363"/>
                <a:gd name="T56" fmla="*/ 1 w 914"/>
                <a:gd name="T57" fmla="*/ 0 h 363"/>
                <a:gd name="T58" fmla="*/ 1 w 914"/>
                <a:gd name="T59" fmla="*/ 0 h 363"/>
                <a:gd name="T60" fmla="*/ 1 w 914"/>
                <a:gd name="T61" fmla="*/ 0 h 363"/>
                <a:gd name="T62" fmla="*/ 1 w 914"/>
                <a:gd name="T63" fmla="*/ 0 h 363"/>
                <a:gd name="T64" fmla="*/ 1 w 914"/>
                <a:gd name="T65" fmla="*/ 0 h 363"/>
                <a:gd name="T66" fmla="*/ 1 w 914"/>
                <a:gd name="T67" fmla="*/ 0 h 363"/>
                <a:gd name="T68" fmla="*/ 1 w 914"/>
                <a:gd name="T69" fmla="*/ 0 h 363"/>
                <a:gd name="T70" fmla="*/ 1 w 914"/>
                <a:gd name="T71" fmla="*/ 0 h 363"/>
                <a:gd name="T72" fmla="*/ 1 w 914"/>
                <a:gd name="T73" fmla="*/ 0 h 363"/>
                <a:gd name="T74" fmla="*/ 1 w 914"/>
                <a:gd name="T75" fmla="*/ 0 h 363"/>
                <a:gd name="T76" fmla="*/ 1 w 914"/>
                <a:gd name="T77" fmla="*/ 0 h 363"/>
                <a:gd name="T78" fmla="*/ 1 w 914"/>
                <a:gd name="T79" fmla="*/ 0 h 363"/>
                <a:gd name="T80" fmla="*/ 1 w 914"/>
                <a:gd name="T81" fmla="*/ 0 h 363"/>
                <a:gd name="T82" fmla="*/ 1 w 914"/>
                <a:gd name="T83" fmla="*/ 0 h 363"/>
                <a:gd name="T84" fmla="*/ 1 w 914"/>
                <a:gd name="T85" fmla="*/ 0 h 363"/>
                <a:gd name="T86" fmla="*/ 1 w 914"/>
                <a:gd name="T87" fmla="*/ 0 h 363"/>
                <a:gd name="T88" fmla="*/ 1 w 914"/>
                <a:gd name="T89" fmla="*/ 0 h 363"/>
                <a:gd name="T90" fmla="*/ 1 w 914"/>
                <a:gd name="T91" fmla="*/ 0 h 363"/>
                <a:gd name="T92" fmla="*/ 1 w 914"/>
                <a:gd name="T93" fmla="*/ 0 h 363"/>
                <a:gd name="T94" fmla="*/ 1 w 914"/>
                <a:gd name="T95" fmla="*/ 0 h 363"/>
                <a:gd name="T96" fmla="*/ 1 w 914"/>
                <a:gd name="T97" fmla="*/ 0 h 363"/>
                <a:gd name="T98" fmla="*/ 1 w 914"/>
                <a:gd name="T99" fmla="*/ 0 h 363"/>
                <a:gd name="T100" fmla="*/ 1 w 914"/>
                <a:gd name="T101" fmla="*/ 0 h 363"/>
                <a:gd name="T102" fmla="*/ 1 w 914"/>
                <a:gd name="T103" fmla="*/ 0 h 363"/>
                <a:gd name="T104" fmla="*/ 1 w 914"/>
                <a:gd name="T105" fmla="*/ 0 h 363"/>
                <a:gd name="T106" fmla="*/ 1 w 914"/>
                <a:gd name="T107" fmla="*/ 0 h 363"/>
                <a:gd name="T108" fmla="*/ 1 w 914"/>
                <a:gd name="T109" fmla="*/ 0 h 363"/>
                <a:gd name="T110" fmla="*/ 1 w 914"/>
                <a:gd name="T111" fmla="*/ 0 h 363"/>
                <a:gd name="T112" fmla="*/ 1 w 914"/>
                <a:gd name="T113" fmla="*/ 0 h 363"/>
                <a:gd name="T114" fmla="*/ 1 w 914"/>
                <a:gd name="T115" fmla="*/ 0 h 363"/>
                <a:gd name="T116" fmla="*/ 1 w 914"/>
                <a:gd name="T117" fmla="*/ 0 h 363"/>
                <a:gd name="T118" fmla="*/ 1 w 914"/>
                <a:gd name="T119" fmla="*/ 0 h 363"/>
                <a:gd name="T120" fmla="*/ 1 w 914"/>
                <a:gd name="T121" fmla="*/ 0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3">
                  <a:moveTo>
                    <a:pt x="0" y="363"/>
                  </a:moveTo>
                  <a:lnTo>
                    <a:pt x="35" y="363"/>
                  </a:lnTo>
                  <a:lnTo>
                    <a:pt x="67" y="363"/>
                  </a:lnTo>
                  <a:lnTo>
                    <a:pt x="98" y="363"/>
                  </a:lnTo>
                  <a:lnTo>
                    <a:pt x="127" y="363"/>
                  </a:lnTo>
                  <a:lnTo>
                    <a:pt x="154" y="363"/>
                  </a:lnTo>
                  <a:lnTo>
                    <a:pt x="179" y="363"/>
                  </a:lnTo>
                  <a:lnTo>
                    <a:pt x="202" y="363"/>
                  </a:lnTo>
                  <a:lnTo>
                    <a:pt x="223" y="363"/>
                  </a:lnTo>
                  <a:lnTo>
                    <a:pt x="243" y="363"/>
                  </a:lnTo>
                  <a:lnTo>
                    <a:pt x="260" y="363"/>
                  </a:lnTo>
                  <a:lnTo>
                    <a:pt x="277" y="363"/>
                  </a:lnTo>
                  <a:lnTo>
                    <a:pt x="292" y="363"/>
                  </a:lnTo>
                  <a:lnTo>
                    <a:pt x="306" y="363"/>
                  </a:lnTo>
                  <a:lnTo>
                    <a:pt x="318" y="363"/>
                  </a:lnTo>
                  <a:lnTo>
                    <a:pt x="330" y="363"/>
                  </a:lnTo>
                  <a:lnTo>
                    <a:pt x="339" y="363"/>
                  </a:lnTo>
                  <a:lnTo>
                    <a:pt x="348" y="363"/>
                  </a:lnTo>
                  <a:lnTo>
                    <a:pt x="358" y="363"/>
                  </a:lnTo>
                  <a:lnTo>
                    <a:pt x="364" y="363"/>
                  </a:lnTo>
                  <a:lnTo>
                    <a:pt x="371" y="363"/>
                  </a:lnTo>
                  <a:lnTo>
                    <a:pt x="376" y="363"/>
                  </a:lnTo>
                  <a:lnTo>
                    <a:pt x="382" y="363"/>
                  </a:lnTo>
                  <a:lnTo>
                    <a:pt x="387" y="363"/>
                  </a:lnTo>
                  <a:lnTo>
                    <a:pt x="390" y="363"/>
                  </a:lnTo>
                  <a:lnTo>
                    <a:pt x="393" y="361"/>
                  </a:lnTo>
                  <a:lnTo>
                    <a:pt x="396" y="361"/>
                  </a:lnTo>
                  <a:lnTo>
                    <a:pt x="399" y="361"/>
                  </a:lnTo>
                  <a:lnTo>
                    <a:pt x="402" y="361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10" y="361"/>
                  </a:lnTo>
                  <a:lnTo>
                    <a:pt x="411" y="361"/>
                  </a:lnTo>
                  <a:lnTo>
                    <a:pt x="414" y="361"/>
                  </a:lnTo>
                  <a:lnTo>
                    <a:pt x="417" y="361"/>
                  </a:lnTo>
                  <a:lnTo>
                    <a:pt x="419" y="361"/>
                  </a:lnTo>
                  <a:lnTo>
                    <a:pt x="422" y="360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6" y="360"/>
                  </a:lnTo>
                  <a:lnTo>
                    <a:pt x="428" y="360"/>
                  </a:lnTo>
                  <a:lnTo>
                    <a:pt x="429" y="360"/>
                  </a:lnTo>
                  <a:lnTo>
                    <a:pt x="431" y="360"/>
                  </a:lnTo>
                  <a:lnTo>
                    <a:pt x="433" y="360"/>
                  </a:lnTo>
                  <a:lnTo>
                    <a:pt x="434" y="360"/>
                  </a:lnTo>
                  <a:lnTo>
                    <a:pt x="436" y="360"/>
                  </a:lnTo>
                  <a:lnTo>
                    <a:pt x="437" y="360"/>
                  </a:lnTo>
                  <a:lnTo>
                    <a:pt x="439" y="360"/>
                  </a:lnTo>
                  <a:lnTo>
                    <a:pt x="440" y="358"/>
                  </a:lnTo>
                  <a:lnTo>
                    <a:pt x="442" y="358"/>
                  </a:lnTo>
                  <a:lnTo>
                    <a:pt x="443" y="358"/>
                  </a:lnTo>
                  <a:lnTo>
                    <a:pt x="445" y="358"/>
                  </a:lnTo>
                  <a:lnTo>
                    <a:pt x="446" y="358"/>
                  </a:lnTo>
                  <a:lnTo>
                    <a:pt x="448" y="358"/>
                  </a:lnTo>
                  <a:lnTo>
                    <a:pt x="449" y="358"/>
                  </a:lnTo>
                  <a:lnTo>
                    <a:pt x="451" y="358"/>
                  </a:lnTo>
                  <a:lnTo>
                    <a:pt x="452" y="357"/>
                  </a:lnTo>
                  <a:lnTo>
                    <a:pt x="454" y="357"/>
                  </a:lnTo>
                  <a:lnTo>
                    <a:pt x="455" y="357"/>
                  </a:lnTo>
                  <a:lnTo>
                    <a:pt x="457" y="357"/>
                  </a:lnTo>
                  <a:lnTo>
                    <a:pt x="460" y="357"/>
                  </a:lnTo>
                  <a:lnTo>
                    <a:pt x="462" y="355"/>
                  </a:lnTo>
                  <a:lnTo>
                    <a:pt x="465" y="355"/>
                  </a:lnTo>
                  <a:lnTo>
                    <a:pt x="466" y="355"/>
                  </a:lnTo>
                  <a:lnTo>
                    <a:pt x="469" y="355"/>
                  </a:lnTo>
                  <a:lnTo>
                    <a:pt x="471" y="355"/>
                  </a:lnTo>
                  <a:lnTo>
                    <a:pt x="474" y="353"/>
                  </a:lnTo>
                  <a:lnTo>
                    <a:pt x="475" y="353"/>
                  </a:lnTo>
                  <a:lnTo>
                    <a:pt x="477" y="353"/>
                  </a:lnTo>
                  <a:lnTo>
                    <a:pt x="478" y="353"/>
                  </a:lnTo>
                  <a:lnTo>
                    <a:pt x="481" y="353"/>
                  </a:lnTo>
                  <a:lnTo>
                    <a:pt x="483" y="353"/>
                  </a:lnTo>
                  <a:lnTo>
                    <a:pt x="485" y="352"/>
                  </a:lnTo>
                  <a:lnTo>
                    <a:pt x="486" y="352"/>
                  </a:lnTo>
                  <a:lnTo>
                    <a:pt x="488" y="352"/>
                  </a:lnTo>
                  <a:lnTo>
                    <a:pt x="489" y="352"/>
                  </a:lnTo>
                  <a:lnTo>
                    <a:pt x="491" y="352"/>
                  </a:lnTo>
                  <a:lnTo>
                    <a:pt x="492" y="350"/>
                  </a:lnTo>
                  <a:lnTo>
                    <a:pt x="494" y="350"/>
                  </a:lnTo>
                  <a:lnTo>
                    <a:pt x="495" y="350"/>
                  </a:lnTo>
                  <a:lnTo>
                    <a:pt x="497" y="350"/>
                  </a:lnTo>
                  <a:lnTo>
                    <a:pt x="498" y="349"/>
                  </a:lnTo>
                  <a:lnTo>
                    <a:pt x="500" y="349"/>
                  </a:lnTo>
                  <a:lnTo>
                    <a:pt x="501" y="349"/>
                  </a:lnTo>
                  <a:lnTo>
                    <a:pt x="503" y="349"/>
                  </a:lnTo>
                  <a:lnTo>
                    <a:pt x="504" y="347"/>
                  </a:lnTo>
                  <a:lnTo>
                    <a:pt x="506" y="347"/>
                  </a:lnTo>
                  <a:lnTo>
                    <a:pt x="507" y="347"/>
                  </a:lnTo>
                  <a:lnTo>
                    <a:pt x="509" y="346"/>
                  </a:lnTo>
                  <a:lnTo>
                    <a:pt x="512" y="346"/>
                  </a:lnTo>
                  <a:lnTo>
                    <a:pt x="514" y="344"/>
                  </a:lnTo>
                  <a:lnTo>
                    <a:pt x="517" y="344"/>
                  </a:lnTo>
                  <a:lnTo>
                    <a:pt x="518" y="344"/>
                  </a:lnTo>
                  <a:lnTo>
                    <a:pt x="521" y="343"/>
                  </a:lnTo>
                  <a:lnTo>
                    <a:pt x="524" y="341"/>
                  </a:lnTo>
                  <a:lnTo>
                    <a:pt x="527" y="341"/>
                  </a:lnTo>
                  <a:lnTo>
                    <a:pt x="529" y="340"/>
                  </a:lnTo>
                  <a:lnTo>
                    <a:pt x="532" y="340"/>
                  </a:lnTo>
                  <a:lnTo>
                    <a:pt x="533" y="338"/>
                  </a:lnTo>
                  <a:lnTo>
                    <a:pt x="536" y="338"/>
                  </a:lnTo>
                  <a:lnTo>
                    <a:pt x="538" y="337"/>
                  </a:lnTo>
                  <a:lnTo>
                    <a:pt x="540" y="337"/>
                  </a:lnTo>
                  <a:lnTo>
                    <a:pt x="543" y="337"/>
                  </a:lnTo>
                  <a:lnTo>
                    <a:pt x="544" y="335"/>
                  </a:lnTo>
                  <a:lnTo>
                    <a:pt x="546" y="335"/>
                  </a:lnTo>
                  <a:lnTo>
                    <a:pt x="547" y="334"/>
                  </a:lnTo>
                  <a:lnTo>
                    <a:pt x="549" y="334"/>
                  </a:lnTo>
                  <a:lnTo>
                    <a:pt x="550" y="334"/>
                  </a:lnTo>
                  <a:lnTo>
                    <a:pt x="552" y="332"/>
                  </a:lnTo>
                  <a:lnTo>
                    <a:pt x="553" y="332"/>
                  </a:lnTo>
                  <a:lnTo>
                    <a:pt x="555" y="331"/>
                  </a:lnTo>
                  <a:lnTo>
                    <a:pt x="556" y="331"/>
                  </a:lnTo>
                  <a:lnTo>
                    <a:pt x="558" y="331"/>
                  </a:lnTo>
                  <a:lnTo>
                    <a:pt x="559" y="329"/>
                  </a:lnTo>
                  <a:lnTo>
                    <a:pt x="561" y="329"/>
                  </a:lnTo>
                  <a:lnTo>
                    <a:pt x="562" y="327"/>
                  </a:lnTo>
                  <a:lnTo>
                    <a:pt x="564" y="327"/>
                  </a:lnTo>
                  <a:lnTo>
                    <a:pt x="566" y="327"/>
                  </a:lnTo>
                  <a:lnTo>
                    <a:pt x="567" y="326"/>
                  </a:lnTo>
                  <a:lnTo>
                    <a:pt x="569" y="324"/>
                  </a:lnTo>
                  <a:lnTo>
                    <a:pt x="570" y="324"/>
                  </a:lnTo>
                  <a:lnTo>
                    <a:pt x="572" y="323"/>
                  </a:lnTo>
                  <a:lnTo>
                    <a:pt x="575" y="323"/>
                  </a:lnTo>
                  <a:lnTo>
                    <a:pt x="576" y="321"/>
                  </a:lnTo>
                  <a:lnTo>
                    <a:pt x="579" y="320"/>
                  </a:lnTo>
                  <a:lnTo>
                    <a:pt x="581" y="318"/>
                  </a:lnTo>
                  <a:lnTo>
                    <a:pt x="584" y="318"/>
                  </a:lnTo>
                  <a:lnTo>
                    <a:pt x="585" y="317"/>
                  </a:lnTo>
                  <a:lnTo>
                    <a:pt x="588" y="315"/>
                  </a:lnTo>
                  <a:lnTo>
                    <a:pt x="590" y="315"/>
                  </a:lnTo>
                  <a:lnTo>
                    <a:pt x="592" y="314"/>
                  </a:lnTo>
                  <a:lnTo>
                    <a:pt x="593" y="312"/>
                  </a:lnTo>
                  <a:lnTo>
                    <a:pt x="595" y="312"/>
                  </a:lnTo>
                  <a:lnTo>
                    <a:pt x="598" y="311"/>
                  </a:lnTo>
                  <a:lnTo>
                    <a:pt x="599" y="309"/>
                  </a:lnTo>
                  <a:lnTo>
                    <a:pt x="601" y="309"/>
                  </a:lnTo>
                  <a:lnTo>
                    <a:pt x="602" y="308"/>
                  </a:lnTo>
                  <a:lnTo>
                    <a:pt x="604" y="308"/>
                  </a:lnTo>
                  <a:lnTo>
                    <a:pt x="605" y="306"/>
                  </a:lnTo>
                  <a:lnTo>
                    <a:pt x="607" y="306"/>
                  </a:lnTo>
                  <a:lnTo>
                    <a:pt x="608" y="305"/>
                  </a:lnTo>
                  <a:lnTo>
                    <a:pt x="610" y="305"/>
                  </a:lnTo>
                  <a:lnTo>
                    <a:pt x="611" y="303"/>
                  </a:lnTo>
                  <a:lnTo>
                    <a:pt x="613" y="303"/>
                  </a:lnTo>
                  <a:lnTo>
                    <a:pt x="614" y="302"/>
                  </a:lnTo>
                  <a:lnTo>
                    <a:pt x="616" y="302"/>
                  </a:lnTo>
                  <a:lnTo>
                    <a:pt x="618" y="300"/>
                  </a:lnTo>
                  <a:lnTo>
                    <a:pt x="619" y="300"/>
                  </a:lnTo>
                  <a:lnTo>
                    <a:pt x="621" y="298"/>
                  </a:lnTo>
                  <a:lnTo>
                    <a:pt x="622" y="297"/>
                  </a:lnTo>
                  <a:lnTo>
                    <a:pt x="624" y="297"/>
                  </a:lnTo>
                  <a:lnTo>
                    <a:pt x="625" y="295"/>
                  </a:lnTo>
                  <a:lnTo>
                    <a:pt x="628" y="294"/>
                  </a:lnTo>
                  <a:lnTo>
                    <a:pt x="630" y="294"/>
                  </a:lnTo>
                  <a:lnTo>
                    <a:pt x="631" y="292"/>
                  </a:lnTo>
                  <a:lnTo>
                    <a:pt x="634" y="291"/>
                  </a:lnTo>
                  <a:lnTo>
                    <a:pt x="636" y="289"/>
                  </a:lnTo>
                  <a:lnTo>
                    <a:pt x="637" y="289"/>
                  </a:lnTo>
                  <a:lnTo>
                    <a:pt x="639" y="288"/>
                  </a:lnTo>
                  <a:lnTo>
                    <a:pt x="642" y="286"/>
                  </a:lnTo>
                  <a:lnTo>
                    <a:pt x="643" y="286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7" y="283"/>
                  </a:lnTo>
                  <a:lnTo>
                    <a:pt x="648" y="283"/>
                  </a:lnTo>
                  <a:lnTo>
                    <a:pt x="650" y="282"/>
                  </a:lnTo>
                  <a:lnTo>
                    <a:pt x="651" y="282"/>
                  </a:lnTo>
                  <a:lnTo>
                    <a:pt x="651" y="280"/>
                  </a:lnTo>
                  <a:lnTo>
                    <a:pt x="653" y="280"/>
                  </a:lnTo>
                  <a:lnTo>
                    <a:pt x="654" y="280"/>
                  </a:lnTo>
                  <a:lnTo>
                    <a:pt x="656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60" y="276"/>
                  </a:lnTo>
                  <a:lnTo>
                    <a:pt x="662" y="276"/>
                  </a:lnTo>
                  <a:lnTo>
                    <a:pt x="662" y="274"/>
                  </a:lnTo>
                  <a:lnTo>
                    <a:pt x="663" y="274"/>
                  </a:lnTo>
                  <a:lnTo>
                    <a:pt x="665" y="272"/>
                  </a:lnTo>
                  <a:lnTo>
                    <a:pt x="666" y="272"/>
                  </a:lnTo>
                  <a:lnTo>
                    <a:pt x="666" y="271"/>
                  </a:lnTo>
                  <a:lnTo>
                    <a:pt x="668" y="271"/>
                  </a:lnTo>
                  <a:lnTo>
                    <a:pt x="669" y="269"/>
                  </a:lnTo>
                  <a:lnTo>
                    <a:pt x="671" y="268"/>
                  </a:lnTo>
                  <a:lnTo>
                    <a:pt x="673" y="268"/>
                  </a:lnTo>
                  <a:lnTo>
                    <a:pt x="674" y="266"/>
                  </a:lnTo>
                  <a:lnTo>
                    <a:pt x="677" y="265"/>
                  </a:lnTo>
                  <a:lnTo>
                    <a:pt x="679" y="265"/>
                  </a:lnTo>
                  <a:lnTo>
                    <a:pt x="680" y="263"/>
                  </a:lnTo>
                  <a:lnTo>
                    <a:pt x="682" y="262"/>
                  </a:lnTo>
                  <a:lnTo>
                    <a:pt x="683" y="260"/>
                  </a:lnTo>
                  <a:lnTo>
                    <a:pt x="685" y="260"/>
                  </a:lnTo>
                  <a:lnTo>
                    <a:pt x="686" y="259"/>
                  </a:lnTo>
                  <a:lnTo>
                    <a:pt x="688" y="257"/>
                  </a:lnTo>
                  <a:lnTo>
                    <a:pt x="689" y="257"/>
                  </a:lnTo>
                  <a:lnTo>
                    <a:pt x="689" y="256"/>
                  </a:lnTo>
                  <a:lnTo>
                    <a:pt x="691" y="256"/>
                  </a:lnTo>
                  <a:lnTo>
                    <a:pt x="692" y="254"/>
                  </a:lnTo>
                  <a:lnTo>
                    <a:pt x="694" y="254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7" y="251"/>
                  </a:lnTo>
                  <a:lnTo>
                    <a:pt x="699" y="250"/>
                  </a:lnTo>
                  <a:lnTo>
                    <a:pt x="700" y="250"/>
                  </a:lnTo>
                  <a:lnTo>
                    <a:pt x="702" y="248"/>
                  </a:lnTo>
                  <a:lnTo>
                    <a:pt x="703" y="246"/>
                  </a:lnTo>
                  <a:lnTo>
                    <a:pt x="705" y="245"/>
                  </a:lnTo>
                  <a:lnTo>
                    <a:pt x="706" y="245"/>
                  </a:lnTo>
                  <a:lnTo>
                    <a:pt x="708" y="243"/>
                  </a:lnTo>
                  <a:lnTo>
                    <a:pt x="708" y="242"/>
                  </a:lnTo>
                  <a:lnTo>
                    <a:pt x="709" y="242"/>
                  </a:lnTo>
                  <a:lnTo>
                    <a:pt x="711" y="240"/>
                  </a:lnTo>
                  <a:lnTo>
                    <a:pt x="712" y="240"/>
                  </a:lnTo>
                  <a:lnTo>
                    <a:pt x="712" y="239"/>
                  </a:lnTo>
                  <a:lnTo>
                    <a:pt x="714" y="239"/>
                  </a:lnTo>
                  <a:lnTo>
                    <a:pt x="714" y="237"/>
                  </a:lnTo>
                  <a:lnTo>
                    <a:pt x="715" y="237"/>
                  </a:lnTo>
                  <a:lnTo>
                    <a:pt x="715" y="236"/>
                  </a:lnTo>
                  <a:lnTo>
                    <a:pt x="717" y="236"/>
                  </a:lnTo>
                  <a:lnTo>
                    <a:pt x="718" y="234"/>
                  </a:lnTo>
                  <a:lnTo>
                    <a:pt x="720" y="234"/>
                  </a:lnTo>
                  <a:lnTo>
                    <a:pt x="720" y="233"/>
                  </a:lnTo>
                  <a:lnTo>
                    <a:pt x="721" y="233"/>
                  </a:lnTo>
                  <a:lnTo>
                    <a:pt x="723" y="231"/>
                  </a:lnTo>
                  <a:lnTo>
                    <a:pt x="725" y="230"/>
                  </a:lnTo>
                  <a:lnTo>
                    <a:pt x="726" y="230"/>
                  </a:lnTo>
                  <a:lnTo>
                    <a:pt x="728" y="228"/>
                  </a:lnTo>
                  <a:lnTo>
                    <a:pt x="729" y="227"/>
                  </a:lnTo>
                  <a:lnTo>
                    <a:pt x="731" y="225"/>
                  </a:lnTo>
                  <a:lnTo>
                    <a:pt x="732" y="225"/>
                  </a:lnTo>
                  <a:lnTo>
                    <a:pt x="734" y="224"/>
                  </a:lnTo>
                  <a:lnTo>
                    <a:pt x="735" y="224"/>
                  </a:lnTo>
                  <a:lnTo>
                    <a:pt x="735" y="222"/>
                  </a:lnTo>
                  <a:lnTo>
                    <a:pt x="737" y="222"/>
                  </a:lnTo>
                  <a:lnTo>
                    <a:pt x="738" y="220"/>
                  </a:lnTo>
                  <a:lnTo>
                    <a:pt x="740" y="219"/>
                  </a:lnTo>
                  <a:lnTo>
                    <a:pt x="741" y="219"/>
                  </a:lnTo>
                  <a:lnTo>
                    <a:pt x="743" y="217"/>
                  </a:lnTo>
                  <a:lnTo>
                    <a:pt x="744" y="217"/>
                  </a:lnTo>
                  <a:lnTo>
                    <a:pt x="744" y="216"/>
                  </a:lnTo>
                  <a:lnTo>
                    <a:pt x="746" y="216"/>
                  </a:lnTo>
                  <a:lnTo>
                    <a:pt x="747" y="214"/>
                  </a:lnTo>
                  <a:lnTo>
                    <a:pt x="749" y="213"/>
                  </a:lnTo>
                  <a:lnTo>
                    <a:pt x="751" y="213"/>
                  </a:lnTo>
                  <a:lnTo>
                    <a:pt x="751" y="211"/>
                  </a:lnTo>
                  <a:lnTo>
                    <a:pt x="752" y="211"/>
                  </a:lnTo>
                  <a:lnTo>
                    <a:pt x="752" y="210"/>
                  </a:lnTo>
                  <a:lnTo>
                    <a:pt x="754" y="210"/>
                  </a:lnTo>
                  <a:lnTo>
                    <a:pt x="755" y="208"/>
                  </a:lnTo>
                  <a:lnTo>
                    <a:pt x="755" y="207"/>
                  </a:lnTo>
                  <a:lnTo>
                    <a:pt x="757" y="207"/>
                  </a:lnTo>
                  <a:lnTo>
                    <a:pt x="757" y="205"/>
                  </a:lnTo>
                  <a:lnTo>
                    <a:pt x="758" y="205"/>
                  </a:lnTo>
                  <a:lnTo>
                    <a:pt x="758" y="204"/>
                  </a:lnTo>
                  <a:lnTo>
                    <a:pt x="760" y="202"/>
                  </a:lnTo>
                  <a:lnTo>
                    <a:pt x="761" y="202"/>
                  </a:lnTo>
                  <a:lnTo>
                    <a:pt x="763" y="201"/>
                  </a:lnTo>
                  <a:lnTo>
                    <a:pt x="763" y="199"/>
                  </a:lnTo>
                  <a:lnTo>
                    <a:pt x="764" y="198"/>
                  </a:lnTo>
                  <a:lnTo>
                    <a:pt x="766" y="196"/>
                  </a:lnTo>
                  <a:lnTo>
                    <a:pt x="767" y="194"/>
                  </a:lnTo>
                  <a:lnTo>
                    <a:pt x="769" y="193"/>
                  </a:lnTo>
                  <a:lnTo>
                    <a:pt x="770" y="191"/>
                  </a:lnTo>
                  <a:lnTo>
                    <a:pt x="772" y="190"/>
                  </a:lnTo>
                  <a:lnTo>
                    <a:pt x="773" y="188"/>
                  </a:lnTo>
                  <a:lnTo>
                    <a:pt x="775" y="187"/>
                  </a:lnTo>
                  <a:lnTo>
                    <a:pt x="776" y="185"/>
                  </a:lnTo>
                  <a:lnTo>
                    <a:pt x="776" y="184"/>
                  </a:lnTo>
                  <a:lnTo>
                    <a:pt x="778" y="184"/>
                  </a:lnTo>
                  <a:lnTo>
                    <a:pt x="780" y="182"/>
                  </a:lnTo>
                  <a:lnTo>
                    <a:pt x="780" y="181"/>
                  </a:lnTo>
                  <a:lnTo>
                    <a:pt x="781" y="181"/>
                  </a:lnTo>
                  <a:lnTo>
                    <a:pt x="781" y="179"/>
                  </a:lnTo>
                  <a:lnTo>
                    <a:pt x="783" y="179"/>
                  </a:lnTo>
                  <a:lnTo>
                    <a:pt x="783" y="178"/>
                  </a:lnTo>
                  <a:lnTo>
                    <a:pt x="784" y="176"/>
                  </a:lnTo>
                  <a:lnTo>
                    <a:pt x="786" y="175"/>
                  </a:lnTo>
                  <a:lnTo>
                    <a:pt x="787" y="173"/>
                  </a:lnTo>
                  <a:lnTo>
                    <a:pt x="789" y="172"/>
                  </a:lnTo>
                  <a:lnTo>
                    <a:pt x="789" y="170"/>
                  </a:lnTo>
                  <a:lnTo>
                    <a:pt x="790" y="170"/>
                  </a:lnTo>
                  <a:lnTo>
                    <a:pt x="792" y="168"/>
                  </a:lnTo>
                  <a:lnTo>
                    <a:pt x="792" y="167"/>
                  </a:lnTo>
                  <a:lnTo>
                    <a:pt x="793" y="165"/>
                  </a:lnTo>
                  <a:lnTo>
                    <a:pt x="795" y="164"/>
                  </a:lnTo>
                  <a:lnTo>
                    <a:pt x="796" y="162"/>
                  </a:lnTo>
                  <a:lnTo>
                    <a:pt x="798" y="161"/>
                  </a:lnTo>
                  <a:lnTo>
                    <a:pt x="799" y="158"/>
                  </a:lnTo>
                  <a:lnTo>
                    <a:pt x="801" y="156"/>
                  </a:lnTo>
                  <a:lnTo>
                    <a:pt x="802" y="155"/>
                  </a:lnTo>
                  <a:lnTo>
                    <a:pt x="804" y="152"/>
                  </a:lnTo>
                  <a:lnTo>
                    <a:pt x="806" y="150"/>
                  </a:lnTo>
                  <a:lnTo>
                    <a:pt x="807" y="149"/>
                  </a:lnTo>
                  <a:lnTo>
                    <a:pt x="809" y="147"/>
                  </a:lnTo>
                  <a:lnTo>
                    <a:pt x="810" y="146"/>
                  </a:lnTo>
                  <a:lnTo>
                    <a:pt x="812" y="144"/>
                  </a:lnTo>
                  <a:lnTo>
                    <a:pt x="813" y="143"/>
                  </a:lnTo>
                  <a:lnTo>
                    <a:pt x="815" y="141"/>
                  </a:lnTo>
                  <a:lnTo>
                    <a:pt x="815" y="139"/>
                  </a:lnTo>
                  <a:lnTo>
                    <a:pt x="816" y="138"/>
                  </a:lnTo>
                  <a:lnTo>
                    <a:pt x="818" y="136"/>
                  </a:lnTo>
                  <a:lnTo>
                    <a:pt x="819" y="135"/>
                  </a:lnTo>
                  <a:lnTo>
                    <a:pt x="819" y="133"/>
                  </a:lnTo>
                  <a:lnTo>
                    <a:pt x="821" y="132"/>
                  </a:lnTo>
                  <a:lnTo>
                    <a:pt x="822" y="132"/>
                  </a:lnTo>
                  <a:lnTo>
                    <a:pt x="822" y="130"/>
                  </a:lnTo>
                  <a:lnTo>
                    <a:pt x="824" y="129"/>
                  </a:lnTo>
                  <a:lnTo>
                    <a:pt x="824" y="127"/>
                  </a:lnTo>
                  <a:lnTo>
                    <a:pt x="825" y="126"/>
                  </a:lnTo>
                  <a:lnTo>
                    <a:pt x="827" y="126"/>
                  </a:lnTo>
                  <a:lnTo>
                    <a:pt x="827" y="124"/>
                  </a:lnTo>
                  <a:lnTo>
                    <a:pt x="828" y="123"/>
                  </a:lnTo>
                  <a:lnTo>
                    <a:pt x="830" y="121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5"/>
                  </a:lnTo>
                  <a:lnTo>
                    <a:pt x="835" y="113"/>
                  </a:lnTo>
                  <a:lnTo>
                    <a:pt x="836" y="112"/>
                  </a:lnTo>
                  <a:lnTo>
                    <a:pt x="838" y="110"/>
                  </a:lnTo>
                  <a:lnTo>
                    <a:pt x="839" y="107"/>
                  </a:lnTo>
                  <a:lnTo>
                    <a:pt x="841" y="104"/>
                  </a:lnTo>
                  <a:lnTo>
                    <a:pt x="842" y="103"/>
                  </a:lnTo>
                  <a:lnTo>
                    <a:pt x="844" y="100"/>
                  </a:lnTo>
                  <a:lnTo>
                    <a:pt x="845" y="98"/>
                  </a:lnTo>
                  <a:lnTo>
                    <a:pt x="847" y="97"/>
                  </a:lnTo>
                  <a:lnTo>
                    <a:pt x="848" y="94"/>
                  </a:lnTo>
                  <a:lnTo>
                    <a:pt x="850" y="92"/>
                  </a:lnTo>
                  <a:lnTo>
                    <a:pt x="851" y="91"/>
                  </a:lnTo>
                  <a:lnTo>
                    <a:pt x="853" y="89"/>
                  </a:lnTo>
                  <a:lnTo>
                    <a:pt x="853" y="87"/>
                  </a:lnTo>
                  <a:lnTo>
                    <a:pt x="854" y="86"/>
                  </a:lnTo>
                  <a:lnTo>
                    <a:pt x="856" y="84"/>
                  </a:lnTo>
                  <a:lnTo>
                    <a:pt x="856" y="83"/>
                  </a:lnTo>
                  <a:lnTo>
                    <a:pt x="858" y="81"/>
                  </a:lnTo>
                  <a:lnTo>
                    <a:pt x="859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2" y="75"/>
                  </a:lnTo>
                  <a:lnTo>
                    <a:pt x="864" y="74"/>
                  </a:lnTo>
                  <a:lnTo>
                    <a:pt x="864" y="72"/>
                  </a:lnTo>
                  <a:lnTo>
                    <a:pt x="865" y="71"/>
                  </a:lnTo>
                  <a:lnTo>
                    <a:pt x="867" y="71"/>
                  </a:lnTo>
                  <a:lnTo>
                    <a:pt x="867" y="69"/>
                  </a:lnTo>
                  <a:lnTo>
                    <a:pt x="868" y="68"/>
                  </a:lnTo>
                  <a:lnTo>
                    <a:pt x="870" y="65"/>
                  </a:lnTo>
                  <a:lnTo>
                    <a:pt x="871" y="63"/>
                  </a:lnTo>
                  <a:lnTo>
                    <a:pt x="873" y="61"/>
                  </a:lnTo>
                  <a:lnTo>
                    <a:pt x="874" y="60"/>
                  </a:lnTo>
                  <a:lnTo>
                    <a:pt x="876" y="57"/>
                  </a:lnTo>
                  <a:lnTo>
                    <a:pt x="877" y="55"/>
                  </a:lnTo>
                  <a:lnTo>
                    <a:pt x="879" y="52"/>
                  </a:lnTo>
                  <a:lnTo>
                    <a:pt x="880" y="51"/>
                  </a:lnTo>
                  <a:lnTo>
                    <a:pt x="882" y="48"/>
                  </a:lnTo>
                  <a:lnTo>
                    <a:pt x="884" y="46"/>
                  </a:lnTo>
                  <a:lnTo>
                    <a:pt x="885" y="43"/>
                  </a:lnTo>
                  <a:lnTo>
                    <a:pt x="887" y="42"/>
                  </a:lnTo>
                  <a:lnTo>
                    <a:pt x="888" y="40"/>
                  </a:lnTo>
                  <a:lnTo>
                    <a:pt x="890" y="37"/>
                  </a:lnTo>
                  <a:lnTo>
                    <a:pt x="891" y="35"/>
                  </a:lnTo>
                  <a:lnTo>
                    <a:pt x="893" y="34"/>
                  </a:lnTo>
                  <a:lnTo>
                    <a:pt x="893" y="32"/>
                  </a:lnTo>
                  <a:lnTo>
                    <a:pt x="894" y="31"/>
                  </a:lnTo>
                  <a:lnTo>
                    <a:pt x="896" y="29"/>
                  </a:lnTo>
                  <a:lnTo>
                    <a:pt x="896" y="28"/>
                  </a:lnTo>
                  <a:lnTo>
                    <a:pt x="897" y="26"/>
                  </a:lnTo>
                  <a:lnTo>
                    <a:pt x="899" y="25"/>
                  </a:lnTo>
                  <a:lnTo>
                    <a:pt x="899" y="23"/>
                  </a:lnTo>
                  <a:lnTo>
                    <a:pt x="900" y="22"/>
                  </a:lnTo>
                  <a:lnTo>
                    <a:pt x="900" y="20"/>
                  </a:lnTo>
                  <a:lnTo>
                    <a:pt x="902" y="20"/>
                  </a:lnTo>
                  <a:lnTo>
                    <a:pt x="902" y="19"/>
                  </a:lnTo>
                  <a:lnTo>
                    <a:pt x="903" y="17"/>
                  </a:lnTo>
                  <a:lnTo>
                    <a:pt x="903" y="16"/>
                  </a:lnTo>
                  <a:lnTo>
                    <a:pt x="905" y="14"/>
                  </a:lnTo>
                  <a:lnTo>
                    <a:pt x="906" y="13"/>
                  </a:lnTo>
                  <a:lnTo>
                    <a:pt x="908" y="11"/>
                  </a:lnTo>
                  <a:lnTo>
                    <a:pt x="908" y="9"/>
                  </a:lnTo>
                  <a:lnTo>
                    <a:pt x="909" y="8"/>
                  </a:lnTo>
                  <a:lnTo>
                    <a:pt x="909" y="5"/>
                  </a:lnTo>
                  <a:lnTo>
                    <a:pt x="911" y="3"/>
                  </a:lnTo>
                  <a:lnTo>
                    <a:pt x="913" y="2"/>
                  </a:lnTo>
                  <a:lnTo>
                    <a:pt x="914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5" name="Freeform 105">
              <a:extLst>
                <a:ext uri="{FF2B5EF4-FFF2-40B4-BE49-F238E27FC236}">
                  <a16:creationId xmlns:a16="http://schemas.microsoft.com/office/drawing/2014/main" id="{F2CD9281-F01F-924E-809C-239245F4A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w 108"/>
                <a:gd name="T115" fmla="*/ 0 h 3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36" name="Freeform 106">
              <a:extLst>
                <a:ext uri="{FF2B5EF4-FFF2-40B4-BE49-F238E27FC236}">
                  <a16:creationId xmlns:a16="http://schemas.microsoft.com/office/drawing/2014/main" id="{C15C552F-127E-3848-9C4B-54BF60707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7" name="Freeform 107">
              <a:extLst>
                <a:ext uri="{FF2B5EF4-FFF2-40B4-BE49-F238E27FC236}">
                  <a16:creationId xmlns:a16="http://schemas.microsoft.com/office/drawing/2014/main" id="{4800F8D1-2811-EE40-B80B-7FAE6DF10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w 108"/>
                <a:gd name="T115" fmla="*/ 1 h 3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38" name="Freeform 108">
              <a:extLst>
                <a:ext uri="{FF2B5EF4-FFF2-40B4-BE49-F238E27FC236}">
                  <a16:creationId xmlns:a16="http://schemas.microsoft.com/office/drawing/2014/main" id="{2C2070CF-E0B9-0749-8D6A-49B899407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431" name="TextBox 110">
            <a:extLst>
              <a:ext uri="{FF2B5EF4-FFF2-40B4-BE49-F238E27FC236}">
                <a16:creationId xmlns:a16="http://schemas.microsoft.com/office/drawing/2014/main" id="{7DCA9CD3-0EFC-8D4F-9353-D215B17A8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553201"/>
            <a:ext cx="231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B.28 from textbook ]</a:t>
            </a:r>
          </a:p>
        </p:txBody>
      </p:sp>
      <p:sp>
        <p:nvSpPr>
          <p:cNvPr id="142432" name="TextBox 1">
            <a:extLst>
              <a:ext uri="{FF2B5EF4-FFF2-40B4-BE49-F238E27FC236}">
                <a16:creationId xmlns:a16="http://schemas.microsoft.com/office/drawing/2014/main" id="{5B2B72CC-9C0D-4D4E-ACA6-2A58F2365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4" y="5991226"/>
            <a:ext cx="4954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Only the AND plane is programmable.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OR plane is fixed.</a:t>
            </a: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5A34FA68-E149-8A4C-96E9-384439751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5C96734A-6844-7E43-96AF-E1F913027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END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5DDC73C-5217-184F-9113-1A13F0B6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7526" name="Straight Arrow Connector 4">
            <a:extLst>
              <a:ext uri="{FF2B5EF4-FFF2-40B4-BE49-F238E27FC236}">
                <a16:creationId xmlns:a16="http://schemas.microsoft.com/office/drawing/2014/main" id="{07DD87D2-0318-BC48-8E28-CE5C135F9E9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59263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27" name="Straight Arrow Connector 7">
            <a:extLst>
              <a:ext uri="{FF2B5EF4-FFF2-40B4-BE49-F238E27FC236}">
                <a16:creationId xmlns:a16="http://schemas.microsoft.com/office/drawing/2014/main" id="{27DE6CE5-8C7D-BF44-B17B-58B63C99054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620000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528" name="Group 6">
            <a:extLst>
              <a:ext uri="{FF2B5EF4-FFF2-40B4-BE49-F238E27FC236}">
                <a16:creationId xmlns:a16="http://schemas.microsoft.com/office/drawing/2014/main" id="{BB826604-0FBF-964C-95EE-528D6E386BE9}"/>
              </a:ext>
            </a:extLst>
          </p:cNvPr>
          <p:cNvGrpSpPr>
            <a:grpSpLocks/>
          </p:cNvGrpSpPr>
          <p:nvPr/>
        </p:nvGrpSpPr>
        <p:grpSpPr bwMode="auto">
          <a:xfrm>
            <a:off x="3587750" y="4964114"/>
            <a:ext cx="1212850" cy="744537"/>
            <a:chOff x="1679905" y="4963886"/>
            <a:chExt cx="1212191" cy="744694"/>
          </a:xfrm>
        </p:grpSpPr>
        <p:sp>
          <p:nvSpPr>
            <p:cNvPr id="17532" name="TextBox 5">
              <a:extLst>
                <a:ext uri="{FF2B5EF4-FFF2-40B4-BE49-F238E27FC236}">
                  <a16:creationId xmlns:a16="http://schemas.microsoft.com/office/drawing/2014/main" id="{79A8EEAB-1912-6C4D-AF8C-A1D2C2254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9905" y="5246915"/>
              <a:ext cx="12121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m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x y</a:t>
              </a:r>
            </a:p>
          </p:txBody>
        </p:sp>
        <p:sp>
          <p:nvSpPr>
            <p:cNvPr id="17533" name="TextBox 2">
              <a:extLst>
                <a:ext uri="{FF2B5EF4-FFF2-40B4-BE49-F238E27FC236}">
                  <a16:creationId xmlns:a16="http://schemas.microsoft.com/office/drawing/2014/main" id="{4B0AAFA6-C776-E14A-9DBD-DDC979B1D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542" y="496388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grpSp>
        <p:nvGrpSpPr>
          <p:cNvPr id="17529" name="Group 10">
            <a:extLst>
              <a:ext uri="{FF2B5EF4-FFF2-40B4-BE49-F238E27FC236}">
                <a16:creationId xmlns:a16="http://schemas.microsoft.com/office/drawing/2014/main" id="{F31A7373-E4D2-634D-BCD2-0DCD6A311155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4953000"/>
            <a:ext cx="1497013" cy="755650"/>
            <a:chOff x="6858000" y="4953001"/>
            <a:chExt cx="1497526" cy="755579"/>
          </a:xfrm>
        </p:grpSpPr>
        <p:sp>
          <p:nvSpPr>
            <p:cNvPr id="17530" name="TextBox 8">
              <a:extLst>
                <a:ext uri="{FF2B5EF4-FFF2-40B4-BE49-F238E27FC236}">
                  <a16:creationId xmlns:a16="http://schemas.microsoft.com/office/drawing/2014/main" id="{FE491D05-F46D-2243-914C-5276E9ABE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5246915"/>
              <a:ext cx="14975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M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x + y</a:t>
              </a:r>
            </a:p>
          </p:txBody>
        </p:sp>
        <p:sp>
          <p:nvSpPr>
            <p:cNvPr id="17531" name="TextBox 9">
              <a:extLst>
                <a:ext uri="{FF2B5EF4-FFF2-40B4-BE49-F238E27FC236}">
                  <a16:creationId xmlns:a16="http://schemas.microsoft.com/office/drawing/2014/main" id="{8DB5A0E4-EACF-E94E-BC62-FCA0D9601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0046" y="495300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CAA5226-BFBD-D746-9C96-4AE672406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8550" name="Straight Arrow Connector 4">
            <a:extLst>
              <a:ext uri="{FF2B5EF4-FFF2-40B4-BE49-F238E27FC236}">
                <a16:creationId xmlns:a16="http://schemas.microsoft.com/office/drawing/2014/main" id="{D5D4C83F-55BC-BA45-9BAE-A5107E0DEE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13288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51" name="TextBox 5">
            <a:extLst>
              <a:ext uri="{FF2B5EF4-FFF2-40B4-BE49-F238E27FC236}">
                <a16:creationId xmlns:a16="http://schemas.microsoft.com/office/drawing/2014/main" id="{EC079845-20B8-3F49-B0B1-E3B15F28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4" y="5246688"/>
            <a:ext cx="117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NOT(y)</a:t>
            </a:r>
          </a:p>
        </p:txBody>
      </p:sp>
      <p:cxnSp>
        <p:nvCxnSpPr>
          <p:cNvPr id="18552" name="Straight Arrow Connector 7">
            <a:extLst>
              <a:ext uri="{FF2B5EF4-FFF2-40B4-BE49-F238E27FC236}">
                <a16:creationId xmlns:a16="http://schemas.microsoft.com/office/drawing/2014/main" id="{4889663D-7CFE-6048-B560-768145FCCA7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54863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53" name="TextBox 8">
            <a:extLst>
              <a:ext uri="{FF2B5EF4-FFF2-40B4-BE49-F238E27FC236}">
                <a16:creationId xmlns:a16="http://schemas.microsoft.com/office/drawing/2014/main" id="{B60C3187-625C-B24F-8DF9-50AC57D4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46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y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E9F821D-5FD9-2F4B-8EE2-6EF5C6898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9574" name="Straight Arrow Connector 4">
            <a:extLst>
              <a:ext uri="{FF2B5EF4-FFF2-40B4-BE49-F238E27FC236}">
                <a16:creationId xmlns:a16="http://schemas.microsoft.com/office/drawing/2014/main" id="{48446763-85A4-564F-8153-5004A191EF2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70488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75" name="TextBox 5">
            <a:extLst>
              <a:ext uri="{FF2B5EF4-FFF2-40B4-BE49-F238E27FC236}">
                <a16:creationId xmlns:a16="http://schemas.microsoft.com/office/drawing/2014/main" id="{F038B072-5A0D-4249-8DB7-EE7756E6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1" y="5246688"/>
            <a:ext cx="1501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XOR(x, y)</a:t>
            </a:r>
          </a:p>
        </p:txBody>
      </p:sp>
      <p:cxnSp>
        <p:nvCxnSpPr>
          <p:cNvPr id="19576" name="Straight Arrow Connector 7">
            <a:extLst>
              <a:ext uri="{FF2B5EF4-FFF2-40B4-BE49-F238E27FC236}">
                <a16:creationId xmlns:a16="http://schemas.microsoft.com/office/drawing/2014/main" id="{64E36FAC-5A96-3547-8A7A-55B053A589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97663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77" name="TextBox 8">
            <a:extLst>
              <a:ext uri="{FF2B5EF4-FFF2-40B4-BE49-F238E27FC236}">
                <a16:creationId xmlns:a16="http://schemas.microsoft.com/office/drawing/2014/main" id="{4A148F57-D344-D649-9621-58CB0AC35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5246688"/>
            <a:ext cx="1725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XNOR(x, y)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83588EE-FEDE-6742-A5DD-D48F04CCD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20598" name="Straight Arrow Connector 4">
            <a:extLst>
              <a:ext uri="{FF2B5EF4-FFF2-40B4-BE49-F238E27FC236}">
                <a16:creationId xmlns:a16="http://schemas.microsoft.com/office/drawing/2014/main" id="{90E82A42-ADBB-124F-8846-5C18C930E24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38800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99" name="TextBox 5">
            <a:extLst>
              <a:ext uri="{FF2B5EF4-FFF2-40B4-BE49-F238E27FC236}">
                <a16:creationId xmlns:a16="http://schemas.microsoft.com/office/drawing/2014/main" id="{2569E2AF-E97C-F44C-8B82-73005DD5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1" y="5235576"/>
            <a:ext cx="174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NAND(x, y)</a:t>
            </a:r>
          </a:p>
        </p:txBody>
      </p:sp>
      <p:cxnSp>
        <p:nvCxnSpPr>
          <p:cNvPr id="20600" name="Straight Arrow Connector 7">
            <a:extLst>
              <a:ext uri="{FF2B5EF4-FFF2-40B4-BE49-F238E27FC236}">
                <a16:creationId xmlns:a16="http://schemas.microsoft.com/office/drawing/2014/main" id="{B4FFB512-A333-D047-93DC-418514568F9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8400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1" name="TextBox 8">
            <a:extLst>
              <a:ext uri="{FF2B5EF4-FFF2-40B4-BE49-F238E27FC236}">
                <a16:creationId xmlns:a16="http://schemas.microsoft.com/office/drawing/2014/main" id="{8954432C-AB4D-874B-B4A9-334DA477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46688"/>
            <a:ext cx="1519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AND(x, y)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7D9D43E1-12D4-1440-9733-4320715FD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sp>
        <p:nvSpPr>
          <p:cNvPr id="21622" name="TextBox 5">
            <a:extLst>
              <a:ext uri="{FF2B5EF4-FFF2-40B4-BE49-F238E27FC236}">
                <a16:creationId xmlns:a16="http://schemas.microsoft.com/office/drawing/2014/main" id="{0DEF89B5-BDF3-CC46-8B8A-334DDA81556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27250" y="45100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1623" name="TextBox 8">
            <a:extLst>
              <a:ext uri="{FF2B5EF4-FFF2-40B4-BE49-F238E27FC236}">
                <a16:creationId xmlns:a16="http://schemas.microsoft.com/office/drawing/2014/main" id="{E0DC0DB1-9C15-D842-8650-65CD108A4E9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39958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1624" name="TextBox 11">
            <a:extLst>
              <a:ext uri="{FF2B5EF4-FFF2-40B4-BE49-F238E27FC236}">
                <a16:creationId xmlns:a16="http://schemas.microsoft.com/office/drawing/2014/main" id="{E2B0C4B4-ED1E-9342-AD4C-470B41AEEAF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174457" y="4793457"/>
            <a:ext cx="1076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NAND</a:t>
            </a:r>
          </a:p>
        </p:txBody>
      </p:sp>
      <p:sp>
        <p:nvSpPr>
          <p:cNvPr id="21625" name="TextBox 12">
            <a:extLst>
              <a:ext uri="{FF2B5EF4-FFF2-40B4-BE49-F238E27FC236}">
                <a16:creationId xmlns:a16="http://schemas.microsoft.com/office/drawing/2014/main" id="{77F3BFFE-36F4-2A40-BEC3-DBECA73FDA0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748338" y="4678363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AND</a:t>
            </a:r>
          </a:p>
        </p:txBody>
      </p:sp>
      <p:sp>
        <p:nvSpPr>
          <p:cNvPr id="21626" name="TextBox 14">
            <a:extLst>
              <a:ext uri="{FF2B5EF4-FFF2-40B4-BE49-F238E27FC236}">
                <a16:creationId xmlns:a16="http://schemas.microsoft.com/office/drawing/2014/main" id="{50F843F1-C00F-0544-8928-2AE2F5D78C1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61707" y="4685507"/>
            <a:ext cx="83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XOR</a:t>
            </a:r>
          </a:p>
        </p:txBody>
      </p:sp>
      <p:sp>
        <p:nvSpPr>
          <p:cNvPr id="21627" name="TextBox 16">
            <a:extLst>
              <a:ext uri="{FF2B5EF4-FFF2-40B4-BE49-F238E27FC236}">
                <a16:creationId xmlns:a16="http://schemas.microsoft.com/office/drawing/2014/main" id="{FF062B1B-0D61-B74A-BFBD-C5CC07C4B9E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103145" y="4791870"/>
            <a:ext cx="105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XNOR</a:t>
            </a:r>
          </a:p>
        </p:txBody>
      </p:sp>
      <p:sp>
        <p:nvSpPr>
          <p:cNvPr id="21628" name="TextBox 20">
            <a:extLst>
              <a:ext uri="{FF2B5EF4-FFF2-40B4-BE49-F238E27FC236}">
                <a16:creationId xmlns:a16="http://schemas.microsoft.com/office/drawing/2014/main" id="{5DAE3083-91EF-BE49-8913-C26A8DC9226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919913" y="4487863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y</a:t>
            </a:r>
          </a:p>
        </p:txBody>
      </p:sp>
      <p:sp>
        <p:nvSpPr>
          <p:cNvPr id="21629" name="TextBox 24">
            <a:extLst>
              <a:ext uri="{FF2B5EF4-FFF2-40B4-BE49-F238E27FC236}">
                <a16:creationId xmlns:a16="http://schemas.microsoft.com/office/drawing/2014/main" id="{870D8380-48F5-4B48-89BC-C24DA90886C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50494" y="4509294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1630" name="TextBox 27">
            <a:extLst>
              <a:ext uri="{FF2B5EF4-FFF2-40B4-BE49-F238E27FC236}">
                <a16:creationId xmlns:a16="http://schemas.microsoft.com/office/drawing/2014/main" id="{A52AE0CE-8C4C-A74A-9A80-8D12193F055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95357" y="4526757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1631" name="TextBox 32">
            <a:extLst>
              <a:ext uri="{FF2B5EF4-FFF2-40B4-BE49-F238E27FC236}">
                <a16:creationId xmlns:a16="http://schemas.microsoft.com/office/drawing/2014/main" id="{3D1CF112-8C68-5F4D-92B0-3A1857B96D2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4543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</a:t>
            </a:r>
          </a:p>
        </p:txBody>
      </p:sp>
      <p:sp>
        <p:nvSpPr>
          <p:cNvPr id="21632" name="TextBox 34">
            <a:extLst>
              <a:ext uri="{FF2B5EF4-FFF2-40B4-BE49-F238E27FC236}">
                <a16:creationId xmlns:a16="http://schemas.microsoft.com/office/drawing/2014/main" id="{C50CE1D7-082C-FB4E-8658-FAC20B7EE6F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87601" y="4670426"/>
            <a:ext cx="836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NOR</a:t>
            </a:r>
          </a:p>
        </p:txBody>
      </p:sp>
      <p:sp>
        <p:nvSpPr>
          <p:cNvPr id="21633" name="TextBox 36">
            <a:extLst>
              <a:ext uri="{FF2B5EF4-FFF2-40B4-BE49-F238E27FC236}">
                <a16:creationId xmlns:a16="http://schemas.microsoft.com/office/drawing/2014/main" id="{2AA6571F-BDD3-6946-8902-EDAEFC3B2FE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831264" y="4606926"/>
            <a:ext cx="612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OR</a:t>
            </a:r>
          </a:p>
        </p:txBody>
      </p:sp>
      <p:sp>
        <p:nvSpPr>
          <p:cNvPr id="21634" name="TextBox 40">
            <a:extLst>
              <a:ext uri="{FF2B5EF4-FFF2-40B4-BE49-F238E27FC236}">
                <a16:creationId xmlns:a16="http://schemas.microsoft.com/office/drawing/2014/main" id="{7482E9EB-8AB9-C444-BC13-41D59057326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9402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1635" name="TextBox 43">
            <a:extLst>
              <a:ext uri="{FF2B5EF4-FFF2-40B4-BE49-F238E27FC236}">
                <a16:creationId xmlns:a16="http://schemas.microsoft.com/office/drawing/2014/main" id="{D0FB35A9-311C-434E-919E-FDAC4668CCA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28820" y="4545807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grpSp>
        <p:nvGrpSpPr>
          <p:cNvPr id="21636" name="Group 2">
            <a:extLst>
              <a:ext uri="{FF2B5EF4-FFF2-40B4-BE49-F238E27FC236}">
                <a16:creationId xmlns:a16="http://schemas.microsoft.com/office/drawing/2014/main" id="{2F60AA21-563E-324D-8457-DD4B2E0C880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486151" y="4395789"/>
            <a:ext cx="341313" cy="693737"/>
            <a:chOff x="2171154" y="5633295"/>
            <a:chExt cx="340916" cy="692663"/>
          </a:xfrm>
        </p:grpSpPr>
        <p:sp>
          <p:nvSpPr>
            <p:cNvPr id="21640" name="TextBox 45">
              <a:extLst>
                <a:ext uri="{FF2B5EF4-FFF2-40B4-BE49-F238E27FC236}">
                  <a16:creationId xmlns:a16="http://schemas.microsoft.com/office/drawing/2014/main" id="{55ED6634-74B0-3447-8929-0A93A78D8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516" y="586429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x</a:t>
              </a:r>
            </a:p>
          </p:txBody>
        </p:sp>
        <p:sp>
          <p:nvSpPr>
            <p:cNvPr id="21641" name="TextBox 46">
              <a:extLst>
                <a:ext uri="{FF2B5EF4-FFF2-40B4-BE49-F238E27FC236}">
                  <a16:creationId xmlns:a16="http://schemas.microsoft.com/office/drawing/2014/main" id="{46172DE3-8384-AE43-B731-F84184D8A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154" y="563329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grpSp>
        <p:nvGrpSpPr>
          <p:cNvPr id="21637" name="Group 47">
            <a:extLst>
              <a:ext uri="{FF2B5EF4-FFF2-40B4-BE49-F238E27FC236}">
                <a16:creationId xmlns:a16="http://schemas.microsoft.com/office/drawing/2014/main" id="{31C0DCE8-1FB7-BC43-A877-CB6B538A6C23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433094" y="4396582"/>
            <a:ext cx="341313" cy="692150"/>
            <a:chOff x="2171154" y="5633295"/>
            <a:chExt cx="340916" cy="692664"/>
          </a:xfrm>
        </p:grpSpPr>
        <p:sp>
          <p:nvSpPr>
            <p:cNvPr id="21638" name="TextBox 48">
              <a:extLst>
                <a:ext uri="{FF2B5EF4-FFF2-40B4-BE49-F238E27FC236}">
                  <a16:creationId xmlns:a16="http://schemas.microsoft.com/office/drawing/2014/main" id="{836DBE95-BE09-F945-9DED-A8954E1DC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516" y="586429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y</a:t>
              </a:r>
            </a:p>
          </p:txBody>
        </p:sp>
        <p:sp>
          <p:nvSpPr>
            <p:cNvPr id="21639" name="TextBox 49">
              <a:extLst>
                <a:ext uri="{FF2B5EF4-FFF2-40B4-BE49-F238E27FC236}">
                  <a16:creationId xmlns:a16="http://schemas.microsoft.com/office/drawing/2014/main" id="{085B9540-A938-9046-9B65-754997587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154" y="563329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04230DA-CDFD-E04E-8B3B-045540DC8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sp>
        <p:nvSpPr>
          <p:cNvPr id="22646" name="TextBox 5">
            <a:extLst>
              <a:ext uri="{FF2B5EF4-FFF2-40B4-BE49-F238E27FC236}">
                <a16:creationId xmlns:a16="http://schemas.microsoft.com/office/drawing/2014/main" id="{656260F4-64AC-A343-A59E-FBB57A4FA50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27250" y="45100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2647" name="TextBox 8">
            <a:extLst>
              <a:ext uri="{FF2B5EF4-FFF2-40B4-BE49-F238E27FC236}">
                <a16:creationId xmlns:a16="http://schemas.microsoft.com/office/drawing/2014/main" id="{CCB9DE3B-2719-D84A-8252-71BBCDE4614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39958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2648" name="TextBox 14">
            <a:extLst>
              <a:ext uri="{FF2B5EF4-FFF2-40B4-BE49-F238E27FC236}">
                <a16:creationId xmlns:a16="http://schemas.microsoft.com/office/drawing/2014/main" id="{E74CBA4D-611E-6141-A58E-83969566CDD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61707" y="4685507"/>
            <a:ext cx="83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XOR</a:t>
            </a:r>
          </a:p>
        </p:txBody>
      </p:sp>
      <p:sp>
        <p:nvSpPr>
          <p:cNvPr id="22649" name="TextBox 16">
            <a:extLst>
              <a:ext uri="{FF2B5EF4-FFF2-40B4-BE49-F238E27FC236}">
                <a16:creationId xmlns:a16="http://schemas.microsoft.com/office/drawing/2014/main" id="{7B5C646E-B399-B748-ADE3-935CA50E5FD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103145" y="4791870"/>
            <a:ext cx="105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XNOR</a:t>
            </a:r>
          </a:p>
        </p:txBody>
      </p:sp>
      <p:sp>
        <p:nvSpPr>
          <p:cNvPr id="22650" name="TextBox 20">
            <a:extLst>
              <a:ext uri="{FF2B5EF4-FFF2-40B4-BE49-F238E27FC236}">
                <a16:creationId xmlns:a16="http://schemas.microsoft.com/office/drawing/2014/main" id="{CACEDA60-6E9C-5141-AFDD-4DB2E1805A4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919913" y="4487863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y</a:t>
            </a:r>
          </a:p>
        </p:txBody>
      </p:sp>
      <p:sp>
        <p:nvSpPr>
          <p:cNvPr id="22651" name="TextBox 24">
            <a:extLst>
              <a:ext uri="{FF2B5EF4-FFF2-40B4-BE49-F238E27FC236}">
                <a16:creationId xmlns:a16="http://schemas.microsoft.com/office/drawing/2014/main" id="{796481B3-02AF-2243-B702-129D40F895B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50494" y="4509294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2652" name="TextBox 27">
            <a:extLst>
              <a:ext uri="{FF2B5EF4-FFF2-40B4-BE49-F238E27FC236}">
                <a16:creationId xmlns:a16="http://schemas.microsoft.com/office/drawing/2014/main" id="{09847F3E-FACE-F240-A8A5-AD491525B90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95357" y="4526757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2653" name="TextBox 32">
            <a:extLst>
              <a:ext uri="{FF2B5EF4-FFF2-40B4-BE49-F238E27FC236}">
                <a16:creationId xmlns:a16="http://schemas.microsoft.com/office/drawing/2014/main" id="{2DC7CA7E-B43E-C24F-A5DB-FDE6B3C4E95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4543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</a:t>
            </a:r>
          </a:p>
        </p:txBody>
      </p:sp>
      <p:sp>
        <p:nvSpPr>
          <p:cNvPr id="22654" name="TextBox 40">
            <a:extLst>
              <a:ext uri="{FF2B5EF4-FFF2-40B4-BE49-F238E27FC236}">
                <a16:creationId xmlns:a16="http://schemas.microsoft.com/office/drawing/2014/main" id="{A5AA887B-B428-074A-9DE3-3B08DFCEE49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9402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2655" name="TextBox 43">
            <a:extLst>
              <a:ext uri="{FF2B5EF4-FFF2-40B4-BE49-F238E27FC236}">
                <a16:creationId xmlns:a16="http://schemas.microsoft.com/office/drawing/2014/main" id="{52F117ED-7236-DB42-983E-B569D90413A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28820" y="4545807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grpSp>
        <p:nvGrpSpPr>
          <p:cNvPr id="22656" name="Group 2">
            <a:extLst>
              <a:ext uri="{FF2B5EF4-FFF2-40B4-BE49-F238E27FC236}">
                <a16:creationId xmlns:a16="http://schemas.microsoft.com/office/drawing/2014/main" id="{5897EB43-0EC0-D146-88AC-86D817C325F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486151" y="4395789"/>
            <a:ext cx="341313" cy="693737"/>
            <a:chOff x="2171154" y="5633295"/>
            <a:chExt cx="340916" cy="692663"/>
          </a:xfrm>
        </p:grpSpPr>
        <p:sp>
          <p:nvSpPr>
            <p:cNvPr id="22664" name="TextBox 45">
              <a:extLst>
                <a:ext uri="{FF2B5EF4-FFF2-40B4-BE49-F238E27FC236}">
                  <a16:creationId xmlns:a16="http://schemas.microsoft.com/office/drawing/2014/main" id="{409631E4-8B6E-E04C-8F84-D6D2B5496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516" y="586429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x</a:t>
              </a:r>
            </a:p>
          </p:txBody>
        </p:sp>
        <p:sp>
          <p:nvSpPr>
            <p:cNvPr id="22665" name="TextBox 46">
              <a:extLst>
                <a:ext uri="{FF2B5EF4-FFF2-40B4-BE49-F238E27FC236}">
                  <a16:creationId xmlns:a16="http://schemas.microsoft.com/office/drawing/2014/main" id="{899D6075-09CC-714D-A8EA-19356BFB2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154" y="563329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grpSp>
        <p:nvGrpSpPr>
          <p:cNvPr id="22657" name="Group 47">
            <a:extLst>
              <a:ext uri="{FF2B5EF4-FFF2-40B4-BE49-F238E27FC236}">
                <a16:creationId xmlns:a16="http://schemas.microsoft.com/office/drawing/2014/main" id="{D31FE103-9C95-EF49-B468-384BD265CB1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433094" y="4396582"/>
            <a:ext cx="341313" cy="692150"/>
            <a:chOff x="2171154" y="5633295"/>
            <a:chExt cx="340916" cy="692664"/>
          </a:xfrm>
        </p:grpSpPr>
        <p:sp>
          <p:nvSpPr>
            <p:cNvPr id="22662" name="TextBox 48">
              <a:extLst>
                <a:ext uri="{FF2B5EF4-FFF2-40B4-BE49-F238E27FC236}">
                  <a16:creationId xmlns:a16="http://schemas.microsoft.com/office/drawing/2014/main" id="{306490F0-F958-A547-B051-6B0C7FC40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516" y="586429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y</a:t>
              </a:r>
            </a:p>
          </p:txBody>
        </p:sp>
        <p:sp>
          <p:nvSpPr>
            <p:cNvPr id="22663" name="TextBox 49">
              <a:extLst>
                <a:ext uri="{FF2B5EF4-FFF2-40B4-BE49-F238E27FC236}">
                  <a16:creationId xmlns:a16="http://schemas.microsoft.com/office/drawing/2014/main" id="{3DFA73C8-8DA9-D04D-8952-995E7A862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154" y="563329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sp>
        <p:nvSpPr>
          <p:cNvPr id="22658" name="TextBox 23">
            <a:extLst>
              <a:ext uri="{FF2B5EF4-FFF2-40B4-BE49-F238E27FC236}">
                <a16:creationId xmlns:a16="http://schemas.microsoft.com/office/drawing/2014/main" id="{2846C1BA-3232-B640-976E-578EE876037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4157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2659" name="TextBox 25">
            <a:extLst>
              <a:ext uri="{FF2B5EF4-FFF2-40B4-BE49-F238E27FC236}">
                <a16:creationId xmlns:a16="http://schemas.microsoft.com/office/drawing/2014/main" id="{39067DBF-2A04-3241-9A42-EC0C1830C19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80894" y="4518819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2660" name="TextBox 26">
            <a:extLst>
              <a:ext uri="{FF2B5EF4-FFF2-40B4-BE49-F238E27FC236}">
                <a16:creationId xmlns:a16="http://schemas.microsoft.com/office/drawing/2014/main" id="{2B2D5135-790C-4B49-A3D1-CF93A60DFB9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818564" y="4533901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2661" name="TextBox 28">
            <a:extLst>
              <a:ext uri="{FF2B5EF4-FFF2-40B4-BE49-F238E27FC236}">
                <a16:creationId xmlns:a16="http://schemas.microsoft.com/office/drawing/2014/main" id="{7AF91223-EFF6-1143-B0AF-994D5595550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57020" y="4521995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1DB718C0-B6DD-A64B-82F6-71904835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Examples of Solved Problems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504747F8-CAEA-6F44-9564-064F7628F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 err="1"/>
              <a:t>CprE</a:t>
            </a:r>
            <a:r>
              <a:rPr lang="en-US" altLang="en-US" sz="1800" b="0" i="1" dirty="0"/>
              <a:t> 2810: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FF8BFC3-C36C-C644-9484-8254B8474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sp>
        <p:nvSpPr>
          <p:cNvPr id="23670" name="TextBox 5">
            <a:extLst>
              <a:ext uri="{FF2B5EF4-FFF2-40B4-BE49-F238E27FC236}">
                <a16:creationId xmlns:a16="http://schemas.microsoft.com/office/drawing/2014/main" id="{ACCBD344-DCFC-B644-BF3F-49A58AD6803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27250" y="45100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3671" name="TextBox 8">
            <a:extLst>
              <a:ext uri="{FF2B5EF4-FFF2-40B4-BE49-F238E27FC236}">
                <a16:creationId xmlns:a16="http://schemas.microsoft.com/office/drawing/2014/main" id="{8A21E555-905F-5048-BB7F-A371694D161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39958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3672" name="TextBox 16">
            <a:extLst>
              <a:ext uri="{FF2B5EF4-FFF2-40B4-BE49-F238E27FC236}">
                <a16:creationId xmlns:a16="http://schemas.microsoft.com/office/drawing/2014/main" id="{468925D3-ED15-8248-AFAD-C607C2DCBF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045201" y="4821238"/>
            <a:ext cx="1173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•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3673" name="TextBox 20">
            <a:extLst>
              <a:ext uri="{FF2B5EF4-FFF2-40B4-BE49-F238E27FC236}">
                <a16:creationId xmlns:a16="http://schemas.microsoft.com/office/drawing/2014/main" id="{4101F8BC-9AC4-E54E-A7DE-E2EBE36868C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919913" y="4487863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y</a:t>
            </a:r>
          </a:p>
        </p:txBody>
      </p:sp>
      <p:sp>
        <p:nvSpPr>
          <p:cNvPr id="23674" name="TextBox 24">
            <a:extLst>
              <a:ext uri="{FF2B5EF4-FFF2-40B4-BE49-F238E27FC236}">
                <a16:creationId xmlns:a16="http://schemas.microsoft.com/office/drawing/2014/main" id="{CE64232F-2629-3347-BECC-40A140F8724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50494" y="4509294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75" name="TextBox 27">
            <a:extLst>
              <a:ext uri="{FF2B5EF4-FFF2-40B4-BE49-F238E27FC236}">
                <a16:creationId xmlns:a16="http://schemas.microsoft.com/office/drawing/2014/main" id="{18A03513-3ECA-CD42-8F57-9FC2052019B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95357" y="4526757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76" name="TextBox 32">
            <a:extLst>
              <a:ext uri="{FF2B5EF4-FFF2-40B4-BE49-F238E27FC236}">
                <a16:creationId xmlns:a16="http://schemas.microsoft.com/office/drawing/2014/main" id="{262A3702-5D51-3D44-B7EC-71B519ABE32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4543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</a:t>
            </a:r>
          </a:p>
        </p:txBody>
      </p:sp>
      <p:sp>
        <p:nvSpPr>
          <p:cNvPr id="23677" name="TextBox 40">
            <a:extLst>
              <a:ext uri="{FF2B5EF4-FFF2-40B4-BE49-F238E27FC236}">
                <a16:creationId xmlns:a16="http://schemas.microsoft.com/office/drawing/2014/main" id="{8FB8E229-3576-9046-8DF3-105E1DA2FB8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9402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78" name="TextBox 43">
            <a:extLst>
              <a:ext uri="{FF2B5EF4-FFF2-40B4-BE49-F238E27FC236}">
                <a16:creationId xmlns:a16="http://schemas.microsoft.com/office/drawing/2014/main" id="{BF3671E5-5C37-3842-B1B0-1E40AE0A60A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28820" y="4545807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grpSp>
        <p:nvGrpSpPr>
          <p:cNvPr id="23679" name="Group 2">
            <a:extLst>
              <a:ext uri="{FF2B5EF4-FFF2-40B4-BE49-F238E27FC236}">
                <a16:creationId xmlns:a16="http://schemas.microsoft.com/office/drawing/2014/main" id="{E56CE7F4-5896-514A-AC1A-568D57D2FF7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486151" y="4395789"/>
            <a:ext cx="341313" cy="693737"/>
            <a:chOff x="2171154" y="5633295"/>
            <a:chExt cx="340916" cy="692663"/>
          </a:xfrm>
        </p:grpSpPr>
        <p:sp>
          <p:nvSpPr>
            <p:cNvPr id="23688" name="TextBox 45">
              <a:extLst>
                <a:ext uri="{FF2B5EF4-FFF2-40B4-BE49-F238E27FC236}">
                  <a16:creationId xmlns:a16="http://schemas.microsoft.com/office/drawing/2014/main" id="{256402E4-35EE-8C43-8E45-C0A2E6796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516" y="586429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x</a:t>
              </a:r>
            </a:p>
          </p:txBody>
        </p:sp>
        <p:sp>
          <p:nvSpPr>
            <p:cNvPr id="23689" name="TextBox 46">
              <a:extLst>
                <a:ext uri="{FF2B5EF4-FFF2-40B4-BE49-F238E27FC236}">
                  <a16:creationId xmlns:a16="http://schemas.microsoft.com/office/drawing/2014/main" id="{0A679ED1-C9AF-E343-B503-3E9D53D3F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154" y="563329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grpSp>
        <p:nvGrpSpPr>
          <p:cNvPr id="23680" name="Group 47">
            <a:extLst>
              <a:ext uri="{FF2B5EF4-FFF2-40B4-BE49-F238E27FC236}">
                <a16:creationId xmlns:a16="http://schemas.microsoft.com/office/drawing/2014/main" id="{61895D7C-5753-9B4A-873D-A4AE00F2A38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433094" y="4396582"/>
            <a:ext cx="341313" cy="692150"/>
            <a:chOff x="2171154" y="5633295"/>
            <a:chExt cx="340916" cy="692664"/>
          </a:xfrm>
        </p:grpSpPr>
        <p:sp>
          <p:nvSpPr>
            <p:cNvPr id="23686" name="TextBox 48">
              <a:extLst>
                <a:ext uri="{FF2B5EF4-FFF2-40B4-BE49-F238E27FC236}">
                  <a16:creationId xmlns:a16="http://schemas.microsoft.com/office/drawing/2014/main" id="{5B059CDE-E239-414C-AD92-A90AEF45A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516" y="586429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y</a:t>
              </a:r>
            </a:p>
          </p:txBody>
        </p:sp>
        <p:sp>
          <p:nvSpPr>
            <p:cNvPr id="23687" name="TextBox 49">
              <a:extLst>
                <a:ext uri="{FF2B5EF4-FFF2-40B4-BE49-F238E27FC236}">
                  <a16:creationId xmlns:a16="http://schemas.microsoft.com/office/drawing/2014/main" id="{42B1F4E5-3042-8E41-8538-374C5EEB6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154" y="563329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sp>
        <p:nvSpPr>
          <p:cNvPr id="23681" name="TextBox 23">
            <a:extLst>
              <a:ext uri="{FF2B5EF4-FFF2-40B4-BE49-F238E27FC236}">
                <a16:creationId xmlns:a16="http://schemas.microsoft.com/office/drawing/2014/main" id="{A16D87E9-29AB-2641-9910-54E064B48C7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4157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82" name="TextBox 25">
            <a:extLst>
              <a:ext uri="{FF2B5EF4-FFF2-40B4-BE49-F238E27FC236}">
                <a16:creationId xmlns:a16="http://schemas.microsoft.com/office/drawing/2014/main" id="{366117B7-84CE-B84C-907B-C0322A681F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80894" y="4518819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83" name="TextBox 26">
            <a:extLst>
              <a:ext uri="{FF2B5EF4-FFF2-40B4-BE49-F238E27FC236}">
                <a16:creationId xmlns:a16="http://schemas.microsoft.com/office/drawing/2014/main" id="{96A24411-8CE8-EC4B-B94F-E3679620B67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818564" y="4533901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84" name="TextBox 28">
            <a:extLst>
              <a:ext uri="{FF2B5EF4-FFF2-40B4-BE49-F238E27FC236}">
                <a16:creationId xmlns:a16="http://schemas.microsoft.com/office/drawing/2014/main" id="{D0A2CA71-8056-AD40-8B09-1DC51B389C1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57020" y="4521995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85" name="TextBox 29">
            <a:extLst>
              <a:ext uri="{FF2B5EF4-FFF2-40B4-BE49-F238E27FC236}">
                <a16:creationId xmlns:a16="http://schemas.microsoft.com/office/drawing/2014/main" id="{E365D05F-BB2F-0443-9175-DA0CF421F4C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551364" y="4835526"/>
            <a:ext cx="1220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+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9CFF92F-9F1B-764D-B0E3-3CEC7350E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sp>
        <p:nvSpPr>
          <p:cNvPr id="24694" name="TextBox 5">
            <a:extLst>
              <a:ext uri="{FF2B5EF4-FFF2-40B4-BE49-F238E27FC236}">
                <a16:creationId xmlns:a16="http://schemas.microsoft.com/office/drawing/2014/main" id="{28A161E2-1435-BD46-9C42-9FF33F9F7B4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27250" y="45100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4695" name="TextBox 8">
            <a:extLst>
              <a:ext uri="{FF2B5EF4-FFF2-40B4-BE49-F238E27FC236}">
                <a16:creationId xmlns:a16="http://schemas.microsoft.com/office/drawing/2014/main" id="{C6E9F6C1-08CA-A042-978A-26FFB5A65A5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39958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4696" name="TextBox 16">
            <a:extLst>
              <a:ext uri="{FF2B5EF4-FFF2-40B4-BE49-F238E27FC236}">
                <a16:creationId xmlns:a16="http://schemas.microsoft.com/office/drawing/2014/main" id="{B89252B5-0E00-1F49-A113-95365F7C600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045201" y="4821238"/>
            <a:ext cx="1173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•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4697" name="TextBox 24">
            <a:extLst>
              <a:ext uri="{FF2B5EF4-FFF2-40B4-BE49-F238E27FC236}">
                <a16:creationId xmlns:a16="http://schemas.microsoft.com/office/drawing/2014/main" id="{216D0554-35A8-904A-A0B2-D8ABBA46E36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50494" y="4509294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698" name="TextBox 27">
            <a:extLst>
              <a:ext uri="{FF2B5EF4-FFF2-40B4-BE49-F238E27FC236}">
                <a16:creationId xmlns:a16="http://schemas.microsoft.com/office/drawing/2014/main" id="{859DE343-4FB8-EA4B-9841-8DC5DABB90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95357" y="4526757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699" name="TextBox 40">
            <a:extLst>
              <a:ext uri="{FF2B5EF4-FFF2-40B4-BE49-F238E27FC236}">
                <a16:creationId xmlns:a16="http://schemas.microsoft.com/office/drawing/2014/main" id="{D46149DD-560F-1440-8C78-1E957BF759A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9402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0" name="TextBox 43">
            <a:extLst>
              <a:ext uri="{FF2B5EF4-FFF2-40B4-BE49-F238E27FC236}">
                <a16:creationId xmlns:a16="http://schemas.microsoft.com/office/drawing/2014/main" id="{862C2F8C-1D4E-CB4A-8F50-98243761964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28820" y="4545807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1" name="TextBox 23">
            <a:extLst>
              <a:ext uri="{FF2B5EF4-FFF2-40B4-BE49-F238E27FC236}">
                <a16:creationId xmlns:a16="http://schemas.microsoft.com/office/drawing/2014/main" id="{023FF31D-77BA-CF4D-9B45-9A52FD485BB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4157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2" name="TextBox 25">
            <a:extLst>
              <a:ext uri="{FF2B5EF4-FFF2-40B4-BE49-F238E27FC236}">
                <a16:creationId xmlns:a16="http://schemas.microsoft.com/office/drawing/2014/main" id="{70FB56DB-B89D-8C43-A286-9BB6902EEF9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80894" y="4518819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3" name="TextBox 26">
            <a:extLst>
              <a:ext uri="{FF2B5EF4-FFF2-40B4-BE49-F238E27FC236}">
                <a16:creationId xmlns:a16="http://schemas.microsoft.com/office/drawing/2014/main" id="{5079181F-D9F5-BF4A-A7E9-DA468D35A32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818564" y="4533901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4" name="TextBox 28">
            <a:extLst>
              <a:ext uri="{FF2B5EF4-FFF2-40B4-BE49-F238E27FC236}">
                <a16:creationId xmlns:a16="http://schemas.microsoft.com/office/drawing/2014/main" id="{0B4C34EB-537C-D04C-ABC4-749AEE00A12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57020" y="4521995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5" name="TextBox 29">
            <a:extLst>
              <a:ext uri="{FF2B5EF4-FFF2-40B4-BE49-F238E27FC236}">
                <a16:creationId xmlns:a16="http://schemas.microsoft.com/office/drawing/2014/main" id="{FCF53645-D668-2C42-A578-0526D70C9C6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551364" y="4835526"/>
            <a:ext cx="1220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+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6" name="TextBox 30">
            <a:extLst>
              <a:ext uri="{FF2B5EF4-FFF2-40B4-BE49-F238E27FC236}">
                <a16:creationId xmlns:a16="http://schemas.microsoft.com/office/drawing/2014/main" id="{0DBBEBD6-2210-E54F-9883-A6E9E921193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098801" y="4826001"/>
            <a:ext cx="1220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+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7" name="TextBox 31">
            <a:extLst>
              <a:ext uri="{FF2B5EF4-FFF2-40B4-BE49-F238E27FC236}">
                <a16:creationId xmlns:a16="http://schemas.microsoft.com/office/drawing/2014/main" id="{B7666A23-B1B4-E643-BB3E-ADEF22D042B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079876" y="4835526"/>
            <a:ext cx="1220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+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8" name="TextBox 33">
            <a:extLst>
              <a:ext uri="{FF2B5EF4-FFF2-40B4-BE49-F238E27FC236}">
                <a16:creationId xmlns:a16="http://schemas.microsoft.com/office/drawing/2014/main" id="{F146CF86-0B5B-A747-9F30-6405EFB7228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53201" y="4811713"/>
            <a:ext cx="1173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•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4709" name="TextBox 34">
            <a:extLst>
              <a:ext uri="{FF2B5EF4-FFF2-40B4-BE49-F238E27FC236}">
                <a16:creationId xmlns:a16="http://schemas.microsoft.com/office/drawing/2014/main" id="{2435EEF8-3A9D-9E42-B205-DE1176390A7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504907" y="4822032"/>
            <a:ext cx="1173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•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E4D9D4EF-9839-D84D-A484-D13BDEACD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K-Maps for all 16 possible functions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with two input variables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>
            <a:extLst>
              <a:ext uri="{FF2B5EF4-FFF2-40B4-BE49-F238E27FC236}">
                <a16:creationId xmlns:a16="http://schemas.microsoft.com/office/drawing/2014/main" id="{9E112551-7C4B-504E-8591-785524942F8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057400"/>
            <a:ext cx="1828800" cy="1804988"/>
            <a:chOff x="609600" y="2057400"/>
            <a:chExt cx="1828800" cy="1804988"/>
          </a:xfrm>
        </p:grpSpPr>
        <p:sp>
          <p:nvSpPr>
            <p:cNvPr id="26691" name="Rectangle 3">
              <a:extLst>
                <a:ext uri="{FF2B5EF4-FFF2-40B4-BE49-F238E27FC236}">
                  <a16:creationId xmlns:a16="http://schemas.microsoft.com/office/drawing/2014/main" id="{C6145B21-AECD-AF4B-AC69-C20F557B7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27225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6692" name="Line 4">
              <a:extLst>
                <a:ext uri="{FF2B5EF4-FFF2-40B4-BE49-F238E27FC236}">
                  <a16:creationId xmlns:a16="http://schemas.microsoft.com/office/drawing/2014/main" id="{12B53DCB-AEBF-D343-B512-D6308C929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1588" y="32924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Line 5">
              <a:extLst>
                <a:ext uri="{FF2B5EF4-FFF2-40B4-BE49-F238E27FC236}">
                  <a16:creationId xmlns:a16="http://schemas.microsoft.com/office/drawing/2014/main" id="{88F69132-3986-A24B-9482-9CC1D7128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1500" y="27225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6">
              <a:extLst>
                <a:ext uri="{FF2B5EF4-FFF2-40B4-BE49-F238E27FC236}">
                  <a16:creationId xmlns:a16="http://schemas.microsoft.com/office/drawing/2014/main" id="{D4DD135A-1BDB-D34D-828D-C0F26FCC1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675" y="21526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Rectangle 9">
              <a:extLst>
                <a:ext uri="{FF2B5EF4-FFF2-40B4-BE49-F238E27FC236}">
                  <a16:creationId xmlns:a16="http://schemas.microsoft.com/office/drawing/2014/main" id="{DF1AC9F0-77A3-D64C-9474-DC9F87CB9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96" name="Rectangle 13">
              <a:extLst>
                <a:ext uri="{FF2B5EF4-FFF2-40B4-BE49-F238E27FC236}">
                  <a16:creationId xmlns:a16="http://schemas.microsoft.com/office/drawing/2014/main" id="{F3153B74-5C05-CA4B-BC16-5D1023C20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125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97" name="Rectangle 14">
              <a:extLst>
                <a:ext uri="{FF2B5EF4-FFF2-40B4-BE49-F238E27FC236}">
                  <a16:creationId xmlns:a16="http://schemas.microsoft.com/office/drawing/2014/main" id="{0B031119-9FC8-5747-9589-9CD7F8E2C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98" name="Rectangle 15">
              <a:extLst>
                <a:ext uri="{FF2B5EF4-FFF2-40B4-BE49-F238E27FC236}">
                  <a16:creationId xmlns:a16="http://schemas.microsoft.com/office/drawing/2014/main" id="{B8C24376-1322-BC48-8384-F605A90FE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12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99" name="Rectangle 16">
              <a:extLst>
                <a:ext uri="{FF2B5EF4-FFF2-40B4-BE49-F238E27FC236}">
                  <a16:creationId xmlns:a16="http://schemas.microsoft.com/office/drawing/2014/main" id="{9F51432D-57CA-7C4F-ACD6-26EDEF59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700" name="Rectangle 17">
              <a:extLst>
                <a:ext uri="{FF2B5EF4-FFF2-40B4-BE49-F238E27FC236}">
                  <a16:creationId xmlns:a16="http://schemas.microsoft.com/office/drawing/2014/main" id="{9D337F5D-1C7A-7C4A-B985-1A3D33346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701" name="Rectangle 19">
              <a:extLst>
                <a:ext uri="{FF2B5EF4-FFF2-40B4-BE49-F238E27FC236}">
                  <a16:creationId xmlns:a16="http://schemas.microsoft.com/office/drawing/2014/main" id="{1C44313F-BC08-B34B-BBE5-983983C5D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702" name="Rectangle 21">
              <a:extLst>
                <a:ext uri="{FF2B5EF4-FFF2-40B4-BE49-F238E27FC236}">
                  <a16:creationId xmlns:a16="http://schemas.microsoft.com/office/drawing/2014/main" id="{955A3E57-53DA-F649-8131-4C3A0B6D7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703" name="Rectangle 23">
              <a:extLst>
                <a:ext uri="{FF2B5EF4-FFF2-40B4-BE49-F238E27FC236}">
                  <a16:creationId xmlns:a16="http://schemas.microsoft.com/office/drawing/2014/main" id="{73368240-C8C5-C24E-A8C9-777820BDA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704" name="Rectangle 49">
              <a:extLst>
                <a:ext uri="{FF2B5EF4-FFF2-40B4-BE49-F238E27FC236}">
                  <a16:creationId xmlns:a16="http://schemas.microsoft.com/office/drawing/2014/main" id="{E3D578BD-CECE-A946-A2A3-79110DDF3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38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9E1DC069-A60A-4E47-9AE5-0B2584026218}"/>
                </a:ext>
              </a:extLst>
            </p:cNvPr>
            <p:cNvSpPr/>
            <p:nvPr/>
          </p:nvSpPr>
          <p:spPr bwMode="auto">
            <a:xfrm>
              <a:off x="1314450" y="2776538"/>
              <a:ext cx="488950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6626" name="Group 3">
            <a:extLst>
              <a:ext uri="{FF2B5EF4-FFF2-40B4-BE49-F238E27FC236}">
                <a16:creationId xmlns:a16="http://schemas.microsoft.com/office/drawing/2014/main" id="{5F9A233B-D635-E747-886B-115B5D8F0F4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057400"/>
            <a:ext cx="1828800" cy="1804988"/>
            <a:chOff x="3276600" y="2057400"/>
            <a:chExt cx="1828800" cy="1804988"/>
          </a:xfrm>
        </p:grpSpPr>
        <p:sp>
          <p:nvSpPr>
            <p:cNvPr id="26676" name="Rectangle 21">
              <a:extLst>
                <a:ext uri="{FF2B5EF4-FFF2-40B4-BE49-F238E27FC236}">
                  <a16:creationId xmlns:a16="http://schemas.microsoft.com/office/drawing/2014/main" id="{55E45FB5-BEF4-4349-A311-9A53FF33C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8" y="27225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6677" name="Line 4">
              <a:extLst>
                <a:ext uri="{FF2B5EF4-FFF2-40B4-BE49-F238E27FC236}">
                  <a16:creationId xmlns:a16="http://schemas.microsoft.com/office/drawing/2014/main" id="{0B217BCA-C25A-9144-A7C0-E90ED26FB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588" y="32924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5">
              <a:extLst>
                <a:ext uri="{FF2B5EF4-FFF2-40B4-BE49-F238E27FC236}">
                  <a16:creationId xmlns:a16="http://schemas.microsoft.com/office/drawing/2014/main" id="{6504F10D-6FFB-7045-BDC2-EBB8D9604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8500" y="27225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6">
              <a:extLst>
                <a:ext uri="{FF2B5EF4-FFF2-40B4-BE49-F238E27FC236}">
                  <a16:creationId xmlns:a16="http://schemas.microsoft.com/office/drawing/2014/main" id="{763D7ED6-DD1C-0149-99E7-3A6BD9924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675" y="21526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Rectangle 9">
              <a:extLst>
                <a:ext uri="{FF2B5EF4-FFF2-40B4-BE49-F238E27FC236}">
                  <a16:creationId xmlns:a16="http://schemas.microsoft.com/office/drawing/2014/main" id="{10AB37C0-B714-3449-8CCB-D9DBD91B0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1" name="Rectangle 13">
              <a:extLst>
                <a:ext uri="{FF2B5EF4-FFF2-40B4-BE49-F238E27FC236}">
                  <a16:creationId xmlns:a16="http://schemas.microsoft.com/office/drawing/2014/main" id="{281CF428-9530-FE46-8ECD-E7A30726F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5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2" name="Rectangle 14">
              <a:extLst>
                <a:ext uri="{FF2B5EF4-FFF2-40B4-BE49-F238E27FC236}">
                  <a16:creationId xmlns:a16="http://schemas.microsoft.com/office/drawing/2014/main" id="{6B18994A-58B2-DC41-BA00-F25725D3A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3" name="Rectangle 15">
              <a:extLst>
                <a:ext uri="{FF2B5EF4-FFF2-40B4-BE49-F238E27FC236}">
                  <a16:creationId xmlns:a16="http://schemas.microsoft.com/office/drawing/2014/main" id="{D0B44725-F4DB-BE48-8B15-9790CBA50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2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4" name="Rectangle 16">
              <a:extLst>
                <a:ext uri="{FF2B5EF4-FFF2-40B4-BE49-F238E27FC236}">
                  <a16:creationId xmlns:a16="http://schemas.microsoft.com/office/drawing/2014/main" id="{018633CF-21ED-3645-998E-664337733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5" name="Rectangle 17">
              <a:extLst>
                <a:ext uri="{FF2B5EF4-FFF2-40B4-BE49-F238E27FC236}">
                  <a16:creationId xmlns:a16="http://schemas.microsoft.com/office/drawing/2014/main" id="{446A177F-8F7F-B248-AC2F-E6FBAA9E9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013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6" name="Rectangle 19">
              <a:extLst>
                <a:ext uri="{FF2B5EF4-FFF2-40B4-BE49-F238E27FC236}">
                  <a16:creationId xmlns:a16="http://schemas.microsoft.com/office/drawing/2014/main" id="{598AE15E-6B13-F745-8CB0-BFACECA2D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7" name="Rectangle 21">
              <a:extLst>
                <a:ext uri="{FF2B5EF4-FFF2-40B4-BE49-F238E27FC236}">
                  <a16:creationId xmlns:a16="http://schemas.microsoft.com/office/drawing/2014/main" id="{D3C3F894-AD2E-AE47-8951-D20AF7B3D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8" name="Rectangle 23">
              <a:extLst>
                <a:ext uri="{FF2B5EF4-FFF2-40B4-BE49-F238E27FC236}">
                  <a16:creationId xmlns:a16="http://schemas.microsoft.com/office/drawing/2014/main" id="{9ADDDFC6-66CA-344D-A404-693190343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013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9" name="Rectangle 49">
              <a:extLst>
                <a:ext uri="{FF2B5EF4-FFF2-40B4-BE49-F238E27FC236}">
                  <a16:creationId xmlns:a16="http://schemas.microsoft.com/office/drawing/2014/main" id="{26911895-B2B8-CE4F-8D80-DF131784C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1E30617A-765F-FE47-93E7-AE368EA21D36}"/>
                </a:ext>
              </a:extLst>
            </p:cNvPr>
            <p:cNvSpPr/>
            <p:nvPr/>
          </p:nvSpPr>
          <p:spPr bwMode="auto">
            <a:xfrm>
              <a:off x="3975100" y="3340100"/>
              <a:ext cx="488950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6627" name="Group 4">
            <a:extLst>
              <a:ext uri="{FF2B5EF4-FFF2-40B4-BE49-F238E27FC236}">
                <a16:creationId xmlns:a16="http://schemas.microsoft.com/office/drawing/2014/main" id="{ED70E41C-F9C3-0F47-9F34-9979DE4B19F6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057400"/>
            <a:ext cx="1828800" cy="1804988"/>
            <a:chOff x="6653213" y="2057400"/>
            <a:chExt cx="1828800" cy="1804988"/>
          </a:xfrm>
        </p:grpSpPr>
        <p:sp>
          <p:nvSpPr>
            <p:cNvPr id="26661" name="Rectangle 42">
              <a:extLst>
                <a:ext uri="{FF2B5EF4-FFF2-40B4-BE49-F238E27FC236}">
                  <a16:creationId xmlns:a16="http://schemas.microsoft.com/office/drawing/2014/main" id="{BB2AF355-E3CA-864D-87F7-2D95C19E5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7225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6662" name="Line 4">
              <a:extLst>
                <a:ext uri="{FF2B5EF4-FFF2-40B4-BE49-F238E27FC236}">
                  <a16:creationId xmlns:a16="http://schemas.microsoft.com/office/drawing/2014/main" id="{491A9644-B9FA-5545-8579-E62E061161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32924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5">
              <a:extLst>
                <a:ext uri="{FF2B5EF4-FFF2-40B4-BE49-F238E27FC236}">
                  <a16:creationId xmlns:a16="http://schemas.microsoft.com/office/drawing/2014/main" id="{97C5AF79-C0CF-5E49-852A-DBD798364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5113" y="27225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6">
              <a:extLst>
                <a:ext uri="{FF2B5EF4-FFF2-40B4-BE49-F238E27FC236}">
                  <a16:creationId xmlns:a16="http://schemas.microsoft.com/office/drawing/2014/main" id="{0640B43C-0BC3-2544-9406-31692F02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21526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Rectangle 9">
              <a:extLst>
                <a:ext uri="{FF2B5EF4-FFF2-40B4-BE49-F238E27FC236}">
                  <a16:creationId xmlns:a16="http://schemas.microsoft.com/office/drawing/2014/main" id="{CFE9D138-1CC9-8E46-915D-66FC26CF1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6" name="Rectangle 13">
              <a:extLst>
                <a:ext uri="{FF2B5EF4-FFF2-40B4-BE49-F238E27FC236}">
                  <a16:creationId xmlns:a16="http://schemas.microsoft.com/office/drawing/2014/main" id="{FF8B892E-BC39-4B40-B501-A8FC4CF2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7" name="Rectangle 14">
              <a:extLst>
                <a:ext uri="{FF2B5EF4-FFF2-40B4-BE49-F238E27FC236}">
                  <a16:creationId xmlns:a16="http://schemas.microsoft.com/office/drawing/2014/main" id="{420EF66D-6A14-7541-B1AE-23C635AC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8" name="Rectangle 15">
              <a:extLst>
                <a:ext uri="{FF2B5EF4-FFF2-40B4-BE49-F238E27FC236}">
                  <a16:creationId xmlns:a16="http://schemas.microsoft.com/office/drawing/2014/main" id="{01A158F6-8C50-0240-B3EA-4DE3148FD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9" name="Rectangle 16">
              <a:extLst>
                <a:ext uri="{FF2B5EF4-FFF2-40B4-BE49-F238E27FC236}">
                  <a16:creationId xmlns:a16="http://schemas.microsoft.com/office/drawing/2014/main" id="{860033F5-BE0D-944C-A2C5-ECFD8D6B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70" name="Rectangle 17">
              <a:extLst>
                <a:ext uri="{FF2B5EF4-FFF2-40B4-BE49-F238E27FC236}">
                  <a16:creationId xmlns:a16="http://schemas.microsoft.com/office/drawing/2014/main" id="{8D31BD68-56CB-504C-B81E-73D19A1E7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71" name="Rectangle 19">
              <a:extLst>
                <a:ext uri="{FF2B5EF4-FFF2-40B4-BE49-F238E27FC236}">
                  <a16:creationId xmlns:a16="http://schemas.microsoft.com/office/drawing/2014/main" id="{67B475C9-4FE7-6A45-85BC-00A24E239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72" name="Rectangle 21">
              <a:extLst>
                <a:ext uri="{FF2B5EF4-FFF2-40B4-BE49-F238E27FC236}">
                  <a16:creationId xmlns:a16="http://schemas.microsoft.com/office/drawing/2014/main" id="{315258F1-416F-094A-A051-73EE591B0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73" name="Rectangle 23">
              <a:extLst>
                <a:ext uri="{FF2B5EF4-FFF2-40B4-BE49-F238E27FC236}">
                  <a16:creationId xmlns:a16="http://schemas.microsoft.com/office/drawing/2014/main" id="{8C520F75-5AD7-4248-9BE7-3B4D1F34B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417888"/>
              <a:ext cx="12223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74" name="Rectangle 49">
              <a:extLst>
                <a:ext uri="{FF2B5EF4-FFF2-40B4-BE49-F238E27FC236}">
                  <a16:creationId xmlns:a16="http://schemas.microsoft.com/office/drawing/2014/main" id="{F8DF13DE-48A8-FF47-BF67-748AE6DE5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31EF7DFD-603D-3E49-A719-D07C77B4EC75}"/>
                </a:ext>
              </a:extLst>
            </p:cNvPr>
            <p:cNvSpPr/>
            <p:nvPr/>
          </p:nvSpPr>
          <p:spPr bwMode="auto">
            <a:xfrm>
              <a:off x="7937501" y="2776538"/>
              <a:ext cx="488950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6628" name="Group 70">
            <a:extLst>
              <a:ext uri="{FF2B5EF4-FFF2-40B4-BE49-F238E27FC236}">
                <a16:creationId xmlns:a16="http://schemas.microsoft.com/office/drawing/2014/main" id="{684D2CB9-BB53-0943-B519-825730331561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2057400"/>
            <a:ext cx="1828800" cy="1804988"/>
            <a:chOff x="6653213" y="2057400"/>
            <a:chExt cx="1828800" cy="1804988"/>
          </a:xfrm>
        </p:grpSpPr>
        <p:sp>
          <p:nvSpPr>
            <p:cNvPr id="26646" name="Rectangle 42">
              <a:extLst>
                <a:ext uri="{FF2B5EF4-FFF2-40B4-BE49-F238E27FC236}">
                  <a16:creationId xmlns:a16="http://schemas.microsoft.com/office/drawing/2014/main" id="{1BC1D27F-7A20-8A40-973F-8ACBA5815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7225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6647" name="Line 4">
              <a:extLst>
                <a:ext uri="{FF2B5EF4-FFF2-40B4-BE49-F238E27FC236}">
                  <a16:creationId xmlns:a16="http://schemas.microsoft.com/office/drawing/2014/main" id="{7E960326-FC99-B047-81EB-57AD6E80C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32924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5">
              <a:extLst>
                <a:ext uri="{FF2B5EF4-FFF2-40B4-BE49-F238E27FC236}">
                  <a16:creationId xmlns:a16="http://schemas.microsoft.com/office/drawing/2014/main" id="{21A5D5A4-46E6-3640-A34C-2550A2B6B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5113" y="27225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6">
              <a:extLst>
                <a:ext uri="{FF2B5EF4-FFF2-40B4-BE49-F238E27FC236}">
                  <a16:creationId xmlns:a16="http://schemas.microsoft.com/office/drawing/2014/main" id="{0374770E-B8E2-C842-A94D-8DE936152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21526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Rectangle 9">
              <a:extLst>
                <a:ext uri="{FF2B5EF4-FFF2-40B4-BE49-F238E27FC236}">
                  <a16:creationId xmlns:a16="http://schemas.microsoft.com/office/drawing/2014/main" id="{2FFBCA61-B5C7-284D-92FC-1171657FA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1" name="Rectangle 13">
              <a:extLst>
                <a:ext uri="{FF2B5EF4-FFF2-40B4-BE49-F238E27FC236}">
                  <a16:creationId xmlns:a16="http://schemas.microsoft.com/office/drawing/2014/main" id="{F52CBD63-1784-3A4D-B4D1-62C9A8FDD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2" name="Rectangle 14">
              <a:extLst>
                <a:ext uri="{FF2B5EF4-FFF2-40B4-BE49-F238E27FC236}">
                  <a16:creationId xmlns:a16="http://schemas.microsoft.com/office/drawing/2014/main" id="{6B1F9B12-E392-5948-A423-DCD73D849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3" name="Rectangle 15">
              <a:extLst>
                <a:ext uri="{FF2B5EF4-FFF2-40B4-BE49-F238E27FC236}">
                  <a16:creationId xmlns:a16="http://schemas.microsoft.com/office/drawing/2014/main" id="{64F67859-34EC-BD43-BE5A-05B7F8CC2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4" name="Rectangle 16">
              <a:extLst>
                <a:ext uri="{FF2B5EF4-FFF2-40B4-BE49-F238E27FC236}">
                  <a16:creationId xmlns:a16="http://schemas.microsoft.com/office/drawing/2014/main" id="{4DB23516-26F8-C34F-A846-06CFD66AD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5" name="Rectangle 17">
              <a:extLst>
                <a:ext uri="{FF2B5EF4-FFF2-40B4-BE49-F238E27FC236}">
                  <a16:creationId xmlns:a16="http://schemas.microsoft.com/office/drawing/2014/main" id="{CA163CB4-4D2D-394D-8DC6-54FF8477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6" name="Rectangle 19">
              <a:extLst>
                <a:ext uri="{FF2B5EF4-FFF2-40B4-BE49-F238E27FC236}">
                  <a16:creationId xmlns:a16="http://schemas.microsoft.com/office/drawing/2014/main" id="{4A67A7BB-AA3D-1C46-891F-3D7293BA4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7" name="Rectangle 21">
              <a:extLst>
                <a:ext uri="{FF2B5EF4-FFF2-40B4-BE49-F238E27FC236}">
                  <a16:creationId xmlns:a16="http://schemas.microsoft.com/office/drawing/2014/main" id="{A208EDC0-4A73-6A45-91A0-6E9BFCFFE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3417888"/>
              <a:ext cx="12223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8" name="Rectangle 23">
              <a:extLst>
                <a:ext uri="{FF2B5EF4-FFF2-40B4-BE49-F238E27FC236}">
                  <a16:creationId xmlns:a16="http://schemas.microsoft.com/office/drawing/2014/main" id="{1AD065EA-8AF1-BB4D-854E-245864A74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417888"/>
              <a:ext cx="12223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9" name="Rectangle 49">
              <a:extLst>
                <a:ext uri="{FF2B5EF4-FFF2-40B4-BE49-F238E27FC236}">
                  <a16:creationId xmlns:a16="http://schemas.microsoft.com/office/drawing/2014/main" id="{66D5BD47-A860-4A4D-81C9-61CB2600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B44279DC-923A-A942-9930-A89C105F70F7}"/>
                </a:ext>
              </a:extLst>
            </p:cNvPr>
            <p:cNvSpPr/>
            <p:nvPr/>
          </p:nvSpPr>
          <p:spPr bwMode="auto">
            <a:xfrm>
              <a:off x="7937501" y="3351213"/>
              <a:ext cx="488950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sp>
        <p:nvSpPr>
          <p:cNvPr id="26629" name="Title 1">
            <a:extLst>
              <a:ext uri="{FF2B5EF4-FFF2-40B4-BE49-F238E27FC236}">
                <a16:creationId xmlns:a16="http://schemas.microsoft.com/office/drawing/2014/main" id="{CF486019-52F4-A74D-8FA8-EAD780E4B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638"/>
            <a:ext cx="9144000" cy="685800"/>
          </a:xfrm>
        </p:spPr>
        <p:txBody>
          <a:bodyPr/>
          <a:lstStyle/>
          <a:p>
            <a:r>
              <a:rPr lang="en-US" altLang="en-US"/>
              <a:t>K-Maps for the 16 functions</a:t>
            </a:r>
          </a:p>
        </p:txBody>
      </p:sp>
      <p:grpSp>
        <p:nvGrpSpPr>
          <p:cNvPr id="26630" name="Group 7">
            <a:extLst>
              <a:ext uri="{FF2B5EF4-FFF2-40B4-BE49-F238E27FC236}">
                <a16:creationId xmlns:a16="http://schemas.microsoft.com/office/drawing/2014/main" id="{68041016-03C7-0941-947B-74B97CBC1DE2}"/>
              </a:ext>
            </a:extLst>
          </p:cNvPr>
          <p:cNvGrpSpPr>
            <a:grpSpLocks/>
          </p:cNvGrpSpPr>
          <p:nvPr/>
        </p:nvGrpSpPr>
        <p:grpSpPr bwMode="auto">
          <a:xfrm>
            <a:off x="1639888" y="4000501"/>
            <a:ext cx="1549400" cy="842963"/>
            <a:chOff x="640883" y="3980297"/>
            <a:chExt cx="1549400" cy="84416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D56F64-78F8-4640-AA3F-82D0580122AE}"/>
                </a:ext>
              </a:extLst>
            </p:cNvPr>
            <p:cNvSpPr txBox="1"/>
            <p:nvPr/>
          </p:nvSpPr>
          <p:spPr>
            <a:xfrm>
              <a:off x="640883" y="4361842"/>
              <a:ext cx="1549400" cy="462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x   y</a:t>
              </a:r>
              <a:endParaRPr lang="en-US" b="1" baseline="-25000" dirty="0">
                <a:solidFill>
                  <a:srgbClr val="FF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D9D2F79-959C-DE4E-999B-0EE29CDBA2B1}"/>
                </a:ext>
              </a:extLst>
            </p:cNvPr>
            <p:cNvSpPr txBox="1"/>
            <p:nvPr/>
          </p:nvSpPr>
          <p:spPr>
            <a:xfrm>
              <a:off x="1006008" y="3989836"/>
              <a:ext cx="317500" cy="462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 </a:t>
              </a:r>
              <a:r>
                <a:rPr lang="en-US" b="1" dirty="0">
                  <a:latin typeface="+mj-lt"/>
                  <a:ea typeface="MS PGothic" pitchFamily="34" charset="-128"/>
                </a:rPr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1C90884-773C-C546-BCDB-30FBC37E1EE5}"/>
                </a:ext>
              </a:extLst>
            </p:cNvPr>
            <p:cNvSpPr txBox="1"/>
            <p:nvPr/>
          </p:nvSpPr>
          <p:spPr>
            <a:xfrm>
              <a:off x="1461620" y="3980297"/>
              <a:ext cx="317500" cy="462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</a:t>
              </a:r>
            </a:p>
          </p:txBody>
        </p:sp>
      </p:grpSp>
      <p:grpSp>
        <p:nvGrpSpPr>
          <p:cNvPr id="26631" name="Group 98">
            <a:extLst>
              <a:ext uri="{FF2B5EF4-FFF2-40B4-BE49-F238E27FC236}">
                <a16:creationId xmlns:a16="http://schemas.microsoft.com/office/drawing/2014/main" id="{1583F495-4C28-DB41-B213-FB2A29E98339}"/>
              </a:ext>
            </a:extLst>
          </p:cNvPr>
          <p:cNvGrpSpPr>
            <a:grpSpLocks/>
          </p:cNvGrpSpPr>
          <p:nvPr/>
        </p:nvGrpSpPr>
        <p:grpSpPr bwMode="auto">
          <a:xfrm>
            <a:off x="3871913" y="4016376"/>
            <a:ext cx="1549400" cy="847725"/>
            <a:chOff x="543727" y="3990224"/>
            <a:chExt cx="1549400" cy="846125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79AEB1D-3601-C54D-AD8F-EAE77FA31414}"/>
                </a:ext>
              </a:extLst>
            </p:cNvPr>
            <p:cNvSpPr txBox="1"/>
            <p:nvPr/>
          </p:nvSpPr>
          <p:spPr>
            <a:xfrm>
              <a:off x="543727" y="4375259"/>
              <a:ext cx="1549400" cy="4610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x y</a:t>
              </a:r>
              <a:endParaRPr lang="en-US" b="1" baseline="-25000" dirty="0">
                <a:solidFill>
                  <a:srgbClr val="FF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892F509-75BE-A147-95BF-3A90FED9126F}"/>
                </a:ext>
              </a:extLst>
            </p:cNvPr>
            <p:cNvSpPr txBox="1"/>
            <p:nvPr/>
          </p:nvSpPr>
          <p:spPr>
            <a:xfrm>
              <a:off x="1005689" y="3990224"/>
              <a:ext cx="317500" cy="4610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 </a:t>
              </a:r>
              <a:r>
                <a:rPr lang="en-US" b="1" dirty="0">
                  <a:latin typeface="+mj-lt"/>
                  <a:ea typeface="MS PGothic" pitchFamily="34" charset="-128"/>
                </a:rPr>
                <a:t> </a:t>
              </a:r>
            </a:p>
          </p:txBody>
        </p:sp>
      </p:grpSp>
      <p:grpSp>
        <p:nvGrpSpPr>
          <p:cNvPr id="26632" name="Group 102">
            <a:extLst>
              <a:ext uri="{FF2B5EF4-FFF2-40B4-BE49-F238E27FC236}">
                <a16:creationId xmlns:a16="http://schemas.microsoft.com/office/drawing/2014/main" id="{4D5B5AB9-BFEB-804C-B64D-152F055185D2}"/>
              </a:ext>
            </a:extLst>
          </p:cNvPr>
          <p:cNvGrpSpPr>
            <a:grpSpLocks/>
          </p:cNvGrpSpPr>
          <p:nvPr/>
        </p:nvGrpSpPr>
        <p:grpSpPr bwMode="auto">
          <a:xfrm>
            <a:off x="6418263" y="4006851"/>
            <a:ext cx="1549400" cy="836613"/>
            <a:chOff x="667870" y="3982203"/>
            <a:chExt cx="1549400" cy="83749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CDDFF7A-C914-FC4A-A676-3AEE03B4A141}"/>
                </a:ext>
              </a:extLst>
            </p:cNvPr>
            <p:cNvSpPr txBox="1"/>
            <p:nvPr/>
          </p:nvSpPr>
          <p:spPr>
            <a:xfrm>
              <a:off x="667870" y="4357248"/>
              <a:ext cx="1549400" cy="462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x y</a:t>
              </a:r>
              <a:endParaRPr lang="en-US" b="1" baseline="-25000" dirty="0">
                <a:solidFill>
                  <a:srgbClr val="FF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2B2ACD2-F2DD-4346-B969-F1C66A2564C3}"/>
                </a:ext>
              </a:extLst>
            </p:cNvPr>
            <p:cNvSpPr txBox="1"/>
            <p:nvPr/>
          </p:nvSpPr>
          <p:spPr>
            <a:xfrm>
              <a:off x="1415582" y="3982203"/>
              <a:ext cx="317500" cy="462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249986BB-5FD8-1D4B-8C76-314B9C0D24A6}"/>
              </a:ext>
            </a:extLst>
          </p:cNvPr>
          <p:cNvSpPr txBox="1"/>
          <p:nvPr/>
        </p:nvSpPr>
        <p:spPr>
          <a:xfrm>
            <a:off x="8504238" y="4365626"/>
            <a:ext cx="1549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x y</a:t>
            </a:r>
            <a:endParaRPr lang="en-US" b="1" baseline="-25000" dirty="0">
              <a:solidFill>
                <a:srgbClr val="FF0000"/>
              </a:solidFill>
              <a:latin typeface="+mj-lt"/>
              <a:ea typeface="MS PGothic" pitchFamily="34" charset="-128"/>
            </a:endParaRPr>
          </a:p>
        </p:txBody>
      </p:sp>
      <p:grpSp>
        <p:nvGrpSpPr>
          <p:cNvPr id="26634" name="Group 2">
            <a:extLst>
              <a:ext uri="{FF2B5EF4-FFF2-40B4-BE49-F238E27FC236}">
                <a16:creationId xmlns:a16="http://schemas.microsoft.com/office/drawing/2014/main" id="{77AF6A7B-4F58-944C-BD47-8364657D5325}"/>
              </a:ext>
            </a:extLst>
          </p:cNvPr>
          <p:cNvGrpSpPr>
            <a:grpSpLocks/>
          </p:cNvGrpSpPr>
          <p:nvPr/>
        </p:nvGrpSpPr>
        <p:grpSpPr bwMode="auto">
          <a:xfrm>
            <a:off x="2135189" y="5737226"/>
            <a:ext cx="7394575" cy="461963"/>
            <a:chOff x="1221014" y="5736770"/>
            <a:chExt cx="7394349" cy="461667"/>
          </a:xfrm>
        </p:grpSpPr>
        <p:sp>
          <p:nvSpPr>
            <p:cNvPr id="26635" name="TextBox 1">
              <a:extLst>
                <a:ext uri="{FF2B5EF4-FFF2-40B4-BE49-F238E27FC236}">
                  <a16:creationId xmlns:a16="http://schemas.microsoft.com/office/drawing/2014/main" id="{D9AE9982-3FFC-1544-BCC9-FCF50E0FD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1014" y="5736772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26636" name="TextBox 78">
              <a:extLst>
                <a:ext uri="{FF2B5EF4-FFF2-40B4-BE49-F238E27FC236}">
                  <a16:creationId xmlns:a16="http://schemas.microsoft.com/office/drawing/2014/main" id="{7C3B14C8-FC60-384D-97AD-98FF45728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4738" y="5736771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2</a:t>
              </a:r>
            </a:p>
          </p:txBody>
        </p:sp>
        <p:sp>
          <p:nvSpPr>
            <p:cNvPr id="26637" name="TextBox 79">
              <a:extLst>
                <a:ext uri="{FF2B5EF4-FFF2-40B4-BE49-F238E27FC236}">
                  <a16:creationId xmlns:a16="http://schemas.microsoft.com/office/drawing/2014/main" id="{28441786-3F01-AD4A-B490-FC75B5461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5510" y="5736771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4</a:t>
              </a:r>
            </a:p>
          </p:txBody>
        </p:sp>
        <p:sp>
          <p:nvSpPr>
            <p:cNvPr id="26638" name="TextBox 80">
              <a:extLst>
                <a:ext uri="{FF2B5EF4-FFF2-40B4-BE49-F238E27FC236}">
                  <a16:creationId xmlns:a16="http://schemas.microsoft.com/office/drawing/2014/main" id="{300E2418-EA43-EE49-8D64-405F56B41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6583" y="5736770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8</a:t>
              </a: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1">
            <a:extLst>
              <a:ext uri="{FF2B5EF4-FFF2-40B4-BE49-F238E27FC236}">
                <a16:creationId xmlns:a16="http://schemas.microsoft.com/office/drawing/2014/main" id="{918B28AD-3860-0D47-B7FE-EB97BDE4F2B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057400"/>
            <a:ext cx="1828800" cy="1804988"/>
            <a:chOff x="609600" y="2057400"/>
            <a:chExt cx="1828800" cy="1804988"/>
          </a:xfrm>
        </p:grpSpPr>
        <p:sp>
          <p:nvSpPr>
            <p:cNvPr id="27712" name="Rectangle 3">
              <a:extLst>
                <a:ext uri="{FF2B5EF4-FFF2-40B4-BE49-F238E27FC236}">
                  <a16:creationId xmlns:a16="http://schemas.microsoft.com/office/drawing/2014/main" id="{797C3477-9410-AA46-8DB1-4B9989DC5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27225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713" name="Line 4">
              <a:extLst>
                <a:ext uri="{FF2B5EF4-FFF2-40B4-BE49-F238E27FC236}">
                  <a16:creationId xmlns:a16="http://schemas.microsoft.com/office/drawing/2014/main" id="{25B1301B-E28E-5F4C-9E71-4822114B39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1588" y="32924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5">
              <a:extLst>
                <a:ext uri="{FF2B5EF4-FFF2-40B4-BE49-F238E27FC236}">
                  <a16:creationId xmlns:a16="http://schemas.microsoft.com/office/drawing/2014/main" id="{DA48BEFD-35BE-FC40-95C1-94EC1D3DC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1500" y="27225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6">
              <a:extLst>
                <a:ext uri="{FF2B5EF4-FFF2-40B4-BE49-F238E27FC236}">
                  <a16:creationId xmlns:a16="http://schemas.microsoft.com/office/drawing/2014/main" id="{F116005F-DB48-3646-A27A-1EB20C023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675" y="21526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Rectangle 9">
              <a:extLst>
                <a:ext uri="{FF2B5EF4-FFF2-40B4-BE49-F238E27FC236}">
                  <a16:creationId xmlns:a16="http://schemas.microsoft.com/office/drawing/2014/main" id="{815C8078-458A-5D48-B706-B54D95AFC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17" name="Rectangle 13">
              <a:extLst>
                <a:ext uri="{FF2B5EF4-FFF2-40B4-BE49-F238E27FC236}">
                  <a16:creationId xmlns:a16="http://schemas.microsoft.com/office/drawing/2014/main" id="{F23C2623-AE75-9348-90BB-6CA5CA3E5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125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18" name="Rectangle 14">
              <a:extLst>
                <a:ext uri="{FF2B5EF4-FFF2-40B4-BE49-F238E27FC236}">
                  <a16:creationId xmlns:a16="http://schemas.microsoft.com/office/drawing/2014/main" id="{D1B15FF9-D6D1-2F4E-AABA-3F010F4DF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19" name="Rectangle 15">
              <a:extLst>
                <a:ext uri="{FF2B5EF4-FFF2-40B4-BE49-F238E27FC236}">
                  <a16:creationId xmlns:a16="http://schemas.microsoft.com/office/drawing/2014/main" id="{28793294-BAEE-2044-AD4C-99E9DE2A7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12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0" name="Rectangle 16">
              <a:extLst>
                <a:ext uri="{FF2B5EF4-FFF2-40B4-BE49-F238E27FC236}">
                  <a16:creationId xmlns:a16="http://schemas.microsoft.com/office/drawing/2014/main" id="{9322E9E5-BE88-AC4E-9269-FA1C1E3AD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1" name="Rectangle 17">
              <a:extLst>
                <a:ext uri="{FF2B5EF4-FFF2-40B4-BE49-F238E27FC236}">
                  <a16:creationId xmlns:a16="http://schemas.microsoft.com/office/drawing/2014/main" id="{D7A8A8A0-1A63-FB48-B5B9-241FF52CB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2" name="Rectangle 19">
              <a:extLst>
                <a:ext uri="{FF2B5EF4-FFF2-40B4-BE49-F238E27FC236}">
                  <a16:creationId xmlns:a16="http://schemas.microsoft.com/office/drawing/2014/main" id="{BB903A4A-91AA-7746-AC55-12546212E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3" name="Rectangle 21">
              <a:extLst>
                <a:ext uri="{FF2B5EF4-FFF2-40B4-BE49-F238E27FC236}">
                  <a16:creationId xmlns:a16="http://schemas.microsoft.com/office/drawing/2014/main" id="{A5EF687D-CC7B-104C-B2A6-00F1C57F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4" name="Rectangle 23">
              <a:extLst>
                <a:ext uri="{FF2B5EF4-FFF2-40B4-BE49-F238E27FC236}">
                  <a16:creationId xmlns:a16="http://schemas.microsoft.com/office/drawing/2014/main" id="{229BD8E6-4ACD-FE48-95BF-CB8B13DD5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5" name="Rectangle 49">
              <a:extLst>
                <a:ext uri="{FF2B5EF4-FFF2-40B4-BE49-F238E27FC236}">
                  <a16:creationId xmlns:a16="http://schemas.microsoft.com/office/drawing/2014/main" id="{89A62324-87F2-4541-8333-C7E538FFD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38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9E1DC069-A60A-4E47-9AE5-0B2584026218}"/>
                </a:ext>
              </a:extLst>
            </p:cNvPr>
            <p:cNvSpPr/>
            <p:nvPr/>
          </p:nvSpPr>
          <p:spPr bwMode="auto">
            <a:xfrm>
              <a:off x="1314450" y="2776538"/>
              <a:ext cx="488950" cy="1028700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7650" name="Group 3">
            <a:extLst>
              <a:ext uri="{FF2B5EF4-FFF2-40B4-BE49-F238E27FC236}">
                <a16:creationId xmlns:a16="http://schemas.microsoft.com/office/drawing/2014/main" id="{FB4F3CAB-E953-B34A-BDE2-BFD79C3A5E89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057400"/>
            <a:ext cx="1828800" cy="1804988"/>
            <a:chOff x="3276600" y="2057400"/>
            <a:chExt cx="1828800" cy="1804988"/>
          </a:xfrm>
        </p:grpSpPr>
        <p:sp>
          <p:nvSpPr>
            <p:cNvPr id="27697" name="Rectangle 21">
              <a:extLst>
                <a:ext uri="{FF2B5EF4-FFF2-40B4-BE49-F238E27FC236}">
                  <a16:creationId xmlns:a16="http://schemas.microsoft.com/office/drawing/2014/main" id="{967D946A-F679-F340-A508-6209396B0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8" y="27225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98" name="Line 4">
              <a:extLst>
                <a:ext uri="{FF2B5EF4-FFF2-40B4-BE49-F238E27FC236}">
                  <a16:creationId xmlns:a16="http://schemas.microsoft.com/office/drawing/2014/main" id="{834045E7-C60D-3944-82DD-2D765CC94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588" y="32924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5">
              <a:extLst>
                <a:ext uri="{FF2B5EF4-FFF2-40B4-BE49-F238E27FC236}">
                  <a16:creationId xmlns:a16="http://schemas.microsoft.com/office/drawing/2014/main" id="{AD374E1C-AB85-DF40-802A-8B2CB0E16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8500" y="27225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6">
              <a:extLst>
                <a:ext uri="{FF2B5EF4-FFF2-40B4-BE49-F238E27FC236}">
                  <a16:creationId xmlns:a16="http://schemas.microsoft.com/office/drawing/2014/main" id="{3B7F7F64-5C3F-054E-9A1C-B2329523C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675" y="21526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Rectangle 9">
              <a:extLst>
                <a:ext uri="{FF2B5EF4-FFF2-40B4-BE49-F238E27FC236}">
                  <a16:creationId xmlns:a16="http://schemas.microsoft.com/office/drawing/2014/main" id="{3B5EA226-4924-DB46-9E1B-904C602CA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2" name="Rectangle 13">
              <a:extLst>
                <a:ext uri="{FF2B5EF4-FFF2-40B4-BE49-F238E27FC236}">
                  <a16:creationId xmlns:a16="http://schemas.microsoft.com/office/drawing/2014/main" id="{17FB0D98-E548-E946-970F-00FAA26EA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5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3" name="Rectangle 14">
              <a:extLst>
                <a:ext uri="{FF2B5EF4-FFF2-40B4-BE49-F238E27FC236}">
                  <a16:creationId xmlns:a16="http://schemas.microsoft.com/office/drawing/2014/main" id="{700E7FC8-C65E-D643-868C-FDCE86A38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4" name="Rectangle 15">
              <a:extLst>
                <a:ext uri="{FF2B5EF4-FFF2-40B4-BE49-F238E27FC236}">
                  <a16:creationId xmlns:a16="http://schemas.microsoft.com/office/drawing/2014/main" id="{1F1C7219-6A10-0840-9AE4-18357C623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2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5" name="Rectangle 16">
              <a:extLst>
                <a:ext uri="{FF2B5EF4-FFF2-40B4-BE49-F238E27FC236}">
                  <a16:creationId xmlns:a16="http://schemas.microsoft.com/office/drawing/2014/main" id="{3C120998-3F27-6749-8C4F-94D0C35B6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6" name="Rectangle 17">
              <a:extLst>
                <a:ext uri="{FF2B5EF4-FFF2-40B4-BE49-F238E27FC236}">
                  <a16:creationId xmlns:a16="http://schemas.microsoft.com/office/drawing/2014/main" id="{4382B27D-5726-CB4C-84F9-C63B22EDA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013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7" name="Rectangle 19">
              <a:extLst>
                <a:ext uri="{FF2B5EF4-FFF2-40B4-BE49-F238E27FC236}">
                  <a16:creationId xmlns:a16="http://schemas.microsoft.com/office/drawing/2014/main" id="{BD1D72F5-F343-D04A-8A72-5EAEEA1A7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8" name="Rectangle 21">
              <a:extLst>
                <a:ext uri="{FF2B5EF4-FFF2-40B4-BE49-F238E27FC236}">
                  <a16:creationId xmlns:a16="http://schemas.microsoft.com/office/drawing/2014/main" id="{A1FD683B-A9FA-974B-9797-15C692302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9" name="Rectangle 23">
              <a:extLst>
                <a:ext uri="{FF2B5EF4-FFF2-40B4-BE49-F238E27FC236}">
                  <a16:creationId xmlns:a16="http://schemas.microsoft.com/office/drawing/2014/main" id="{10E63A55-D318-FC49-B472-735C4FC54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013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10" name="Rectangle 49">
              <a:extLst>
                <a:ext uri="{FF2B5EF4-FFF2-40B4-BE49-F238E27FC236}">
                  <a16:creationId xmlns:a16="http://schemas.microsoft.com/office/drawing/2014/main" id="{075B41AB-E36F-624D-8962-0FB8806C5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1E30617A-765F-FE47-93E7-AE368EA21D36}"/>
                </a:ext>
              </a:extLst>
            </p:cNvPr>
            <p:cNvSpPr/>
            <p:nvPr/>
          </p:nvSpPr>
          <p:spPr bwMode="auto">
            <a:xfrm>
              <a:off x="4565650" y="2770188"/>
              <a:ext cx="488950" cy="1042987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7651" name="Group 4">
            <a:extLst>
              <a:ext uri="{FF2B5EF4-FFF2-40B4-BE49-F238E27FC236}">
                <a16:creationId xmlns:a16="http://schemas.microsoft.com/office/drawing/2014/main" id="{A86DE83A-70FE-0F48-B659-E99525DAE652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057400"/>
            <a:ext cx="1828800" cy="1804988"/>
            <a:chOff x="6653213" y="2057400"/>
            <a:chExt cx="1828800" cy="1804988"/>
          </a:xfrm>
        </p:grpSpPr>
        <p:sp>
          <p:nvSpPr>
            <p:cNvPr id="27682" name="Rectangle 42">
              <a:extLst>
                <a:ext uri="{FF2B5EF4-FFF2-40B4-BE49-F238E27FC236}">
                  <a16:creationId xmlns:a16="http://schemas.microsoft.com/office/drawing/2014/main" id="{EB3AF263-F946-C341-8D49-0572B5CF9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7225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83" name="Line 4">
              <a:extLst>
                <a:ext uri="{FF2B5EF4-FFF2-40B4-BE49-F238E27FC236}">
                  <a16:creationId xmlns:a16="http://schemas.microsoft.com/office/drawing/2014/main" id="{1F48AADE-EED1-8543-9E77-6D30D26A8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32924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5">
              <a:extLst>
                <a:ext uri="{FF2B5EF4-FFF2-40B4-BE49-F238E27FC236}">
                  <a16:creationId xmlns:a16="http://schemas.microsoft.com/office/drawing/2014/main" id="{42307DFF-180F-D24A-AC9B-C1B5F97F0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5113" y="27225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6">
              <a:extLst>
                <a:ext uri="{FF2B5EF4-FFF2-40B4-BE49-F238E27FC236}">
                  <a16:creationId xmlns:a16="http://schemas.microsoft.com/office/drawing/2014/main" id="{C573C3AF-8F3A-2844-ABBB-79A86D787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21526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Rectangle 9">
              <a:extLst>
                <a:ext uri="{FF2B5EF4-FFF2-40B4-BE49-F238E27FC236}">
                  <a16:creationId xmlns:a16="http://schemas.microsoft.com/office/drawing/2014/main" id="{A2F02590-537E-C046-AC3A-E2D717133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87" name="Rectangle 13">
              <a:extLst>
                <a:ext uri="{FF2B5EF4-FFF2-40B4-BE49-F238E27FC236}">
                  <a16:creationId xmlns:a16="http://schemas.microsoft.com/office/drawing/2014/main" id="{123FC1C5-C5C7-594D-A872-8616CF813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88" name="Rectangle 14">
              <a:extLst>
                <a:ext uri="{FF2B5EF4-FFF2-40B4-BE49-F238E27FC236}">
                  <a16:creationId xmlns:a16="http://schemas.microsoft.com/office/drawing/2014/main" id="{8BA45306-42F9-5F4A-A0CD-B68140A14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89" name="Rectangle 15">
              <a:extLst>
                <a:ext uri="{FF2B5EF4-FFF2-40B4-BE49-F238E27FC236}">
                  <a16:creationId xmlns:a16="http://schemas.microsoft.com/office/drawing/2014/main" id="{129981D8-EEFE-FA4D-9518-F1A907D1D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90" name="Rectangle 16">
              <a:extLst>
                <a:ext uri="{FF2B5EF4-FFF2-40B4-BE49-F238E27FC236}">
                  <a16:creationId xmlns:a16="http://schemas.microsoft.com/office/drawing/2014/main" id="{970E3C1C-4010-5144-A091-0E146D01E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91" name="Rectangle 17">
              <a:extLst>
                <a:ext uri="{FF2B5EF4-FFF2-40B4-BE49-F238E27FC236}">
                  <a16:creationId xmlns:a16="http://schemas.microsoft.com/office/drawing/2014/main" id="{E62ECC54-E32C-9547-BA10-3F2C37845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92" name="Rectangle 19">
              <a:extLst>
                <a:ext uri="{FF2B5EF4-FFF2-40B4-BE49-F238E27FC236}">
                  <a16:creationId xmlns:a16="http://schemas.microsoft.com/office/drawing/2014/main" id="{AED1BB0F-DAB8-CC46-9464-6C86BDD15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93" name="Rectangle 21">
              <a:extLst>
                <a:ext uri="{FF2B5EF4-FFF2-40B4-BE49-F238E27FC236}">
                  <a16:creationId xmlns:a16="http://schemas.microsoft.com/office/drawing/2014/main" id="{FFC9F5CD-B9B2-8742-AAA6-BC8B5A0D5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94" name="Rectangle 23">
              <a:extLst>
                <a:ext uri="{FF2B5EF4-FFF2-40B4-BE49-F238E27FC236}">
                  <a16:creationId xmlns:a16="http://schemas.microsoft.com/office/drawing/2014/main" id="{8EDB7DDD-733D-C144-A3B6-DECFB0A7F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417888"/>
              <a:ext cx="12223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95" name="Rectangle 49">
              <a:extLst>
                <a:ext uri="{FF2B5EF4-FFF2-40B4-BE49-F238E27FC236}">
                  <a16:creationId xmlns:a16="http://schemas.microsoft.com/office/drawing/2014/main" id="{E8F6C800-DE2B-B148-8805-58F1A174E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31EF7DFD-603D-3E49-A719-D07C77B4EC75}"/>
                </a:ext>
              </a:extLst>
            </p:cNvPr>
            <p:cNvSpPr/>
            <p:nvPr/>
          </p:nvSpPr>
          <p:spPr bwMode="auto">
            <a:xfrm>
              <a:off x="7375526" y="2776538"/>
              <a:ext cx="1050925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7652" name="Group 70">
            <a:extLst>
              <a:ext uri="{FF2B5EF4-FFF2-40B4-BE49-F238E27FC236}">
                <a16:creationId xmlns:a16="http://schemas.microsoft.com/office/drawing/2014/main" id="{F2012FA9-C960-5E4F-B4FD-BE3A3CAE9C68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2057400"/>
            <a:ext cx="1828800" cy="1804988"/>
            <a:chOff x="6653213" y="2057400"/>
            <a:chExt cx="1828800" cy="1804988"/>
          </a:xfrm>
        </p:grpSpPr>
        <p:sp>
          <p:nvSpPr>
            <p:cNvPr id="27667" name="Rectangle 42">
              <a:extLst>
                <a:ext uri="{FF2B5EF4-FFF2-40B4-BE49-F238E27FC236}">
                  <a16:creationId xmlns:a16="http://schemas.microsoft.com/office/drawing/2014/main" id="{DAEEFC7B-3937-EA44-9344-87B7A669E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7225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68" name="Line 4">
              <a:extLst>
                <a:ext uri="{FF2B5EF4-FFF2-40B4-BE49-F238E27FC236}">
                  <a16:creationId xmlns:a16="http://schemas.microsoft.com/office/drawing/2014/main" id="{38D12D98-4C0C-404A-B2BC-DEB39051F6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32924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5">
              <a:extLst>
                <a:ext uri="{FF2B5EF4-FFF2-40B4-BE49-F238E27FC236}">
                  <a16:creationId xmlns:a16="http://schemas.microsoft.com/office/drawing/2014/main" id="{CAD11A7D-38B6-F940-8D9C-DA30BA1D7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5113" y="27225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6">
              <a:extLst>
                <a:ext uri="{FF2B5EF4-FFF2-40B4-BE49-F238E27FC236}">
                  <a16:creationId xmlns:a16="http://schemas.microsoft.com/office/drawing/2014/main" id="{18C1F047-DCAF-B544-B506-5A69B0E5D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21526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Rectangle 9">
              <a:extLst>
                <a:ext uri="{FF2B5EF4-FFF2-40B4-BE49-F238E27FC236}">
                  <a16:creationId xmlns:a16="http://schemas.microsoft.com/office/drawing/2014/main" id="{E06276AD-B35E-4241-A8DD-B7BB0A211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2" name="Rectangle 13">
              <a:extLst>
                <a:ext uri="{FF2B5EF4-FFF2-40B4-BE49-F238E27FC236}">
                  <a16:creationId xmlns:a16="http://schemas.microsoft.com/office/drawing/2014/main" id="{DCDA2946-1A2E-A147-9107-F6A859F34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3" name="Rectangle 14">
              <a:extLst>
                <a:ext uri="{FF2B5EF4-FFF2-40B4-BE49-F238E27FC236}">
                  <a16:creationId xmlns:a16="http://schemas.microsoft.com/office/drawing/2014/main" id="{A5DF3E32-806E-3349-844C-06C02BBF4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4" name="Rectangle 15">
              <a:extLst>
                <a:ext uri="{FF2B5EF4-FFF2-40B4-BE49-F238E27FC236}">
                  <a16:creationId xmlns:a16="http://schemas.microsoft.com/office/drawing/2014/main" id="{08FF8926-E124-FD48-84C6-C99780B76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5" name="Rectangle 16">
              <a:extLst>
                <a:ext uri="{FF2B5EF4-FFF2-40B4-BE49-F238E27FC236}">
                  <a16:creationId xmlns:a16="http://schemas.microsoft.com/office/drawing/2014/main" id="{CB861930-D9BE-5A46-9CA1-37F797C7C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6" name="Rectangle 17">
              <a:extLst>
                <a:ext uri="{FF2B5EF4-FFF2-40B4-BE49-F238E27FC236}">
                  <a16:creationId xmlns:a16="http://schemas.microsoft.com/office/drawing/2014/main" id="{DC50896E-A5B8-804C-8766-DE9646CCA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7" name="Rectangle 19">
              <a:extLst>
                <a:ext uri="{FF2B5EF4-FFF2-40B4-BE49-F238E27FC236}">
                  <a16:creationId xmlns:a16="http://schemas.microsoft.com/office/drawing/2014/main" id="{BAF15CD5-ED14-3B4B-BE37-DD23D6934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8" name="Rectangle 21">
              <a:extLst>
                <a:ext uri="{FF2B5EF4-FFF2-40B4-BE49-F238E27FC236}">
                  <a16:creationId xmlns:a16="http://schemas.microsoft.com/office/drawing/2014/main" id="{DA12301F-82BD-214C-BD16-57253F675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3417888"/>
              <a:ext cx="12223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9" name="Rectangle 23">
              <a:extLst>
                <a:ext uri="{FF2B5EF4-FFF2-40B4-BE49-F238E27FC236}">
                  <a16:creationId xmlns:a16="http://schemas.microsoft.com/office/drawing/2014/main" id="{3E95C2D5-9EB3-7F4A-8638-F3250A654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80" name="Rectangle 49">
              <a:extLst>
                <a:ext uri="{FF2B5EF4-FFF2-40B4-BE49-F238E27FC236}">
                  <a16:creationId xmlns:a16="http://schemas.microsoft.com/office/drawing/2014/main" id="{7451B4B5-EC99-CA4C-A1A8-D7619180A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B44279DC-923A-A942-9930-A89C105F70F7}"/>
                </a:ext>
              </a:extLst>
            </p:cNvPr>
            <p:cNvSpPr/>
            <p:nvPr/>
          </p:nvSpPr>
          <p:spPr bwMode="auto">
            <a:xfrm>
              <a:off x="7351713" y="3351213"/>
              <a:ext cx="1074738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sp>
        <p:nvSpPr>
          <p:cNvPr id="27653" name="Title 1">
            <a:extLst>
              <a:ext uri="{FF2B5EF4-FFF2-40B4-BE49-F238E27FC236}">
                <a16:creationId xmlns:a16="http://schemas.microsoft.com/office/drawing/2014/main" id="{B719E665-8D05-8145-96FB-AA8B62371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638"/>
            <a:ext cx="9144000" cy="685800"/>
          </a:xfrm>
        </p:spPr>
        <p:txBody>
          <a:bodyPr/>
          <a:lstStyle/>
          <a:p>
            <a:r>
              <a:rPr lang="en-US" altLang="en-US"/>
              <a:t>K-Maps for the 16 functions</a:t>
            </a:r>
          </a:p>
        </p:txBody>
      </p:sp>
      <p:grpSp>
        <p:nvGrpSpPr>
          <p:cNvPr id="27654" name="Group 87">
            <a:extLst>
              <a:ext uri="{FF2B5EF4-FFF2-40B4-BE49-F238E27FC236}">
                <a16:creationId xmlns:a16="http://schemas.microsoft.com/office/drawing/2014/main" id="{D5DF5E42-24F1-AE49-ACA4-1E8DD318B9A2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4013201"/>
            <a:ext cx="1549400" cy="823913"/>
            <a:chOff x="610720" y="3992982"/>
            <a:chExt cx="1549400" cy="825125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C4FCAB8-8A4E-404C-BA30-AE5722AFB3C0}"/>
                </a:ext>
              </a:extLst>
            </p:cNvPr>
            <p:cNvSpPr txBox="1"/>
            <p:nvPr/>
          </p:nvSpPr>
          <p:spPr>
            <a:xfrm>
              <a:off x="610720" y="4355464"/>
              <a:ext cx="1549400" cy="4626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x</a:t>
              </a:r>
              <a:endParaRPr lang="en-US" b="1" baseline="-25000" dirty="0">
                <a:solidFill>
                  <a:srgbClr val="FF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08EBC09-6065-FA4D-8136-030DA8D4BF43}"/>
                </a:ext>
              </a:extLst>
            </p:cNvPr>
            <p:cNvSpPr txBox="1"/>
            <p:nvPr/>
          </p:nvSpPr>
          <p:spPr>
            <a:xfrm>
              <a:off x="1217145" y="3992982"/>
              <a:ext cx="317500" cy="4626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 </a:t>
              </a:r>
              <a:r>
                <a:rPr lang="en-US" b="1" dirty="0">
                  <a:latin typeface="+mj-lt"/>
                  <a:ea typeface="MS PGothic" pitchFamily="34" charset="-128"/>
                </a:rPr>
                <a:t> 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85D2ACE-4798-B946-AD5E-4134AE6464A3}"/>
              </a:ext>
            </a:extLst>
          </p:cNvPr>
          <p:cNvSpPr txBox="1"/>
          <p:nvPr/>
        </p:nvSpPr>
        <p:spPr>
          <a:xfrm>
            <a:off x="3995738" y="4384676"/>
            <a:ext cx="1549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x</a:t>
            </a:r>
            <a:endParaRPr lang="en-US" b="1" baseline="-25000" dirty="0">
              <a:solidFill>
                <a:srgbClr val="FF0000"/>
              </a:solidFill>
              <a:latin typeface="+mj-lt"/>
              <a:ea typeface="MS PGothic" pitchFamily="34" charset="-128"/>
            </a:endParaRPr>
          </a:p>
        </p:txBody>
      </p:sp>
      <p:grpSp>
        <p:nvGrpSpPr>
          <p:cNvPr id="27656" name="Group 100">
            <a:extLst>
              <a:ext uri="{FF2B5EF4-FFF2-40B4-BE49-F238E27FC236}">
                <a16:creationId xmlns:a16="http://schemas.microsoft.com/office/drawing/2014/main" id="{73428645-AA8F-DD40-B8D5-EB68E5953BF3}"/>
              </a:ext>
            </a:extLst>
          </p:cNvPr>
          <p:cNvGrpSpPr>
            <a:grpSpLocks/>
          </p:cNvGrpSpPr>
          <p:nvPr/>
        </p:nvGrpSpPr>
        <p:grpSpPr bwMode="auto">
          <a:xfrm>
            <a:off x="6362700" y="4022725"/>
            <a:ext cx="1549400" cy="831850"/>
            <a:chOff x="612307" y="3998245"/>
            <a:chExt cx="1549400" cy="832575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C698F56-2F9B-3E44-AC3C-825B39447761}"/>
                </a:ext>
              </a:extLst>
            </p:cNvPr>
            <p:cNvSpPr txBox="1"/>
            <p:nvPr/>
          </p:nvSpPr>
          <p:spPr>
            <a:xfrm>
              <a:off x="612307" y="4368455"/>
              <a:ext cx="1549400" cy="4623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y</a:t>
              </a:r>
              <a:endParaRPr lang="en-US" b="1" baseline="-25000" dirty="0">
                <a:solidFill>
                  <a:srgbClr val="FF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14400E4-EF7D-2B45-9D1C-571B834C4583}"/>
                </a:ext>
              </a:extLst>
            </p:cNvPr>
            <p:cNvSpPr txBox="1"/>
            <p:nvPr/>
          </p:nvSpPr>
          <p:spPr>
            <a:xfrm>
              <a:off x="1198095" y="3998245"/>
              <a:ext cx="317500" cy="462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73C00860-517F-2F42-81CA-E44948D70BE5}"/>
              </a:ext>
            </a:extLst>
          </p:cNvPr>
          <p:cNvSpPr txBox="1"/>
          <p:nvPr/>
        </p:nvSpPr>
        <p:spPr>
          <a:xfrm>
            <a:off x="8504238" y="4365626"/>
            <a:ext cx="1549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y</a:t>
            </a:r>
            <a:endParaRPr lang="en-US" b="1" baseline="-25000" dirty="0">
              <a:solidFill>
                <a:srgbClr val="FF0000"/>
              </a:solidFill>
              <a:latin typeface="+mj-lt"/>
              <a:ea typeface="MS PGothic" pitchFamily="34" charset="-128"/>
            </a:endParaRPr>
          </a:p>
        </p:txBody>
      </p:sp>
      <p:grpSp>
        <p:nvGrpSpPr>
          <p:cNvPr id="27658" name="Group 74">
            <a:extLst>
              <a:ext uri="{FF2B5EF4-FFF2-40B4-BE49-F238E27FC236}">
                <a16:creationId xmlns:a16="http://schemas.microsoft.com/office/drawing/2014/main" id="{0132D876-14B0-D349-B3C5-8D886367A9E4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5737226"/>
            <a:ext cx="7497762" cy="461963"/>
            <a:chOff x="1221014" y="5736770"/>
            <a:chExt cx="7496941" cy="461667"/>
          </a:xfrm>
        </p:grpSpPr>
        <p:sp>
          <p:nvSpPr>
            <p:cNvPr id="27659" name="TextBox 76">
              <a:extLst>
                <a:ext uri="{FF2B5EF4-FFF2-40B4-BE49-F238E27FC236}">
                  <a16:creationId xmlns:a16="http://schemas.microsoft.com/office/drawing/2014/main" id="{B3AD6E9E-D13C-7049-AF93-0DEC86264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1014" y="5736772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3</a:t>
              </a:r>
            </a:p>
          </p:txBody>
        </p:sp>
        <p:sp>
          <p:nvSpPr>
            <p:cNvPr id="27660" name="TextBox 77">
              <a:extLst>
                <a:ext uri="{FF2B5EF4-FFF2-40B4-BE49-F238E27FC236}">
                  <a16:creationId xmlns:a16="http://schemas.microsoft.com/office/drawing/2014/main" id="{7803C37E-ABB9-B94C-9A9B-DEA8F3670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4738" y="5736771"/>
              <a:ext cx="5613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12</a:t>
              </a:r>
            </a:p>
          </p:txBody>
        </p:sp>
        <p:sp>
          <p:nvSpPr>
            <p:cNvPr id="27661" name="TextBox 78">
              <a:extLst>
                <a:ext uri="{FF2B5EF4-FFF2-40B4-BE49-F238E27FC236}">
                  <a16:creationId xmlns:a16="http://schemas.microsoft.com/office/drawing/2014/main" id="{C4CC3C2C-5A40-6D49-B5EC-A386B3448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5510" y="5736771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5</a:t>
              </a:r>
            </a:p>
          </p:txBody>
        </p:sp>
        <p:sp>
          <p:nvSpPr>
            <p:cNvPr id="27662" name="TextBox 79">
              <a:extLst>
                <a:ext uri="{FF2B5EF4-FFF2-40B4-BE49-F238E27FC236}">
                  <a16:creationId xmlns:a16="http://schemas.microsoft.com/office/drawing/2014/main" id="{2A0AF803-E527-FC4C-BC9F-5FFB1523C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6583" y="5736770"/>
              <a:ext cx="5613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10</a:t>
              </a: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">
            <a:extLst>
              <a:ext uri="{FF2B5EF4-FFF2-40B4-BE49-F238E27FC236}">
                <a16:creationId xmlns:a16="http://schemas.microsoft.com/office/drawing/2014/main" id="{501AB86B-446D-5A49-A11C-E173D070125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057400"/>
            <a:ext cx="1828800" cy="1804988"/>
            <a:chOff x="609600" y="2057400"/>
            <a:chExt cx="1828800" cy="1804988"/>
          </a:xfrm>
        </p:grpSpPr>
        <p:sp>
          <p:nvSpPr>
            <p:cNvPr id="28743" name="Rectangle 3">
              <a:extLst>
                <a:ext uri="{FF2B5EF4-FFF2-40B4-BE49-F238E27FC236}">
                  <a16:creationId xmlns:a16="http://schemas.microsoft.com/office/drawing/2014/main" id="{D9F43954-C0F0-A74F-8C9D-B8AB1A9EB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27225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8744" name="Line 4">
              <a:extLst>
                <a:ext uri="{FF2B5EF4-FFF2-40B4-BE49-F238E27FC236}">
                  <a16:creationId xmlns:a16="http://schemas.microsoft.com/office/drawing/2014/main" id="{FD0A50DC-9C97-1E40-A2D4-6DFA6A3B1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1588" y="32924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Line 5">
              <a:extLst>
                <a:ext uri="{FF2B5EF4-FFF2-40B4-BE49-F238E27FC236}">
                  <a16:creationId xmlns:a16="http://schemas.microsoft.com/office/drawing/2014/main" id="{6916C03A-452C-534C-8681-49C5862C8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1500" y="27225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Line 6">
              <a:extLst>
                <a:ext uri="{FF2B5EF4-FFF2-40B4-BE49-F238E27FC236}">
                  <a16:creationId xmlns:a16="http://schemas.microsoft.com/office/drawing/2014/main" id="{6ED929E8-191D-8E45-93FC-6058B29A3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675" y="21526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Rectangle 9">
              <a:extLst>
                <a:ext uri="{FF2B5EF4-FFF2-40B4-BE49-F238E27FC236}">
                  <a16:creationId xmlns:a16="http://schemas.microsoft.com/office/drawing/2014/main" id="{CB928F79-2B2C-054D-9F32-CF8AA0546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8" name="Rectangle 13">
              <a:extLst>
                <a:ext uri="{FF2B5EF4-FFF2-40B4-BE49-F238E27FC236}">
                  <a16:creationId xmlns:a16="http://schemas.microsoft.com/office/drawing/2014/main" id="{498358A8-24AC-0C42-BF82-CB16D9E2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125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9" name="Rectangle 14">
              <a:extLst>
                <a:ext uri="{FF2B5EF4-FFF2-40B4-BE49-F238E27FC236}">
                  <a16:creationId xmlns:a16="http://schemas.microsoft.com/office/drawing/2014/main" id="{C03B2D68-B503-6E4C-B377-C3B44E689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0" name="Rectangle 15">
              <a:extLst>
                <a:ext uri="{FF2B5EF4-FFF2-40B4-BE49-F238E27FC236}">
                  <a16:creationId xmlns:a16="http://schemas.microsoft.com/office/drawing/2014/main" id="{B6985335-3DDC-0E49-AED1-418489A9F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12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1" name="Rectangle 16">
              <a:extLst>
                <a:ext uri="{FF2B5EF4-FFF2-40B4-BE49-F238E27FC236}">
                  <a16:creationId xmlns:a16="http://schemas.microsoft.com/office/drawing/2014/main" id="{D36C8AF5-8479-3545-898F-319546AF8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2" name="Rectangle 17">
              <a:extLst>
                <a:ext uri="{FF2B5EF4-FFF2-40B4-BE49-F238E27FC236}">
                  <a16:creationId xmlns:a16="http://schemas.microsoft.com/office/drawing/2014/main" id="{81B0A22E-E79C-1F49-897F-656C40774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3" name="Rectangle 19">
              <a:extLst>
                <a:ext uri="{FF2B5EF4-FFF2-40B4-BE49-F238E27FC236}">
                  <a16:creationId xmlns:a16="http://schemas.microsoft.com/office/drawing/2014/main" id="{1B43994B-3C73-5C44-AA7A-D0AE8FA25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4" name="Rectangle 21">
              <a:extLst>
                <a:ext uri="{FF2B5EF4-FFF2-40B4-BE49-F238E27FC236}">
                  <a16:creationId xmlns:a16="http://schemas.microsoft.com/office/drawing/2014/main" id="{9DDC6F56-0BA5-EA44-8B93-1ED36A0A0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5" name="Rectangle 23">
              <a:extLst>
                <a:ext uri="{FF2B5EF4-FFF2-40B4-BE49-F238E27FC236}">
                  <a16:creationId xmlns:a16="http://schemas.microsoft.com/office/drawing/2014/main" id="{5E5C105A-002C-DF46-9FD2-DF7425E32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6" name="Rectangle 49">
              <a:extLst>
                <a:ext uri="{FF2B5EF4-FFF2-40B4-BE49-F238E27FC236}">
                  <a16:creationId xmlns:a16="http://schemas.microsoft.com/office/drawing/2014/main" id="{E859038C-36D7-CD4F-8C25-CCDA7E839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38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9E1DC069-A60A-4E47-9AE5-0B2584026218}"/>
                </a:ext>
              </a:extLst>
            </p:cNvPr>
            <p:cNvSpPr/>
            <p:nvPr/>
          </p:nvSpPr>
          <p:spPr bwMode="auto">
            <a:xfrm>
              <a:off x="1314450" y="2776538"/>
              <a:ext cx="488950" cy="1028700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8674" name="Group 3">
            <a:extLst>
              <a:ext uri="{FF2B5EF4-FFF2-40B4-BE49-F238E27FC236}">
                <a16:creationId xmlns:a16="http://schemas.microsoft.com/office/drawing/2014/main" id="{BDB7C4E8-DA28-EF4E-B8B3-D1BA6ED28CA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057400"/>
            <a:ext cx="1828800" cy="1804988"/>
            <a:chOff x="3276600" y="2057400"/>
            <a:chExt cx="1828800" cy="1804988"/>
          </a:xfrm>
        </p:grpSpPr>
        <p:sp>
          <p:nvSpPr>
            <p:cNvPr id="28728" name="Rectangle 21">
              <a:extLst>
                <a:ext uri="{FF2B5EF4-FFF2-40B4-BE49-F238E27FC236}">
                  <a16:creationId xmlns:a16="http://schemas.microsoft.com/office/drawing/2014/main" id="{42CDE603-E3BF-BF49-B71E-E333DF1BE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8" y="27225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8729" name="Line 4">
              <a:extLst>
                <a:ext uri="{FF2B5EF4-FFF2-40B4-BE49-F238E27FC236}">
                  <a16:creationId xmlns:a16="http://schemas.microsoft.com/office/drawing/2014/main" id="{E7388C01-D419-A541-BE85-9692485DD6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588" y="32924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Line 5">
              <a:extLst>
                <a:ext uri="{FF2B5EF4-FFF2-40B4-BE49-F238E27FC236}">
                  <a16:creationId xmlns:a16="http://schemas.microsoft.com/office/drawing/2014/main" id="{9D63987D-1054-0946-8C6F-883F69055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8500" y="27225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6">
              <a:extLst>
                <a:ext uri="{FF2B5EF4-FFF2-40B4-BE49-F238E27FC236}">
                  <a16:creationId xmlns:a16="http://schemas.microsoft.com/office/drawing/2014/main" id="{6B9AD199-27DB-494B-AE38-233CC6507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675" y="21526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Rectangle 9">
              <a:extLst>
                <a:ext uri="{FF2B5EF4-FFF2-40B4-BE49-F238E27FC236}">
                  <a16:creationId xmlns:a16="http://schemas.microsoft.com/office/drawing/2014/main" id="{A900B26B-D9CB-C544-B7C0-7E7C34E22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3" name="Rectangle 13">
              <a:extLst>
                <a:ext uri="{FF2B5EF4-FFF2-40B4-BE49-F238E27FC236}">
                  <a16:creationId xmlns:a16="http://schemas.microsoft.com/office/drawing/2014/main" id="{0240444D-1E5E-9143-BE82-E151EF9A5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5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4" name="Rectangle 14">
              <a:extLst>
                <a:ext uri="{FF2B5EF4-FFF2-40B4-BE49-F238E27FC236}">
                  <a16:creationId xmlns:a16="http://schemas.microsoft.com/office/drawing/2014/main" id="{E79576FC-BE52-E44D-B15D-2E6611FAB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5" name="Rectangle 15">
              <a:extLst>
                <a:ext uri="{FF2B5EF4-FFF2-40B4-BE49-F238E27FC236}">
                  <a16:creationId xmlns:a16="http://schemas.microsoft.com/office/drawing/2014/main" id="{31D229F8-F2C0-1840-8E7B-9690F4395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2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6" name="Rectangle 16">
              <a:extLst>
                <a:ext uri="{FF2B5EF4-FFF2-40B4-BE49-F238E27FC236}">
                  <a16:creationId xmlns:a16="http://schemas.microsoft.com/office/drawing/2014/main" id="{70D851D2-071D-EE4A-827B-572A48485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7" name="Rectangle 17">
              <a:extLst>
                <a:ext uri="{FF2B5EF4-FFF2-40B4-BE49-F238E27FC236}">
                  <a16:creationId xmlns:a16="http://schemas.microsoft.com/office/drawing/2014/main" id="{BCBE9D01-57E3-3441-8807-06A6A2925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013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8" name="Rectangle 19">
              <a:extLst>
                <a:ext uri="{FF2B5EF4-FFF2-40B4-BE49-F238E27FC236}">
                  <a16:creationId xmlns:a16="http://schemas.microsoft.com/office/drawing/2014/main" id="{525EA69B-02ED-794B-82EF-B7D8F784C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9" name="Rectangle 21">
              <a:extLst>
                <a:ext uri="{FF2B5EF4-FFF2-40B4-BE49-F238E27FC236}">
                  <a16:creationId xmlns:a16="http://schemas.microsoft.com/office/drawing/2014/main" id="{59CAE8FD-4D11-4642-9A19-7B4B59962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0" name="Rectangle 23">
              <a:extLst>
                <a:ext uri="{FF2B5EF4-FFF2-40B4-BE49-F238E27FC236}">
                  <a16:creationId xmlns:a16="http://schemas.microsoft.com/office/drawing/2014/main" id="{9A36AE5A-5388-D541-BEE5-9A9A471CA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013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1" name="Rectangle 49">
              <a:extLst>
                <a:ext uri="{FF2B5EF4-FFF2-40B4-BE49-F238E27FC236}">
                  <a16:creationId xmlns:a16="http://schemas.microsoft.com/office/drawing/2014/main" id="{C997865C-FB3E-AE4C-8653-3F9D07D99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1E30617A-765F-FE47-93E7-AE368EA21D36}"/>
                </a:ext>
              </a:extLst>
            </p:cNvPr>
            <p:cNvSpPr/>
            <p:nvPr/>
          </p:nvSpPr>
          <p:spPr bwMode="auto">
            <a:xfrm>
              <a:off x="4006850" y="2770188"/>
              <a:ext cx="488950" cy="1042987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8675" name="Group 4">
            <a:extLst>
              <a:ext uri="{FF2B5EF4-FFF2-40B4-BE49-F238E27FC236}">
                <a16:creationId xmlns:a16="http://schemas.microsoft.com/office/drawing/2014/main" id="{62C65D5E-E47C-544D-AED8-8F643B4D4958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057400"/>
            <a:ext cx="1828800" cy="1804988"/>
            <a:chOff x="6653213" y="2057400"/>
            <a:chExt cx="1828800" cy="1804988"/>
          </a:xfrm>
        </p:grpSpPr>
        <p:sp>
          <p:nvSpPr>
            <p:cNvPr id="28713" name="Rectangle 42">
              <a:extLst>
                <a:ext uri="{FF2B5EF4-FFF2-40B4-BE49-F238E27FC236}">
                  <a16:creationId xmlns:a16="http://schemas.microsoft.com/office/drawing/2014/main" id="{23C88AA8-E89A-BA47-B6C2-E1D2EBD02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7225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8714" name="Line 4">
              <a:extLst>
                <a:ext uri="{FF2B5EF4-FFF2-40B4-BE49-F238E27FC236}">
                  <a16:creationId xmlns:a16="http://schemas.microsoft.com/office/drawing/2014/main" id="{0955CE95-CE69-D34E-9630-A25F52524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32924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5">
              <a:extLst>
                <a:ext uri="{FF2B5EF4-FFF2-40B4-BE49-F238E27FC236}">
                  <a16:creationId xmlns:a16="http://schemas.microsoft.com/office/drawing/2014/main" id="{9CE2F7BD-E2D9-BC4E-9A0A-0D8CFCDEF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5113" y="27225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6">
              <a:extLst>
                <a:ext uri="{FF2B5EF4-FFF2-40B4-BE49-F238E27FC236}">
                  <a16:creationId xmlns:a16="http://schemas.microsoft.com/office/drawing/2014/main" id="{606AB15D-2F70-CB42-9F21-C4763D642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21526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Rectangle 9">
              <a:extLst>
                <a:ext uri="{FF2B5EF4-FFF2-40B4-BE49-F238E27FC236}">
                  <a16:creationId xmlns:a16="http://schemas.microsoft.com/office/drawing/2014/main" id="{66834CFD-E803-E447-BA15-9D4697657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18" name="Rectangle 13">
              <a:extLst>
                <a:ext uri="{FF2B5EF4-FFF2-40B4-BE49-F238E27FC236}">
                  <a16:creationId xmlns:a16="http://schemas.microsoft.com/office/drawing/2014/main" id="{8253D01D-03CA-2B41-A5DB-79D86E4C7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19" name="Rectangle 14">
              <a:extLst>
                <a:ext uri="{FF2B5EF4-FFF2-40B4-BE49-F238E27FC236}">
                  <a16:creationId xmlns:a16="http://schemas.microsoft.com/office/drawing/2014/main" id="{943F9F14-0455-0440-97E5-F2F8D96F2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0" name="Rectangle 15">
              <a:extLst>
                <a:ext uri="{FF2B5EF4-FFF2-40B4-BE49-F238E27FC236}">
                  <a16:creationId xmlns:a16="http://schemas.microsoft.com/office/drawing/2014/main" id="{BB9F7473-8783-FE4C-9B34-134C3F3D0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1" name="Rectangle 16">
              <a:extLst>
                <a:ext uri="{FF2B5EF4-FFF2-40B4-BE49-F238E27FC236}">
                  <a16:creationId xmlns:a16="http://schemas.microsoft.com/office/drawing/2014/main" id="{F3898882-2D2C-BB4B-8274-7E315B0DF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2" name="Rectangle 17">
              <a:extLst>
                <a:ext uri="{FF2B5EF4-FFF2-40B4-BE49-F238E27FC236}">
                  <a16:creationId xmlns:a16="http://schemas.microsoft.com/office/drawing/2014/main" id="{FD37C313-1442-F946-A281-D0D31E452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3" name="Rectangle 19">
              <a:extLst>
                <a:ext uri="{FF2B5EF4-FFF2-40B4-BE49-F238E27FC236}">
                  <a16:creationId xmlns:a16="http://schemas.microsoft.com/office/drawing/2014/main" id="{5251AC0A-C6E8-C940-A255-3C74F40DE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4" name="Rectangle 21">
              <a:extLst>
                <a:ext uri="{FF2B5EF4-FFF2-40B4-BE49-F238E27FC236}">
                  <a16:creationId xmlns:a16="http://schemas.microsoft.com/office/drawing/2014/main" id="{DCCC0562-F26C-BC4E-AC15-4FF840727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5" name="Rectangle 23">
              <a:extLst>
                <a:ext uri="{FF2B5EF4-FFF2-40B4-BE49-F238E27FC236}">
                  <a16:creationId xmlns:a16="http://schemas.microsoft.com/office/drawing/2014/main" id="{93751107-87DC-8A4F-ADFB-57576E41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417888"/>
              <a:ext cx="12223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6" name="Rectangle 49">
              <a:extLst>
                <a:ext uri="{FF2B5EF4-FFF2-40B4-BE49-F238E27FC236}">
                  <a16:creationId xmlns:a16="http://schemas.microsoft.com/office/drawing/2014/main" id="{5189B87B-ED92-9D49-803E-4D7911E83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31EF7DFD-603D-3E49-A719-D07C77B4EC75}"/>
                </a:ext>
              </a:extLst>
            </p:cNvPr>
            <p:cNvSpPr/>
            <p:nvPr/>
          </p:nvSpPr>
          <p:spPr bwMode="auto">
            <a:xfrm>
              <a:off x="7375526" y="2776538"/>
              <a:ext cx="1050925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8676" name="Group 70">
            <a:extLst>
              <a:ext uri="{FF2B5EF4-FFF2-40B4-BE49-F238E27FC236}">
                <a16:creationId xmlns:a16="http://schemas.microsoft.com/office/drawing/2014/main" id="{D4885EC9-99FB-BA4E-A487-AE2A905D7DAB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2057400"/>
            <a:ext cx="1828800" cy="1804988"/>
            <a:chOff x="6653213" y="2057400"/>
            <a:chExt cx="1828800" cy="1804988"/>
          </a:xfrm>
        </p:grpSpPr>
        <p:sp>
          <p:nvSpPr>
            <p:cNvPr id="28698" name="Rectangle 42">
              <a:extLst>
                <a:ext uri="{FF2B5EF4-FFF2-40B4-BE49-F238E27FC236}">
                  <a16:creationId xmlns:a16="http://schemas.microsoft.com/office/drawing/2014/main" id="{5D65C071-6BAB-C240-85FB-7CAB11D83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7225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8699" name="Line 4">
              <a:extLst>
                <a:ext uri="{FF2B5EF4-FFF2-40B4-BE49-F238E27FC236}">
                  <a16:creationId xmlns:a16="http://schemas.microsoft.com/office/drawing/2014/main" id="{286A25D1-6880-DB4B-A1B9-481E28DCBD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32924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5">
              <a:extLst>
                <a:ext uri="{FF2B5EF4-FFF2-40B4-BE49-F238E27FC236}">
                  <a16:creationId xmlns:a16="http://schemas.microsoft.com/office/drawing/2014/main" id="{F19FE751-177F-B945-9FCD-B7362E2BF0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5113" y="27225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6">
              <a:extLst>
                <a:ext uri="{FF2B5EF4-FFF2-40B4-BE49-F238E27FC236}">
                  <a16:creationId xmlns:a16="http://schemas.microsoft.com/office/drawing/2014/main" id="{BCB5A52B-7EF7-2341-9C3B-A8EC67153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21526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Rectangle 9">
              <a:extLst>
                <a:ext uri="{FF2B5EF4-FFF2-40B4-BE49-F238E27FC236}">
                  <a16:creationId xmlns:a16="http://schemas.microsoft.com/office/drawing/2014/main" id="{6C7ABFE4-277F-144F-BDF7-F6E3FA5C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3" name="Rectangle 13">
              <a:extLst>
                <a:ext uri="{FF2B5EF4-FFF2-40B4-BE49-F238E27FC236}">
                  <a16:creationId xmlns:a16="http://schemas.microsoft.com/office/drawing/2014/main" id="{010A88C3-9868-F546-992D-3E4B284A6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4" name="Rectangle 14">
              <a:extLst>
                <a:ext uri="{FF2B5EF4-FFF2-40B4-BE49-F238E27FC236}">
                  <a16:creationId xmlns:a16="http://schemas.microsoft.com/office/drawing/2014/main" id="{07EE5DE1-4FEA-EF42-B355-8E806B769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5" name="Rectangle 15">
              <a:extLst>
                <a:ext uri="{FF2B5EF4-FFF2-40B4-BE49-F238E27FC236}">
                  <a16:creationId xmlns:a16="http://schemas.microsoft.com/office/drawing/2014/main" id="{06D12369-604F-4F44-BB66-E4424C32B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6" name="Rectangle 16">
              <a:extLst>
                <a:ext uri="{FF2B5EF4-FFF2-40B4-BE49-F238E27FC236}">
                  <a16:creationId xmlns:a16="http://schemas.microsoft.com/office/drawing/2014/main" id="{3D72C250-F9B1-2E42-A9F6-5B0195423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7" name="Rectangle 17">
              <a:extLst>
                <a:ext uri="{FF2B5EF4-FFF2-40B4-BE49-F238E27FC236}">
                  <a16:creationId xmlns:a16="http://schemas.microsoft.com/office/drawing/2014/main" id="{1636FF13-D49D-4845-B569-7DECF8DAF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8" name="Rectangle 19">
              <a:extLst>
                <a:ext uri="{FF2B5EF4-FFF2-40B4-BE49-F238E27FC236}">
                  <a16:creationId xmlns:a16="http://schemas.microsoft.com/office/drawing/2014/main" id="{04331E12-1382-494C-8A82-67000C9B1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9" name="Rectangle 21">
              <a:extLst>
                <a:ext uri="{FF2B5EF4-FFF2-40B4-BE49-F238E27FC236}">
                  <a16:creationId xmlns:a16="http://schemas.microsoft.com/office/drawing/2014/main" id="{C9A37594-470A-1247-8BE2-4268CF17B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3417888"/>
              <a:ext cx="12223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10" name="Rectangle 23">
              <a:extLst>
                <a:ext uri="{FF2B5EF4-FFF2-40B4-BE49-F238E27FC236}">
                  <a16:creationId xmlns:a16="http://schemas.microsoft.com/office/drawing/2014/main" id="{4CD13ABD-86F2-9A4B-9B3F-FBE67ED5E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11" name="Rectangle 49">
              <a:extLst>
                <a:ext uri="{FF2B5EF4-FFF2-40B4-BE49-F238E27FC236}">
                  <a16:creationId xmlns:a16="http://schemas.microsoft.com/office/drawing/2014/main" id="{C4EE3E26-CA06-3B46-8409-2335A693F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B44279DC-923A-A942-9930-A89C105F70F7}"/>
                </a:ext>
              </a:extLst>
            </p:cNvPr>
            <p:cNvSpPr/>
            <p:nvPr/>
          </p:nvSpPr>
          <p:spPr bwMode="auto">
            <a:xfrm>
              <a:off x="7351713" y="3351213"/>
              <a:ext cx="1074738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sp>
        <p:nvSpPr>
          <p:cNvPr id="28677" name="Title 1">
            <a:extLst>
              <a:ext uri="{FF2B5EF4-FFF2-40B4-BE49-F238E27FC236}">
                <a16:creationId xmlns:a16="http://schemas.microsoft.com/office/drawing/2014/main" id="{645FD627-A03F-6D4B-BA94-E507B4F9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638"/>
            <a:ext cx="9144000" cy="685800"/>
          </a:xfrm>
        </p:spPr>
        <p:txBody>
          <a:bodyPr/>
          <a:lstStyle/>
          <a:p>
            <a:r>
              <a:rPr lang="en-US" altLang="en-US"/>
              <a:t>K-Maps for the 16 functions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86907ED-1604-BE45-AA96-7E2BF1721DFC}"/>
              </a:ext>
            </a:extLst>
          </p:cNvPr>
          <p:cNvSpPr/>
          <p:nvPr/>
        </p:nvSpPr>
        <p:spPr bwMode="auto">
          <a:xfrm>
            <a:off x="1900239" y="2784476"/>
            <a:ext cx="1050925" cy="473075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CE03F1E4-5FC4-784D-BA49-F5C2B0137D42}"/>
              </a:ext>
            </a:extLst>
          </p:cNvPr>
          <p:cNvSpPr/>
          <p:nvPr/>
        </p:nvSpPr>
        <p:spPr bwMode="auto">
          <a:xfrm>
            <a:off x="4208464" y="3341689"/>
            <a:ext cx="1050925" cy="473075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9D681BA2-5D22-9C40-83E9-0FD7BEE8511D}"/>
              </a:ext>
            </a:extLst>
          </p:cNvPr>
          <p:cNvSpPr/>
          <p:nvPr/>
        </p:nvSpPr>
        <p:spPr bwMode="auto">
          <a:xfrm rot="16200000">
            <a:off x="6859589" y="3071814"/>
            <a:ext cx="1050925" cy="473075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D9C4C7C4-42B2-0944-9552-9CC239E3B997}"/>
              </a:ext>
            </a:extLst>
          </p:cNvPr>
          <p:cNvSpPr/>
          <p:nvPr/>
        </p:nvSpPr>
        <p:spPr bwMode="auto">
          <a:xfrm rot="16200000">
            <a:off x="9023351" y="3089276"/>
            <a:ext cx="1050925" cy="473075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grpSp>
        <p:nvGrpSpPr>
          <p:cNvPr id="28682" name="Group 7">
            <a:extLst>
              <a:ext uri="{FF2B5EF4-FFF2-40B4-BE49-F238E27FC236}">
                <a16:creationId xmlns:a16="http://schemas.microsoft.com/office/drawing/2014/main" id="{D61929E8-B5CE-5644-91AC-1ACF88B8CB3E}"/>
              </a:ext>
            </a:extLst>
          </p:cNvPr>
          <p:cNvGrpSpPr>
            <a:grpSpLocks/>
          </p:cNvGrpSpPr>
          <p:nvPr/>
        </p:nvGrpSpPr>
        <p:grpSpPr bwMode="auto">
          <a:xfrm>
            <a:off x="1639888" y="4002089"/>
            <a:ext cx="1549400" cy="841375"/>
            <a:chOff x="640883" y="3982203"/>
            <a:chExt cx="1549400" cy="84226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3DD720F-7742-8841-9B67-C809E3BFDDBD}"/>
                </a:ext>
              </a:extLst>
            </p:cNvPr>
            <p:cNvSpPr txBox="1"/>
            <p:nvPr/>
          </p:nvSpPr>
          <p:spPr>
            <a:xfrm>
              <a:off x="640883" y="4362015"/>
              <a:ext cx="1549400" cy="462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x  +  </a:t>
              </a:r>
              <a:r>
                <a:rPr lang="en-US" b="1" dirty="0">
                  <a:solidFill>
                    <a:srgbClr val="0070C0"/>
                  </a:solidFill>
                  <a:latin typeface="+mj-lt"/>
                  <a:ea typeface="MS PGothic" pitchFamily="34" charset="-128"/>
                </a:rPr>
                <a:t>y</a:t>
              </a:r>
              <a:endParaRPr lang="en-US" b="1" baseline="-25000" dirty="0">
                <a:solidFill>
                  <a:srgbClr val="0070C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F5FE187-CC4D-A749-977B-6364A80E76EB}"/>
                </a:ext>
              </a:extLst>
            </p:cNvPr>
            <p:cNvSpPr txBox="1"/>
            <p:nvPr/>
          </p:nvSpPr>
          <p:spPr>
            <a:xfrm>
              <a:off x="893295" y="3990148"/>
              <a:ext cx="317500" cy="462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 </a:t>
              </a:r>
              <a:r>
                <a:rPr lang="en-US" b="1" dirty="0">
                  <a:latin typeface="+mj-lt"/>
                  <a:ea typeface="MS PGothic" pitchFamily="34" charset="-128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4D92556-1B13-524B-8072-595CC48C512A}"/>
                </a:ext>
              </a:extLst>
            </p:cNvPr>
            <p:cNvSpPr txBox="1"/>
            <p:nvPr/>
          </p:nvSpPr>
          <p:spPr>
            <a:xfrm>
              <a:off x="1579095" y="3982203"/>
              <a:ext cx="317500" cy="462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70C0"/>
                  </a:solidFill>
                  <a:latin typeface="+mj-lt"/>
                  <a:ea typeface="MS PGothic" pitchFamily="34" charset="-128"/>
                </a:rPr>
                <a:t>_</a:t>
              </a:r>
            </a:p>
          </p:txBody>
        </p:sp>
      </p:grpSp>
      <p:grpSp>
        <p:nvGrpSpPr>
          <p:cNvPr id="28683" name="Group 98">
            <a:extLst>
              <a:ext uri="{FF2B5EF4-FFF2-40B4-BE49-F238E27FC236}">
                <a16:creationId xmlns:a16="http://schemas.microsoft.com/office/drawing/2014/main" id="{0B95930B-E3BB-8B48-88C1-C0CDF747ED21}"/>
              </a:ext>
            </a:extLst>
          </p:cNvPr>
          <p:cNvGrpSpPr>
            <a:grpSpLocks/>
          </p:cNvGrpSpPr>
          <p:nvPr/>
        </p:nvGrpSpPr>
        <p:grpSpPr bwMode="auto">
          <a:xfrm>
            <a:off x="4011613" y="4016376"/>
            <a:ext cx="1549400" cy="835025"/>
            <a:chOff x="683427" y="3990224"/>
            <a:chExt cx="1549400" cy="833913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D6A8610-C15A-8F43-92EE-01700F53CEB1}"/>
                </a:ext>
              </a:extLst>
            </p:cNvPr>
            <p:cNvSpPr txBox="1"/>
            <p:nvPr/>
          </p:nvSpPr>
          <p:spPr>
            <a:xfrm>
              <a:off x="683427" y="4362790"/>
              <a:ext cx="1549400" cy="4613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x + </a:t>
              </a:r>
              <a:r>
                <a:rPr lang="en-US" b="1" dirty="0">
                  <a:solidFill>
                    <a:srgbClr val="0070C0"/>
                  </a:solidFill>
                  <a:latin typeface="+mj-lt"/>
                  <a:ea typeface="MS PGothic" pitchFamily="34" charset="-128"/>
                </a:rPr>
                <a:t>y</a:t>
              </a:r>
              <a:endParaRPr lang="en-US" b="1" baseline="-25000" dirty="0">
                <a:solidFill>
                  <a:srgbClr val="0070C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FB48B8B-FFD2-AB43-8202-6CF75DDE94C4}"/>
                </a:ext>
              </a:extLst>
            </p:cNvPr>
            <p:cNvSpPr txBox="1"/>
            <p:nvPr/>
          </p:nvSpPr>
          <p:spPr>
            <a:xfrm>
              <a:off x="1005689" y="3990224"/>
              <a:ext cx="317500" cy="4613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 </a:t>
              </a:r>
              <a:r>
                <a:rPr lang="en-US" b="1" dirty="0">
                  <a:latin typeface="+mj-lt"/>
                  <a:ea typeface="MS PGothic" pitchFamily="34" charset="-128"/>
                </a:rPr>
                <a:t> </a:t>
              </a:r>
            </a:p>
          </p:txBody>
        </p:sp>
      </p:grpSp>
      <p:grpSp>
        <p:nvGrpSpPr>
          <p:cNvPr id="28684" name="Group 102">
            <a:extLst>
              <a:ext uri="{FF2B5EF4-FFF2-40B4-BE49-F238E27FC236}">
                <a16:creationId xmlns:a16="http://schemas.microsoft.com/office/drawing/2014/main" id="{51D1E3C2-09D8-D24F-8343-B7A1A7DAFFD6}"/>
              </a:ext>
            </a:extLst>
          </p:cNvPr>
          <p:cNvGrpSpPr>
            <a:grpSpLocks/>
          </p:cNvGrpSpPr>
          <p:nvPr/>
        </p:nvGrpSpPr>
        <p:grpSpPr bwMode="auto">
          <a:xfrm>
            <a:off x="6315075" y="4006850"/>
            <a:ext cx="1549400" cy="850900"/>
            <a:chOff x="564681" y="3982203"/>
            <a:chExt cx="1549400" cy="851477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96C3AD0-9003-4A40-8351-00B8C32E8ABE}"/>
                </a:ext>
              </a:extLst>
            </p:cNvPr>
            <p:cNvSpPr txBox="1"/>
            <p:nvPr/>
          </p:nvSpPr>
          <p:spPr>
            <a:xfrm>
              <a:off x="564681" y="4371405"/>
              <a:ext cx="1549400" cy="462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70C0"/>
                  </a:solidFill>
                  <a:latin typeface="+mj-lt"/>
                  <a:ea typeface="MS PGothic" pitchFamily="34" charset="-128"/>
                </a:rPr>
                <a:t>x</a:t>
              </a: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 + y</a:t>
              </a:r>
              <a:endParaRPr lang="en-US" b="1" baseline="-25000" dirty="0">
                <a:solidFill>
                  <a:srgbClr val="FF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611D5CC-8160-6646-B60B-414E9AB758D4}"/>
                </a:ext>
              </a:extLst>
            </p:cNvPr>
            <p:cNvSpPr txBox="1"/>
            <p:nvPr/>
          </p:nvSpPr>
          <p:spPr>
            <a:xfrm>
              <a:off x="1415581" y="3982203"/>
              <a:ext cx="317500" cy="462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B3CB440-7DC1-FB46-B291-1D564E6D7AF4}"/>
              </a:ext>
            </a:extLst>
          </p:cNvPr>
          <p:cNvSpPr txBox="1"/>
          <p:nvPr/>
        </p:nvSpPr>
        <p:spPr>
          <a:xfrm>
            <a:off x="8504238" y="4365626"/>
            <a:ext cx="1549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latin typeface="+mj-lt"/>
                <a:ea typeface="MS PGothic" pitchFamily="34" charset="-128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 + y</a:t>
            </a:r>
            <a:endParaRPr lang="en-US" b="1" baseline="-25000" dirty="0">
              <a:solidFill>
                <a:srgbClr val="FF0000"/>
              </a:solidFill>
              <a:latin typeface="+mj-lt"/>
              <a:ea typeface="MS PGothic" pitchFamily="34" charset="-128"/>
            </a:endParaRPr>
          </a:p>
        </p:txBody>
      </p:sp>
      <p:grpSp>
        <p:nvGrpSpPr>
          <p:cNvPr id="28686" name="Group 83">
            <a:extLst>
              <a:ext uri="{FF2B5EF4-FFF2-40B4-BE49-F238E27FC236}">
                <a16:creationId xmlns:a16="http://schemas.microsoft.com/office/drawing/2014/main" id="{63890CF3-18F6-2D48-B91C-06DB2BFDF243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5737226"/>
            <a:ext cx="7497762" cy="461963"/>
            <a:chOff x="1221014" y="5736770"/>
            <a:chExt cx="7496941" cy="461667"/>
          </a:xfrm>
        </p:grpSpPr>
        <p:sp>
          <p:nvSpPr>
            <p:cNvPr id="28687" name="TextBox 86">
              <a:extLst>
                <a:ext uri="{FF2B5EF4-FFF2-40B4-BE49-F238E27FC236}">
                  <a16:creationId xmlns:a16="http://schemas.microsoft.com/office/drawing/2014/main" id="{60C6B786-0B43-F742-BA42-E66BC1DA3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1014" y="5736772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7</a:t>
              </a:r>
            </a:p>
          </p:txBody>
        </p:sp>
        <p:sp>
          <p:nvSpPr>
            <p:cNvPr id="28688" name="TextBox 91">
              <a:extLst>
                <a:ext uri="{FF2B5EF4-FFF2-40B4-BE49-F238E27FC236}">
                  <a16:creationId xmlns:a16="http://schemas.microsoft.com/office/drawing/2014/main" id="{A71FA871-11A1-814B-A8F8-B4BD51ED8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4738" y="5736771"/>
              <a:ext cx="5538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11</a:t>
              </a:r>
            </a:p>
          </p:txBody>
        </p:sp>
        <p:sp>
          <p:nvSpPr>
            <p:cNvPr id="28689" name="TextBox 92">
              <a:extLst>
                <a:ext uri="{FF2B5EF4-FFF2-40B4-BE49-F238E27FC236}">
                  <a16:creationId xmlns:a16="http://schemas.microsoft.com/office/drawing/2014/main" id="{914B4F62-0E96-B64C-8C5F-5139E3683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5510" y="5736771"/>
              <a:ext cx="5613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13</a:t>
              </a:r>
            </a:p>
          </p:txBody>
        </p:sp>
        <p:sp>
          <p:nvSpPr>
            <p:cNvPr id="28690" name="TextBox 93">
              <a:extLst>
                <a:ext uri="{FF2B5EF4-FFF2-40B4-BE49-F238E27FC236}">
                  <a16:creationId xmlns:a16="http://schemas.microsoft.com/office/drawing/2014/main" id="{D70A340F-62E2-FE4F-BA99-306264CB0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6583" y="5736770"/>
              <a:ext cx="5613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14</a:t>
              </a: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75CF9CD-DCDD-CE4E-89B6-543F87DCD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638"/>
            <a:ext cx="9144000" cy="685800"/>
          </a:xfrm>
        </p:spPr>
        <p:txBody>
          <a:bodyPr/>
          <a:lstStyle/>
          <a:p>
            <a:r>
              <a:rPr lang="en-US" altLang="en-US"/>
              <a:t>K-Maps for the 16 functions</a:t>
            </a:r>
          </a:p>
        </p:txBody>
      </p:sp>
      <p:grpSp>
        <p:nvGrpSpPr>
          <p:cNvPr id="29698" name="Group 1">
            <a:extLst>
              <a:ext uri="{FF2B5EF4-FFF2-40B4-BE49-F238E27FC236}">
                <a16:creationId xmlns:a16="http://schemas.microsoft.com/office/drawing/2014/main" id="{7AA8B0CD-5EA7-134E-A1AD-15B81426E46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016125"/>
            <a:ext cx="1828800" cy="1804988"/>
            <a:chOff x="1295400" y="2016125"/>
            <a:chExt cx="1828800" cy="1804988"/>
          </a:xfrm>
        </p:grpSpPr>
        <p:grpSp>
          <p:nvGrpSpPr>
            <p:cNvPr id="29721" name="Group 5">
              <a:extLst>
                <a:ext uri="{FF2B5EF4-FFF2-40B4-BE49-F238E27FC236}">
                  <a16:creationId xmlns:a16="http://schemas.microsoft.com/office/drawing/2014/main" id="{30F6D3E0-E409-1643-8E46-D56E7EFF03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016125"/>
              <a:ext cx="1828800" cy="1804988"/>
              <a:chOff x="3276600" y="2057400"/>
              <a:chExt cx="1828800" cy="1804988"/>
            </a:xfrm>
          </p:grpSpPr>
          <p:sp>
            <p:nvSpPr>
              <p:cNvPr id="29723" name="Rectangle 21">
                <a:extLst>
                  <a:ext uri="{FF2B5EF4-FFF2-40B4-BE49-F238E27FC236}">
                    <a16:creationId xmlns:a16="http://schemas.microsoft.com/office/drawing/2014/main" id="{FAF4047F-5784-BD4E-B77B-441121FB6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8588" y="2722563"/>
                <a:ext cx="1166812" cy="113982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29724" name="Line 4">
                <a:extLst>
                  <a:ext uri="{FF2B5EF4-FFF2-40B4-BE49-F238E27FC236}">
                    <a16:creationId xmlns:a16="http://schemas.microsoft.com/office/drawing/2014/main" id="{995A97FB-18C5-A74E-9D5F-C07DE3190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8588" y="3292475"/>
                <a:ext cx="1166812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5" name="Line 5">
                <a:extLst>
                  <a:ext uri="{FF2B5EF4-FFF2-40B4-BE49-F238E27FC236}">
                    <a16:creationId xmlns:a16="http://schemas.microsoft.com/office/drawing/2014/main" id="{B95C6AC8-A806-744D-95DF-1DB9DAFE1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8500" y="2722563"/>
                <a:ext cx="1588" cy="11398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6" name="Line 6">
                <a:extLst>
                  <a:ext uri="{FF2B5EF4-FFF2-40B4-BE49-F238E27FC236}">
                    <a16:creationId xmlns:a16="http://schemas.microsoft.com/office/drawing/2014/main" id="{2A2410E1-6AB2-FE40-BF0B-B454B58ED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8675" y="2152650"/>
                <a:ext cx="569913" cy="5699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7" name="Rectangle 9">
                <a:extLst>
                  <a:ext uri="{FF2B5EF4-FFF2-40B4-BE49-F238E27FC236}">
                    <a16:creationId xmlns:a16="http://schemas.microsoft.com/office/drawing/2014/main" id="{C7F29664-9208-3E41-A334-1914A0DDF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600" y="223361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28" name="Rectangle 13">
                <a:extLst>
                  <a:ext uri="{FF2B5EF4-FFF2-40B4-BE49-F238E27FC236}">
                    <a16:creationId xmlns:a16="http://schemas.microsoft.com/office/drawing/2014/main" id="{9B2E6DE8-C0CA-4B41-9F18-05CEA5A2E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125" y="2886075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29" name="Rectangle 14">
                <a:extLst>
                  <a:ext uri="{FF2B5EF4-FFF2-40B4-BE49-F238E27FC236}">
                    <a16:creationId xmlns:a16="http://schemas.microsoft.com/office/drawing/2014/main" id="{11F17017-A5CA-5F46-9FBB-BCB920763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838" y="3462338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0" name="Rectangle 15">
                <a:extLst>
                  <a:ext uri="{FF2B5EF4-FFF2-40B4-BE49-F238E27FC236}">
                    <a16:creationId xmlns:a16="http://schemas.microsoft.com/office/drawing/2014/main" id="{95598B71-D8F8-D941-9BC8-C8119F97A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125" y="24050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1" name="Rectangle 16">
                <a:extLst>
                  <a:ext uri="{FF2B5EF4-FFF2-40B4-BE49-F238E27FC236}">
                    <a16:creationId xmlns:a16="http://schemas.microsoft.com/office/drawing/2014/main" id="{4D18AFF8-23E9-4344-95FF-ABD10F223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24050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2" name="Rectangle 17">
                <a:extLst>
                  <a:ext uri="{FF2B5EF4-FFF2-40B4-BE49-F238E27FC236}">
                    <a16:creationId xmlns:a16="http://schemas.microsoft.com/office/drawing/2014/main" id="{BDB62839-6F00-C249-A325-5A95178BF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013" y="28702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3" name="Rectangle 19">
                <a:extLst>
                  <a:ext uri="{FF2B5EF4-FFF2-40B4-BE49-F238E27FC236}">
                    <a16:creationId xmlns:a16="http://schemas.microsoft.com/office/drawing/2014/main" id="{39547647-061E-D54F-800D-EE8FD9527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28702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4" name="Rectangle 21">
                <a:extLst>
                  <a:ext uri="{FF2B5EF4-FFF2-40B4-BE49-F238E27FC236}">
                    <a16:creationId xmlns:a16="http://schemas.microsoft.com/office/drawing/2014/main" id="{A462A22D-A7F4-F847-B22F-8A4BA5348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34178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5" name="Rectangle 23">
                <a:extLst>
                  <a:ext uri="{FF2B5EF4-FFF2-40B4-BE49-F238E27FC236}">
                    <a16:creationId xmlns:a16="http://schemas.microsoft.com/office/drawing/2014/main" id="{3B1518EB-F949-D140-B2FC-B25380136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013" y="34178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6" name="Rectangle 49">
                <a:extLst>
                  <a:ext uri="{FF2B5EF4-FFF2-40B4-BE49-F238E27FC236}">
                    <a16:creationId xmlns:a16="http://schemas.microsoft.com/office/drawing/2014/main" id="{2D89F7A5-81B1-004D-9487-A37DA75B4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338" y="2057400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2CD1CE5-D793-044F-8D05-6B8EF90932BF}"/>
                </a:ext>
              </a:extLst>
            </p:cNvPr>
            <p:cNvSpPr/>
            <p:nvPr/>
          </p:nvSpPr>
          <p:spPr bwMode="auto">
            <a:xfrm rot="16200000">
              <a:off x="2053432" y="2755106"/>
              <a:ext cx="984250" cy="1014413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29699" name="TextBox 2">
            <a:extLst>
              <a:ext uri="{FF2B5EF4-FFF2-40B4-BE49-F238E27FC236}">
                <a16:creationId xmlns:a16="http://schemas.microsoft.com/office/drawing/2014/main" id="{8346A4DA-21E4-F24B-9972-4320EB9FD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738" y="4254501"/>
            <a:ext cx="1439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constant 0</a:t>
            </a:r>
          </a:p>
        </p:txBody>
      </p:sp>
      <p:grpSp>
        <p:nvGrpSpPr>
          <p:cNvPr id="29700" name="Group 24">
            <a:extLst>
              <a:ext uri="{FF2B5EF4-FFF2-40B4-BE49-F238E27FC236}">
                <a16:creationId xmlns:a16="http://schemas.microsoft.com/office/drawing/2014/main" id="{CF8BD492-A48F-8B46-B074-486E8BE9DA36}"/>
              </a:ext>
            </a:extLst>
          </p:cNvPr>
          <p:cNvGrpSpPr>
            <a:grpSpLocks/>
          </p:cNvGrpSpPr>
          <p:nvPr/>
        </p:nvGrpSpPr>
        <p:grpSpPr bwMode="auto">
          <a:xfrm>
            <a:off x="6302375" y="1949450"/>
            <a:ext cx="1828800" cy="1804988"/>
            <a:chOff x="1295400" y="2016125"/>
            <a:chExt cx="1828800" cy="1804988"/>
          </a:xfrm>
        </p:grpSpPr>
        <p:grpSp>
          <p:nvGrpSpPr>
            <p:cNvPr id="29705" name="Group 5">
              <a:extLst>
                <a:ext uri="{FF2B5EF4-FFF2-40B4-BE49-F238E27FC236}">
                  <a16:creationId xmlns:a16="http://schemas.microsoft.com/office/drawing/2014/main" id="{91D65476-E6AF-2548-868F-5931E52B5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016125"/>
              <a:ext cx="1828800" cy="1804988"/>
              <a:chOff x="3276600" y="2057400"/>
              <a:chExt cx="1828800" cy="1804988"/>
            </a:xfrm>
          </p:grpSpPr>
          <p:sp>
            <p:nvSpPr>
              <p:cNvPr id="29707" name="Rectangle 21">
                <a:extLst>
                  <a:ext uri="{FF2B5EF4-FFF2-40B4-BE49-F238E27FC236}">
                    <a16:creationId xmlns:a16="http://schemas.microsoft.com/office/drawing/2014/main" id="{FA37B141-FEA3-984D-B936-46E32D527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8588" y="2722563"/>
                <a:ext cx="1166812" cy="113982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29708" name="Line 4">
                <a:extLst>
                  <a:ext uri="{FF2B5EF4-FFF2-40B4-BE49-F238E27FC236}">
                    <a16:creationId xmlns:a16="http://schemas.microsoft.com/office/drawing/2014/main" id="{2AB6A588-4665-6440-A7EF-2AF4EE4C7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8588" y="3292475"/>
                <a:ext cx="1166812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Line 5">
                <a:extLst>
                  <a:ext uri="{FF2B5EF4-FFF2-40B4-BE49-F238E27FC236}">
                    <a16:creationId xmlns:a16="http://schemas.microsoft.com/office/drawing/2014/main" id="{EFF410F1-B577-9740-9225-E2333C8EA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8500" y="2722563"/>
                <a:ext cx="1588" cy="11398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0" name="Line 6">
                <a:extLst>
                  <a:ext uri="{FF2B5EF4-FFF2-40B4-BE49-F238E27FC236}">
                    <a16:creationId xmlns:a16="http://schemas.microsoft.com/office/drawing/2014/main" id="{B7E2B1B3-6D92-8C4D-A82D-27AEF0DB0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8675" y="2152650"/>
                <a:ext cx="569913" cy="5699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Rectangle 9">
                <a:extLst>
                  <a:ext uri="{FF2B5EF4-FFF2-40B4-BE49-F238E27FC236}">
                    <a16:creationId xmlns:a16="http://schemas.microsoft.com/office/drawing/2014/main" id="{AA6B5E3F-0E18-0848-B457-4C4231F25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600" y="223361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2" name="Rectangle 13">
                <a:extLst>
                  <a:ext uri="{FF2B5EF4-FFF2-40B4-BE49-F238E27FC236}">
                    <a16:creationId xmlns:a16="http://schemas.microsoft.com/office/drawing/2014/main" id="{9E06CAF0-BDFF-6D41-8DDB-A92B99477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125" y="2886075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3" name="Rectangle 14">
                <a:extLst>
                  <a:ext uri="{FF2B5EF4-FFF2-40B4-BE49-F238E27FC236}">
                    <a16:creationId xmlns:a16="http://schemas.microsoft.com/office/drawing/2014/main" id="{62F96687-6EC2-5B42-A436-8B4009EE7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838" y="3462338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4" name="Rectangle 15">
                <a:extLst>
                  <a:ext uri="{FF2B5EF4-FFF2-40B4-BE49-F238E27FC236}">
                    <a16:creationId xmlns:a16="http://schemas.microsoft.com/office/drawing/2014/main" id="{16997999-D919-3549-BD7A-6FDC2BCB8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125" y="24050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5" name="Rectangle 16">
                <a:extLst>
                  <a:ext uri="{FF2B5EF4-FFF2-40B4-BE49-F238E27FC236}">
                    <a16:creationId xmlns:a16="http://schemas.microsoft.com/office/drawing/2014/main" id="{8731A04A-7E5C-9144-943A-701D7A75B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24050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6" name="Rectangle 17">
                <a:extLst>
                  <a:ext uri="{FF2B5EF4-FFF2-40B4-BE49-F238E27FC236}">
                    <a16:creationId xmlns:a16="http://schemas.microsoft.com/office/drawing/2014/main" id="{D055F708-96A7-5242-A28D-0782D4762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013" y="28702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7" name="Rectangle 19">
                <a:extLst>
                  <a:ext uri="{FF2B5EF4-FFF2-40B4-BE49-F238E27FC236}">
                    <a16:creationId xmlns:a16="http://schemas.microsoft.com/office/drawing/2014/main" id="{E0A28D17-3D00-1244-B7BE-A8A32161B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28702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8" name="Rectangle 21">
                <a:extLst>
                  <a:ext uri="{FF2B5EF4-FFF2-40B4-BE49-F238E27FC236}">
                    <a16:creationId xmlns:a16="http://schemas.microsoft.com/office/drawing/2014/main" id="{D7EA5699-A6A0-974D-8560-9296A7747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34178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9" name="Rectangle 23">
                <a:extLst>
                  <a:ext uri="{FF2B5EF4-FFF2-40B4-BE49-F238E27FC236}">
                    <a16:creationId xmlns:a16="http://schemas.microsoft.com/office/drawing/2014/main" id="{725ACD79-22A8-D448-A451-A46C9E4A3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013" y="34178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20" name="Rectangle 49">
                <a:extLst>
                  <a:ext uri="{FF2B5EF4-FFF2-40B4-BE49-F238E27FC236}">
                    <a16:creationId xmlns:a16="http://schemas.microsoft.com/office/drawing/2014/main" id="{AEE251C2-07DF-3743-8E9B-2220AD1E8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338" y="2057400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9475F9C-9E49-1E47-A75B-3B7D513D0809}"/>
                </a:ext>
              </a:extLst>
            </p:cNvPr>
            <p:cNvSpPr/>
            <p:nvPr/>
          </p:nvSpPr>
          <p:spPr bwMode="auto">
            <a:xfrm rot="16200000">
              <a:off x="2053432" y="2755106"/>
              <a:ext cx="984250" cy="1014413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29701" name="TextBox 2">
            <a:extLst>
              <a:ext uri="{FF2B5EF4-FFF2-40B4-BE49-F238E27FC236}">
                <a16:creationId xmlns:a16="http://schemas.microsoft.com/office/drawing/2014/main" id="{1CA8CEC6-594E-2B41-96B7-79D99EE7B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6" y="4254501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constant 1</a:t>
            </a:r>
          </a:p>
        </p:txBody>
      </p:sp>
      <p:grpSp>
        <p:nvGrpSpPr>
          <p:cNvPr id="29702" name="Group 38">
            <a:extLst>
              <a:ext uri="{FF2B5EF4-FFF2-40B4-BE49-F238E27FC236}">
                <a16:creationId xmlns:a16="http://schemas.microsoft.com/office/drawing/2014/main" id="{152A9615-476C-9940-83DE-618E7F154FA7}"/>
              </a:ext>
            </a:extLst>
          </p:cNvPr>
          <p:cNvGrpSpPr>
            <a:grpSpLocks/>
          </p:cNvGrpSpPr>
          <p:nvPr/>
        </p:nvGrpSpPr>
        <p:grpSpPr bwMode="auto">
          <a:xfrm>
            <a:off x="3219451" y="5729289"/>
            <a:ext cx="4657725" cy="471487"/>
            <a:chOff x="1299754" y="5736771"/>
            <a:chExt cx="4657531" cy="471486"/>
          </a:xfrm>
        </p:grpSpPr>
        <p:sp>
          <p:nvSpPr>
            <p:cNvPr id="29703" name="TextBox 39">
              <a:extLst>
                <a:ext uri="{FF2B5EF4-FFF2-40B4-BE49-F238E27FC236}">
                  <a16:creationId xmlns:a16="http://schemas.microsoft.com/office/drawing/2014/main" id="{990F1DBA-BD5A-1E4D-9DB2-15A57A457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9754" y="5746592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0</a:t>
              </a:r>
            </a:p>
          </p:txBody>
        </p:sp>
        <p:sp>
          <p:nvSpPr>
            <p:cNvPr id="29704" name="TextBox 42">
              <a:extLst>
                <a:ext uri="{FF2B5EF4-FFF2-40B4-BE49-F238E27FC236}">
                  <a16:creationId xmlns:a16="http://schemas.microsoft.com/office/drawing/2014/main" id="{0543CA52-0CD1-F944-99F3-D040B257B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913" y="5736771"/>
              <a:ext cx="5613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15</a:t>
              </a: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4CDDD86D-D934-0247-A314-01E0E1D1D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639"/>
            <a:ext cx="9144000" cy="1201737"/>
          </a:xfrm>
        </p:spPr>
        <p:txBody>
          <a:bodyPr/>
          <a:lstStyle/>
          <a:p>
            <a:r>
              <a:rPr lang="en-US" altLang="en-US"/>
              <a:t>These are not valid groupings,</a:t>
            </a:r>
            <a:br>
              <a:rPr lang="en-US" altLang="en-US"/>
            </a:br>
            <a:r>
              <a:rPr lang="en-US" altLang="en-US"/>
              <a:t>but they correspond to XOR and XNOR</a:t>
            </a:r>
          </a:p>
        </p:txBody>
      </p:sp>
      <p:grpSp>
        <p:nvGrpSpPr>
          <p:cNvPr id="30722" name="Group 1">
            <a:extLst>
              <a:ext uri="{FF2B5EF4-FFF2-40B4-BE49-F238E27FC236}">
                <a16:creationId xmlns:a16="http://schemas.microsoft.com/office/drawing/2014/main" id="{CBDCF809-AB74-C048-9201-E7E410F05139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362200"/>
            <a:ext cx="1828800" cy="1849438"/>
            <a:chOff x="1371600" y="2362200"/>
            <a:chExt cx="1828800" cy="1849438"/>
          </a:xfrm>
        </p:grpSpPr>
        <p:grpSp>
          <p:nvGrpSpPr>
            <p:cNvPr id="30740" name="Group 6">
              <a:extLst>
                <a:ext uri="{FF2B5EF4-FFF2-40B4-BE49-F238E27FC236}">
                  <a16:creationId xmlns:a16="http://schemas.microsoft.com/office/drawing/2014/main" id="{93B068CE-1C3F-FD42-BD4A-CD67CA45A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2362200"/>
              <a:ext cx="1828800" cy="1804988"/>
              <a:chOff x="1968500" y="2362200"/>
              <a:chExt cx="1828800" cy="1804988"/>
            </a:xfrm>
          </p:grpSpPr>
          <p:sp>
            <p:nvSpPr>
              <p:cNvPr id="30742" name="Rectangle 3">
                <a:extLst>
                  <a:ext uri="{FF2B5EF4-FFF2-40B4-BE49-F238E27FC236}">
                    <a16:creationId xmlns:a16="http://schemas.microsoft.com/office/drawing/2014/main" id="{D95EDAB5-4E95-F845-851C-1F2C3F7DA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488" y="3027363"/>
                <a:ext cx="1166812" cy="113982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30743" name="Line 4">
                <a:extLst>
                  <a:ext uri="{FF2B5EF4-FFF2-40B4-BE49-F238E27FC236}">
                    <a16:creationId xmlns:a16="http://schemas.microsoft.com/office/drawing/2014/main" id="{7E031BCF-87A1-A74A-977E-1E8EB9064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0488" y="3597275"/>
                <a:ext cx="1166812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4" name="Line 5">
                <a:extLst>
                  <a:ext uri="{FF2B5EF4-FFF2-40B4-BE49-F238E27FC236}">
                    <a16:creationId xmlns:a16="http://schemas.microsoft.com/office/drawing/2014/main" id="{324F8926-85BB-CD4B-BC63-FED71EE87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0400" y="3027363"/>
                <a:ext cx="1588" cy="11398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5" name="Line 6">
                <a:extLst>
                  <a:ext uri="{FF2B5EF4-FFF2-40B4-BE49-F238E27FC236}">
                    <a16:creationId xmlns:a16="http://schemas.microsoft.com/office/drawing/2014/main" id="{395738DA-2B51-284B-8CA4-8A2E620B4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2457450"/>
                <a:ext cx="569913" cy="5699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6" name="Rectangle 9">
                <a:extLst>
                  <a:ext uri="{FF2B5EF4-FFF2-40B4-BE49-F238E27FC236}">
                    <a16:creationId xmlns:a16="http://schemas.microsoft.com/office/drawing/2014/main" id="{C9C595BE-96FF-9B4F-97E1-5CFF7E3BF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500" y="253841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47" name="Rectangle 13">
                <a:extLst>
                  <a:ext uri="{FF2B5EF4-FFF2-40B4-BE49-F238E27FC236}">
                    <a16:creationId xmlns:a16="http://schemas.microsoft.com/office/drawing/2014/main" id="{AAD89BE6-6E08-1F44-AA19-8E1941799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025" y="3190875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48" name="Rectangle 14">
                <a:extLst>
                  <a:ext uri="{FF2B5EF4-FFF2-40B4-BE49-F238E27FC236}">
                    <a16:creationId xmlns:a16="http://schemas.microsoft.com/office/drawing/2014/main" id="{69D4D193-6CE8-D640-ACBA-30C9A999D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4738" y="3767138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49" name="Rectangle 15">
                <a:extLst>
                  <a:ext uri="{FF2B5EF4-FFF2-40B4-BE49-F238E27FC236}">
                    <a16:creationId xmlns:a16="http://schemas.microsoft.com/office/drawing/2014/main" id="{5B8F6A1F-9B56-ED45-8C8C-70B361798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025" y="27098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50" name="Rectangle 16">
                <a:extLst>
                  <a:ext uri="{FF2B5EF4-FFF2-40B4-BE49-F238E27FC236}">
                    <a16:creationId xmlns:a16="http://schemas.microsoft.com/office/drawing/2014/main" id="{71D51F5D-55E6-804F-8A51-F0C641BA0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27098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51" name="Rectangle 17">
                <a:extLst>
                  <a:ext uri="{FF2B5EF4-FFF2-40B4-BE49-F238E27FC236}">
                    <a16:creationId xmlns:a16="http://schemas.microsoft.com/office/drawing/2014/main" id="{0BD4FCFB-3E25-E847-AD7F-8FE4D8A77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913" y="31750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52" name="Rectangle 19">
                <a:extLst>
                  <a:ext uri="{FF2B5EF4-FFF2-40B4-BE49-F238E27FC236}">
                    <a16:creationId xmlns:a16="http://schemas.microsoft.com/office/drawing/2014/main" id="{C454DC61-8CAB-B746-93BC-0CB40E33B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31750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53" name="Rectangle 21">
                <a:extLst>
                  <a:ext uri="{FF2B5EF4-FFF2-40B4-BE49-F238E27FC236}">
                    <a16:creationId xmlns:a16="http://schemas.microsoft.com/office/drawing/2014/main" id="{B4B01709-F8EE-084A-8259-04EC4CA44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37226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54" name="Rectangle 23">
                <a:extLst>
                  <a:ext uri="{FF2B5EF4-FFF2-40B4-BE49-F238E27FC236}">
                    <a16:creationId xmlns:a16="http://schemas.microsoft.com/office/drawing/2014/main" id="{C33F5E92-6BD2-BF43-BE5C-C925AD410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913" y="37226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55" name="Rectangle 49">
                <a:extLst>
                  <a:ext uri="{FF2B5EF4-FFF2-40B4-BE49-F238E27FC236}">
                    <a16:creationId xmlns:a16="http://schemas.microsoft.com/office/drawing/2014/main" id="{48BB8A31-8751-5841-A437-FB75F772A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238" y="2362200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EB8EA636-4BAD-D341-B6B3-02D12583BA50}"/>
                </a:ext>
              </a:extLst>
            </p:cNvPr>
            <p:cNvSpPr/>
            <p:nvPr/>
          </p:nvSpPr>
          <p:spPr bwMode="auto">
            <a:xfrm rot="18900000">
              <a:off x="2397125" y="2981325"/>
              <a:ext cx="422275" cy="1230313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</p:grpSp>
      <p:grpSp>
        <p:nvGrpSpPr>
          <p:cNvPr id="30723" name="Group 2">
            <a:extLst>
              <a:ext uri="{FF2B5EF4-FFF2-40B4-BE49-F238E27FC236}">
                <a16:creationId xmlns:a16="http://schemas.microsoft.com/office/drawing/2014/main" id="{28B165CE-2F22-AF4B-AF4E-C77615B89F5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362201"/>
            <a:ext cx="1828800" cy="1833563"/>
            <a:chOff x="5715000" y="2362200"/>
            <a:chExt cx="1828800" cy="1833563"/>
          </a:xfrm>
        </p:grpSpPr>
        <p:grpSp>
          <p:nvGrpSpPr>
            <p:cNvPr id="30724" name="Group 26">
              <a:extLst>
                <a:ext uri="{FF2B5EF4-FFF2-40B4-BE49-F238E27FC236}">
                  <a16:creationId xmlns:a16="http://schemas.microsoft.com/office/drawing/2014/main" id="{CA4F0289-FFEA-2F4A-917A-A73166EEB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62200"/>
              <a:ext cx="1828800" cy="1804988"/>
              <a:chOff x="5129213" y="2362200"/>
              <a:chExt cx="1828800" cy="1804988"/>
            </a:xfrm>
          </p:grpSpPr>
          <p:sp>
            <p:nvSpPr>
              <p:cNvPr id="30726" name="Rectangle 21">
                <a:extLst>
                  <a:ext uri="{FF2B5EF4-FFF2-40B4-BE49-F238E27FC236}">
                    <a16:creationId xmlns:a16="http://schemas.microsoft.com/office/drawing/2014/main" id="{3B078A62-A6B1-DC47-B0A1-DDECB4939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3027363"/>
                <a:ext cx="1166813" cy="113982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30727" name="Line 4">
                <a:extLst>
                  <a:ext uri="{FF2B5EF4-FFF2-40B4-BE49-F238E27FC236}">
                    <a16:creationId xmlns:a16="http://schemas.microsoft.com/office/drawing/2014/main" id="{C5C0EBD6-18A4-F249-9EB4-9B7C27DDE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91200" y="3597275"/>
                <a:ext cx="1166813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8" name="Line 5">
                <a:extLst>
                  <a:ext uri="{FF2B5EF4-FFF2-40B4-BE49-F238E27FC236}">
                    <a16:creationId xmlns:a16="http://schemas.microsoft.com/office/drawing/2014/main" id="{4E0DCD21-C927-C44A-9504-E33FE7443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61113" y="3027363"/>
                <a:ext cx="1587" cy="11398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9" name="Line 6">
                <a:extLst>
                  <a:ext uri="{FF2B5EF4-FFF2-40B4-BE49-F238E27FC236}">
                    <a16:creationId xmlns:a16="http://schemas.microsoft.com/office/drawing/2014/main" id="{2ADF59AD-EF22-A440-807C-420CEC17D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1288" y="2457450"/>
                <a:ext cx="569912" cy="5699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0" name="Rectangle 9">
                <a:extLst>
                  <a:ext uri="{FF2B5EF4-FFF2-40B4-BE49-F238E27FC236}">
                    <a16:creationId xmlns:a16="http://schemas.microsoft.com/office/drawing/2014/main" id="{CECD912F-8B05-E04E-B779-65F377BAA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9213" y="2538413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y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1" name="Rectangle 13">
                <a:extLst>
                  <a:ext uri="{FF2B5EF4-FFF2-40B4-BE49-F238E27FC236}">
                    <a16:creationId xmlns:a16="http://schemas.microsoft.com/office/drawing/2014/main" id="{8664B64B-5CB2-5840-A845-3E036D24D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738" y="3190875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2" name="Rectangle 14">
                <a:extLst>
                  <a:ext uri="{FF2B5EF4-FFF2-40B4-BE49-F238E27FC236}">
                    <a16:creationId xmlns:a16="http://schemas.microsoft.com/office/drawing/2014/main" id="{F7411BA8-F67E-6642-A4C6-2BF2C8695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5450" y="3767138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3" name="Rectangle 15">
                <a:extLst>
                  <a:ext uri="{FF2B5EF4-FFF2-40B4-BE49-F238E27FC236}">
                    <a16:creationId xmlns:a16="http://schemas.microsoft.com/office/drawing/2014/main" id="{399B2EA0-FBFF-8C4B-A4E5-00B6E879E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7738" y="27098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4" name="Rectangle 16">
                <a:extLst>
                  <a:ext uri="{FF2B5EF4-FFF2-40B4-BE49-F238E27FC236}">
                    <a16:creationId xmlns:a16="http://schemas.microsoft.com/office/drawing/2014/main" id="{9C95F70E-CB0C-7941-8B3C-CBBA78AE0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5588" y="27098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5" name="Rectangle 17">
                <a:extLst>
                  <a:ext uri="{FF2B5EF4-FFF2-40B4-BE49-F238E27FC236}">
                    <a16:creationId xmlns:a16="http://schemas.microsoft.com/office/drawing/2014/main" id="{0C11308A-B3FD-3B44-93A9-0BFE0D727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25" y="31750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6" name="Rectangle 19">
                <a:extLst>
                  <a:ext uri="{FF2B5EF4-FFF2-40B4-BE49-F238E27FC236}">
                    <a16:creationId xmlns:a16="http://schemas.microsoft.com/office/drawing/2014/main" id="{8F0C4A31-B1B2-284D-9BB4-EB46CD06D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5588" y="31750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7" name="Rectangle 21">
                <a:extLst>
                  <a:ext uri="{FF2B5EF4-FFF2-40B4-BE49-F238E27FC236}">
                    <a16:creationId xmlns:a16="http://schemas.microsoft.com/office/drawing/2014/main" id="{3D17BF48-E7E1-AA48-8121-910A683CA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5588" y="37226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8" name="Rectangle 23">
                <a:extLst>
                  <a:ext uri="{FF2B5EF4-FFF2-40B4-BE49-F238E27FC236}">
                    <a16:creationId xmlns:a16="http://schemas.microsoft.com/office/drawing/2014/main" id="{2A21FE06-82C4-104A-B4F8-FCAD035B6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25" y="37226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9" name="Rectangle 49">
                <a:extLst>
                  <a:ext uri="{FF2B5EF4-FFF2-40B4-BE49-F238E27FC236}">
                    <a16:creationId xmlns:a16="http://schemas.microsoft.com/office/drawing/2014/main" id="{E97F5109-3DEE-4149-BAF5-093539B4D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950" y="2362200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36B8606-DDAE-AB4A-A449-03F401434895}"/>
                </a:ext>
              </a:extLst>
            </p:cNvPr>
            <p:cNvSpPr/>
            <p:nvPr/>
          </p:nvSpPr>
          <p:spPr bwMode="auto">
            <a:xfrm rot="13487891">
              <a:off x="6751638" y="2965450"/>
              <a:ext cx="422275" cy="1230313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78DB5C4-F808-2043-8C70-E948D1E0E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639"/>
            <a:ext cx="9144000" cy="1201737"/>
          </a:xfrm>
        </p:spPr>
        <p:txBody>
          <a:bodyPr/>
          <a:lstStyle/>
          <a:p>
            <a:r>
              <a:rPr lang="en-US" altLang="en-US"/>
              <a:t>These are not valid groupings,</a:t>
            </a:r>
            <a:br>
              <a:rPr lang="en-US" altLang="en-US"/>
            </a:br>
            <a:r>
              <a:rPr lang="en-US" altLang="en-US"/>
              <a:t>but they correspond to XOR and XNOR</a:t>
            </a:r>
          </a:p>
        </p:txBody>
      </p:sp>
      <p:grpSp>
        <p:nvGrpSpPr>
          <p:cNvPr id="31746" name="Group 6">
            <a:extLst>
              <a:ext uri="{FF2B5EF4-FFF2-40B4-BE49-F238E27FC236}">
                <a16:creationId xmlns:a16="http://schemas.microsoft.com/office/drawing/2014/main" id="{6FB6669D-3F4A-374C-8E70-C735DA64907C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362200"/>
            <a:ext cx="1828800" cy="1804988"/>
            <a:chOff x="1968500" y="2362200"/>
            <a:chExt cx="1828800" cy="1804988"/>
          </a:xfrm>
        </p:grpSpPr>
        <p:sp>
          <p:nvSpPr>
            <p:cNvPr id="31771" name="Rectangle 3">
              <a:extLst>
                <a:ext uri="{FF2B5EF4-FFF2-40B4-BE49-F238E27FC236}">
                  <a16:creationId xmlns:a16="http://schemas.microsoft.com/office/drawing/2014/main" id="{00A331CD-6E99-474E-8251-C931F7282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488" y="30273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31772" name="Line 4">
              <a:extLst>
                <a:ext uri="{FF2B5EF4-FFF2-40B4-BE49-F238E27FC236}">
                  <a16:creationId xmlns:a16="http://schemas.microsoft.com/office/drawing/2014/main" id="{323D981F-A798-5140-AAC0-4917F4EDE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0488" y="35972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5">
              <a:extLst>
                <a:ext uri="{FF2B5EF4-FFF2-40B4-BE49-F238E27FC236}">
                  <a16:creationId xmlns:a16="http://schemas.microsoft.com/office/drawing/2014/main" id="{DFA56022-BAE8-8D41-A495-991E22E7A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0400" y="30273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6">
              <a:extLst>
                <a:ext uri="{FF2B5EF4-FFF2-40B4-BE49-F238E27FC236}">
                  <a16:creationId xmlns:a16="http://schemas.microsoft.com/office/drawing/2014/main" id="{BEA51EC6-2AE3-3245-B4BA-AA0B3045D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575" y="24574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9">
              <a:extLst>
                <a:ext uri="{FF2B5EF4-FFF2-40B4-BE49-F238E27FC236}">
                  <a16:creationId xmlns:a16="http://schemas.microsoft.com/office/drawing/2014/main" id="{2567D166-937C-9E4B-B01A-76A93B54F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25384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76" name="Rectangle 13">
              <a:extLst>
                <a:ext uri="{FF2B5EF4-FFF2-40B4-BE49-F238E27FC236}">
                  <a16:creationId xmlns:a16="http://schemas.microsoft.com/office/drawing/2014/main" id="{B8FBE84C-BCAD-6644-BD9B-76BB566EC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5" y="31908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77" name="Rectangle 14">
              <a:extLst>
                <a:ext uri="{FF2B5EF4-FFF2-40B4-BE49-F238E27FC236}">
                  <a16:creationId xmlns:a16="http://schemas.microsoft.com/office/drawing/2014/main" id="{79196407-C15B-8A4F-8B06-A6FAAFC37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738" y="37671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78" name="Rectangle 15">
              <a:extLst>
                <a:ext uri="{FF2B5EF4-FFF2-40B4-BE49-F238E27FC236}">
                  <a16:creationId xmlns:a16="http://schemas.microsoft.com/office/drawing/2014/main" id="{30C1AE57-B5CE-A543-95D0-550C12AB2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025" y="27098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79" name="Rectangle 16">
              <a:extLst>
                <a:ext uri="{FF2B5EF4-FFF2-40B4-BE49-F238E27FC236}">
                  <a16:creationId xmlns:a16="http://schemas.microsoft.com/office/drawing/2014/main" id="{A20569C8-CCEE-8348-A1CF-8579DF822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7098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80" name="Rectangle 17">
              <a:extLst>
                <a:ext uri="{FF2B5EF4-FFF2-40B4-BE49-F238E27FC236}">
                  <a16:creationId xmlns:a16="http://schemas.microsoft.com/office/drawing/2014/main" id="{53F382CB-3EC3-2940-86A6-B7EFAA1C9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913" y="31750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81" name="Rectangle 19">
              <a:extLst>
                <a:ext uri="{FF2B5EF4-FFF2-40B4-BE49-F238E27FC236}">
                  <a16:creationId xmlns:a16="http://schemas.microsoft.com/office/drawing/2014/main" id="{6DDF2EA7-FD3A-4949-BD85-8D9E97579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31750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82" name="Rectangle 21">
              <a:extLst>
                <a:ext uri="{FF2B5EF4-FFF2-40B4-BE49-F238E27FC236}">
                  <a16:creationId xmlns:a16="http://schemas.microsoft.com/office/drawing/2014/main" id="{1A46BE5D-7ED4-7C4F-8980-C50B63CA2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37226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83" name="Rectangle 23">
              <a:extLst>
                <a:ext uri="{FF2B5EF4-FFF2-40B4-BE49-F238E27FC236}">
                  <a16:creationId xmlns:a16="http://schemas.microsoft.com/office/drawing/2014/main" id="{7C9F5C07-7375-5C4D-8654-063C07F1B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913" y="37226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84" name="Rectangle 49">
              <a:extLst>
                <a:ext uri="{FF2B5EF4-FFF2-40B4-BE49-F238E27FC236}">
                  <a16:creationId xmlns:a16="http://schemas.microsoft.com/office/drawing/2014/main" id="{3AFDA614-5E69-0C47-B56C-6BC4C9F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238" y="23622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31747" name="Group 26">
            <a:extLst>
              <a:ext uri="{FF2B5EF4-FFF2-40B4-BE49-F238E27FC236}">
                <a16:creationId xmlns:a16="http://schemas.microsoft.com/office/drawing/2014/main" id="{480384AE-8E63-0F41-929A-53C09A6B271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362200"/>
            <a:ext cx="1828800" cy="1804988"/>
            <a:chOff x="5129213" y="2362200"/>
            <a:chExt cx="1828800" cy="1804988"/>
          </a:xfrm>
        </p:grpSpPr>
        <p:sp>
          <p:nvSpPr>
            <p:cNvPr id="31757" name="Rectangle 21">
              <a:extLst>
                <a:ext uri="{FF2B5EF4-FFF2-40B4-BE49-F238E27FC236}">
                  <a16:creationId xmlns:a16="http://schemas.microsoft.com/office/drawing/2014/main" id="{6E8075B9-333F-D844-B640-8B97FFF2D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0273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31758" name="Line 4">
              <a:extLst>
                <a:ext uri="{FF2B5EF4-FFF2-40B4-BE49-F238E27FC236}">
                  <a16:creationId xmlns:a16="http://schemas.microsoft.com/office/drawing/2014/main" id="{5E88C804-2160-854D-93DC-CCC75671E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35972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5">
              <a:extLst>
                <a:ext uri="{FF2B5EF4-FFF2-40B4-BE49-F238E27FC236}">
                  <a16:creationId xmlns:a16="http://schemas.microsoft.com/office/drawing/2014/main" id="{249DC0AB-EE16-4441-8212-46EC4CF04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1113" y="30273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6">
              <a:extLst>
                <a:ext uri="{FF2B5EF4-FFF2-40B4-BE49-F238E27FC236}">
                  <a16:creationId xmlns:a16="http://schemas.microsoft.com/office/drawing/2014/main" id="{EB6902C4-EA18-734B-9079-517F084B8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288" y="24574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Rectangle 9">
              <a:extLst>
                <a:ext uri="{FF2B5EF4-FFF2-40B4-BE49-F238E27FC236}">
                  <a16:creationId xmlns:a16="http://schemas.microsoft.com/office/drawing/2014/main" id="{9A353A50-5D38-D64C-810C-0CB9592E4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2538413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2" name="Rectangle 13">
              <a:extLst>
                <a:ext uri="{FF2B5EF4-FFF2-40B4-BE49-F238E27FC236}">
                  <a16:creationId xmlns:a16="http://schemas.microsoft.com/office/drawing/2014/main" id="{CCBFEB99-1783-8C42-A9E6-0E48542FA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738" y="31908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3" name="Rectangle 14">
              <a:extLst>
                <a:ext uri="{FF2B5EF4-FFF2-40B4-BE49-F238E27FC236}">
                  <a16:creationId xmlns:a16="http://schemas.microsoft.com/office/drawing/2014/main" id="{A96B3DE8-3BA8-2049-A7B4-3B1D3B6C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7671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4" name="Rectangle 15">
              <a:extLst>
                <a:ext uri="{FF2B5EF4-FFF2-40B4-BE49-F238E27FC236}">
                  <a16:creationId xmlns:a16="http://schemas.microsoft.com/office/drawing/2014/main" id="{85731832-7EAA-FD49-BBA4-0C47DF2C9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738" y="27098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5" name="Rectangle 16">
              <a:extLst>
                <a:ext uri="{FF2B5EF4-FFF2-40B4-BE49-F238E27FC236}">
                  <a16:creationId xmlns:a16="http://schemas.microsoft.com/office/drawing/2014/main" id="{371C3FE5-6BDD-9040-AC96-E914C74BF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5588" y="27098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6" name="Rectangle 17">
              <a:extLst>
                <a:ext uri="{FF2B5EF4-FFF2-40B4-BE49-F238E27FC236}">
                  <a16:creationId xmlns:a16="http://schemas.microsoft.com/office/drawing/2014/main" id="{379F46F3-FC87-1648-820F-863EEB1D6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31750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7" name="Rectangle 19">
              <a:extLst>
                <a:ext uri="{FF2B5EF4-FFF2-40B4-BE49-F238E27FC236}">
                  <a16:creationId xmlns:a16="http://schemas.microsoft.com/office/drawing/2014/main" id="{3DD99D1D-B1BC-044C-899B-939DF2230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5588" y="31750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8" name="Rectangle 21">
              <a:extLst>
                <a:ext uri="{FF2B5EF4-FFF2-40B4-BE49-F238E27FC236}">
                  <a16:creationId xmlns:a16="http://schemas.microsoft.com/office/drawing/2014/main" id="{23055CA8-A22B-FA41-ADA1-2BAE571D9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5588" y="37226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9" name="Rectangle 23">
              <a:extLst>
                <a:ext uri="{FF2B5EF4-FFF2-40B4-BE49-F238E27FC236}">
                  <a16:creationId xmlns:a16="http://schemas.microsoft.com/office/drawing/2014/main" id="{10AA573E-946B-D543-9CC5-8EE85D53B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37226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70" name="Rectangle 49">
              <a:extLst>
                <a:ext uri="{FF2B5EF4-FFF2-40B4-BE49-F238E27FC236}">
                  <a16:creationId xmlns:a16="http://schemas.microsoft.com/office/drawing/2014/main" id="{D5793543-3047-244B-8EB7-D3D25C7DF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950" y="23622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31748" name="TextBox 3">
            <a:extLst>
              <a:ext uri="{FF2B5EF4-FFF2-40B4-BE49-F238E27FC236}">
                <a16:creationId xmlns:a16="http://schemas.microsoft.com/office/drawing/2014/main" id="{E3E4A3FF-ED23-5041-8385-FD131022F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6" y="4648201"/>
            <a:ext cx="1501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XOR(x, y)</a:t>
            </a:r>
          </a:p>
        </p:txBody>
      </p:sp>
      <p:sp>
        <p:nvSpPr>
          <p:cNvPr id="31749" name="TextBox 45">
            <a:extLst>
              <a:ext uri="{FF2B5EF4-FFF2-40B4-BE49-F238E27FC236}">
                <a16:creationId xmlns:a16="http://schemas.microsoft.com/office/drawing/2014/main" id="{7EB31315-26AE-DF40-AC98-5DAD472C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4664076"/>
            <a:ext cx="1725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XNOR(x, y)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2A61603-9115-6E45-9D68-79CE91BFAB21}"/>
              </a:ext>
            </a:extLst>
          </p:cNvPr>
          <p:cNvSpPr/>
          <p:nvPr/>
        </p:nvSpPr>
        <p:spPr bwMode="auto">
          <a:xfrm>
            <a:off x="2990850" y="3660776"/>
            <a:ext cx="488950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32A8BEB-5D48-364E-9B88-F209D0627B15}"/>
              </a:ext>
            </a:extLst>
          </p:cNvPr>
          <p:cNvSpPr/>
          <p:nvPr/>
        </p:nvSpPr>
        <p:spPr bwMode="auto">
          <a:xfrm>
            <a:off x="3584575" y="3097214"/>
            <a:ext cx="488950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9B37FDD-4007-7348-A8CB-A324407663F5}"/>
              </a:ext>
            </a:extLst>
          </p:cNvPr>
          <p:cNvSpPr/>
          <p:nvPr/>
        </p:nvSpPr>
        <p:spPr bwMode="auto">
          <a:xfrm>
            <a:off x="7350125" y="3097214"/>
            <a:ext cx="488950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2519D20-AB99-C94D-99B0-11A01EC90C15}"/>
              </a:ext>
            </a:extLst>
          </p:cNvPr>
          <p:cNvSpPr/>
          <p:nvPr/>
        </p:nvSpPr>
        <p:spPr bwMode="auto">
          <a:xfrm>
            <a:off x="7913688" y="3660776"/>
            <a:ext cx="488950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grpSp>
        <p:nvGrpSpPr>
          <p:cNvPr id="31754" name="Group 42">
            <a:extLst>
              <a:ext uri="{FF2B5EF4-FFF2-40B4-BE49-F238E27FC236}">
                <a16:creationId xmlns:a16="http://schemas.microsoft.com/office/drawing/2014/main" id="{10D0E330-E3C0-6C47-9B16-EEFBF3B3FE95}"/>
              </a:ext>
            </a:extLst>
          </p:cNvPr>
          <p:cNvGrpSpPr>
            <a:grpSpLocks/>
          </p:cNvGrpSpPr>
          <p:nvPr/>
        </p:nvGrpSpPr>
        <p:grpSpPr bwMode="auto">
          <a:xfrm>
            <a:off x="3433763" y="5741989"/>
            <a:ext cx="4633912" cy="460375"/>
            <a:chOff x="1221014" y="5736771"/>
            <a:chExt cx="4633679" cy="461666"/>
          </a:xfrm>
        </p:grpSpPr>
        <p:sp>
          <p:nvSpPr>
            <p:cNvPr id="31755" name="TextBox 43">
              <a:extLst>
                <a:ext uri="{FF2B5EF4-FFF2-40B4-BE49-F238E27FC236}">
                  <a16:creationId xmlns:a16="http://schemas.microsoft.com/office/drawing/2014/main" id="{E3A2552D-3AB6-984D-9B33-FB35BA1BC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1014" y="5736772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6</a:t>
              </a:r>
            </a:p>
          </p:txBody>
        </p:sp>
        <p:sp>
          <p:nvSpPr>
            <p:cNvPr id="31756" name="TextBox 44">
              <a:extLst>
                <a:ext uri="{FF2B5EF4-FFF2-40B4-BE49-F238E27FC236}">
                  <a16:creationId xmlns:a16="http://schemas.microsoft.com/office/drawing/2014/main" id="{C6E6003A-AFDF-0E41-85A4-E319E7549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913" y="5736771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9</a:t>
              </a:r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3F2BF7B-A99B-9044-AB6C-40434DE16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295400"/>
          </a:xfrm>
        </p:spPr>
        <p:txBody>
          <a:bodyPr/>
          <a:lstStyle/>
          <a:p>
            <a:r>
              <a:rPr lang="en-US" altLang="en-US"/>
              <a:t>The Link Between Truth Tables</a:t>
            </a:r>
            <a:br>
              <a:rPr lang="en-US" altLang="en-US"/>
            </a:br>
            <a:r>
              <a:rPr lang="en-US" altLang="en-US"/>
              <a:t> and Venn Diagrams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F652750-8BE8-C847-9621-6FA927D8C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A1FF63E5-1602-F34C-B280-D31AFD3CD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924800" cy="57912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HW4 is due today @ 10 pm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133B9F4-E6FC-A44A-A1C7-03F883665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 the minterms on the Venn diagram</a:t>
            </a:r>
          </a:p>
        </p:txBody>
      </p:sp>
      <p:pic>
        <p:nvPicPr>
          <p:cNvPr id="33794" name="Picture 4">
            <a:extLst>
              <a:ext uri="{FF2B5EF4-FFF2-40B4-BE49-F238E27FC236}">
                <a16:creationId xmlns:a16="http://schemas.microsoft.com/office/drawing/2014/main" id="{F993012A-DF47-7E4C-9F4A-8520C3F5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338389"/>
            <a:ext cx="349885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E109A0-2586-8145-B6A7-1FA692BD57B3}"/>
              </a:ext>
            </a:extLst>
          </p:cNvPr>
          <p:cNvGraphicFramePr>
            <a:graphicFrameLocks noGrp="1"/>
          </p:cNvGraphicFramePr>
          <p:nvPr/>
        </p:nvGraphicFramePr>
        <p:xfrm>
          <a:off x="2143125" y="2401888"/>
          <a:ext cx="1714500" cy="227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>
            <a:extLst>
              <a:ext uri="{FF2B5EF4-FFF2-40B4-BE49-F238E27FC236}">
                <a16:creationId xmlns:a16="http://schemas.microsoft.com/office/drawing/2014/main" id="{73B6A88D-5877-6D48-8D81-F4FC3A72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336800"/>
            <a:ext cx="34988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>
            <a:extLst>
              <a:ext uri="{FF2B5EF4-FFF2-40B4-BE49-F238E27FC236}">
                <a16:creationId xmlns:a16="http://schemas.microsoft.com/office/drawing/2014/main" id="{57D6F3A1-7FB0-0E4E-B96B-983E1139A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 the minterms on the Venn diagram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43125" y="2401888"/>
          <a:ext cx="1714500" cy="227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41883EB-072A-DC4B-8B7F-90A99A40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XOR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43125" y="2401888"/>
          <a:ext cx="1714500" cy="227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pic>
        <p:nvPicPr>
          <p:cNvPr id="36892" name="Picture 4">
            <a:extLst>
              <a:ext uri="{FF2B5EF4-FFF2-40B4-BE49-F238E27FC236}">
                <a16:creationId xmlns:a16="http://schemas.microsoft.com/office/drawing/2014/main" id="{2F30BEBD-4541-EA48-8D6B-B86261AE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338389"/>
            <a:ext cx="349885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>
            <a:extLst>
              <a:ext uri="{FF2B5EF4-FFF2-40B4-BE49-F238E27FC236}">
                <a16:creationId xmlns:a16="http://schemas.microsoft.com/office/drawing/2014/main" id="{EEEF7762-4588-7E47-9804-09DED6B29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2338389"/>
            <a:ext cx="34925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>
            <a:extLst>
              <a:ext uri="{FF2B5EF4-FFF2-40B4-BE49-F238E27FC236}">
                <a16:creationId xmlns:a16="http://schemas.microsoft.com/office/drawing/2014/main" id="{1ED395BF-AF72-9C4E-A48F-0EBC3A038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XOR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43125" y="2401888"/>
          <a:ext cx="1714500" cy="227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>
            <a:extLst>
              <a:ext uri="{FF2B5EF4-FFF2-40B4-BE49-F238E27FC236}">
                <a16:creationId xmlns:a16="http://schemas.microsoft.com/office/drawing/2014/main" id="{EB10DF78-3AC5-7C40-BBBA-78F19CAD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2347914"/>
            <a:ext cx="3468688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>
            <a:extLst>
              <a:ext uri="{FF2B5EF4-FFF2-40B4-BE49-F238E27FC236}">
                <a16:creationId xmlns:a16="http://schemas.microsoft.com/office/drawing/2014/main" id="{5673899F-8F33-E64A-B65E-B219DE4B0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XOR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43125" y="2401888"/>
          <a:ext cx="1714500" cy="227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95EFAD-83B8-3C46-BBB3-86EF0B7EFA8F}"/>
              </a:ext>
            </a:extLst>
          </p:cNvPr>
          <p:cNvGraphicFramePr>
            <a:graphicFrameLocks noGrp="1"/>
          </p:cNvGraphicFramePr>
          <p:nvPr/>
        </p:nvGraphicFramePr>
        <p:xfrm>
          <a:off x="1562100" y="2401888"/>
          <a:ext cx="571500" cy="227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1068225481"/>
                    </a:ext>
                  </a:extLst>
                </a:gridCol>
              </a:tblGrid>
              <a:tr h="454342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3348287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764956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902551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1675453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259402"/>
                  </a:ext>
                </a:extLst>
              </a:tr>
            </a:tbl>
          </a:graphicData>
        </a:graphic>
      </p:graphicFrame>
      <p:grpSp>
        <p:nvGrpSpPr>
          <p:cNvPr id="38947" name="Group 10">
            <a:extLst>
              <a:ext uri="{FF2B5EF4-FFF2-40B4-BE49-F238E27FC236}">
                <a16:creationId xmlns:a16="http://schemas.microsoft.com/office/drawing/2014/main" id="{F58FA262-0C54-5A4E-9F83-BAF5C440119B}"/>
              </a:ext>
            </a:extLst>
          </p:cNvPr>
          <p:cNvGrpSpPr>
            <a:grpSpLocks/>
          </p:cNvGrpSpPr>
          <p:nvPr/>
        </p:nvGrpSpPr>
        <p:grpSpPr bwMode="auto">
          <a:xfrm>
            <a:off x="3954463" y="5676901"/>
            <a:ext cx="2417762" cy="466725"/>
            <a:chOff x="3040040" y="5676332"/>
            <a:chExt cx="2418483" cy="4673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B91F8E-23A7-7745-829A-9BB060E12882}"/>
                </a:ext>
              </a:extLst>
            </p:cNvPr>
            <p:cNvSpPr txBox="1"/>
            <p:nvPr/>
          </p:nvSpPr>
          <p:spPr>
            <a:xfrm>
              <a:off x="3040040" y="5682691"/>
              <a:ext cx="2418483" cy="460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</a:rPr>
                <a:t>F = A B  +   A B</a:t>
              </a:r>
              <a:r>
                <a:rPr lang="en-US" b="1" dirty="0"/>
                <a:t> </a:t>
              </a:r>
            </a:p>
          </p:txBody>
        </p:sp>
        <p:cxnSp>
          <p:nvCxnSpPr>
            <p:cNvPr id="38949" name="Straight Connector 121">
              <a:extLst>
                <a:ext uri="{FF2B5EF4-FFF2-40B4-BE49-F238E27FC236}">
                  <a16:creationId xmlns:a16="http://schemas.microsoft.com/office/drawing/2014/main" id="{56FE0519-B954-BB48-B868-B9918158B6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45841" y="5676332"/>
              <a:ext cx="240983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0" name="Straight Connector 121">
              <a:extLst>
                <a:ext uri="{FF2B5EF4-FFF2-40B4-BE49-F238E27FC236}">
                  <a16:creationId xmlns:a16="http://schemas.microsoft.com/office/drawing/2014/main" id="{3EC5B3C2-1F26-DC4A-9A15-C74C0AB8CF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12892" y="5679744"/>
              <a:ext cx="240983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>
            <a:extLst>
              <a:ext uri="{FF2B5EF4-FFF2-40B4-BE49-F238E27FC236}">
                <a16:creationId xmlns:a16="http://schemas.microsoft.com/office/drawing/2014/main" id="{DC5993F6-87B3-BA41-A025-6C08D81B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673226"/>
            <a:ext cx="4065588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>
            <a:extLst>
              <a:ext uri="{FF2B5EF4-FFF2-40B4-BE49-F238E27FC236}">
                <a16:creationId xmlns:a16="http://schemas.microsoft.com/office/drawing/2014/main" id="{22E90405-FD9D-6544-82A0-894B78AC9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 the minterms on the Venn diagram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D7A651C-CBE6-6C43-813B-F8C2C002F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 the minterms on the Venn diagram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  <p:pic>
        <p:nvPicPr>
          <p:cNvPr id="42038" name="Picture 5">
            <a:extLst>
              <a:ext uri="{FF2B5EF4-FFF2-40B4-BE49-F238E27FC236}">
                <a16:creationId xmlns:a16="http://schemas.microsoft.com/office/drawing/2014/main" id="{DC4A3883-89F0-C842-A631-4E6A66492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68463"/>
            <a:ext cx="411003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8604502F-55CF-054C-9381-3662BDCD7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837FE7FC-C138-9A42-8AF0-8753307E3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90600"/>
            <a:ext cx="7924800" cy="55626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HW5 is out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It is due on Monday Sep 29 @ 10pm</a:t>
            </a:r>
            <a:r>
              <a:rPr lang="en-US" dirty="0">
                <a:ea typeface="+mn-ea"/>
                <a:cs typeface="ＭＳ Ｐゴシック" charset="0"/>
              </a:rPr>
              <a:t>.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It is posted on the class web page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 also sent you an e-mail with the link.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You can use this as a preparation for the exam.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7">
            <a:extLst>
              <a:ext uri="{FF2B5EF4-FFF2-40B4-BE49-F238E27FC236}">
                <a16:creationId xmlns:a16="http://schemas.microsoft.com/office/drawing/2014/main" id="{A5A90588-525E-364E-8EB1-660CFD50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673226"/>
            <a:ext cx="4065588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itle 1">
            <a:extLst>
              <a:ext uri="{FF2B5EF4-FFF2-40B4-BE49-F238E27FC236}">
                <a16:creationId xmlns:a16="http://schemas.microsoft.com/office/drawing/2014/main" id="{4D233614-BBB8-5246-A639-B7DACBBE0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this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>
            <a:extLst>
              <a:ext uri="{FF2B5EF4-FFF2-40B4-BE49-F238E27FC236}">
                <a16:creationId xmlns:a16="http://schemas.microsoft.com/office/drawing/2014/main" id="{828964FE-7A3B-734F-B5D5-F1E50278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673226"/>
            <a:ext cx="4065588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>
            <a:extLst>
              <a:ext uri="{FF2B5EF4-FFF2-40B4-BE49-F238E27FC236}">
                <a16:creationId xmlns:a16="http://schemas.microsoft.com/office/drawing/2014/main" id="{368626FB-FEDB-F94A-8FAC-F9222B6AC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this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>
            <a:extLst>
              <a:ext uri="{FF2B5EF4-FFF2-40B4-BE49-F238E27FC236}">
                <a16:creationId xmlns:a16="http://schemas.microsoft.com/office/drawing/2014/main" id="{BF5F5569-0267-A848-BC40-DB357B6E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4" y="1668464"/>
            <a:ext cx="409892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itle 1">
            <a:extLst>
              <a:ext uri="{FF2B5EF4-FFF2-40B4-BE49-F238E27FC236}">
                <a16:creationId xmlns:a16="http://schemas.microsoft.com/office/drawing/2014/main" id="{407A3D1C-26F1-2D4F-AD57-87F81235F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 the minterms on the Venn diagram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7206C8-6150-6E46-A6D7-A587B120A3C1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5695F4-CFDF-654F-BAE6-7B29E5C64DF8}"/>
              </a:ext>
            </a:extLst>
          </p:cNvPr>
          <p:cNvGraphicFramePr>
            <a:graphicFrameLocks noGrp="1"/>
          </p:cNvGraphicFramePr>
          <p:nvPr/>
        </p:nvGraphicFramePr>
        <p:xfrm>
          <a:off x="1485900" y="1701800"/>
          <a:ext cx="5715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7">
            <a:extLst>
              <a:ext uri="{FF2B5EF4-FFF2-40B4-BE49-F238E27FC236}">
                <a16:creationId xmlns:a16="http://schemas.microsoft.com/office/drawing/2014/main" id="{5667DF66-AFD0-FA49-8BB6-5B85E162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673226"/>
            <a:ext cx="4065588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1">
            <a:extLst>
              <a:ext uri="{FF2B5EF4-FFF2-40B4-BE49-F238E27FC236}">
                <a16:creationId xmlns:a16="http://schemas.microsoft.com/office/drawing/2014/main" id="{F6B81894-70DD-1544-9ACF-90D4ED1DB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this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>
            <a:extLst>
              <a:ext uri="{FF2B5EF4-FFF2-40B4-BE49-F238E27FC236}">
                <a16:creationId xmlns:a16="http://schemas.microsoft.com/office/drawing/2014/main" id="{93691D18-AB6E-9B45-974C-2846D0F9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673226"/>
            <a:ext cx="4078288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itle 1">
            <a:extLst>
              <a:ext uri="{FF2B5EF4-FFF2-40B4-BE49-F238E27FC236}">
                <a16:creationId xmlns:a16="http://schemas.microsoft.com/office/drawing/2014/main" id="{D5954831-FF29-B04D-AB72-3D30E7250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this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>
            <a:extLst>
              <a:ext uri="{FF2B5EF4-FFF2-40B4-BE49-F238E27FC236}">
                <a16:creationId xmlns:a16="http://schemas.microsoft.com/office/drawing/2014/main" id="{B072205C-0A9D-5149-BEA7-485D6257B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68464"/>
            <a:ext cx="4090988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itle 1">
            <a:extLst>
              <a:ext uri="{FF2B5EF4-FFF2-40B4-BE49-F238E27FC236}">
                <a16:creationId xmlns:a16="http://schemas.microsoft.com/office/drawing/2014/main" id="{32F35EA6-0C4F-1947-A5A6-4F288409D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 the minterms on the Venn diagram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7206C8-6150-6E46-A6D7-A587B120A3C1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5695F4-CFDF-654F-BAE6-7B29E5C64DF8}"/>
              </a:ext>
            </a:extLst>
          </p:cNvPr>
          <p:cNvGraphicFramePr>
            <a:graphicFrameLocks noGrp="1"/>
          </p:cNvGraphicFramePr>
          <p:nvPr/>
        </p:nvGraphicFramePr>
        <p:xfrm>
          <a:off x="1485900" y="1701800"/>
          <a:ext cx="5715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CA34A527-D4F1-CF45-BB68-3A39FA265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5875"/>
            <a:ext cx="9144000" cy="1509713"/>
          </a:xfrm>
        </p:spPr>
        <p:txBody>
          <a:bodyPr/>
          <a:lstStyle/>
          <a:p>
            <a:r>
              <a:rPr lang="en-US" altLang="en-US"/>
              <a:t>Write the expression that is represented by each of the three Venn diagrams: </a:t>
            </a:r>
          </a:p>
        </p:txBody>
      </p:sp>
      <p:pic>
        <p:nvPicPr>
          <p:cNvPr id="52226" name="Picture 3">
            <a:extLst>
              <a:ext uri="{FF2B5EF4-FFF2-40B4-BE49-F238E27FC236}">
                <a16:creationId xmlns:a16="http://schemas.microsoft.com/office/drawing/2014/main" id="{6A2C8F1B-0001-454F-B2F7-F197635A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103439"/>
            <a:ext cx="78930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678A646E-8A46-E148-AC7A-F3182208B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5875"/>
            <a:ext cx="9144000" cy="1509713"/>
          </a:xfrm>
        </p:spPr>
        <p:txBody>
          <a:bodyPr/>
          <a:lstStyle/>
          <a:p>
            <a:r>
              <a:rPr lang="en-US" altLang="en-US"/>
              <a:t>Write the expression that is represented by each of the three Venn diagrams: </a:t>
            </a:r>
          </a:p>
        </p:txBody>
      </p:sp>
      <p:pic>
        <p:nvPicPr>
          <p:cNvPr id="53250" name="Picture 3">
            <a:extLst>
              <a:ext uri="{FF2B5EF4-FFF2-40B4-BE49-F238E27FC236}">
                <a16:creationId xmlns:a16="http://schemas.microsoft.com/office/drawing/2014/main" id="{4BA74A58-EB37-8E41-8746-0B665704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103439"/>
            <a:ext cx="78930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2">
            <a:extLst>
              <a:ext uri="{FF2B5EF4-FFF2-40B4-BE49-F238E27FC236}">
                <a16:creationId xmlns:a16="http://schemas.microsoft.com/office/drawing/2014/main" id="{E84C6E82-DD67-3340-A1DE-DEE77C248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4953001"/>
            <a:ext cx="695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 Y</a:t>
            </a:r>
          </a:p>
        </p:txBody>
      </p:sp>
      <p:grpSp>
        <p:nvGrpSpPr>
          <p:cNvPr id="53252" name="Group 7">
            <a:extLst>
              <a:ext uri="{FF2B5EF4-FFF2-40B4-BE49-F238E27FC236}">
                <a16:creationId xmlns:a16="http://schemas.microsoft.com/office/drawing/2014/main" id="{C84CC09B-B9E4-934F-B7F2-B6EB33246527}"/>
              </a:ext>
            </a:extLst>
          </p:cNvPr>
          <p:cNvGrpSpPr>
            <a:grpSpLocks/>
          </p:cNvGrpSpPr>
          <p:nvPr/>
        </p:nvGrpSpPr>
        <p:grpSpPr bwMode="auto">
          <a:xfrm>
            <a:off x="5135563" y="4541839"/>
            <a:ext cx="696912" cy="873125"/>
            <a:chOff x="4221480" y="4541520"/>
            <a:chExt cx="695960" cy="873145"/>
          </a:xfrm>
        </p:grpSpPr>
        <p:sp>
          <p:nvSpPr>
            <p:cNvPr id="53257" name="TextBox 4">
              <a:extLst>
                <a:ext uri="{FF2B5EF4-FFF2-40B4-BE49-F238E27FC236}">
                  <a16:creationId xmlns:a16="http://schemas.microsoft.com/office/drawing/2014/main" id="{B4152378-A389-4543-8EFA-08AC3E02A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1480" y="4953000"/>
              <a:ext cx="695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 Y</a:t>
              </a:r>
            </a:p>
          </p:txBody>
        </p:sp>
        <p:sp>
          <p:nvSpPr>
            <p:cNvPr id="53258" name="TextBox 6">
              <a:extLst>
                <a:ext uri="{FF2B5EF4-FFF2-40B4-BE49-F238E27FC236}">
                  <a16:creationId xmlns:a16="http://schemas.microsoft.com/office/drawing/2014/main" id="{EDC15BBA-EB87-3A4E-858C-E089B2DAD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6280" y="454152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_</a:t>
              </a:r>
            </a:p>
          </p:txBody>
        </p:sp>
      </p:grpSp>
      <p:grpSp>
        <p:nvGrpSpPr>
          <p:cNvPr id="53253" name="Group 10">
            <a:extLst>
              <a:ext uri="{FF2B5EF4-FFF2-40B4-BE49-F238E27FC236}">
                <a16:creationId xmlns:a16="http://schemas.microsoft.com/office/drawing/2014/main" id="{8E9A1B90-50FA-2D40-A727-4F1E12F3602F}"/>
              </a:ext>
            </a:extLst>
          </p:cNvPr>
          <p:cNvGrpSpPr>
            <a:grpSpLocks/>
          </p:cNvGrpSpPr>
          <p:nvPr/>
        </p:nvGrpSpPr>
        <p:grpSpPr bwMode="auto">
          <a:xfrm>
            <a:off x="8153401" y="4525963"/>
            <a:ext cx="949325" cy="889000"/>
            <a:chOff x="7239000" y="4526280"/>
            <a:chExt cx="949171" cy="888385"/>
          </a:xfrm>
        </p:grpSpPr>
        <p:sp>
          <p:nvSpPr>
            <p:cNvPr id="53254" name="TextBox 5">
              <a:extLst>
                <a:ext uri="{FF2B5EF4-FFF2-40B4-BE49-F238E27FC236}">
                  <a16:creationId xmlns:a16="http://schemas.microsoft.com/office/drawing/2014/main" id="{5871B5B8-A675-794D-B4B3-103A00D58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4953000"/>
              <a:ext cx="9491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 Y Z</a:t>
              </a:r>
            </a:p>
          </p:txBody>
        </p:sp>
        <p:sp>
          <p:nvSpPr>
            <p:cNvPr id="53255" name="TextBox 8">
              <a:extLst>
                <a:ext uri="{FF2B5EF4-FFF2-40B4-BE49-F238E27FC236}">
                  <a16:creationId xmlns:a16="http://schemas.microsoft.com/office/drawing/2014/main" id="{72A5EEFF-07B2-5C46-A9D8-3CCD5E5C3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240" y="45262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_</a:t>
              </a:r>
            </a:p>
          </p:txBody>
        </p:sp>
        <p:sp>
          <p:nvSpPr>
            <p:cNvPr id="53256" name="TextBox 9">
              <a:extLst>
                <a:ext uri="{FF2B5EF4-FFF2-40B4-BE49-F238E27FC236}">
                  <a16:creationId xmlns:a16="http://schemas.microsoft.com/office/drawing/2014/main" id="{A7224239-8D61-CA44-9B04-A72A1B95D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8560" y="45262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_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46156C55-368A-5447-8458-8BB6F72BA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47625B11-1D1C-864C-AAAA-C162D5686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83820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Midterm Exam #1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When: Friday Sep 26.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What: Chapter 1 and Chapter 2 plus number systems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 exam will be closed book but open notes 	   (you can bring up to 3 sheets of handwritten notes).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It will be in this room.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Review session: This Wednesday during lecture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lvl="1" eaLnBrk="1" hangingPunct="1">
              <a:buFont typeface="Wingdings" charset="0"/>
              <a:buChar char="§"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10C71A1B-0C5D-A642-81B7-FE11AA493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B922DE21-3071-DC4B-87FF-9B8F16205B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Determine if the following equation is valid</a:t>
            </a:r>
          </a:p>
        </p:txBody>
      </p:sp>
      <p:pic>
        <p:nvPicPr>
          <p:cNvPr id="54275" name="Picture 4" descr="Screen shot 2013-09-25 at 1.06.21 PM.png">
            <a:extLst>
              <a:ext uri="{FF2B5EF4-FFF2-40B4-BE49-F238E27FC236}">
                <a16:creationId xmlns:a16="http://schemas.microsoft.com/office/drawing/2014/main" id="{68568EA1-7994-2A48-B457-A065375B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1"/>
            <a:ext cx="8166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 descr="Screen shot 2013-09-25 at 1.06.21 PM.png">
            <a:extLst>
              <a:ext uri="{FF2B5EF4-FFF2-40B4-BE49-F238E27FC236}">
                <a16:creationId xmlns:a16="http://schemas.microsoft.com/office/drawing/2014/main" id="{5A9EED59-FE2E-C944-A07B-20CA13172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63801"/>
            <a:ext cx="8166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Box 7">
            <a:extLst>
              <a:ext uri="{FF2B5EF4-FFF2-40B4-BE49-F238E27FC236}">
                <a16:creationId xmlns:a16="http://schemas.microsoft.com/office/drawing/2014/main" id="{CA977F29-D11F-B44A-8148-DCE2FCD09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82801"/>
            <a:ext cx="41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>
                <a:latin typeface="Times" pitchFamily="2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Screen shot 2013-09-25 at 1.06.21 PM.png">
            <a:extLst>
              <a:ext uri="{FF2B5EF4-FFF2-40B4-BE49-F238E27FC236}">
                <a16:creationId xmlns:a16="http://schemas.microsoft.com/office/drawing/2014/main" id="{B08026DE-D6E4-6D4B-A7A4-FFA351019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63801"/>
            <a:ext cx="8166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ight Brace 5">
            <a:extLst>
              <a:ext uri="{FF2B5EF4-FFF2-40B4-BE49-F238E27FC236}">
                <a16:creationId xmlns:a16="http://schemas.microsoft.com/office/drawing/2014/main" id="{634B07A1-9AC2-F740-AE49-7CA69D10BCE9}"/>
              </a:ext>
            </a:extLst>
          </p:cNvPr>
          <p:cNvSpPr>
            <a:spLocks/>
          </p:cNvSpPr>
          <p:nvPr/>
        </p:nvSpPr>
        <p:spPr bwMode="auto">
          <a:xfrm rot="5400000">
            <a:off x="3162300" y="1587500"/>
            <a:ext cx="381000" cy="3657600"/>
          </a:xfrm>
          <a:prstGeom prst="rightBrace">
            <a:avLst>
              <a:gd name="adj1" fmla="val 831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6323" name="Right Brace 6">
            <a:extLst>
              <a:ext uri="{FF2B5EF4-FFF2-40B4-BE49-F238E27FC236}">
                <a16:creationId xmlns:a16="http://schemas.microsoft.com/office/drawing/2014/main" id="{22740FD8-F101-294B-87D9-C3CC54E4D99E}"/>
              </a:ext>
            </a:extLst>
          </p:cNvPr>
          <p:cNvSpPr>
            <a:spLocks/>
          </p:cNvSpPr>
          <p:nvPr/>
        </p:nvSpPr>
        <p:spPr bwMode="auto">
          <a:xfrm rot="5400000">
            <a:off x="7353300" y="1587500"/>
            <a:ext cx="381000" cy="3657600"/>
          </a:xfrm>
          <a:prstGeom prst="rightBrace">
            <a:avLst>
              <a:gd name="adj1" fmla="val 831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6324" name="TextBox 7">
            <a:extLst>
              <a:ext uri="{FF2B5EF4-FFF2-40B4-BE49-F238E27FC236}">
                <a16:creationId xmlns:a16="http://schemas.microsoft.com/office/drawing/2014/main" id="{3956CFB3-40A5-824D-98EE-23AFF9116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82801"/>
            <a:ext cx="41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>
                <a:latin typeface="Times" pitchFamily="2" charset="0"/>
              </a:rPr>
              <a:t>?</a:t>
            </a:r>
          </a:p>
        </p:txBody>
      </p:sp>
      <p:sp>
        <p:nvSpPr>
          <p:cNvPr id="56325" name="TextBox 8">
            <a:extLst>
              <a:ext uri="{FF2B5EF4-FFF2-40B4-BE49-F238E27FC236}">
                <a16:creationId xmlns:a16="http://schemas.microsoft.com/office/drawing/2014/main" id="{97B00D3B-7F2F-064D-B879-6DB4409AB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911600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LHS</a:t>
            </a:r>
          </a:p>
        </p:txBody>
      </p:sp>
      <p:sp>
        <p:nvSpPr>
          <p:cNvPr id="56326" name="TextBox 9">
            <a:extLst>
              <a:ext uri="{FF2B5EF4-FFF2-40B4-BE49-F238E27FC236}">
                <a16:creationId xmlns:a16="http://schemas.microsoft.com/office/drawing/2014/main" id="{3AB79E86-DDDE-1341-925D-F735C114A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4064000"/>
            <a:ext cx="98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RHS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26474512-B6D8-DE4C-97F6-5B18007D6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Left-Hand Side (LHS)</a:t>
            </a:r>
          </a:p>
        </p:txBody>
      </p:sp>
      <p:sp>
        <p:nvSpPr>
          <p:cNvPr id="57346" name="Rectangle 1028">
            <a:extLst>
              <a:ext uri="{FF2B5EF4-FFF2-40B4-BE49-F238E27FC236}">
                <a16:creationId xmlns:a16="http://schemas.microsoft.com/office/drawing/2014/main" id="{40BD1462-FD3A-0C42-8359-2F3BC9482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690688"/>
            <a:ext cx="7745413" cy="12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47" name="Picture 1029">
            <a:extLst>
              <a:ext uri="{FF2B5EF4-FFF2-40B4-BE49-F238E27FC236}">
                <a16:creationId xmlns:a16="http://schemas.microsoft.com/office/drawing/2014/main" id="{91E3294F-5840-724D-B414-D4B20A9D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949450"/>
            <a:ext cx="2016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030">
            <a:extLst>
              <a:ext uri="{FF2B5EF4-FFF2-40B4-BE49-F238E27FC236}">
                <a16:creationId xmlns:a16="http://schemas.microsoft.com/office/drawing/2014/main" id="{D3F3A5B2-C959-0448-B42C-87C90F5E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17713"/>
            <a:ext cx="130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031">
            <a:extLst>
              <a:ext uri="{FF2B5EF4-FFF2-40B4-BE49-F238E27FC236}">
                <a16:creationId xmlns:a16="http://schemas.microsoft.com/office/drawing/2014/main" id="{4740B5A0-795E-5347-A48E-3E139F17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25651"/>
            <a:ext cx="193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1032">
            <a:extLst>
              <a:ext uri="{FF2B5EF4-FFF2-40B4-BE49-F238E27FC236}">
                <a16:creationId xmlns:a16="http://schemas.microsoft.com/office/drawing/2014/main" id="{767E61CB-15F7-5A40-99A0-D162EC85D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51" name="Rectangle 1033">
            <a:extLst>
              <a:ext uri="{FF2B5EF4-FFF2-40B4-BE49-F238E27FC236}">
                <a16:creationId xmlns:a16="http://schemas.microsoft.com/office/drawing/2014/main" id="{881F5E9C-EB3F-5A46-9789-17FE336E7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719263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52" name="Rectangle 1034">
            <a:extLst>
              <a:ext uri="{FF2B5EF4-FFF2-40B4-BE49-F238E27FC236}">
                <a16:creationId xmlns:a16="http://schemas.microsoft.com/office/drawing/2014/main" id="{0E98B931-4AAB-444A-9075-B843C2696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53" name="Picture 1035">
            <a:extLst>
              <a:ext uri="{FF2B5EF4-FFF2-40B4-BE49-F238E27FC236}">
                <a16:creationId xmlns:a16="http://schemas.microsoft.com/office/drawing/2014/main" id="{EF5B773E-9548-4C4F-9217-427E0E2DB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78076"/>
            <a:ext cx="1460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36">
            <a:extLst>
              <a:ext uri="{FF2B5EF4-FFF2-40B4-BE49-F238E27FC236}">
                <a16:creationId xmlns:a16="http://schemas.microsoft.com/office/drawing/2014/main" id="{5DECDDBE-BCFC-9F4D-B76E-DDDFE7951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037">
            <a:extLst>
              <a:ext uri="{FF2B5EF4-FFF2-40B4-BE49-F238E27FC236}">
                <a16:creationId xmlns:a16="http://schemas.microsoft.com/office/drawing/2014/main" id="{B5CE1149-C1C6-1544-8E39-E58077D3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78076"/>
            <a:ext cx="2270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038">
            <a:extLst>
              <a:ext uri="{FF2B5EF4-FFF2-40B4-BE49-F238E27FC236}">
                <a16:creationId xmlns:a16="http://schemas.microsoft.com/office/drawing/2014/main" id="{5D594AC7-E0E0-114D-A3D7-C16124331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2301875"/>
            <a:ext cx="1412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039">
            <a:extLst>
              <a:ext uri="{FF2B5EF4-FFF2-40B4-BE49-F238E27FC236}">
                <a16:creationId xmlns:a16="http://schemas.microsoft.com/office/drawing/2014/main" id="{F11CB2CA-8694-A144-A0F7-43910EB84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73313"/>
            <a:ext cx="112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040">
            <a:extLst>
              <a:ext uri="{FF2B5EF4-FFF2-40B4-BE49-F238E27FC236}">
                <a16:creationId xmlns:a16="http://schemas.microsoft.com/office/drawing/2014/main" id="{ED23D869-879C-BC41-8A7E-84C88887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2378076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9" name="Rectangle 1041">
            <a:extLst>
              <a:ext uri="{FF2B5EF4-FFF2-40B4-BE49-F238E27FC236}">
                <a16:creationId xmlns:a16="http://schemas.microsoft.com/office/drawing/2014/main" id="{A06C122A-0749-7041-92F1-F11563A30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60" name="Picture 1042">
            <a:extLst>
              <a:ext uri="{FF2B5EF4-FFF2-40B4-BE49-F238E27FC236}">
                <a16:creationId xmlns:a16="http://schemas.microsoft.com/office/drawing/2014/main" id="{6C5B1779-82DC-C744-985D-A327C4B39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1" name="Picture 1043">
            <a:extLst>
              <a:ext uri="{FF2B5EF4-FFF2-40B4-BE49-F238E27FC236}">
                <a16:creationId xmlns:a16="http://schemas.microsoft.com/office/drawing/2014/main" id="{6435A2CA-9C68-1448-A3AF-7B8BBF8B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414589"/>
            <a:ext cx="730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2" name="Picture 1044">
            <a:extLst>
              <a:ext uri="{FF2B5EF4-FFF2-40B4-BE49-F238E27FC236}">
                <a16:creationId xmlns:a16="http://schemas.microsoft.com/office/drawing/2014/main" id="{C816287D-FCBD-7847-A996-56D7D4B7E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1045">
            <a:extLst>
              <a:ext uri="{FF2B5EF4-FFF2-40B4-BE49-F238E27FC236}">
                <a16:creationId xmlns:a16="http://schemas.microsoft.com/office/drawing/2014/main" id="{133F6723-7577-9743-B5CF-1022DEB5A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414589"/>
            <a:ext cx="873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4" name="Picture 1046">
            <a:extLst>
              <a:ext uri="{FF2B5EF4-FFF2-40B4-BE49-F238E27FC236}">
                <a16:creationId xmlns:a16="http://schemas.microsoft.com/office/drawing/2014/main" id="{CBC1DD50-28EF-8744-83F1-86C90736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376489"/>
            <a:ext cx="1444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5" name="Picture 1047">
            <a:extLst>
              <a:ext uri="{FF2B5EF4-FFF2-40B4-BE49-F238E27FC236}">
                <a16:creationId xmlns:a16="http://schemas.microsoft.com/office/drawing/2014/main" id="{29B5F47E-C5C0-B845-B649-4C74194C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6176"/>
            <a:ext cx="873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6" name="Rectangle 1048">
            <a:extLst>
              <a:ext uri="{FF2B5EF4-FFF2-40B4-BE49-F238E27FC236}">
                <a16:creationId xmlns:a16="http://schemas.microsoft.com/office/drawing/2014/main" id="{16556513-43E6-DE47-9A06-A3EF54823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265363"/>
            <a:ext cx="14288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67" name="Rectangle 1049">
            <a:extLst>
              <a:ext uri="{FF2B5EF4-FFF2-40B4-BE49-F238E27FC236}">
                <a16:creationId xmlns:a16="http://schemas.microsoft.com/office/drawing/2014/main" id="{C713C2BF-D6D4-8D4B-BE5E-090ECBAB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68" name="Picture 1050">
            <a:extLst>
              <a:ext uri="{FF2B5EF4-FFF2-40B4-BE49-F238E27FC236}">
                <a16:creationId xmlns:a16="http://schemas.microsoft.com/office/drawing/2014/main" id="{49DBDE72-96F4-9448-BDB0-3204E879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2297114"/>
            <a:ext cx="144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9" name="Rectangle 1051">
            <a:extLst>
              <a:ext uri="{FF2B5EF4-FFF2-40B4-BE49-F238E27FC236}">
                <a16:creationId xmlns:a16="http://schemas.microsoft.com/office/drawing/2014/main" id="{B5C843BD-40B2-4A4F-B339-4F00488C1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2713039"/>
            <a:ext cx="7745413" cy="14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70" name="Picture 1052">
            <a:extLst>
              <a:ext uri="{FF2B5EF4-FFF2-40B4-BE49-F238E27FC236}">
                <a16:creationId xmlns:a16="http://schemas.microsoft.com/office/drawing/2014/main" id="{0646B9F8-851E-4042-9F92-B5D8D2EB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1" name="Rectangle 1053">
            <a:extLst>
              <a:ext uri="{FF2B5EF4-FFF2-40B4-BE49-F238E27FC236}">
                <a16:creationId xmlns:a16="http://schemas.microsoft.com/office/drawing/2014/main" id="{0DAF28BA-1948-F749-91AE-0C430196C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72" name="Picture 1054">
            <a:extLst>
              <a:ext uri="{FF2B5EF4-FFF2-40B4-BE49-F238E27FC236}">
                <a16:creationId xmlns:a16="http://schemas.microsoft.com/office/drawing/2014/main" id="{5EC82E77-DEFC-BD44-B528-426BA985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29591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3" name="Picture 1055">
            <a:extLst>
              <a:ext uri="{FF2B5EF4-FFF2-40B4-BE49-F238E27FC236}">
                <a16:creationId xmlns:a16="http://schemas.microsoft.com/office/drawing/2014/main" id="{377349FD-E390-6545-B69E-28D31769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591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4" name="Picture 1056">
            <a:extLst>
              <a:ext uri="{FF2B5EF4-FFF2-40B4-BE49-F238E27FC236}">
                <a16:creationId xmlns:a16="http://schemas.microsoft.com/office/drawing/2014/main" id="{91FE7E0D-9721-B549-9D80-66E4D47B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5" name="Rectangle 1057">
            <a:extLst>
              <a:ext uri="{FF2B5EF4-FFF2-40B4-BE49-F238E27FC236}">
                <a16:creationId xmlns:a16="http://schemas.microsoft.com/office/drawing/2014/main" id="{02D03B86-A426-BD48-828F-3CFA9CE76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27325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76" name="Rectangle 1058">
            <a:extLst>
              <a:ext uri="{FF2B5EF4-FFF2-40B4-BE49-F238E27FC236}">
                <a16:creationId xmlns:a16="http://schemas.microsoft.com/office/drawing/2014/main" id="{F7C52B8C-CFBA-5A4E-BE94-09AFDBC1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77" name="Picture 1060">
            <a:extLst>
              <a:ext uri="{FF2B5EF4-FFF2-40B4-BE49-F238E27FC236}">
                <a16:creationId xmlns:a16="http://schemas.microsoft.com/office/drawing/2014/main" id="{00BB4EFF-F51E-C649-95E7-B22EF18BC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8" name="Rectangle 1061">
            <a:extLst>
              <a:ext uri="{FF2B5EF4-FFF2-40B4-BE49-F238E27FC236}">
                <a16:creationId xmlns:a16="http://schemas.microsoft.com/office/drawing/2014/main" id="{140E6F62-7368-7347-8135-E14B64D96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79" name="Picture 1062">
            <a:extLst>
              <a:ext uri="{FF2B5EF4-FFF2-40B4-BE49-F238E27FC236}">
                <a16:creationId xmlns:a16="http://schemas.microsoft.com/office/drawing/2014/main" id="{AA1AC5DD-9C89-8840-95E8-CEBEA7BDB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3147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0" name="Picture 1063">
            <a:extLst>
              <a:ext uri="{FF2B5EF4-FFF2-40B4-BE49-F238E27FC236}">
                <a16:creationId xmlns:a16="http://schemas.microsoft.com/office/drawing/2014/main" id="{E17C702A-F32F-7449-AFC0-3B775D37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147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1" name="Picture 1064">
            <a:extLst>
              <a:ext uri="{FF2B5EF4-FFF2-40B4-BE49-F238E27FC236}">
                <a16:creationId xmlns:a16="http://schemas.microsoft.com/office/drawing/2014/main" id="{F0A051C0-5DDA-F145-ACC6-22E27060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82" name="Rectangle 1065">
            <a:extLst>
              <a:ext uri="{FF2B5EF4-FFF2-40B4-BE49-F238E27FC236}">
                <a16:creationId xmlns:a16="http://schemas.microsoft.com/office/drawing/2014/main" id="{834E7F9C-A861-824E-82DE-4A481E48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2607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83" name="Rectangle 1066">
            <a:extLst>
              <a:ext uri="{FF2B5EF4-FFF2-40B4-BE49-F238E27FC236}">
                <a16:creationId xmlns:a16="http://schemas.microsoft.com/office/drawing/2014/main" id="{2995A940-9EBE-794A-AFBD-989E130D6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84" name="Picture 1068">
            <a:extLst>
              <a:ext uri="{FF2B5EF4-FFF2-40B4-BE49-F238E27FC236}">
                <a16:creationId xmlns:a16="http://schemas.microsoft.com/office/drawing/2014/main" id="{A1CD5A06-4DCB-5947-8D9C-5F13A6E2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665539"/>
            <a:ext cx="117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85" name="Rectangle 1069">
            <a:extLst>
              <a:ext uri="{FF2B5EF4-FFF2-40B4-BE49-F238E27FC236}">
                <a16:creationId xmlns:a16="http://schemas.microsoft.com/office/drawing/2014/main" id="{4BDEED17-A079-584A-8AD2-6BB4ABA09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86" name="Picture 1070">
            <a:extLst>
              <a:ext uri="{FF2B5EF4-FFF2-40B4-BE49-F238E27FC236}">
                <a16:creationId xmlns:a16="http://schemas.microsoft.com/office/drawing/2014/main" id="{3C92B914-416E-8B41-AEFB-6720E776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6655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7" name="Picture 1071">
            <a:extLst>
              <a:ext uri="{FF2B5EF4-FFF2-40B4-BE49-F238E27FC236}">
                <a16:creationId xmlns:a16="http://schemas.microsoft.com/office/drawing/2014/main" id="{0BA31CF7-6595-F644-AA90-3F52261F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6655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8" name="Picture 1072">
            <a:extLst>
              <a:ext uri="{FF2B5EF4-FFF2-40B4-BE49-F238E27FC236}">
                <a16:creationId xmlns:a16="http://schemas.microsoft.com/office/drawing/2014/main" id="{E7D1F677-6EBB-FC40-8BE3-E5646B8E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3665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89" name="Rectangle 1073">
            <a:extLst>
              <a:ext uri="{FF2B5EF4-FFF2-40B4-BE49-F238E27FC236}">
                <a16:creationId xmlns:a16="http://schemas.microsoft.com/office/drawing/2014/main" id="{1A2FF422-EE65-4F46-925F-6986B0097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6163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90" name="Rectangle 1074">
            <a:extLst>
              <a:ext uri="{FF2B5EF4-FFF2-40B4-BE49-F238E27FC236}">
                <a16:creationId xmlns:a16="http://schemas.microsoft.com/office/drawing/2014/main" id="{30C0F6C2-3FC1-F645-995F-3E030150C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91" name="Picture 1076">
            <a:extLst>
              <a:ext uri="{FF2B5EF4-FFF2-40B4-BE49-F238E27FC236}">
                <a16:creationId xmlns:a16="http://schemas.microsoft.com/office/drawing/2014/main" id="{F0E2FDEB-6898-E042-AFBD-9CDF987CC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40211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92" name="Rectangle 1077">
            <a:extLst>
              <a:ext uri="{FF2B5EF4-FFF2-40B4-BE49-F238E27FC236}">
                <a16:creationId xmlns:a16="http://schemas.microsoft.com/office/drawing/2014/main" id="{C769916C-A652-A744-8ACF-AF60E4EBB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93" name="Picture 1078">
            <a:extLst>
              <a:ext uri="{FF2B5EF4-FFF2-40B4-BE49-F238E27FC236}">
                <a16:creationId xmlns:a16="http://schemas.microsoft.com/office/drawing/2014/main" id="{696CAC84-7DB3-A147-87F3-72938B3A2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0211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94" name="Picture 1079">
            <a:extLst>
              <a:ext uri="{FF2B5EF4-FFF2-40B4-BE49-F238E27FC236}">
                <a16:creationId xmlns:a16="http://schemas.microsoft.com/office/drawing/2014/main" id="{5264C182-7C4B-0645-B9A0-C070FF4DD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95" name="Picture 1080">
            <a:extLst>
              <a:ext uri="{FF2B5EF4-FFF2-40B4-BE49-F238E27FC236}">
                <a16:creationId xmlns:a16="http://schemas.microsoft.com/office/drawing/2014/main" id="{684CA5F0-4137-1C4E-B367-B7BE3E4B2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96" name="Rectangle 1081">
            <a:extLst>
              <a:ext uri="{FF2B5EF4-FFF2-40B4-BE49-F238E27FC236}">
                <a16:creationId xmlns:a16="http://schemas.microsoft.com/office/drawing/2014/main" id="{5AC53AD4-FC34-BD4E-B36A-81EFD3825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9719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97" name="Rectangle 1082">
            <a:extLst>
              <a:ext uri="{FF2B5EF4-FFF2-40B4-BE49-F238E27FC236}">
                <a16:creationId xmlns:a16="http://schemas.microsoft.com/office/drawing/2014/main" id="{32E7B631-0C0F-0848-A4D1-680523411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98" name="Picture 1084">
            <a:extLst>
              <a:ext uri="{FF2B5EF4-FFF2-40B4-BE49-F238E27FC236}">
                <a16:creationId xmlns:a16="http://schemas.microsoft.com/office/drawing/2014/main" id="{AC8B95A4-0A38-D444-894F-397BC33F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373563"/>
            <a:ext cx="130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99" name="Rectangle 1085">
            <a:extLst>
              <a:ext uri="{FF2B5EF4-FFF2-40B4-BE49-F238E27FC236}">
                <a16:creationId xmlns:a16="http://schemas.microsoft.com/office/drawing/2014/main" id="{9014C0AB-99A1-D14E-9E44-2A4FA61FA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00" name="Picture 1086">
            <a:extLst>
              <a:ext uri="{FF2B5EF4-FFF2-40B4-BE49-F238E27FC236}">
                <a16:creationId xmlns:a16="http://schemas.microsoft.com/office/drawing/2014/main" id="{AF69A258-FA09-074E-86B7-4EF72561C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01" name="Picture 1087">
            <a:extLst>
              <a:ext uri="{FF2B5EF4-FFF2-40B4-BE49-F238E27FC236}">
                <a16:creationId xmlns:a16="http://schemas.microsoft.com/office/drawing/2014/main" id="{6477F0FD-C2A9-134A-8858-E54062EF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376739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02" name="Picture 1088">
            <a:extLst>
              <a:ext uri="{FF2B5EF4-FFF2-40B4-BE49-F238E27FC236}">
                <a16:creationId xmlns:a16="http://schemas.microsoft.com/office/drawing/2014/main" id="{FC9CDABC-9737-1548-8979-4B64A96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43767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03" name="Rectangle 1089">
            <a:extLst>
              <a:ext uri="{FF2B5EF4-FFF2-40B4-BE49-F238E27FC236}">
                <a16:creationId xmlns:a16="http://schemas.microsoft.com/office/drawing/2014/main" id="{29B4AA80-FCDA-0749-8EB1-46AB24EB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3275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04" name="Rectangle 1090">
            <a:extLst>
              <a:ext uri="{FF2B5EF4-FFF2-40B4-BE49-F238E27FC236}">
                <a16:creationId xmlns:a16="http://schemas.microsoft.com/office/drawing/2014/main" id="{D3F09CAA-342B-5945-AAFF-9284DBB8E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05" name="Picture 1092">
            <a:extLst>
              <a:ext uri="{FF2B5EF4-FFF2-40B4-BE49-F238E27FC236}">
                <a16:creationId xmlns:a16="http://schemas.microsoft.com/office/drawing/2014/main" id="{CC4AD9F6-CB93-0145-B916-8163972C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4729164"/>
            <a:ext cx="117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06" name="Rectangle 1093">
            <a:extLst>
              <a:ext uri="{FF2B5EF4-FFF2-40B4-BE49-F238E27FC236}">
                <a16:creationId xmlns:a16="http://schemas.microsoft.com/office/drawing/2014/main" id="{2EE78EA5-B560-3C4F-A24B-8180C73AE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07" name="Picture 1094">
            <a:extLst>
              <a:ext uri="{FF2B5EF4-FFF2-40B4-BE49-F238E27FC236}">
                <a16:creationId xmlns:a16="http://schemas.microsoft.com/office/drawing/2014/main" id="{9F4613DB-8663-6343-A533-4BC6CF96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91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08" name="Picture 1095">
            <a:extLst>
              <a:ext uri="{FF2B5EF4-FFF2-40B4-BE49-F238E27FC236}">
                <a16:creationId xmlns:a16="http://schemas.microsoft.com/office/drawing/2014/main" id="{3F0ED810-C7B2-D44E-A6A6-C2A37A3E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9164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09" name="Picture 1096">
            <a:extLst>
              <a:ext uri="{FF2B5EF4-FFF2-40B4-BE49-F238E27FC236}">
                <a16:creationId xmlns:a16="http://schemas.microsoft.com/office/drawing/2014/main" id="{A5BC271F-76B3-9441-890E-0A7CC002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7291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10" name="Rectangle 1097">
            <a:extLst>
              <a:ext uri="{FF2B5EF4-FFF2-40B4-BE49-F238E27FC236}">
                <a16:creationId xmlns:a16="http://schemas.microsoft.com/office/drawing/2014/main" id="{68A07AC8-BFB2-5A4D-8F3D-51DBAA7E9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683126"/>
            <a:ext cx="14288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11" name="Rectangle 1098">
            <a:extLst>
              <a:ext uri="{FF2B5EF4-FFF2-40B4-BE49-F238E27FC236}">
                <a16:creationId xmlns:a16="http://schemas.microsoft.com/office/drawing/2014/main" id="{529FB40F-85E2-D54C-ABAF-B23C42830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12" name="Picture 1100">
            <a:extLst>
              <a:ext uri="{FF2B5EF4-FFF2-40B4-BE49-F238E27FC236}">
                <a16:creationId xmlns:a16="http://schemas.microsoft.com/office/drawing/2014/main" id="{E2B79529-F3CD-0042-A59E-71B1FD3E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13" name="Rectangle 1101">
            <a:extLst>
              <a:ext uri="{FF2B5EF4-FFF2-40B4-BE49-F238E27FC236}">
                <a16:creationId xmlns:a16="http://schemas.microsoft.com/office/drawing/2014/main" id="{FC7EB3C1-36EA-DF44-B30A-C0881689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14" name="Picture 1102">
            <a:extLst>
              <a:ext uri="{FF2B5EF4-FFF2-40B4-BE49-F238E27FC236}">
                <a16:creationId xmlns:a16="http://schemas.microsoft.com/office/drawing/2014/main" id="{99461F34-3CFA-2D45-AC50-9C9A3D1E9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47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15" name="Picture 1103">
            <a:extLst>
              <a:ext uri="{FF2B5EF4-FFF2-40B4-BE49-F238E27FC236}">
                <a16:creationId xmlns:a16="http://schemas.microsoft.com/office/drawing/2014/main" id="{F8CC114B-DBA1-A84C-9C52-07403C616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0847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16" name="Picture 1104">
            <a:extLst>
              <a:ext uri="{FF2B5EF4-FFF2-40B4-BE49-F238E27FC236}">
                <a16:creationId xmlns:a16="http://schemas.microsoft.com/office/drawing/2014/main" id="{D36F7BA6-43B9-4341-A303-A0C878CF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17" name="Rectangle 1105">
            <a:extLst>
              <a:ext uri="{FF2B5EF4-FFF2-40B4-BE49-F238E27FC236}">
                <a16:creationId xmlns:a16="http://schemas.microsoft.com/office/drawing/2014/main" id="{363FC0CA-8E83-C248-B155-8C715CD5F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037138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18" name="Rectangle 1106">
            <a:extLst>
              <a:ext uri="{FF2B5EF4-FFF2-40B4-BE49-F238E27FC236}">
                <a16:creationId xmlns:a16="http://schemas.microsoft.com/office/drawing/2014/main" id="{A09B37E0-920E-9D42-823E-EA965F017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19" name="Picture 1108">
            <a:extLst>
              <a:ext uri="{FF2B5EF4-FFF2-40B4-BE49-F238E27FC236}">
                <a16:creationId xmlns:a16="http://schemas.microsoft.com/office/drawing/2014/main" id="{62278AF3-C611-2740-BBB5-D54BBEED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5437188"/>
            <a:ext cx="123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20" name="Rectangle 1109">
            <a:extLst>
              <a:ext uri="{FF2B5EF4-FFF2-40B4-BE49-F238E27FC236}">
                <a16:creationId xmlns:a16="http://schemas.microsoft.com/office/drawing/2014/main" id="{1AC6F55D-0823-5649-A06A-15D3960C3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21" name="Picture 1110">
            <a:extLst>
              <a:ext uri="{FF2B5EF4-FFF2-40B4-BE49-F238E27FC236}">
                <a16:creationId xmlns:a16="http://schemas.microsoft.com/office/drawing/2014/main" id="{37B8807A-EADD-F946-9252-7EBF17BE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403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22" name="Picture 1111">
            <a:extLst>
              <a:ext uri="{FF2B5EF4-FFF2-40B4-BE49-F238E27FC236}">
                <a16:creationId xmlns:a16="http://schemas.microsoft.com/office/drawing/2014/main" id="{EBFC4AC5-77B8-E74A-BBD1-B127B2BF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23" name="Picture 1112">
            <a:extLst>
              <a:ext uri="{FF2B5EF4-FFF2-40B4-BE49-F238E27FC236}">
                <a16:creationId xmlns:a16="http://schemas.microsoft.com/office/drawing/2014/main" id="{FB308D4A-B286-D64B-8707-695A283F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24" name="Rectangle 1113">
            <a:extLst>
              <a:ext uri="{FF2B5EF4-FFF2-40B4-BE49-F238E27FC236}">
                <a16:creationId xmlns:a16="http://schemas.microsoft.com/office/drawing/2014/main" id="{7995FFFE-C2E8-8F43-AD90-8E442CD2E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375276"/>
            <a:ext cx="14288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25" name="Rectangle 1114">
            <a:extLst>
              <a:ext uri="{FF2B5EF4-FFF2-40B4-BE49-F238E27FC236}">
                <a16:creationId xmlns:a16="http://schemas.microsoft.com/office/drawing/2014/main" id="{059578AD-6E08-A34D-8C75-D175EC982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26" name="Rectangle 1116">
            <a:extLst>
              <a:ext uri="{FF2B5EF4-FFF2-40B4-BE49-F238E27FC236}">
                <a16:creationId xmlns:a16="http://schemas.microsoft.com/office/drawing/2014/main" id="{8B460C36-9EBF-9B4E-A926-725804CB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5853114"/>
            <a:ext cx="4086225" cy="14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27" name="Picture 1042">
            <a:extLst>
              <a:ext uri="{FF2B5EF4-FFF2-40B4-BE49-F238E27FC236}">
                <a16:creationId xmlns:a16="http://schemas.microsoft.com/office/drawing/2014/main" id="{B775BE15-85D0-294A-8155-B1C6A211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28" name="Picture 1043">
            <a:extLst>
              <a:ext uri="{FF2B5EF4-FFF2-40B4-BE49-F238E27FC236}">
                <a16:creationId xmlns:a16="http://schemas.microsoft.com/office/drawing/2014/main" id="{E1EF5BB2-F8C4-E742-AF31-C8D1A599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29" name="Picture 1046">
            <a:extLst>
              <a:ext uri="{FF2B5EF4-FFF2-40B4-BE49-F238E27FC236}">
                <a16:creationId xmlns:a16="http://schemas.microsoft.com/office/drawing/2014/main" id="{37533070-46D1-3F40-B202-DE4316018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0" name="Picture 1047">
            <a:extLst>
              <a:ext uri="{FF2B5EF4-FFF2-40B4-BE49-F238E27FC236}">
                <a16:creationId xmlns:a16="http://schemas.microsoft.com/office/drawing/2014/main" id="{E29E188B-B06C-D545-8C7A-B79657CC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1" name="Picture 1044">
            <a:extLst>
              <a:ext uri="{FF2B5EF4-FFF2-40B4-BE49-F238E27FC236}">
                <a16:creationId xmlns:a16="http://schemas.microsoft.com/office/drawing/2014/main" id="{4E9956D8-D586-934C-BDFC-99A195C42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2" name="Picture 1045">
            <a:extLst>
              <a:ext uri="{FF2B5EF4-FFF2-40B4-BE49-F238E27FC236}">
                <a16:creationId xmlns:a16="http://schemas.microsoft.com/office/drawing/2014/main" id="{BB7F34E9-D6C3-BC49-84E2-5FFC7D3C6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400300"/>
            <a:ext cx="873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3" name="Picture 1046">
            <a:extLst>
              <a:ext uri="{FF2B5EF4-FFF2-40B4-BE49-F238E27FC236}">
                <a16:creationId xmlns:a16="http://schemas.microsoft.com/office/drawing/2014/main" id="{587EE38E-6DCF-924F-8B3B-5031D1A1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4" name="Picture 1047">
            <a:extLst>
              <a:ext uri="{FF2B5EF4-FFF2-40B4-BE49-F238E27FC236}">
                <a16:creationId xmlns:a16="http://schemas.microsoft.com/office/drawing/2014/main" id="{0A88BBEE-A364-504D-B690-A37A9FD13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5" name="Picture 1042">
            <a:extLst>
              <a:ext uri="{FF2B5EF4-FFF2-40B4-BE49-F238E27FC236}">
                <a16:creationId xmlns:a16="http://schemas.microsoft.com/office/drawing/2014/main" id="{877D695A-CB34-5E46-AEC2-5C4A65C43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6" name="Picture 1043">
            <a:extLst>
              <a:ext uri="{FF2B5EF4-FFF2-40B4-BE49-F238E27FC236}">
                <a16:creationId xmlns:a16="http://schemas.microsoft.com/office/drawing/2014/main" id="{BFBFEDD5-0014-F54A-BA69-60AD684BB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7" name="Picture 1044">
            <a:extLst>
              <a:ext uri="{FF2B5EF4-FFF2-40B4-BE49-F238E27FC236}">
                <a16:creationId xmlns:a16="http://schemas.microsoft.com/office/drawing/2014/main" id="{5AD837B9-DA06-ED40-A6E6-D9A96AC9D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8" name="Picture 1045">
            <a:extLst>
              <a:ext uri="{FF2B5EF4-FFF2-40B4-BE49-F238E27FC236}">
                <a16:creationId xmlns:a16="http://schemas.microsoft.com/office/drawing/2014/main" id="{34A053F9-623D-D546-A0EA-47CC153C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1" y="2400300"/>
            <a:ext cx="873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39" name="Rectangle 1032">
            <a:extLst>
              <a:ext uri="{FF2B5EF4-FFF2-40B4-BE49-F238E27FC236}">
                <a16:creationId xmlns:a16="http://schemas.microsoft.com/office/drawing/2014/main" id="{BFB05BB7-4BB2-5C44-8FDC-226EA7C26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172561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0" name="Rectangle 1041">
            <a:extLst>
              <a:ext uri="{FF2B5EF4-FFF2-40B4-BE49-F238E27FC236}">
                <a16:creationId xmlns:a16="http://schemas.microsoft.com/office/drawing/2014/main" id="{67431867-EA90-864A-81B0-8EA38474E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27171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1" name="Rectangle 1053">
            <a:extLst>
              <a:ext uri="{FF2B5EF4-FFF2-40B4-BE49-F238E27FC236}">
                <a16:creationId xmlns:a16="http://schemas.microsoft.com/office/drawing/2014/main" id="{A6017BFE-5E06-9C4C-A620-3DE7E5DA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73367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2" name="Rectangle 1061">
            <a:extLst>
              <a:ext uri="{FF2B5EF4-FFF2-40B4-BE49-F238E27FC236}">
                <a16:creationId xmlns:a16="http://schemas.microsoft.com/office/drawing/2014/main" id="{4BC45FD9-94E6-7B4B-8A1D-4623638F5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2670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3" name="Rectangle 1069">
            <a:extLst>
              <a:ext uri="{FF2B5EF4-FFF2-40B4-BE49-F238E27FC236}">
                <a16:creationId xmlns:a16="http://schemas.microsoft.com/office/drawing/2014/main" id="{F38A944E-DF1E-334E-BB1C-F9D16A0EB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6226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4" name="Rectangle 1077">
            <a:extLst>
              <a:ext uri="{FF2B5EF4-FFF2-40B4-BE49-F238E27FC236}">
                <a16:creationId xmlns:a16="http://schemas.microsoft.com/office/drawing/2014/main" id="{9F2F56A1-75FD-1945-AC6D-C397E5B0B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9782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5" name="Rectangle 1085">
            <a:extLst>
              <a:ext uri="{FF2B5EF4-FFF2-40B4-BE49-F238E27FC236}">
                <a16:creationId xmlns:a16="http://schemas.microsoft.com/office/drawing/2014/main" id="{E180AC23-3AA2-3A4D-8812-7B8719BD3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338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6" name="Rectangle 1093">
            <a:extLst>
              <a:ext uri="{FF2B5EF4-FFF2-40B4-BE49-F238E27FC236}">
                <a16:creationId xmlns:a16="http://schemas.microsoft.com/office/drawing/2014/main" id="{96740E73-C206-0E45-B3CB-EE7E4FA3F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68947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7" name="Rectangle 1101">
            <a:extLst>
              <a:ext uri="{FF2B5EF4-FFF2-40B4-BE49-F238E27FC236}">
                <a16:creationId xmlns:a16="http://schemas.microsoft.com/office/drawing/2014/main" id="{F76386D9-BF27-E148-8ABF-F6D20AC66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04348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8" name="Rectangle 1109">
            <a:extLst>
              <a:ext uri="{FF2B5EF4-FFF2-40B4-BE49-F238E27FC236}">
                <a16:creationId xmlns:a16="http://schemas.microsoft.com/office/drawing/2014/main" id="{596B199B-75EF-E14B-A12A-88D9DD052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38162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cxnSp>
        <p:nvCxnSpPr>
          <p:cNvPr id="57449" name="Straight Connector 121">
            <a:extLst>
              <a:ext uri="{FF2B5EF4-FFF2-40B4-BE49-F238E27FC236}">
                <a16:creationId xmlns:a16="http://schemas.microsoft.com/office/drawing/2014/main" id="{5BE9DD8B-8385-764E-8497-49E7CC7536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427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450" name="Straight Connector 122">
            <a:extLst>
              <a:ext uri="{FF2B5EF4-FFF2-40B4-BE49-F238E27FC236}">
                <a16:creationId xmlns:a16="http://schemas.microsoft.com/office/drawing/2014/main" id="{22ECD502-3990-7D40-8FEB-A9F207A0BD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5589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451" name="Straight Connector 123">
            <a:extLst>
              <a:ext uri="{FF2B5EF4-FFF2-40B4-BE49-F238E27FC236}">
                <a16:creationId xmlns:a16="http://schemas.microsoft.com/office/drawing/2014/main" id="{EA7C1130-3851-EA40-9E92-04277EE9EF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1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5A0878B-9219-0943-BFD8-436277C85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Left-Hand Side (LHS)</a:t>
            </a:r>
          </a:p>
        </p:txBody>
      </p:sp>
      <p:sp>
        <p:nvSpPr>
          <p:cNvPr id="58370" name="Rectangle 1028">
            <a:extLst>
              <a:ext uri="{FF2B5EF4-FFF2-40B4-BE49-F238E27FC236}">
                <a16:creationId xmlns:a16="http://schemas.microsoft.com/office/drawing/2014/main" id="{6E9E18C1-4D43-4144-BABF-31F5D7937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690688"/>
            <a:ext cx="7745413" cy="12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371" name="Picture 1029">
            <a:extLst>
              <a:ext uri="{FF2B5EF4-FFF2-40B4-BE49-F238E27FC236}">
                <a16:creationId xmlns:a16="http://schemas.microsoft.com/office/drawing/2014/main" id="{6AD94BC2-1B1A-3141-8141-93510E344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949450"/>
            <a:ext cx="2016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1030">
            <a:extLst>
              <a:ext uri="{FF2B5EF4-FFF2-40B4-BE49-F238E27FC236}">
                <a16:creationId xmlns:a16="http://schemas.microsoft.com/office/drawing/2014/main" id="{9A3CE4E7-CB8C-5441-8935-6B24DF1AE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17713"/>
            <a:ext cx="130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031">
            <a:extLst>
              <a:ext uri="{FF2B5EF4-FFF2-40B4-BE49-F238E27FC236}">
                <a16:creationId xmlns:a16="http://schemas.microsoft.com/office/drawing/2014/main" id="{285257DE-7574-D548-8E2A-91546F18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25651"/>
            <a:ext cx="193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1032">
            <a:extLst>
              <a:ext uri="{FF2B5EF4-FFF2-40B4-BE49-F238E27FC236}">
                <a16:creationId xmlns:a16="http://schemas.microsoft.com/office/drawing/2014/main" id="{1FC7B634-E07E-244B-9897-18B4CA11E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375" name="Rectangle 1033">
            <a:extLst>
              <a:ext uri="{FF2B5EF4-FFF2-40B4-BE49-F238E27FC236}">
                <a16:creationId xmlns:a16="http://schemas.microsoft.com/office/drawing/2014/main" id="{20F7662D-F562-D342-95EA-EC17FF93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719263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376" name="Rectangle 1034">
            <a:extLst>
              <a:ext uri="{FF2B5EF4-FFF2-40B4-BE49-F238E27FC236}">
                <a16:creationId xmlns:a16="http://schemas.microsoft.com/office/drawing/2014/main" id="{01AABBA3-B626-9340-9C46-A4FDF420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377" name="Picture 1035">
            <a:extLst>
              <a:ext uri="{FF2B5EF4-FFF2-40B4-BE49-F238E27FC236}">
                <a16:creationId xmlns:a16="http://schemas.microsoft.com/office/drawing/2014/main" id="{0D11E91A-077A-3F4C-8149-C0FBE1C4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78076"/>
            <a:ext cx="1460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36">
            <a:extLst>
              <a:ext uri="{FF2B5EF4-FFF2-40B4-BE49-F238E27FC236}">
                <a16:creationId xmlns:a16="http://schemas.microsoft.com/office/drawing/2014/main" id="{3AAD23B1-6754-E14D-BDE2-9DABE519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037">
            <a:extLst>
              <a:ext uri="{FF2B5EF4-FFF2-40B4-BE49-F238E27FC236}">
                <a16:creationId xmlns:a16="http://schemas.microsoft.com/office/drawing/2014/main" id="{864A4462-9C44-3640-B1BF-DF83E0CCC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78076"/>
            <a:ext cx="2270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038">
            <a:extLst>
              <a:ext uri="{FF2B5EF4-FFF2-40B4-BE49-F238E27FC236}">
                <a16:creationId xmlns:a16="http://schemas.microsoft.com/office/drawing/2014/main" id="{5542909C-5AD4-EE4C-A8FA-B16CB340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2301875"/>
            <a:ext cx="1412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1039">
            <a:extLst>
              <a:ext uri="{FF2B5EF4-FFF2-40B4-BE49-F238E27FC236}">
                <a16:creationId xmlns:a16="http://schemas.microsoft.com/office/drawing/2014/main" id="{7D7E7AD5-0F95-F641-9FA3-0F197FBE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73313"/>
            <a:ext cx="112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1040">
            <a:extLst>
              <a:ext uri="{FF2B5EF4-FFF2-40B4-BE49-F238E27FC236}">
                <a16:creationId xmlns:a16="http://schemas.microsoft.com/office/drawing/2014/main" id="{9CAF239B-AD51-B04E-95E5-AA6BB202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2378076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3" name="Rectangle 1041">
            <a:extLst>
              <a:ext uri="{FF2B5EF4-FFF2-40B4-BE49-F238E27FC236}">
                <a16:creationId xmlns:a16="http://schemas.microsoft.com/office/drawing/2014/main" id="{96A30BAD-6AB8-3449-9BB0-0B84857E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384" name="Picture 1042">
            <a:extLst>
              <a:ext uri="{FF2B5EF4-FFF2-40B4-BE49-F238E27FC236}">
                <a16:creationId xmlns:a16="http://schemas.microsoft.com/office/drawing/2014/main" id="{663D1D24-29B3-8441-8032-F6F9D26D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043">
            <a:extLst>
              <a:ext uri="{FF2B5EF4-FFF2-40B4-BE49-F238E27FC236}">
                <a16:creationId xmlns:a16="http://schemas.microsoft.com/office/drawing/2014/main" id="{A8ABC187-FB45-2347-925A-FEA964D0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414589"/>
            <a:ext cx="730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1044">
            <a:extLst>
              <a:ext uri="{FF2B5EF4-FFF2-40B4-BE49-F238E27FC236}">
                <a16:creationId xmlns:a16="http://schemas.microsoft.com/office/drawing/2014/main" id="{077FF84B-9805-CC44-9C11-B7F47D50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045">
            <a:extLst>
              <a:ext uri="{FF2B5EF4-FFF2-40B4-BE49-F238E27FC236}">
                <a16:creationId xmlns:a16="http://schemas.microsoft.com/office/drawing/2014/main" id="{49B5CD96-52A2-A448-A9F0-0128D189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414589"/>
            <a:ext cx="873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1046">
            <a:extLst>
              <a:ext uri="{FF2B5EF4-FFF2-40B4-BE49-F238E27FC236}">
                <a16:creationId xmlns:a16="http://schemas.microsoft.com/office/drawing/2014/main" id="{7CA54DE3-0B20-D84F-9A49-D6803EBE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376489"/>
            <a:ext cx="1444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1047">
            <a:extLst>
              <a:ext uri="{FF2B5EF4-FFF2-40B4-BE49-F238E27FC236}">
                <a16:creationId xmlns:a16="http://schemas.microsoft.com/office/drawing/2014/main" id="{140E05D3-AA48-964D-BFC2-0FDD4366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6176"/>
            <a:ext cx="873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0" name="Rectangle 1048">
            <a:extLst>
              <a:ext uri="{FF2B5EF4-FFF2-40B4-BE49-F238E27FC236}">
                <a16:creationId xmlns:a16="http://schemas.microsoft.com/office/drawing/2014/main" id="{990F9DCA-5407-2C42-AE3B-6E5660B0C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265363"/>
            <a:ext cx="14288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391" name="Rectangle 1049">
            <a:extLst>
              <a:ext uri="{FF2B5EF4-FFF2-40B4-BE49-F238E27FC236}">
                <a16:creationId xmlns:a16="http://schemas.microsoft.com/office/drawing/2014/main" id="{E7F2537E-8389-CD48-8033-EB98947B0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392" name="Picture 1050">
            <a:extLst>
              <a:ext uri="{FF2B5EF4-FFF2-40B4-BE49-F238E27FC236}">
                <a16:creationId xmlns:a16="http://schemas.microsoft.com/office/drawing/2014/main" id="{F24BA765-F647-BA4E-9BDA-37C689485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2297114"/>
            <a:ext cx="144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3" name="Rectangle 1051">
            <a:extLst>
              <a:ext uri="{FF2B5EF4-FFF2-40B4-BE49-F238E27FC236}">
                <a16:creationId xmlns:a16="http://schemas.microsoft.com/office/drawing/2014/main" id="{87730AFC-2078-CA42-ACE4-449ED6955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2713039"/>
            <a:ext cx="7745413" cy="14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394" name="Picture 1052">
            <a:extLst>
              <a:ext uri="{FF2B5EF4-FFF2-40B4-BE49-F238E27FC236}">
                <a16:creationId xmlns:a16="http://schemas.microsoft.com/office/drawing/2014/main" id="{682EF1B5-AF84-E448-9058-E6334879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5" name="Rectangle 1053">
            <a:extLst>
              <a:ext uri="{FF2B5EF4-FFF2-40B4-BE49-F238E27FC236}">
                <a16:creationId xmlns:a16="http://schemas.microsoft.com/office/drawing/2014/main" id="{4DAE2199-3F1B-FE43-A3DD-B4A3DB8A7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396" name="Picture 1054">
            <a:extLst>
              <a:ext uri="{FF2B5EF4-FFF2-40B4-BE49-F238E27FC236}">
                <a16:creationId xmlns:a16="http://schemas.microsoft.com/office/drawing/2014/main" id="{9FCE4784-6EEC-6245-8947-C9D5FBB4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29591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7" name="Picture 1055">
            <a:extLst>
              <a:ext uri="{FF2B5EF4-FFF2-40B4-BE49-F238E27FC236}">
                <a16:creationId xmlns:a16="http://schemas.microsoft.com/office/drawing/2014/main" id="{F16064F0-DCD4-8247-91FB-8DC0D2D7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591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8" name="Picture 1056">
            <a:extLst>
              <a:ext uri="{FF2B5EF4-FFF2-40B4-BE49-F238E27FC236}">
                <a16:creationId xmlns:a16="http://schemas.microsoft.com/office/drawing/2014/main" id="{53273050-C235-0248-8A43-5A2FD178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9" name="Rectangle 1057">
            <a:extLst>
              <a:ext uri="{FF2B5EF4-FFF2-40B4-BE49-F238E27FC236}">
                <a16:creationId xmlns:a16="http://schemas.microsoft.com/office/drawing/2014/main" id="{BB9BDF5B-A0A6-B046-87AF-EE97F545E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27325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00" name="Rectangle 1058">
            <a:extLst>
              <a:ext uri="{FF2B5EF4-FFF2-40B4-BE49-F238E27FC236}">
                <a16:creationId xmlns:a16="http://schemas.microsoft.com/office/drawing/2014/main" id="{1D29F421-7E9F-134F-B4BC-1DBB378FD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01" name="Picture 1060">
            <a:extLst>
              <a:ext uri="{FF2B5EF4-FFF2-40B4-BE49-F238E27FC236}">
                <a16:creationId xmlns:a16="http://schemas.microsoft.com/office/drawing/2014/main" id="{14FD25BB-7CA9-334A-84F4-1614A9897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02" name="Rectangle 1061">
            <a:extLst>
              <a:ext uri="{FF2B5EF4-FFF2-40B4-BE49-F238E27FC236}">
                <a16:creationId xmlns:a16="http://schemas.microsoft.com/office/drawing/2014/main" id="{BB21108D-2694-114F-B28C-6A8B99DF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03" name="Picture 1062">
            <a:extLst>
              <a:ext uri="{FF2B5EF4-FFF2-40B4-BE49-F238E27FC236}">
                <a16:creationId xmlns:a16="http://schemas.microsoft.com/office/drawing/2014/main" id="{94FA0E6C-BAFB-744F-95F7-D628C7431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3147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4" name="Picture 1063">
            <a:extLst>
              <a:ext uri="{FF2B5EF4-FFF2-40B4-BE49-F238E27FC236}">
                <a16:creationId xmlns:a16="http://schemas.microsoft.com/office/drawing/2014/main" id="{A7B608FA-7692-704A-9208-79A35007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147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5" name="Picture 1064">
            <a:extLst>
              <a:ext uri="{FF2B5EF4-FFF2-40B4-BE49-F238E27FC236}">
                <a16:creationId xmlns:a16="http://schemas.microsoft.com/office/drawing/2014/main" id="{C8E3D0C9-2C29-D242-896A-CD9E834AE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06" name="Rectangle 1065">
            <a:extLst>
              <a:ext uri="{FF2B5EF4-FFF2-40B4-BE49-F238E27FC236}">
                <a16:creationId xmlns:a16="http://schemas.microsoft.com/office/drawing/2014/main" id="{90FAFB07-D7B6-DE42-854D-3812DE2CC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2607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07" name="Rectangle 1066">
            <a:extLst>
              <a:ext uri="{FF2B5EF4-FFF2-40B4-BE49-F238E27FC236}">
                <a16:creationId xmlns:a16="http://schemas.microsoft.com/office/drawing/2014/main" id="{2DE2A0BF-6845-3A4F-AFDC-F686D7BF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08" name="Picture 1068">
            <a:extLst>
              <a:ext uri="{FF2B5EF4-FFF2-40B4-BE49-F238E27FC236}">
                <a16:creationId xmlns:a16="http://schemas.microsoft.com/office/drawing/2014/main" id="{1ED16837-1C74-0048-B4B1-469E42F73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665539"/>
            <a:ext cx="117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09" name="Rectangle 1069">
            <a:extLst>
              <a:ext uri="{FF2B5EF4-FFF2-40B4-BE49-F238E27FC236}">
                <a16:creationId xmlns:a16="http://schemas.microsoft.com/office/drawing/2014/main" id="{34979800-F107-9B4F-8ADB-3519D18B1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10" name="Picture 1070">
            <a:extLst>
              <a:ext uri="{FF2B5EF4-FFF2-40B4-BE49-F238E27FC236}">
                <a16:creationId xmlns:a16="http://schemas.microsoft.com/office/drawing/2014/main" id="{BC027B2F-438D-0740-A017-AF95C038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6655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1" name="Picture 1071">
            <a:extLst>
              <a:ext uri="{FF2B5EF4-FFF2-40B4-BE49-F238E27FC236}">
                <a16:creationId xmlns:a16="http://schemas.microsoft.com/office/drawing/2014/main" id="{406A80E1-0CF4-F54F-A7A7-4E513CC8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6655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2" name="Picture 1072">
            <a:extLst>
              <a:ext uri="{FF2B5EF4-FFF2-40B4-BE49-F238E27FC236}">
                <a16:creationId xmlns:a16="http://schemas.microsoft.com/office/drawing/2014/main" id="{F2944E1C-9B2F-9B45-B7C2-8D49EB68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3665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13" name="Rectangle 1073">
            <a:extLst>
              <a:ext uri="{FF2B5EF4-FFF2-40B4-BE49-F238E27FC236}">
                <a16:creationId xmlns:a16="http://schemas.microsoft.com/office/drawing/2014/main" id="{878C3072-835B-F545-84EB-F4416C512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6163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14" name="Rectangle 1074">
            <a:extLst>
              <a:ext uri="{FF2B5EF4-FFF2-40B4-BE49-F238E27FC236}">
                <a16:creationId xmlns:a16="http://schemas.microsoft.com/office/drawing/2014/main" id="{0D365477-FE00-E547-81F5-C35F56D1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15" name="Picture 1076">
            <a:extLst>
              <a:ext uri="{FF2B5EF4-FFF2-40B4-BE49-F238E27FC236}">
                <a16:creationId xmlns:a16="http://schemas.microsoft.com/office/drawing/2014/main" id="{3EF1C158-1278-7748-A6EC-272EFB37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40211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16" name="Rectangle 1077">
            <a:extLst>
              <a:ext uri="{FF2B5EF4-FFF2-40B4-BE49-F238E27FC236}">
                <a16:creationId xmlns:a16="http://schemas.microsoft.com/office/drawing/2014/main" id="{F38E5A7E-22D7-BC47-A033-7FD10DDA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17" name="Picture 1078">
            <a:extLst>
              <a:ext uri="{FF2B5EF4-FFF2-40B4-BE49-F238E27FC236}">
                <a16:creationId xmlns:a16="http://schemas.microsoft.com/office/drawing/2014/main" id="{29BCD4E6-A0E1-0E4B-BA7A-F331F79A8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0211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8" name="Picture 1079">
            <a:extLst>
              <a:ext uri="{FF2B5EF4-FFF2-40B4-BE49-F238E27FC236}">
                <a16:creationId xmlns:a16="http://schemas.microsoft.com/office/drawing/2014/main" id="{9EC48A09-4108-CE4F-8003-07FE914E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9" name="Picture 1080">
            <a:extLst>
              <a:ext uri="{FF2B5EF4-FFF2-40B4-BE49-F238E27FC236}">
                <a16:creationId xmlns:a16="http://schemas.microsoft.com/office/drawing/2014/main" id="{43606FC2-6CCD-7E42-BCC8-CB122572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20" name="Rectangle 1081">
            <a:extLst>
              <a:ext uri="{FF2B5EF4-FFF2-40B4-BE49-F238E27FC236}">
                <a16:creationId xmlns:a16="http://schemas.microsoft.com/office/drawing/2014/main" id="{8CA7295D-DAC4-704C-A1D9-14C4ECF15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9719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21" name="Rectangle 1082">
            <a:extLst>
              <a:ext uri="{FF2B5EF4-FFF2-40B4-BE49-F238E27FC236}">
                <a16:creationId xmlns:a16="http://schemas.microsoft.com/office/drawing/2014/main" id="{9D7D7D11-988C-1A4C-BD47-ECE7A5FF2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22" name="Picture 1084">
            <a:extLst>
              <a:ext uri="{FF2B5EF4-FFF2-40B4-BE49-F238E27FC236}">
                <a16:creationId xmlns:a16="http://schemas.microsoft.com/office/drawing/2014/main" id="{80CEAA84-70F2-E440-94C8-2484315E8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373563"/>
            <a:ext cx="130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23" name="Rectangle 1085">
            <a:extLst>
              <a:ext uri="{FF2B5EF4-FFF2-40B4-BE49-F238E27FC236}">
                <a16:creationId xmlns:a16="http://schemas.microsoft.com/office/drawing/2014/main" id="{6298415E-3C25-5B45-9379-026AC197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24" name="Picture 1086">
            <a:extLst>
              <a:ext uri="{FF2B5EF4-FFF2-40B4-BE49-F238E27FC236}">
                <a16:creationId xmlns:a16="http://schemas.microsoft.com/office/drawing/2014/main" id="{A4C3FC57-0CAC-C949-B1C2-AE6215431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25" name="Picture 1087">
            <a:extLst>
              <a:ext uri="{FF2B5EF4-FFF2-40B4-BE49-F238E27FC236}">
                <a16:creationId xmlns:a16="http://schemas.microsoft.com/office/drawing/2014/main" id="{42EF42BD-8AD3-D947-B88C-4EFFC992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376739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26" name="Picture 1088">
            <a:extLst>
              <a:ext uri="{FF2B5EF4-FFF2-40B4-BE49-F238E27FC236}">
                <a16:creationId xmlns:a16="http://schemas.microsoft.com/office/drawing/2014/main" id="{FE471188-AC56-7640-8456-6FA4D8D7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43767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27" name="Rectangle 1089">
            <a:extLst>
              <a:ext uri="{FF2B5EF4-FFF2-40B4-BE49-F238E27FC236}">
                <a16:creationId xmlns:a16="http://schemas.microsoft.com/office/drawing/2014/main" id="{F86BD37E-184B-7640-B713-A2AC8D0B3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3275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28" name="Rectangle 1090">
            <a:extLst>
              <a:ext uri="{FF2B5EF4-FFF2-40B4-BE49-F238E27FC236}">
                <a16:creationId xmlns:a16="http://schemas.microsoft.com/office/drawing/2014/main" id="{F263783B-D97F-E744-8000-8CB2D1902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29" name="Picture 1092">
            <a:extLst>
              <a:ext uri="{FF2B5EF4-FFF2-40B4-BE49-F238E27FC236}">
                <a16:creationId xmlns:a16="http://schemas.microsoft.com/office/drawing/2014/main" id="{263859B4-DB08-1D45-AA56-C162AA04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4729164"/>
            <a:ext cx="117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30" name="Rectangle 1093">
            <a:extLst>
              <a:ext uri="{FF2B5EF4-FFF2-40B4-BE49-F238E27FC236}">
                <a16:creationId xmlns:a16="http://schemas.microsoft.com/office/drawing/2014/main" id="{8185DC77-713A-C149-8B7B-14948AEF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31" name="Picture 1094">
            <a:extLst>
              <a:ext uri="{FF2B5EF4-FFF2-40B4-BE49-F238E27FC236}">
                <a16:creationId xmlns:a16="http://schemas.microsoft.com/office/drawing/2014/main" id="{C183031D-FC33-AD4E-BBF4-51B3E658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91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32" name="Picture 1095">
            <a:extLst>
              <a:ext uri="{FF2B5EF4-FFF2-40B4-BE49-F238E27FC236}">
                <a16:creationId xmlns:a16="http://schemas.microsoft.com/office/drawing/2014/main" id="{9402991A-A594-1844-B78F-C459124B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9164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33" name="Picture 1096">
            <a:extLst>
              <a:ext uri="{FF2B5EF4-FFF2-40B4-BE49-F238E27FC236}">
                <a16:creationId xmlns:a16="http://schemas.microsoft.com/office/drawing/2014/main" id="{1CFA0579-CCF5-F347-AFBB-CD45FCC9E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7291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34" name="Rectangle 1097">
            <a:extLst>
              <a:ext uri="{FF2B5EF4-FFF2-40B4-BE49-F238E27FC236}">
                <a16:creationId xmlns:a16="http://schemas.microsoft.com/office/drawing/2014/main" id="{F62EAF0A-1075-314F-9676-BDEBF5A3C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683126"/>
            <a:ext cx="14288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35" name="Rectangle 1098">
            <a:extLst>
              <a:ext uri="{FF2B5EF4-FFF2-40B4-BE49-F238E27FC236}">
                <a16:creationId xmlns:a16="http://schemas.microsoft.com/office/drawing/2014/main" id="{C74CBB3B-2CB1-AD4B-B750-80448C51B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36" name="Picture 1100">
            <a:extLst>
              <a:ext uri="{FF2B5EF4-FFF2-40B4-BE49-F238E27FC236}">
                <a16:creationId xmlns:a16="http://schemas.microsoft.com/office/drawing/2014/main" id="{BB398D5D-0FD4-9A45-9559-ABC14605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37" name="Rectangle 1101">
            <a:extLst>
              <a:ext uri="{FF2B5EF4-FFF2-40B4-BE49-F238E27FC236}">
                <a16:creationId xmlns:a16="http://schemas.microsoft.com/office/drawing/2014/main" id="{6FDB3817-C02A-2940-B452-64BB2086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38" name="Picture 1102">
            <a:extLst>
              <a:ext uri="{FF2B5EF4-FFF2-40B4-BE49-F238E27FC236}">
                <a16:creationId xmlns:a16="http://schemas.microsoft.com/office/drawing/2014/main" id="{E5BC7203-BA85-6C49-8021-7B0D34B4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47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39" name="Picture 1103">
            <a:extLst>
              <a:ext uri="{FF2B5EF4-FFF2-40B4-BE49-F238E27FC236}">
                <a16:creationId xmlns:a16="http://schemas.microsoft.com/office/drawing/2014/main" id="{459F54B1-3808-8446-BDD8-7B62D6F9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0847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40" name="Picture 1104">
            <a:extLst>
              <a:ext uri="{FF2B5EF4-FFF2-40B4-BE49-F238E27FC236}">
                <a16:creationId xmlns:a16="http://schemas.microsoft.com/office/drawing/2014/main" id="{4BF4D264-793B-F14D-9E4E-4D4D5AF8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41" name="Rectangle 1105">
            <a:extLst>
              <a:ext uri="{FF2B5EF4-FFF2-40B4-BE49-F238E27FC236}">
                <a16:creationId xmlns:a16="http://schemas.microsoft.com/office/drawing/2014/main" id="{368D53BF-019E-D64C-A8EB-0B429E4F8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037138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42" name="Rectangle 1106">
            <a:extLst>
              <a:ext uri="{FF2B5EF4-FFF2-40B4-BE49-F238E27FC236}">
                <a16:creationId xmlns:a16="http://schemas.microsoft.com/office/drawing/2014/main" id="{E39B3FC2-2433-854D-9384-3CC0DEB2B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43" name="Picture 1108">
            <a:extLst>
              <a:ext uri="{FF2B5EF4-FFF2-40B4-BE49-F238E27FC236}">
                <a16:creationId xmlns:a16="http://schemas.microsoft.com/office/drawing/2014/main" id="{63D349DA-7516-4043-B8B9-29968DA77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5437188"/>
            <a:ext cx="123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44" name="Rectangle 1109">
            <a:extLst>
              <a:ext uri="{FF2B5EF4-FFF2-40B4-BE49-F238E27FC236}">
                <a16:creationId xmlns:a16="http://schemas.microsoft.com/office/drawing/2014/main" id="{1744E838-178F-934A-A937-3231BEAF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45" name="Picture 1110">
            <a:extLst>
              <a:ext uri="{FF2B5EF4-FFF2-40B4-BE49-F238E27FC236}">
                <a16:creationId xmlns:a16="http://schemas.microsoft.com/office/drawing/2014/main" id="{1100A9BB-EA96-0540-B565-57471310A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403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46" name="Picture 1111">
            <a:extLst>
              <a:ext uri="{FF2B5EF4-FFF2-40B4-BE49-F238E27FC236}">
                <a16:creationId xmlns:a16="http://schemas.microsoft.com/office/drawing/2014/main" id="{105D1724-CBB0-9947-AAEB-178B0885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47" name="Picture 1112">
            <a:extLst>
              <a:ext uri="{FF2B5EF4-FFF2-40B4-BE49-F238E27FC236}">
                <a16:creationId xmlns:a16="http://schemas.microsoft.com/office/drawing/2014/main" id="{93C455D5-421A-C945-8AFA-CDA187D1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48" name="Rectangle 1113">
            <a:extLst>
              <a:ext uri="{FF2B5EF4-FFF2-40B4-BE49-F238E27FC236}">
                <a16:creationId xmlns:a16="http://schemas.microsoft.com/office/drawing/2014/main" id="{C7D77DC7-227A-0E4D-8756-41AF29287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375276"/>
            <a:ext cx="14288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49" name="Rectangle 1114">
            <a:extLst>
              <a:ext uri="{FF2B5EF4-FFF2-40B4-BE49-F238E27FC236}">
                <a16:creationId xmlns:a16="http://schemas.microsoft.com/office/drawing/2014/main" id="{DB56D07D-D935-3742-8763-A8163D49D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50" name="Rectangle 1116">
            <a:extLst>
              <a:ext uri="{FF2B5EF4-FFF2-40B4-BE49-F238E27FC236}">
                <a16:creationId xmlns:a16="http://schemas.microsoft.com/office/drawing/2014/main" id="{C75125DF-BB0C-6645-933D-7D2F8452F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5853114"/>
            <a:ext cx="4086225" cy="14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51" name="Picture 1042">
            <a:extLst>
              <a:ext uri="{FF2B5EF4-FFF2-40B4-BE49-F238E27FC236}">
                <a16:creationId xmlns:a16="http://schemas.microsoft.com/office/drawing/2014/main" id="{FCB4AC55-0454-F343-A481-DA2CE193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2" name="Picture 1043">
            <a:extLst>
              <a:ext uri="{FF2B5EF4-FFF2-40B4-BE49-F238E27FC236}">
                <a16:creationId xmlns:a16="http://schemas.microsoft.com/office/drawing/2014/main" id="{93A099F1-A823-294F-9DE0-537A79D05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3" name="Picture 1046">
            <a:extLst>
              <a:ext uri="{FF2B5EF4-FFF2-40B4-BE49-F238E27FC236}">
                <a16:creationId xmlns:a16="http://schemas.microsoft.com/office/drawing/2014/main" id="{A9C18367-A25C-3845-B51F-1E66DEB8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4" name="Picture 1047">
            <a:extLst>
              <a:ext uri="{FF2B5EF4-FFF2-40B4-BE49-F238E27FC236}">
                <a16:creationId xmlns:a16="http://schemas.microsoft.com/office/drawing/2014/main" id="{8B2D17FA-8C4F-914B-9919-17790C3CC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5" name="Picture 1044">
            <a:extLst>
              <a:ext uri="{FF2B5EF4-FFF2-40B4-BE49-F238E27FC236}">
                <a16:creationId xmlns:a16="http://schemas.microsoft.com/office/drawing/2014/main" id="{D3D9A432-B88E-8044-9388-4647EB39D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6" name="Picture 1045">
            <a:extLst>
              <a:ext uri="{FF2B5EF4-FFF2-40B4-BE49-F238E27FC236}">
                <a16:creationId xmlns:a16="http://schemas.microsoft.com/office/drawing/2014/main" id="{01821A7F-5710-764D-9668-15DB0D43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400300"/>
            <a:ext cx="873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7" name="Picture 1046">
            <a:extLst>
              <a:ext uri="{FF2B5EF4-FFF2-40B4-BE49-F238E27FC236}">
                <a16:creationId xmlns:a16="http://schemas.microsoft.com/office/drawing/2014/main" id="{2A6C96A9-CBE4-4949-983D-16F3D527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8" name="Picture 1047">
            <a:extLst>
              <a:ext uri="{FF2B5EF4-FFF2-40B4-BE49-F238E27FC236}">
                <a16:creationId xmlns:a16="http://schemas.microsoft.com/office/drawing/2014/main" id="{93EF33E2-5451-A34B-9FF0-BF43EAA9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9" name="Picture 1042">
            <a:extLst>
              <a:ext uri="{FF2B5EF4-FFF2-40B4-BE49-F238E27FC236}">
                <a16:creationId xmlns:a16="http://schemas.microsoft.com/office/drawing/2014/main" id="{D50CABF2-55C5-7449-9F36-3CD8E948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60" name="Picture 1043">
            <a:extLst>
              <a:ext uri="{FF2B5EF4-FFF2-40B4-BE49-F238E27FC236}">
                <a16:creationId xmlns:a16="http://schemas.microsoft.com/office/drawing/2014/main" id="{B49F59D2-86C5-D441-9365-9BE68498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61" name="Picture 1044">
            <a:extLst>
              <a:ext uri="{FF2B5EF4-FFF2-40B4-BE49-F238E27FC236}">
                <a16:creationId xmlns:a16="http://schemas.microsoft.com/office/drawing/2014/main" id="{AF1D1B6B-E6AE-AD4B-87BC-29892FD3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62" name="Picture 1045">
            <a:extLst>
              <a:ext uri="{FF2B5EF4-FFF2-40B4-BE49-F238E27FC236}">
                <a16:creationId xmlns:a16="http://schemas.microsoft.com/office/drawing/2014/main" id="{849D92B0-22A1-7749-B95B-89EAC123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1" y="2400300"/>
            <a:ext cx="873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63" name="Rectangle 1032">
            <a:extLst>
              <a:ext uri="{FF2B5EF4-FFF2-40B4-BE49-F238E27FC236}">
                <a16:creationId xmlns:a16="http://schemas.microsoft.com/office/drawing/2014/main" id="{E50D4BE5-E8E5-FA45-AA39-654E9DC6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172561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64" name="Rectangle 1041">
            <a:extLst>
              <a:ext uri="{FF2B5EF4-FFF2-40B4-BE49-F238E27FC236}">
                <a16:creationId xmlns:a16="http://schemas.microsoft.com/office/drawing/2014/main" id="{83223795-B391-2343-B778-3F27A898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27171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65" name="Rectangle 1053">
            <a:extLst>
              <a:ext uri="{FF2B5EF4-FFF2-40B4-BE49-F238E27FC236}">
                <a16:creationId xmlns:a16="http://schemas.microsoft.com/office/drawing/2014/main" id="{F26B0D5A-6FB8-894B-804B-EF6DDB6A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73367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66" name="Rectangle 1061">
            <a:extLst>
              <a:ext uri="{FF2B5EF4-FFF2-40B4-BE49-F238E27FC236}">
                <a16:creationId xmlns:a16="http://schemas.microsoft.com/office/drawing/2014/main" id="{7C4BEC24-53BD-EC46-82C4-86198BF84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2670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67" name="Rectangle 1069">
            <a:extLst>
              <a:ext uri="{FF2B5EF4-FFF2-40B4-BE49-F238E27FC236}">
                <a16:creationId xmlns:a16="http://schemas.microsoft.com/office/drawing/2014/main" id="{AE422BF6-0EF8-6445-9B0E-0FEE255A6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6226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68" name="Rectangle 1077">
            <a:extLst>
              <a:ext uri="{FF2B5EF4-FFF2-40B4-BE49-F238E27FC236}">
                <a16:creationId xmlns:a16="http://schemas.microsoft.com/office/drawing/2014/main" id="{F121D77E-A736-F848-8DC7-78FBA2FCA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9782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69" name="Rectangle 1085">
            <a:extLst>
              <a:ext uri="{FF2B5EF4-FFF2-40B4-BE49-F238E27FC236}">
                <a16:creationId xmlns:a16="http://schemas.microsoft.com/office/drawing/2014/main" id="{42F29713-A839-D84F-A7B0-A3E95793F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338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70" name="Rectangle 1093">
            <a:extLst>
              <a:ext uri="{FF2B5EF4-FFF2-40B4-BE49-F238E27FC236}">
                <a16:creationId xmlns:a16="http://schemas.microsoft.com/office/drawing/2014/main" id="{9DC24FAD-8620-F947-8659-5F8C6C45B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68947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71" name="Rectangle 1101">
            <a:extLst>
              <a:ext uri="{FF2B5EF4-FFF2-40B4-BE49-F238E27FC236}">
                <a16:creationId xmlns:a16="http://schemas.microsoft.com/office/drawing/2014/main" id="{D9C94EAF-0E97-214F-ABBF-9F4C90D3E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04348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72" name="Rectangle 1109">
            <a:extLst>
              <a:ext uri="{FF2B5EF4-FFF2-40B4-BE49-F238E27FC236}">
                <a16:creationId xmlns:a16="http://schemas.microsoft.com/office/drawing/2014/main" id="{B97DF486-9058-8846-936A-ED4087124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38162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cxnSp>
        <p:nvCxnSpPr>
          <p:cNvPr id="58473" name="Straight Connector 121">
            <a:extLst>
              <a:ext uri="{FF2B5EF4-FFF2-40B4-BE49-F238E27FC236}">
                <a16:creationId xmlns:a16="http://schemas.microsoft.com/office/drawing/2014/main" id="{E8BE3335-F693-984B-A8A0-A1B530ED11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427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474" name="Straight Connector 122">
            <a:extLst>
              <a:ext uri="{FF2B5EF4-FFF2-40B4-BE49-F238E27FC236}">
                <a16:creationId xmlns:a16="http://schemas.microsoft.com/office/drawing/2014/main" id="{84DE7C7F-9BEB-3C4A-A5AE-8E97C19CA1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5589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475" name="Straight Connector 123">
            <a:extLst>
              <a:ext uri="{FF2B5EF4-FFF2-40B4-BE49-F238E27FC236}">
                <a16:creationId xmlns:a16="http://schemas.microsoft.com/office/drawing/2014/main" id="{C8014014-4248-214C-8310-A68324E4E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1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476" name="Picture 1059">
            <a:extLst>
              <a:ext uri="{FF2B5EF4-FFF2-40B4-BE49-F238E27FC236}">
                <a16:creationId xmlns:a16="http://schemas.microsoft.com/office/drawing/2014/main" id="{7450CA91-0F1E-2B43-AD8E-105FF605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9718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77" name="Picture 1067">
            <a:extLst>
              <a:ext uri="{FF2B5EF4-FFF2-40B4-BE49-F238E27FC236}">
                <a16:creationId xmlns:a16="http://schemas.microsoft.com/office/drawing/2014/main" id="{C1FC2639-B9BF-7345-B897-56E7199AA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78" name="Picture 1075">
            <a:extLst>
              <a:ext uri="{FF2B5EF4-FFF2-40B4-BE49-F238E27FC236}">
                <a16:creationId xmlns:a16="http://schemas.microsoft.com/office/drawing/2014/main" id="{7E3C014A-C9A2-4840-B249-B2C00EE7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678239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79" name="Picture 1083">
            <a:extLst>
              <a:ext uri="{FF2B5EF4-FFF2-40B4-BE49-F238E27FC236}">
                <a16:creationId xmlns:a16="http://schemas.microsoft.com/office/drawing/2014/main" id="{C21EE521-5DBE-0248-BE2F-FFD3E94F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0338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0" name="Picture 1115">
            <a:extLst>
              <a:ext uri="{FF2B5EF4-FFF2-40B4-BE49-F238E27FC236}">
                <a16:creationId xmlns:a16="http://schemas.microsoft.com/office/drawing/2014/main" id="{337FDA81-7018-9B48-8FAC-65DDCBED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4530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1" name="Picture 1067">
            <a:extLst>
              <a:ext uri="{FF2B5EF4-FFF2-40B4-BE49-F238E27FC236}">
                <a16:creationId xmlns:a16="http://schemas.microsoft.com/office/drawing/2014/main" id="{F910C711-3D13-CC48-849A-0FBB58DA1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2" name="Picture 1107">
            <a:extLst>
              <a:ext uri="{FF2B5EF4-FFF2-40B4-BE49-F238E27FC236}">
                <a16:creationId xmlns:a16="http://schemas.microsoft.com/office/drawing/2014/main" id="{8DD15478-B9DD-C742-A19A-A8DE6983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516564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3" name="Picture 1067">
            <a:extLst>
              <a:ext uri="{FF2B5EF4-FFF2-40B4-BE49-F238E27FC236}">
                <a16:creationId xmlns:a16="http://schemas.microsoft.com/office/drawing/2014/main" id="{81D62D51-B44D-D346-95C4-78226E3C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3829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4" name="Picture 1083">
            <a:extLst>
              <a:ext uri="{FF2B5EF4-FFF2-40B4-BE49-F238E27FC236}">
                <a16:creationId xmlns:a16="http://schemas.microsoft.com/office/drawing/2014/main" id="{1C50C4EA-73B2-6B41-9E7A-43E603C9F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4089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5" name="Picture 1091">
            <a:extLst>
              <a:ext uri="{FF2B5EF4-FFF2-40B4-BE49-F238E27FC236}">
                <a16:creationId xmlns:a16="http://schemas.microsoft.com/office/drawing/2014/main" id="{72373C7A-7F2E-7649-8A3D-7CC49285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4450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6" name="Picture 1107">
            <a:extLst>
              <a:ext uri="{FF2B5EF4-FFF2-40B4-BE49-F238E27FC236}">
                <a16:creationId xmlns:a16="http://schemas.microsoft.com/office/drawing/2014/main" id="{4EA442DE-3392-1E44-A555-59D5631B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8006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7" name="Picture 1115">
            <a:extLst>
              <a:ext uri="{FF2B5EF4-FFF2-40B4-BE49-F238E27FC236}">
                <a16:creationId xmlns:a16="http://schemas.microsoft.com/office/drawing/2014/main" id="{660EDE5A-9547-0E4F-803B-6C75A739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5508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8" name="Picture 1067">
            <a:extLst>
              <a:ext uri="{FF2B5EF4-FFF2-40B4-BE49-F238E27FC236}">
                <a16:creationId xmlns:a16="http://schemas.microsoft.com/office/drawing/2014/main" id="{FB4F5526-98B8-BD48-880B-2D61BC9C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971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9" name="Picture 1067">
            <a:extLst>
              <a:ext uri="{FF2B5EF4-FFF2-40B4-BE49-F238E27FC236}">
                <a16:creationId xmlns:a16="http://schemas.microsoft.com/office/drawing/2014/main" id="{4AFEC7D7-C522-6049-A39D-72F27B10D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798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0" name="Picture 1091">
            <a:extLst>
              <a:ext uri="{FF2B5EF4-FFF2-40B4-BE49-F238E27FC236}">
                <a16:creationId xmlns:a16="http://schemas.microsoft.com/office/drawing/2014/main" id="{9FA86BF0-FA3A-FC47-BC28-4A08FB47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038600"/>
            <a:ext cx="1000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1" name="Picture 1115">
            <a:extLst>
              <a:ext uri="{FF2B5EF4-FFF2-40B4-BE49-F238E27FC236}">
                <a16:creationId xmlns:a16="http://schemas.microsoft.com/office/drawing/2014/main" id="{6C9199C0-4BF4-D34B-AFC7-0ED02FB7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2" name="Picture 1115">
            <a:extLst>
              <a:ext uri="{FF2B5EF4-FFF2-40B4-BE49-F238E27FC236}">
                <a16:creationId xmlns:a16="http://schemas.microsoft.com/office/drawing/2014/main" id="{1B1E6B24-A97D-7442-B8CE-719356F9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746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3" name="Picture 1115">
            <a:extLst>
              <a:ext uri="{FF2B5EF4-FFF2-40B4-BE49-F238E27FC236}">
                <a16:creationId xmlns:a16="http://schemas.microsoft.com/office/drawing/2014/main" id="{FA88AF4C-01A3-8C43-8F0C-7F33B6AD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4" name="Picture 1083">
            <a:extLst>
              <a:ext uri="{FF2B5EF4-FFF2-40B4-BE49-F238E27FC236}">
                <a16:creationId xmlns:a16="http://schemas.microsoft.com/office/drawing/2014/main" id="{4D6A1BD0-AFF6-6E45-8B62-652D5314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5" name="Picture 1083">
            <a:extLst>
              <a:ext uri="{FF2B5EF4-FFF2-40B4-BE49-F238E27FC236}">
                <a16:creationId xmlns:a16="http://schemas.microsoft.com/office/drawing/2014/main" id="{A8F86718-A39B-F445-9FFB-5D958907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746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6" name="Picture 1115">
            <a:extLst>
              <a:ext uri="{FF2B5EF4-FFF2-40B4-BE49-F238E27FC236}">
                <a16:creationId xmlns:a16="http://schemas.microsoft.com/office/drawing/2014/main" id="{EFE6BD37-E3B5-F54F-86F8-E3FB28C9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7" name="Picture 1067">
            <a:extLst>
              <a:ext uri="{FF2B5EF4-FFF2-40B4-BE49-F238E27FC236}">
                <a16:creationId xmlns:a16="http://schemas.microsoft.com/office/drawing/2014/main" id="{0CDB2699-5DF4-9C42-A74E-C98BB8A1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29940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8" name="Picture 1067">
            <a:extLst>
              <a:ext uri="{FF2B5EF4-FFF2-40B4-BE49-F238E27FC236}">
                <a16:creationId xmlns:a16="http://schemas.microsoft.com/office/drawing/2014/main" id="{AB5D1EE0-928B-CB4C-88C0-3761D537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7560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9" name="Picture 1115">
            <a:extLst>
              <a:ext uri="{FF2B5EF4-FFF2-40B4-BE49-F238E27FC236}">
                <a16:creationId xmlns:a16="http://schemas.microsoft.com/office/drawing/2014/main" id="{B88C2C28-0C2E-F54C-B526-862446A6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9" y="51816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93932AFD-5A78-DF4D-9BC7-F2CF9C829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Left-Hand Side (LHS)</a:t>
            </a:r>
          </a:p>
        </p:txBody>
      </p:sp>
      <p:sp>
        <p:nvSpPr>
          <p:cNvPr id="59394" name="Rectangle 1028">
            <a:extLst>
              <a:ext uri="{FF2B5EF4-FFF2-40B4-BE49-F238E27FC236}">
                <a16:creationId xmlns:a16="http://schemas.microsoft.com/office/drawing/2014/main" id="{A7C81BB4-772C-9F44-977B-5A5384E3F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690688"/>
            <a:ext cx="7745413" cy="12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395" name="Picture 1029">
            <a:extLst>
              <a:ext uri="{FF2B5EF4-FFF2-40B4-BE49-F238E27FC236}">
                <a16:creationId xmlns:a16="http://schemas.microsoft.com/office/drawing/2014/main" id="{5F86CD8B-1881-9048-A3C6-039F9BC0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949450"/>
            <a:ext cx="2016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030">
            <a:extLst>
              <a:ext uri="{FF2B5EF4-FFF2-40B4-BE49-F238E27FC236}">
                <a16:creationId xmlns:a16="http://schemas.microsoft.com/office/drawing/2014/main" id="{1D79707F-3FF3-B14E-9BA5-0964D3EC4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17713"/>
            <a:ext cx="130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031">
            <a:extLst>
              <a:ext uri="{FF2B5EF4-FFF2-40B4-BE49-F238E27FC236}">
                <a16:creationId xmlns:a16="http://schemas.microsoft.com/office/drawing/2014/main" id="{030C7A19-EDDD-4746-9021-02904448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25651"/>
            <a:ext cx="193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1032">
            <a:extLst>
              <a:ext uri="{FF2B5EF4-FFF2-40B4-BE49-F238E27FC236}">
                <a16:creationId xmlns:a16="http://schemas.microsoft.com/office/drawing/2014/main" id="{F32BC57E-09C8-D54F-9D6B-F0314D3DE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399" name="Rectangle 1033">
            <a:extLst>
              <a:ext uri="{FF2B5EF4-FFF2-40B4-BE49-F238E27FC236}">
                <a16:creationId xmlns:a16="http://schemas.microsoft.com/office/drawing/2014/main" id="{F035BD19-7FE5-1948-9446-DE275C669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719263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00" name="Rectangle 1034">
            <a:extLst>
              <a:ext uri="{FF2B5EF4-FFF2-40B4-BE49-F238E27FC236}">
                <a16:creationId xmlns:a16="http://schemas.microsoft.com/office/drawing/2014/main" id="{3570A6EA-0DAD-3540-86BC-6108AD60A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01" name="Picture 1035">
            <a:extLst>
              <a:ext uri="{FF2B5EF4-FFF2-40B4-BE49-F238E27FC236}">
                <a16:creationId xmlns:a16="http://schemas.microsoft.com/office/drawing/2014/main" id="{608CCE14-0CCC-4A42-8509-37BF36F0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78076"/>
            <a:ext cx="1460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36">
            <a:extLst>
              <a:ext uri="{FF2B5EF4-FFF2-40B4-BE49-F238E27FC236}">
                <a16:creationId xmlns:a16="http://schemas.microsoft.com/office/drawing/2014/main" id="{67B95C9B-CBDE-D64F-B3A1-224BFB239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037">
            <a:extLst>
              <a:ext uri="{FF2B5EF4-FFF2-40B4-BE49-F238E27FC236}">
                <a16:creationId xmlns:a16="http://schemas.microsoft.com/office/drawing/2014/main" id="{BAB36C79-49D8-1843-BB6C-C6DFF6F8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78076"/>
            <a:ext cx="2270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038">
            <a:extLst>
              <a:ext uri="{FF2B5EF4-FFF2-40B4-BE49-F238E27FC236}">
                <a16:creationId xmlns:a16="http://schemas.microsoft.com/office/drawing/2014/main" id="{07B60A00-15C8-1A45-A8D5-9E739212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2301875"/>
            <a:ext cx="1412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039">
            <a:extLst>
              <a:ext uri="{FF2B5EF4-FFF2-40B4-BE49-F238E27FC236}">
                <a16:creationId xmlns:a16="http://schemas.microsoft.com/office/drawing/2014/main" id="{DB63E532-F861-2546-8768-7381E443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73313"/>
            <a:ext cx="112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040">
            <a:extLst>
              <a:ext uri="{FF2B5EF4-FFF2-40B4-BE49-F238E27FC236}">
                <a16:creationId xmlns:a16="http://schemas.microsoft.com/office/drawing/2014/main" id="{580DD390-E273-7848-9015-72F92A41F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2378076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7" name="Rectangle 1041">
            <a:extLst>
              <a:ext uri="{FF2B5EF4-FFF2-40B4-BE49-F238E27FC236}">
                <a16:creationId xmlns:a16="http://schemas.microsoft.com/office/drawing/2014/main" id="{F038C275-53A9-BE42-82A4-26E2856B6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08" name="Picture 1042">
            <a:extLst>
              <a:ext uri="{FF2B5EF4-FFF2-40B4-BE49-F238E27FC236}">
                <a16:creationId xmlns:a16="http://schemas.microsoft.com/office/drawing/2014/main" id="{EFF89FFE-1DB6-0744-BFB4-F5E2A942C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1043">
            <a:extLst>
              <a:ext uri="{FF2B5EF4-FFF2-40B4-BE49-F238E27FC236}">
                <a16:creationId xmlns:a16="http://schemas.microsoft.com/office/drawing/2014/main" id="{0D783912-8339-5A47-A42A-7B2432F9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414589"/>
            <a:ext cx="730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1044">
            <a:extLst>
              <a:ext uri="{FF2B5EF4-FFF2-40B4-BE49-F238E27FC236}">
                <a16:creationId xmlns:a16="http://schemas.microsoft.com/office/drawing/2014/main" id="{0F9ECFB2-068B-7B44-891F-452CF63A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1045">
            <a:extLst>
              <a:ext uri="{FF2B5EF4-FFF2-40B4-BE49-F238E27FC236}">
                <a16:creationId xmlns:a16="http://schemas.microsoft.com/office/drawing/2014/main" id="{ED338960-411A-D141-9FD4-3E11A29B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414589"/>
            <a:ext cx="873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1046">
            <a:extLst>
              <a:ext uri="{FF2B5EF4-FFF2-40B4-BE49-F238E27FC236}">
                <a16:creationId xmlns:a16="http://schemas.microsoft.com/office/drawing/2014/main" id="{9B892E76-731C-A242-B3E4-D3781E802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376489"/>
            <a:ext cx="1444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1047">
            <a:extLst>
              <a:ext uri="{FF2B5EF4-FFF2-40B4-BE49-F238E27FC236}">
                <a16:creationId xmlns:a16="http://schemas.microsoft.com/office/drawing/2014/main" id="{7A61585C-963B-C341-B24A-FF46C269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6176"/>
            <a:ext cx="873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4" name="Rectangle 1048">
            <a:extLst>
              <a:ext uri="{FF2B5EF4-FFF2-40B4-BE49-F238E27FC236}">
                <a16:creationId xmlns:a16="http://schemas.microsoft.com/office/drawing/2014/main" id="{1FA5741C-5E1F-1640-962B-E6FC33D3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265363"/>
            <a:ext cx="14288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15" name="Rectangle 1049">
            <a:extLst>
              <a:ext uri="{FF2B5EF4-FFF2-40B4-BE49-F238E27FC236}">
                <a16:creationId xmlns:a16="http://schemas.microsoft.com/office/drawing/2014/main" id="{722EA4B4-F204-9B40-9775-5B843781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16" name="Picture 1050">
            <a:extLst>
              <a:ext uri="{FF2B5EF4-FFF2-40B4-BE49-F238E27FC236}">
                <a16:creationId xmlns:a16="http://schemas.microsoft.com/office/drawing/2014/main" id="{E03D6909-577C-4046-86D0-1AB96A0C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2297114"/>
            <a:ext cx="144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7" name="Rectangle 1051">
            <a:extLst>
              <a:ext uri="{FF2B5EF4-FFF2-40B4-BE49-F238E27FC236}">
                <a16:creationId xmlns:a16="http://schemas.microsoft.com/office/drawing/2014/main" id="{6D735330-466F-3847-AD63-D18AB0EA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2713039"/>
            <a:ext cx="7745413" cy="14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18" name="Picture 1052">
            <a:extLst>
              <a:ext uri="{FF2B5EF4-FFF2-40B4-BE49-F238E27FC236}">
                <a16:creationId xmlns:a16="http://schemas.microsoft.com/office/drawing/2014/main" id="{EB21BEB3-FE96-874E-95CD-F15B2245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9" name="Rectangle 1053">
            <a:extLst>
              <a:ext uri="{FF2B5EF4-FFF2-40B4-BE49-F238E27FC236}">
                <a16:creationId xmlns:a16="http://schemas.microsoft.com/office/drawing/2014/main" id="{E23BDDF9-D00E-4347-8CB8-CE60B1E71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20" name="Picture 1054">
            <a:extLst>
              <a:ext uri="{FF2B5EF4-FFF2-40B4-BE49-F238E27FC236}">
                <a16:creationId xmlns:a16="http://schemas.microsoft.com/office/drawing/2014/main" id="{F5B013D8-5E7F-DB49-8EEE-4F8A20819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29591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1" name="Picture 1055">
            <a:extLst>
              <a:ext uri="{FF2B5EF4-FFF2-40B4-BE49-F238E27FC236}">
                <a16:creationId xmlns:a16="http://schemas.microsoft.com/office/drawing/2014/main" id="{5D63BCB6-B9D5-3F40-8FDD-A205F193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591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2" name="Picture 1056">
            <a:extLst>
              <a:ext uri="{FF2B5EF4-FFF2-40B4-BE49-F238E27FC236}">
                <a16:creationId xmlns:a16="http://schemas.microsoft.com/office/drawing/2014/main" id="{6EB6C855-BC77-1147-924B-D5E8D968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3" name="Rectangle 1057">
            <a:extLst>
              <a:ext uri="{FF2B5EF4-FFF2-40B4-BE49-F238E27FC236}">
                <a16:creationId xmlns:a16="http://schemas.microsoft.com/office/drawing/2014/main" id="{D74AF1D5-FF70-1F49-B903-CE98E6ACF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27325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24" name="Rectangle 1058">
            <a:extLst>
              <a:ext uri="{FF2B5EF4-FFF2-40B4-BE49-F238E27FC236}">
                <a16:creationId xmlns:a16="http://schemas.microsoft.com/office/drawing/2014/main" id="{D3CBD430-EEDF-ED4B-9A9B-F8D82CEE5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25" name="Picture 1059">
            <a:extLst>
              <a:ext uri="{FF2B5EF4-FFF2-40B4-BE49-F238E27FC236}">
                <a16:creationId xmlns:a16="http://schemas.microsoft.com/office/drawing/2014/main" id="{21FB2394-DEE3-9D40-9097-9C6DB636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2959100"/>
            <a:ext cx="1000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6" name="Picture 1060">
            <a:extLst>
              <a:ext uri="{FF2B5EF4-FFF2-40B4-BE49-F238E27FC236}">
                <a16:creationId xmlns:a16="http://schemas.microsoft.com/office/drawing/2014/main" id="{EF7F4395-8252-174D-AD94-C02F0B7A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7" name="Rectangle 1061">
            <a:extLst>
              <a:ext uri="{FF2B5EF4-FFF2-40B4-BE49-F238E27FC236}">
                <a16:creationId xmlns:a16="http://schemas.microsoft.com/office/drawing/2014/main" id="{5695D0F5-38FC-214B-A10A-FB462A66D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28" name="Picture 1062">
            <a:extLst>
              <a:ext uri="{FF2B5EF4-FFF2-40B4-BE49-F238E27FC236}">
                <a16:creationId xmlns:a16="http://schemas.microsoft.com/office/drawing/2014/main" id="{EA9887D9-5F43-4344-BDCE-B61C93E1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3147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9" name="Picture 1063">
            <a:extLst>
              <a:ext uri="{FF2B5EF4-FFF2-40B4-BE49-F238E27FC236}">
                <a16:creationId xmlns:a16="http://schemas.microsoft.com/office/drawing/2014/main" id="{107CF7A9-A38B-8D4C-A089-F87B5B329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147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0" name="Picture 1064">
            <a:extLst>
              <a:ext uri="{FF2B5EF4-FFF2-40B4-BE49-F238E27FC236}">
                <a16:creationId xmlns:a16="http://schemas.microsoft.com/office/drawing/2014/main" id="{29E8694C-8E51-964B-9B03-3BC9BDE5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31" name="Rectangle 1065">
            <a:extLst>
              <a:ext uri="{FF2B5EF4-FFF2-40B4-BE49-F238E27FC236}">
                <a16:creationId xmlns:a16="http://schemas.microsoft.com/office/drawing/2014/main" id="{5F77D97E-C9A7-FF48-8CBD-269A5D6AE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2607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32" name="Rectangle 1066">
            <a:extLst>
              <a:ext uri="{FF2B5EF4-FFF2-40B4-BE49-F238E27FC236}">
                <a16:creationId xmlns:a16="http://schemas.microsoft.com/office/drawing/2014/main" id="{961B1195-ABED-C44A-84D8-FEA3E2EC7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33" name="Picture 1067">
            <a:extLst>
              <a:ext uri="{FF2B5EF4-FFF2-40B4-BE49-F238E27FC236}">
                <a16:creationId xmlns:a16="http://schemas.microsoft.com/office/drawing/2014/main" id="{872D5E48-6748-524E-BF6B-F8DC3F02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4" y="33147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4" name="Picture 1068">
            <a:extLst>
              <a:ext uri="{FF2B5EF4-FFF2-40B4-BE49-F238E27FC236}">
                <a16:creationId xmlns:a16="http://schemas.microsoft.com/office/drawing/2014/main" id="{461984AA-DA8B-4B4C-8B7C-1D20751C1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665539"/>
            <a:ext cx="117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35" name="Rectangle 1069">
            <a:extLst>
              <a:ext uri="{FF2B5EF4-FFF2-40B4-BE49-F238E27FC236}">
                <a16:creationId xmlns:a16="http://schemas.microsoft.com/office/drawing/2014/main" id="{25A42E38-5354-4344-AFF0-5BABF94A6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36" name="Picture 1070">
            <a:extLst>
              <a:ext uri="{FF2B5EF4-FFF2-40B4-BE49-F238E27FC236}">
                <a16:creationId xmlns:a16="http://schemas.microsoft.com/office/drawing/2014/main" id="{E0ABA3F8-14F1-7244-8644-23843796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6655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7" name="Picture 1071">
            <a:extLst>
              <a:ext uri="{FF2B5EF4-FFF2-40B4-BE49-F238E27FC236}">
                <a16:creationId xmlns:a16="http://schemas.microsoft.com/office/drawing/2014/main" id="{A189B68D-6678-B04F-A996-44992388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6655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8" name="Picture 1072">
            <a:extLst>
              <a:ext uri="{FF2B5EF4-FFF2-40B4-BE49-F238E27FC236}">
                <a16:creationId xmlns:a16="http://schemas.microsoft.com/office/drawing/2014/main" id="{B80C7202-02CA-B843-9A99-208619B2A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3665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39" name="Rectangle 1073">
            <a:extLst>
              <a:ext uri="{FF2B5EF4-FFF2-40B4-BE49-F238E27FC236}">
                <a16:creationId xmlns:a16="http://schemas.microsoft.com/office/drawing/2014/main" id="{0B1E425F-C4B4-EF41-A752-C3824BF6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6163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40" name="Rectangle 1074">
            <a:extLst>
              <a:ext uri="{FF2B5EF4-FFF2-40B4-BE49-F238E27FC236}">
                <a16:creationId xmlns:a16="http://schemas.microsoft.com/office/drawing/2014/main" id="{2D72C4C5-4D85-2847-BC61-C20F51C52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41" name="Picture 1075">
            <a:extLst>
              <a:ext uri="{FF2B5EF4-FFF2-40B4-BE49-F238E27FC236}">
                <a16:creationId xmlns:a16="http://schemas.microsoft.com/office/drawing/2014/main" id="{2382A02A-20FD-8843-9612-0228DDC4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36655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2" name="Picture 1076">
            <a:extLst>
              <a:ext uri="{FF2B5EF4-FFF2-40B4-BE49-F238E27FC236}">
                <a16:creationId xmlns:a16="http://schemas.microsoft.com/office/drawing/2014/main" id="{11258585-BD7C-8146-B5B0-D6D4C7FF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40211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43" name="Rectangle 1077">
            <a:extLst>
              <a:ext uri="{FF2B5EF4-FFF2-40B4-BE49-F238E27FC236}">
                <a16:creationId xmlns:a16="http://schemas.microsoft.com/office/drawing/2014/main" id="{B883FEB5-CA5D-504E-AE97-D33902E1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44" name="Picture 1078">
            <a:extLst>
              <a:ext uri="{FF2B5EF4-FFF2-40B4-BE49-F238E27FC236}">
                <a16:creationId xmlns:a16="http://schemas.microsoft.com/office/drawing/2014/main" id="{60779837-627A-4546-9741-FBA93C82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0211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5" name="Picture 1079">
            <a:extLst>
              <a:ext uri="{FF2B5EF4-FFF2-40B4-BE49-F238E27FC236}">
                <a16:creationId xmlns:a16="http://schemas.microsoft.com/office/drawing/2014/main" id="{B04F273F-5793-A240-9410-8F9C89DE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6" name="Picture 1080">
            <a:extLst>
              <a:ext uri="{FF2B5EF4-FFF2-40B4-BE49-F238E27FC236}">
                <a16:creationId xmlns:a16="http://schemas.microsoft.com/office/drawing/2014/main" id="{D64D9FBF-429D-B44A-A8DE-5834D483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47" name="Rectangle 1081">
            <a:extLst>
              <a:ext uri="{FF2B5EF4-FFF2-40B4-BE49-F238E27FC236}">
                <a16:creationId xmlns:a16="http://schemas.microsoft.com/office/drawing/2014/main" id="{58B39C96-1997-2B42-994C-69B166A61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9719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48" name="Rectangle 1082">
            <a:extLst>
              <a:ext uri="{FF2B5EF4-FFF2-40B4-BE49-F238E27FC236}">
                <a16:creationId xmlns:a16="http://schemas.microsoft.com/office/drawing/2014/main" id="{E944CBC6-E764-F346-BFF6-05EA0AC43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49" name="Picture 1084">
            <a:extLst>
              <a:ext uri="{FF2B5EF4-FFF2-40B4-BE49-F238E27FC236}">
                <a16:creationId xmlns:a16="http://schemas.microsoft.com/office/drawing/2014/main" id="{62C52872-8B86-644F-8B88-2CD60EF4A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373563"/>
            <a:ext cx="130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50" name="Rectangle 1085">
            <a:extLst>
              <a:ext uri="{FF2B5EF4-FFF2-40B4-BE49-F238E27FC236}">
                <a16:creationId xmlns:a16="http://schemas.microsoft.com/office/drawing/2014/main" id="{A57A3017-51AB-0342-9451-07B7B6292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51" name="Picture 1086">
            <a:extLst>
              <a:ext uri="{FF2B5EF4-FFF2-40B4-BE49-F238E27FC236}">
                <a16:creationId xmlns:a16="http://schemas.microsoft.com/office/drawing/2014/main" id="{DFDB4E37-B19B-5246-B002-FE3B4661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52" name="Picture 1087">
            <a:extLst>
              <a:ext uri="{FF2B5EF4-FFF2-40B4-BE49-F238E27FC236}">
                <a16:creationId xmlns:a16="http://schemas.microsoft.com/office/drawing/2014/main" id="{504905FD-8F13-294D-A58A-234385C5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376739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53" name="Picture 1088">
            <a:extLst>
              <a:ext uri="{FF2B5EF4-FFF2-40B4-BE49-F238E27FC236}">
                <a16:creationId xmlns:a16="http://schemas.microsoft.com/office/drawing/2014/main" id="{3F77D9FB-5B0B-C24E-9752-D66A5B0E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43767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54" name="Rectangle 1089">
            <a:extLst>
              <a:ext uri="{FF2B5EF4-FFF2-40B4-BE49-F238E27FC236}">
                <a16:creationId xmlns:a16="http://schemas.microsoft.com/office/drawing/2014/main" id="{A1554E48-A55B-4049-95B0-05E328CA3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3275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55" name="Rectangle 1090">
            <a:extLst>
              <a:ext uri="{FF2B5EF4-FFF2-40B4-BE49-F238E27FC236}">
                <a16:creationId xmlns:a16="http://schemas.microsoft.com/office/drawing/2014/main" id="{E5825D28-3F54-7748-94E7-12D659475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56" name="Picture 1091">
            <a:extLst>
              <a:ext uri="{FF2B5EF4-FFF2-40B4-BE49-F238E27FC236}">
                <a16:creationId xmlns:a16="http://schemas.microsoft.com/office/drawing/2014/main" id="{9422CFDF-3DAA-654F-AA59-2CE2BBE5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57" name="Picture 1092">
            <a:extLst>
              <a:ext uri="{FF2B5EF4-FFF2-40B4-BE49-F238E27FC236}">
                <a16:creationId xmlns:a16="http://schemas.microsoft.com/office/drawing/2014/main" id="{DE01C71A-3B8C-8F47-AB32-87373D147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4729164"/>
            <a:ext cx="117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58" name="Rectangle 1093">
            <a:extLst>
              <a:ext uri="{FF2B5EF4-FFF2-40B4-BE49-F238E27FC236}">
                <a16:creationId xmlns:a16="http://schemas.microsoft.com/office/drawing/2014/main" id="{34721996-D1DF-2647-AFE4-EFB42DB46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59" name="Picture 1094">
            <a:extLst>
              <a:ext uri="{FF2B5EF4-FFF2-40B4-BE49-F238E27FC236}">
                <a16:creationId xmlns:a16="http://schemas.microsoft.com/office/drawing/2014/main" id="{1FA4863C-B544-2B4C-9A04-63D0E4565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91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60" name="Picture 1095">
            <a:extLst>
              <a:ext uri="{FF2B5EF4-FFF2-40B4-BE49-F238E27FC236}">
                <a16:creationId xmlns:a16="http://schemas.microsoft.com/office/drawing/2014/main" id="{989FE8BE-2706-D546-9CE3-F8C578EE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9164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61" name="Picture 1096">
            <a:extLst>
              <a:ext uri="{FF2B5EF4-FFF2-40B4-BE49-F238E27FC236}">
                <a16:creationId xmlns:a16="http://schemas.microsoft.com/office/drawing/2014/main" id="{EFB663B1-BFCD-644E-8EDE-4C4572F2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7291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62" name="Rectangle 1097">
            <a:extLst>
              <a:ext uri="{FF2B5EF4-FFF2-40B4-BE49-F238E27FC236}">
                <a16:creationId xmlns:a16="http://schemas.microsoft.com/office/drawing/2014/main" id="{E691281F-5B1D-3A4B-8391-7A1A662D9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683126"/>
            <a:ext cx="14288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63" name="Rectangle 1098">
            <a:extLst>
              <a:ext uri="{FF2B5EF4-FFF2-40B4-BE49-F238E27FC236}">
                <a16:creationId xmlns:a16="http://schemas.microsoft.com/office/drawing/2014/main" id="{83593C6B-EAA7-854D-ABFB-CCF8E6D72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64" name="Picture 1100">
            <a:extLst>
              <a:ext uri="{FF2B5EF4-FFF2-40B4-BE49-F238E27FC236}">
                <a16:creationId xmlns:a16="http://schemas.microsoft.com/office/drawing/2014/main" id="{0970D25B-7603-F54D-B202-64149CA55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65" name="Rectangle 1101">
            <a:extLst>
              <a:ext uri="{FF2B5EF4-FFF2-40B4-BE49-F238E27FC236}">
                <a16:creationId xmlns:a16="http://schemas.microsoft.com/office/drawing/2014/main" id="{AAEB939B-713B-4844-B754-ECAB8A791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66" name="Picture 1102">
            <a:extLst>
              <a:ext uri="{FF2B5EF4-FFF2-40B4-BE49-F238E27FC236}">
                <a16:creationId xmlns:a16="http://schemas.microsoft.com/office/drawing/2014/main" id="{43E81BA7-077D-B94E-84DC-05311081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47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67" name="Picture 1103">
            <a:extLst>
              <a:ext uri="{FF2B5EF4-FFF2-40B4-BE49-F238E27FC236}">
                <a16:creationId xmlns:a16="http://schemas.microsoft.com/office/drawing/2014/main" id="{445FCF23-D7FB-A24D-BB4D-6303FE6A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0847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68" name="Picture 1104">
            <a:extLst>
              <a:ext uri="{FF2B5EF4-FFF2-40B4-BE49-F238E27FC236}">
                <a16:creationId xmlns:a16="http://schemas.microsoft.com/office/drawing/2014/main" id="{38178137-5FEE-0948-89AE-63926843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69" name="Rectangle 1105">
            <a:extLst>
              <a:ext uri="{FF2B5EF4-FFF2-40B4-BE49-F238E27FC236}">
                <a16:creationId xmlns:a16="http://schemas.microsoft.com/office/drawing/2014/main" id="{A71E3233-12AE-9946-9879-96F17B832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037138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70" name="Rectangle 1106">
            <a:extLst>
              <a:ext uri="{FF2B5EF4-FFF2-40B4-BE49-F238E27FC236}">
                <a16:creationId xmlns:a16="http://schemas.microsoft.com/office/drawing/2014/main" id="{CAF9B30F-3389-C247-878C-4C8899AF5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71" name="Picture 1107">
            <a:extLst>
              <a:ext uri="{FF2B5EF4-FFF2-40B4-BE49-F238E27FC236}">
                <a16:creationId xmlns:a16="http://schemas.microsoft.com/office/drawing/2014/main" id="{F8B303D2-4575-7D4D-B2CE-E920B365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4800600"/>
            <a:ext cx="1000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72" name="Picture 1108">
            <a:extLst>
              <a:ext uri="{FF2B5EF4-FFF2-40B4-BE49-F238E27FC236}">
                <a16:creationId xmlns:a16="http://schemas.microsoft.com/office/drawing/2014/main" id="{112A0668-9DBD-CF40-9CC5-5CF632EB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5437188"/>
            <a:ext cx="123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73" name="Rectangle 1109">
            <a:extLst>
              <a:ext uri="{FF2B5EF4-FFF2-40B4-BE49-F238E27FC236}">
                <a16:creationId xmlns:a16="http://schemas.microsoft.com/office/drawing/2014/main" id="{B54E5837-FCBC-C643-A714-DDFFF930F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74" name="Picture 1110">
            <a:extLst>
              <a:ext uri="{FF2B5EF4-FFF2-40B4-BE49-F238E27FC236}">
                <a16:creationId xmlns:a16="http://schemas.microsoft.com/office/drawing/2014/main" id="{9B25F77B-8E47-B845-8DAB-1C278C838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403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75" name="Picture 1111">
            <a:extLst>
              <a:ext uri="{FF2B5EF4-FFF2-40B4-BE49-F238E27FC236}">
                <a16:creationId xmlns:a16="http://schemas.microsoft.com/office/drawing/2014/main" id="{45C1BCA3-DF74-7C4C-8880-CE071F3A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76" name="Picture 1112">
            <a:extLst>
              <a:ext uri="{FF2B5EF4-FFF2-40B4-BE49-F238E27FC236}">
                <a16:creationId xmlns:a16="http://schemas.microsoft.com/office/drawing/2014/main" id="{3773A141-A992-544C-8674-8879E7A4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77" name="Rectangle 1113">
            <a:extLst>
              <a:ext uri="{FF2B5EF4-FFF2-40B4-BE49-F238E27FC236}">
                <a16:creationId xmlns:a16="http://schemas.microsoft.com/office/drawing/2014/main" id="{12CEC19F-40FA-744A-B739-A8810A484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375276"/>
            <a:ext cx="14288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78" name="Rectangle 1114">
            <a:extLst>
              <a:ext uri="{FF2B5EF4-FFF2-40B4-BE49-F238E27FC236}">
                <a16:creationId xmlns:a16="http://schemas.microsoft.com/office/drawing/2014/main" id="{A06FC073-16C1-1D44-BE5E-5D087BC8A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79" name="Picture 1115">
            <a:extLst>
              <a:ext uri="{FF2B5EF4-FFF2-40B4-BE49-F238E27FC236}">
                <a16:creationId xmlns:a16="http://schemas.microsoft.com/office/drawing/2014/main" id="{D21B9309-60C0-464E-B170-9F7A4FC4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4" y="51816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80" name="Rectangle 1116">
            <a:extLst>
              <a:ext uri="{FF2B5EF4-FFF2-40B4-BE49-F238E27FC236}">
                <a16:creationId xmlns:a16="http://schemas.microsoft.com/office/drawing/2014/main" id="{D6CBCA47-A1A9-5440-93B3-8886DBA5A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5853114"/>
            <a:ext cx="4086225" cy="14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81" name="Picture 1042">
            <a:extLst>
              <a:ext uri="{FF2B5EF4-FFF2-40B4-BE49-F238E27FC236}">
                <a16:creationId xmlns:a16="http://schemas.microsoft.com/office/drawing/2014/main" id="{44DC2AB0-B5AE-B84A-AFCA-AD3E47E6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2" name="Picture 1043">
            <a:extLst>
              <a:ext uri="{FF2B5EF4-FFF2-40B4-BE49-F238E27FC236}">
                <a16:creationId xmlns:a16="http://schemas.microsoft.com/office/drawing/2014/main" id="{C75FBE85-308A-6A45-A4F7-CF7FC1A5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3" name="Picture 1046">
            <a:extLst>
              <a:ext uri="{FF2B5EF4-FFF2-40B4-BE49-F238E27FC236}">
                <a16:creationId xmlns:a16="http://schemas.microsoft.com/office/drawing/2014/main" id="{DC117775-E0EE-E74A-BBE6-D602F930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4" name="Picture 1047">
            <a:extLst>
              <a:ext uri="{FF2B5EF4-FFF2-40B4-BE49-F238E27FC236}">
                <a16:creationId xmlns:a16="http://schemas.microsoft.com/office/drawing/2014/main" id="{890D3929-ED96-2F4E-9793-C605B6A82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5" name="Picture 1044">
            <a:extLst>
              <a:ext uri="{FF2B5EF4-FFF2-40B4-BE49-F238E27FC236}">
                <a16:creationId xmlns:a16="http://schemas.microsoft.com/office/drawing/2014/main" id="{193D16F5-7A6D-4F40-9744-E28BE11A6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6" name="Picture 1045">
            <a:extLst>
              <a:ext uri="{FF2B5EF4-FFF2-40B4-BE49-F238E27FC236}">
                <a16:creationId xmlns:a16="http://schemas.microsoft.com/office/drawing/2014/main" id="{9B0FA46A-61E2-0B42-893E-251ECE58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400300"/>
            <a:ext cx="873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7" name="Picture 1046">
            <a:extLst>
              <a:ext uri="{FF2B5EF4-FFF2-40B4-BE49-F238E27FC236}">
                <a16:creationId xmlns:a16="http://schemas.microsoft.com/office/drawing/2014/main" id="{7B43B4FC-FCE1-1348-B55B-A53BD42C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8" name="Picture 1047">
            <a:extLst>
              <a:ext uri="{FF2B5EF4-FFF2-40B4-BE49-F238E27FC236}">
                <a16:creationId xmlns:a16="http://schemas.microsoft.com/office/drawing/2014/main" id="{1324806C-84D9-2C48-A8FB-6286F821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9" name="Picture 1042">
            <a:extLst>
              <a:ext uri="{FF2B5EF4-FFF2-40B4-BE49-F238E27FC236}">
                <a16:creationId xmlns:a16="http://schemas.microsoft.com/office/drawing/2014/main" id="{AFA964C5-12FD-2D45-AF12-12D141DA8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90" name="Picture 1043">
            <a:extLst>
              <a:ext uri="{FF2B5EF4-FFF2-40B4-BE49-F238E27FC236}">
                <a16:creationId xmlns:a16="http://schemas.microsoft.com/office/drawing/2014/main" id="{E0489A19-C230-3C43-8D77-7DAB1473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91" name="Picture 1044">
            <a:extLst>
              <a:ext uri="{FF2B5EF4-FFF2-40B4-BE49-F238E27FC236}">
                <a16:creationId xmlns:a16="http://schemas.microsoft.com/office/drawing/2014/main" id="{984ED0E7-242F-6843-ADE7-66A95E1F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92" name="Picture 1045">
            <a:extLst>
              <a:ext uri="{FF2B5EF4-FFF2-40B4-BE49-F238E27FC236}">
                <a16:creationId xmlns:a16="http://schemas.microsoft.com/office/drawing/2014/main" id="{CC5E73AD-FA94-954D-9D55-A620FEDE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1" y="2400300"/>
            <a:ext cx="873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3" name="Rectangle 1032">
            <a:extLst>
              <a:ext uri="{FF2B5EF4-FFF2-40B4-BE49-F238E27FC236}">
                <a16:creationId xmlns:a16="http://schemas.microsoft.com/office/drawing/2014/main" id="{E81FB8FA-CDA9-8047-A66F-E2DB43DA1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172561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94" name="Rectangle 1041">
            <a:extLst>
              <a:ext uri="{FF2B5EF4-FFF2-40B4-BE49-F238E27FC236}">
                <a16:creationId xmlns:a16="http://schemas.microsoft.com/office/drawing/2014/main" id="{5A9DC0AF-CA5F-A64C-BEC5-BED9E1775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27171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95" name="Rectangle 1053">
            <a:extLst>
              <a:ext uri="{FF2B5EF4-FFF2-40B4-BE49-F238E27FC236}">
                <a16:creationId xmlns:a16="http://schemas.microsoft.com/office/drawing/2014/main" id="{01546D99-D5AE-C74B-AC70-2144ADE67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73367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96" name="Rectangle 1061">
            <a:extLst>
              <a:ext uri="{FF2B5EF4-FFF2-40B4-BE49-F238E27FC236}">
                <a16:creationId xmlns:a16="http://schemas.microsoft.com/office/drawing/2014/main" id="{8E15517D-0BDD-1F45-A82E-AFAC0970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2670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97" name="Rectangle 1069">
            <a:extLst>
              <a:ext uri="{FF2B5EF4-FFF2-40B4-BE49-F238E27FC236}">
                <a16:creationId xmlns:a16="http://schemas.microsoft.com/office/drawing/2014/main" id="{0B39DB59-78D8-A54A-B75C-27361157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6226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98" name="Rectangle 1077">
            <a:extLst>
              <a:ext uri="{FF2B5EF4-FFF2-40B4-BE49-F238E27FC236}">
                <a16:creationId xmlns:a16="http://schemas.microsoft.com/office/drawing/2014/main" id="{3FA70555-EAF3-E541-AD0B-7772AF5E6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9782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99" name="Rectangle 1085">
            <a:extLst>
              <a:ext uri="{FF2B5EF4-FFF2-40B4-BE49-F238E27FC236}">
                <a16:creationId xmlns:a16="http://schemas.microsoft.com/office/drawing/2014/main" id="{152998DC-D22D-4D4D-B34D-00DD3A2C7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338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500" name="Rectangle 1093">
            <a:extLst>
              <a:ext uri="{FF2B5EF4-FFF2-40B4-BE49-F238E27FC236}">
                <a16:creationId xmlns:a16="http://schemas.microsoft.com/office/drawing/2014/main" id="{1FCC94E9-43CD-8C4E-97C4-7BC3AC9BB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68947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501" name="Rectangle 1101">
            <a:extLst>
              <a:ext uri="{FF2B5EF4-FFF2-40B4-BE49-F238E27FC236}">
                <a16:creationId xmlns:a16="http://schemas.microsoft.com/office/drawing/2014/main" id="{425AC194-9314-714E-8FCD-95CF98A3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04348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502" name="Rectangle 1109">
            <a:extLst>
              <a:ext uri="{FF2B5EF4-FFF2-40B4-BE49-F238E27FC236}">
                <a16:creationId xmlns:a16="http://schemas.microsoft.com/office/drawing/2014/main" id="{1EEE5400-60A4-254D-9146-08F1451AD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38162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cxnSp>
        <p:nvCxnSpPr>
          <p:cNvPr id="59503" name="Straight Connector 121">
            <a:extLst>
              <a:ext uri="{FF2B5EF4-FFF2-40B4-BE49-F238E27FC236}">
                <a16:creationId xmlns:a16="http://schemas.microsoft.com/office/drawing/2014/main" id="{2AB28FF7-2721-144D-864B-B2C7F44EC2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427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504" name="Straight Connector 122">
            <a:extLst>
              <a:ext uri="{FF2B5EF4-FFF2-40B4-BE49-F238E27FC236}">
                <a16:creationId xmlns:a16="http://schemas.microsoft.com/office/drawing/2014/main" id="{9BDAE782-9807-4D4E-AA75-A97810E711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5589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505" name="Straight Connector 123">
            <a:extLst>
              <a:ext uri="{FF2B5EF4-FFF2-40B4-BE49-F238E27FC236}">
                <a16:creationId xmlns:a16="http://schemas.microsoft.com/office/drawing/2014/main" id="{61A1D223-AD24-D043-B066-B306A23746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1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9506" name="Picture 1059">
            <a:extLst>
              <a:ext uri="{FF2B5EF4-FFF2-40B4-BE49-F238E27FC236}">
                <a16:creationId xmlns:a16="http://schemas.microsoft.com/office/drawing/2014/main" id="{E36AFBA6-EC27-264C-B855-E613B728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9718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07" name="Picture 1067">
            <a:extLst>
              <a:ext uri="{FF2B5EF4-FFF2-40B4-BE49-F238E27FC236}">
                <a16:creationId xmlns:a16="http://schemas.microsoft.com/office/drawing/2014/main" id="{B96F0F14-2398-464B-94E3-CC6E9A61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08" name="Picture 1075">
            <a:extLst>
              <a:ext uri="{FF2B5EF4-FFF2-40B4-BE49-F238E27FC236}">
                <a16:creationId xmlns:a16="http://schemas.microsoft.com/office/drawing/2014/main" id="{20F1FA16-8162-E549-8793-5CC5E804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678239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09" name="Picture 1083">
            <a:extLst>
              <a:ext uri="{FF2B5EF4-FFF2-40B4-BE49-F238E27FC236}">
                <a16:creationId xmlns:a16="http://schemas.microsoft.com/office/drawing/2014/main" id="{63CFE4EA-3AD1-644C-A8DE-87018D62E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0338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0" name="Picture 1115">
            <a:extLst>
              <a:ext uri="{FF2B5EF4-FFF2-40B4-BE49-F238E27FC236}">
                <a16:creationId xmlns:a16="http://schemas.microsoft.com/office/drawing/2014/main" id="{DDFDD707-202C-644A-9566-F03D639B5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4530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1" name="Picture 1067">
            <a:extLst>
              <a:ext uri="{FF2B5EF4-FFF2-40B4-BE49-F238E27FC236}">
                <a16:creationId xmlns:a16="http://schemas.microsoft.com/office/drawing/2014/main" id="{EFB8BE26-B8CC-F64C-92D7-E40DF863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2" name="Picture 1107">
            <a:extLst>
              <a:ext uri="{FF2B5EF4-FFF2-40B4-BE49-F238E27FC236}">
                <a16:creationId xmlns:a16="http://schemas.microsoft.com/office/drawing/2014/main" id="{040071C2-A0B0-A544-9DA5-4431FCE7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516564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3" name="Picture 1067">
            <a:extLst>
              <a:ext uri="{FF2B5EF4-FFF2-40B4-BE49-F238E27FC236}">
                <a16:creationId xmlns:a16="http://schemas.microsoft.com/office/drawing/2014/main" id="{DB776A83-561B-8B4D-8CF0-E9ABA893F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971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4" name="Picture 1067">
            <a:extLst>
              <a:ext uri="{FF2B5EF4-FFF2-40B4-BE49-F238E27FC236}">
                <a16:creationId xmlns:a16="http://schemas.microsoft.com/office/drawing/2014/main" id="{51856613-E1D0-8F45-98B0-114B612E3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798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5" name="Picture 1091">
            <a:extLst>
              <a:ext uri="{FF2B5EF4-FFF2-40B4-BE49-F238E27FC236}">
                <a16:creationId xmlns:a16="http://schemas.microsoft.com/office/drawing/2014/main" id="{06CE1405-9193-A347-889C-0AB431B1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038600"/>
            <a:ext cx="1000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6" name="Picture 1115">
            <a:extLst>
              <a:ext uri="{FF2B5EF4-FFF2-40B4-BE49-F238E27FC236}">
                <a16:creationId xmlns:a16="http://schemas.microsoft.com/office/drawing/2014/main" id="{603C7A59-D5C5-5540-AA2E-581713863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7" name="Picture 1115">
            <a:extLst>
              <a:ext uri="{FF2B5EF4-FFF2-40B4-BE49-F238E27FC236}">
                <a16:creationId xmlns:a16="http://schemas.microsoft.com/office/drawing/2014/main" id="{095A2779-1340-874E-B0F4-9BB0E5FE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746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8" name="Picture 1115">
            <a:extLst>
              <a:ext uri="{FF2B5EF4-FFF2-40B4-BE49-F238E27FC236}">
                <a16:creationId xmlns:a16="http://schemas.microsoft.com/office/drawing/2014/main" id="{E5046423-80E4-7246-8644-0952199E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9" name="Picture 1083">
            <a:extLst>
              <a:ext uri="{FF2B5EF4-FFF2-40B4-BE49-F238E27FC236}">
                <a16:creationId xmlns:a16="http://schemas.microsoft.com/office/drawing/2014/main" id="{448505DA-F0C7-2045-987F-433A6019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0" name="Picture 1083">
            <a:extLst>
              <a:ext uri="{FF2B5EF4-FFF2-40B4-BE49-F238E27FC236}">
                <a16:creationId xmlns:a16="http://schemas.microsoft.com/office/drawing/2014/main" id="{5EF8336E-AD85-D04D-AAAD-3F322D81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746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1" name="Picture 1115">
            <a:extLst>
              <a:ext uri="{FF2B5EF4-FFF2-40B4-BE49-F238E27FC236}">
                <a16:creationId xmlns:a16="http://schemas.microsoft.com/office/drawing/2014/main" id="{478E5EF0-EFF7-AF49-9D41-37CDDA68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2" name="Picture 1075">
            <a:extLst>
              <a:ext uri="{FF2B5EF4-FFF2-40B4-BE49-F238E27FC236}">
                <a16:creationId xmlns:a16="http://schemas.microsoft.com/office/drawing/2014/main" id="{8147E4BD-C88A-2542-8A07-FBE4D2B15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39925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3" name="Picture 1067">
            <a:extLst>
              <a:ext uri="{FF2B5EF4-FFF2-40B4-BE49-F238E27FC236}">
                <a16:creationId xmlns:a16="http://schemas.microsoft.com/office/drawing/2014/main" id="{D69AA5CD-A405-2F4A-AD1E-D15DF32FF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3829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4" name="Picture 1083">
            <a:extLst>
              <a:ext uri="{FF2B5EF4-FFF2-40B4-BE49-F238E27FC236}">
                <a16:creationId xmlns:a16="http://schemas.microsoft.com/office/drawing/2014/main" id="{FE5251D1-83D4-424A-A3C8-301189AF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4089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5" name="Picture 1091">
            <a:extLst>
              <a:ext uri="{FF2B5EF4-FFF2-40B4-BE49-F238E27FC236}">
                <a16:creationId xmlns:a16="http://schemas.microsoft.com/office/drawing/2014/main" id="{2F3B3B64-AA94-E541-822B-08F99973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4450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6" name="Picture 1107">
            <a:extLst>
              <a:ext uri="{FF2B5EF4-FFF2-40B4-BE49-F238E27FC236}">
                <a16:creationId xmlns:a16="http://schemas.microsoft.com/office/drawing/2014/main" id="{84A46519-388F-4C42-B280-7D50E575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8006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7" name="Picture 1115">
            <a:extLst>
              <a:ext uri="{FF2B5EF4-FFF2-40B4-BE49-F238E27FC236}">
                <a16:creationId xmlns:a16="http://schemas.microsoft.com/office/drawing/2014/main" id="{32A5B58B-8283-8A42-B577-E466742C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5508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8" name="Picture 1067">
            <a:extLst>
              <a:ext uri="{FF2B5EF4-FFF2-40B4-BE49-F238E27FC236}">
                <a16:creationId xmlns:a16="http://schemas.microsoft.com/office/drawing/2014/main" id="{23AE5D7E-DE5D-CA47-BA38-DE3CEE46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29940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9" name="Picture 1067">
            <a:extLst>
              <a:ext uri="{FF2B5EF4-FFF2-40B4-BE49-F238E27FC236}">
                <a16:creationId xmlns:a16="http://schemas.microsoft.com/office/drawing/2014/main" id="{4BB97507-CE97-904F-BE8D-2900AB07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7560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30" name="Picture 1115">
            <a:extLst>
              <a:ext uri="{FF2B5EF4-FFF2-40B4-BE49-F238E27FC236}">
                <a16:creationId xmlns:a16="http://schemas.microsoft.com/office/drawing/2014/main" id="{17D77E88-704B-F241-AAEA-478436E8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9" y="51816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31" name="Picture 1107">
            <a:extLst>
              <a:ext uri="{FF2B5EF4-FFF2-40B4-BE49-F238E27FC236}">
                <a16:creationId xmlns:a16="http://schemas.microsoft.com/office/drawing/2014/main" id="{438F3963-8CE6-EB46-B38D-E381BE09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1" y="551338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634B582D-0271-624A-B823-73D288350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Right-Hand Side (RHS)</a:t>
            </a:r>
          </a:p>
        </p:txBody>
      </p:sp>
      <p:sp>
        <p:nvSpPr>
          <p:cNvPr id="60418" name="Rectangle 1028">
            <a:extLst>
              <a:ext uri="{FF2B5EF4-FFF2-40B4-BE49-F238E27FC236}">
                <a16:creationId xmlns:a16="http://schemas.microsoft.com/office/drawing/2014/main" id="{24C05BBC-EE8C-F147-A689-DF00DDB01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690688"/>
            <a:ext cx="7745413" cy="12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19" name="Picture 1029">
            <a:extLst>
              <a:ext uri="{FF2B5EF4-FFF2-40B4-BE49-F238E27FC236}">
                <a16:creationId xmlns:a16="http://schemas.microsoft.com/office/drawing/2014/main" id="{F2D6DEB1-8758-BE4F-9A7D-E7499292C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949450"/>
            <a:ext cx="2016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030">
            <a:extLst>
              <a:ext uri="{FF2B5EF4-FFF2-40B4-BE49-F238E27FC236}">
                <a16:creationId xmlns:a16="http://schemas.microsoft.com/office/drawing/2014/main" id="{915F8DAC-F637-1349-ABD8-E37ED498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17713"/>
            <a:ext cx="130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31">
            <a:extLst>
              <a:ext uri="{FF2B5EF4-FFF2-40B4-BE49-F238E27FC236}">
                <a16:creationId xmlns:a16="http://schemas.microsoft.com/office/drawing/2014/main" id="{38CC77C7-ABBA-6E40-837D-2AF51996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25651"/>
            <a:ext cx="193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1032">
            <a:extLst>
              <a:ext uri="{FF2B5EF4-FFF2-40B4-BE49-F238E27FC236}">
                <a16:creationId xmlns:a16="http://schemas.microsoft.com/office/drawing/2014/main" id="{348873D3-5256-5D41-B683-5DA77EFEA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23" name="Rectangle 1033">
            <a:extLst>
              <a:ext uri="{FF2B5EF4-FFF2-40B4-BE49-F238E27FC236}">
                <a16:creationId xmlns:a16="http://schemas.microsoft.com/office/drawing/2014/main" id="{CF567752-B317-254B-AF2F-D771CD20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719263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24" name="Rectangle 1034">
            <a:extLst>
              <a:ext uri="{FF2B5EF4-FFF2-40B4-BE49-F238E27FC236}">
                <a16:creationId xmlns:a16="http://schemas.microsoft.com/office/drawing/2014/main" id="{6C2C2884-04FD-CC49-931A-594EB3E5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25" name="Picture 1035">
            <a:extLst>
              <a:ext uri="{FF2B5EF4-FFF2-40B4-BE49-F238E27FC236}">
                <a16:creationId xmlns:a16="http://schemas.microsoft.com/office/drawing/2014/main" id="{EF9A496C-4D6D-AA4B-827C-DDA9308B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78076"/>
            <a:ext cx="1460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36">
            <a:extLst>
              <a:ext uri="{FF2B5EF4-FFF2-40B4-BE49-F238E27FC236}">
                <a16:creationId xmlns:a16="http://schemas.microsoft.com/office/drawing/2014/main" id="{093996DA-4F43-E84B-8BB7-BE92CAB7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037">
            <a:extLst>
              <a:ext uri="{FF2B5EF4-FFF2-40B4-BE49-F238E27FC236}">
                <a16:creationId xmlns:a16="http://schemas.microsoft.com/office/drawing/2014/main" id="{5901D8B8-9FA9-5F4B-9093-180884651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78076"/>
            <a:ext cx="2270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038">
            <a:extLst>
              <a:ext uri="{FF2B5EF4-FFF2-40B4-BE49-F238E27FC236}">
                <a16:creationId xmlns:a16="http://schemas.microsoft.com/office/drawing/2014/main" id="{03E4F6C3-8842-824B-AAEA-012F111BB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2301875"/>
            <a:ext cx="1412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039">
            <a:extLst>
              <a:ext uri="{FF2B5EF4-FFF2-40B4-BE49-F238E27FC236}">
                <a16:creationId xmlns:a16="http://schemas.microsoft.com/office/drawing/2014/main" id="{963F9AF0-5A6F-0F49-AE77-29A3A60C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73313"/>
            <a:ext cx="112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040">
            <a:extLst>
              <a:ext uri="{FF2B5EF4-FFF2-40B4-BE49-F238E27FC236}">
                <a16:creationId xmlns:a16="http://schemas.microsoft.com/office/drawing/2014/main" id="{3706CA99-B5B5-A541-82C2-B43444F5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2378076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1" name="Rectangle 1041">
            <a:extLst>
              <a:ext uri="{FF2B5EF4-FFF2-40B4-BE49-F238E27FC236}">
                <a16:creationId xmlns:a16="http://schemas.microsoft.com/office/drawing/2014/main" id="{579FE53D-5C61-4145-85CC-13FF4B10B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32" name="Picture 1042">
            <a:extLst>
              <a:ext uri="{FF2B5EF4-FFF2-40B4-BE49-F238E27FC236}">
                <a16:creationId xmlns:a16="http://schemas.microsoft.com/office/drawing/2014/main" id="{F672F0C5-D4D6-BC4A-8E01-99833227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1043">
            <a:extLst>
              <a:ext uri="{FF2B5EF4-FFF2-40B4-BE49-F238E27FC236}">
                <a16:creationId xmlns:a16="http://schemas.microsoft.com/office/drawing/2014/main" id="{D29D93A6-0BD9-5847-9255-6C430F42D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414589"/>
            <a:ext cx="730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1044">
            <a:extLst>
              <a:ext uri="{FF2B5EF4-FFF2-40B4-BE49-F238E27FC236}">
                <a16:creationId xmlns:a16="http://schemas.microsoft.com/office/drawing/2014/main" id="{51AEF506-5899-354E-B0AD-F8D03301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1045">
            <a:extLst>
              <a:ext uri="{FF2B5EF4-FFF2-40B4-BE49-F238E27FC236}">
                <a16:creationId xmlns:a16="http://schemas.microsoft.com/office/drawing/2014/main" id="{72BE333C-A5F4-3743-898C-B450293C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414589"/>
            <a:ext cx="873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1046">
            <a:extLst>
              <a:ext uri="{FF2B5EF4-FFF2-40B4-BE49-F238E27FC236}">
                <a16:creationId xmlns:a16="http://schemas.microsoft.com/office/drawing/2014/main" id="{A52C8911-2A3E-B84A-BE14-19E6A783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376489"/>
            <a:ext cx="1444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1047">
            <a:extLst>
              <a:ext uri="{FF2B5EF4-FFF2-40B4-BE49-F238E27FC236}">
                <a16:creationId xmlns:a16="http://schemas.microsoft.com/office/drawing/2014/main" id="{4BDB80B8-FF12-6447-9030-58642AB24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6176"/>
            <a:ext cx="873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8" name="Rectangle 1048">
            <a:extLst>
              <a:ext uri="{FF2B5EF4-FFF2-40B4-BE49-F238E27FC236}">
                <a16:creationId xmlns:a16="http://schemas.microsoft.com/office/drawing/2014/main" id="{F71E0187-ACEB-2D45-979D-327D7D448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265363"/>
            <a:ext cx="14288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39" name="Rectangle 1049">
            <a:extLst>
              <a:ext uri="{FF2B5EF4-FFF2-40B4-BE49-F238E27FC236}">
                <a16:creationId xmlns:a16="http://schemas.microsoft.com/office/drawing/2014/main" id="{C49642EA-0B30-D541-B98A-5D40E5BD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40" name="Picture 1050">
            <a:extLst>
              <a:ext uri="{FF2B5EF4-FFF2-40B4-BE49-F238E27FC236}">
                <a16:creationId xmlns:a16="http://schemas.microsoft.com/office/drawing/2014/main" id="{84545D7A-FECC-D944-8E96-5D1B2CB45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2297114"/>
            <a:ext cx="144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1" name="Rectangle 1051">
            <a:extLst>
              <a:ext uri="{FF2B5EF4-FFF2-40B4-BE49-F238E27FC236}">
                <a16:creationId xmlns:a16="http://schemas.microsoft.com/office/drawing/2014/main" id="{5C44E5E3-10C3-A44A-B737-BCD1E6122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2713039"/>
            <a:ext cx="7745413" cy="14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42" name="Picture 1052">
            <a:extLst>
              <a:ext uri="{FF2B5EF4-FFF2-40B4-BE49-F238E27FC236}">
                <a16:creationId xmlns:a16="http://schemas.microsoft.com/office/drawing/2014/main" id="{5293A6D2-2629-DD45-A3C6-0D8BF831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3" name="Rectangle 1053">
            <a:extLst>
              <a:ext uri="{FF2B5EF4-FFF2-40B4-BE49-F238E27FC236}">
                <a16:creationId xmlns:a16="http://schemas.microsoft.com/office/drawing/2014/main" id="{85498E09-AA57-9249-9CC2-070FC1362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44" name="Picture 1054">
            <a:extLst>
              <a:ext uri="{FF2B5EF4-FFF2-40B4-BE49-F238E27FC236}">
                <a16:creationId xmlns:a16="http://schemas.microsoft.com/office/drawing/2014/main" id="{0167214E-CE1F-F149-88BC-C853B440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29591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5" name="Picture 1055">
            <a:extLst>
              <a:ext uri="{FF2B5EF4-FFF2-40B4-BE49-F238E27FC236}">
                <a16:creationId xmlns:a16="http://schemas.microsoft.com/office/drawing/2014/main" id="{89BC2D93-985B-044C-87EC-B691E8B9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591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6" name="Picture 1056">
            <a:extLst>
              <a:ext uri="{FF2B5EF4-FFF2-40B4-BE49-F238E27FC236}">
                <a16:creationId xmlns:a16="http://schemas.microsoft.com/office/drawing/2014/main" id="{0A84D55A-8AD8-2943-A388-A96BA6E33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7" name="Rectangle 1057">
            <a:extLst>
              <a:ext uri="{FF2B5EF4-FFF2-40B4-BE49-F238E27FC236}">
                <a16:creationId xmlns:a16="http://schemas.microsoft.com/office/drawing/2014/main" id="{4302E0DD-7BC0-734D-AFD0-80C8F973F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27325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48" name="Rectangle 1058">
            <a:extLst>
              <a:ext uri="{FF2B5EF4-FFF2-40B4-BE49-F238E27FC236}">
                <a16:creationId xmlns:a16="http://schemas.microsoft.com/office/drawing/2014/main" id="{2125AC0F-358B-EF44-8416-BA263C59A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49" name="Picture 1060">
            <a:extLst>
              <a:ext uri="{FF2B5EF4-FFF2-40B4-BE49-F238E27FC236}">
                <a16:creationId xmlns:a16="http://schemas.microsoft.com/office/drawing/2014/main" id="{3F8D873A-E380-4944-A97E-F1ECA8CF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0" name="Rectangle 1061">
            <a:extLst>
              <a:ext uri="{FF2B5EF4-FFF2-40B4-BE49-F238E27FC236}">
                <a16:creationId xmlns:a16="http://schemas.microsoft.com/office/drawing/2014/main" id="{2ADA8C4C-D969-B84C-84D1-F4B47A8D0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51" name="Picture 1062">
            <a:extLst>
              <a:ext uri="{FF2B5EF4-FFF2-40B4-BE49-F238E27FC236}">
                <a16:creationId xmlns:a16="http://schemas.microsoft.com/office/drawing/2014/main" id="{E3BADA7C-DEC5-CA41-BB1E-32AEC6D7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3147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2" name="Picture 1063">
            <a:extLst>
              <a:ext uri="{FF2B5EF4-FFF2-40B4-BE49-F238E27FC236}">
                <a16:creationId xmlns:a16="http://schemas.microsoft.com/office/drawing/2014/main" id="{F7F57F75-C24A-964E-8A0B-E278D186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147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3" name="Picture 1064">
            <a:extLst>
              <a:ext uri="{FF2B5EF4-FFF2-40B4-BE49-F238E27FC236}">
                <a16:creationId xmlns:a16="http://schemas.microsoft.com/office/drawing/2014/main" id="{CE5CD5F8-6313-1145-BC37-4122C81A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4" name="Rectangle 1065">
            <a:extLst>
              <a:ext uri="{FF2B5EF4-FFF2-40B4-BE49-F238E27FC236}">
                <a16:creationId xmlns:a16="http://schemas.microsoft.com/office/drawing/2014/main" id="{27E0F0ED-16EB-D74C-8B54-B981F98B6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2607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55" name="Rectangle 1066">
            <a:extLst>
              <a:ext uri="{FF2B5EF4-FFF2-40B4-BE49-F238E27FC236}">
                <a16:creationId xmlns:a16="http://schemas.microsoft.com/office/drawing/2014/main" id="{CF2D3922-EFE6-8844-AB8F-80C6B45FB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56" name="Picture 1068">
            <a:extLst>
              <a:ext uri="{FF2B5EF4-FFF2-40B4-BE49-F238E27FC236}">
                <a16:creationId xmlns:a16="http://schemas.microsoft.com/office/drawing/2014/main" id="{42D0D3B5-B66B-4141-8000-00F12EB7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665539"/>
            <a:ext cx="117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7" name="Rectangle 1069">
            <a:extLst>
              <a:ext uri="{FF2B5EF4-FFF2-40B4-BE49-F238E27FC236}">
                <a16:creationId xmlns:a16="http://schemas.microsoft.com/office/drawing/2014/main" id="{691D6277-8099-AC4C-AE43-FD71CA3F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58" name="Picture 1070">
            <a:extLst>
              <a:ext uri="{FF2B5EF4-FFF2-40B4-BE49-F238E27FC236}">
                <a16:creationId xmlns:a16="http://schemas.microsoft.com/office/drawing/2014/main" id="{E1084C84-0430-3C4C-92A3-D64CB00B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6655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9" name="Picture 1071">
            <a:extLst>
              <a:ext uri="{FF2B5EF4-FFF2-40B4-BE49-F238E27FC236}">
                <a16:creationId xmlns:a16="http://schemas.microsoft.com/office/drawing/2014/main" id="{F6445AF4-9233-8F49-8ED2-448BB4AF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6655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0" name="Picture 1072">
            <a:extLst>
              <a:ext uri="{FF2B5EF4-FFF2-40B4-BE49-F238E27FC236}">
                <a16:creationId xmlns:a16="http://schemas.microsoft.com/office/drawing/2014/main" id="{939C3A01-1F51-8F4E-9820-611DD2C2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3665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61" name="Rectangle 1073">
            <a:extLst>
              <a:ext uri="{FF2B5EF4-FFF2-40B4-BE49-F238E27FC236}">
                <a16:creationId xmlns:a16="http://schemas.microsoft.com/office/drawing/2014/main" id="{64E74470-1026-2B4C-9930-A1CC8D9E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6163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62" name="Rectangle 1074">
            <a:extLst>
              <a:ext uri="{FF2B5EF4-FFF2-40B4-BE49-F238E27FC236}">
                <a16:creationId xmlns:a16="http://schemas.microsoft.com/office/drawing/2014/main" id="{E77FF0A3-7F4D-5547-AA8E-15E49C450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63" name="Picture 1076">
            <a:extLst>
              <a:ext uri="{FF2B5EF4-FFF2-40B4-BE49-F238E27FC236}">
                <a16:creationId xmlns:a16="http://schemas.microsoft.com/office/drawing/2014/main" id="{D669CBBC-7324-A346-A0B4-39FFC07CF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40211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64" name="Rectangle 1077">
            <a:extLst>
              <a:ext uri="{FF2B5EF4-FFF2-40B4-BE49-F238E27FC236}">
                <a16:creationId xmlns:a16="http://schemas.microsoft.com/office/drawing/2014/main" id="{551F9424-0518-2043-80C2-33CB3FD5B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65" name="Picture 1078">
            <a:extLst>
              <a:ext uri="{FF2B5EF4-FFF2-40B4-BE49-F238E27FC236}">
                <a16:creationId xmlns:a16="http://schemas.microsoft.com/office/drawing/2014/main" id="{D5013CBF-2905-E444-BEA5-B1DDEF0E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0211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6" name="Picture 1079">
            <a:extLst>
              <a:ext uri="{FF2B5EF4-FFF2-40B4-BE49-F238E27FC236}">
                <a16:creationId xmlns:a16="http://schemas.microsoft.com/office/drawing/2014/main" id="{0530BA01-531F-994B-8A74-D5A31E38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7" name="Picture 1080">
            <a:extLst>
              <a:ext uri="{FF2B5EF4-FFF2-40B4-BE49-F238E27FC236}">
                <a16:creationId xmlns:a16="http://schemas.microsoft.com/office/drawing/2014/main" id="{E92EC37B-955B-544A-BB4B-8915540A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68" name="Rectangle 1081">
            <a:extLst>
              <a:ext uri="{FF2B5EF4-FFF2-40B4-BE49-F238E27FC236}">
                <a16:creationId xmlns:a16="http://schemas.microsoft.com/office/drawing/2014/main" id="{CF71A046-609F-EC43-B6F0-32CB6D3DE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9719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69" name="Rectangle 1082">
            <a:extLst>
              <a:ext uri="{FF2B5EF4-FFF2-40B4-BE49-F238E27FC236}">
                <a16:creationId xmlns:a16="http://schemas.microsoft.com/office/drawing/2014/main" id="{C3994E1D-CC03-DC4A-B23E-B7D56EB5C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70" name="Picture 1084">
            <a:extLst>
              <a:ext uri="{FF2B5EF4-FFF2-40B4-BE49-F238E27FC236}">
                <a16:creationId xmlns:a16="http://schemas.microsoft.com/office/drawing/2014/main" id="{BA073CCA-B75B-0C45-82E1-91E82AF7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373563"/>
            <a:ext cx="130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1" name="Rectangle 1085">
            <a:extLst>
              <a:ext uri="{FF2B5EF4-FFF2-40B4-BE49-F238E27FC236}">
                <a16:creationId xmlns:a16="http://schemas.microsoft.com/office/drawing/2014/main" id="{6E422D25-7B9C-3042-9A0D-851853CA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72" name="Picture 1086">
            <a:extLst>
              <a:ext uri="{FF2B5EF4-FFF2-40B4-BE49-F238E27FC236}">
                <a16:creationId xmlns:a16="http://schemas.microsoft.com/office/drawing/2014/main" id="{16D11F1B-537F-7A43-8442-EAE22B97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73" name="Picture 1087">
            <a:extLst>
              <a:ext uri="{FF2B5EF4-FFF2-40B4-BE49-F238E27FC236}">
                <a16:creationId xmlns:a16="http://schemas.microsoft.com/office/drawing/2014/main" id="{4FAABAB6-B62A-7A4A-95A7-78A1FCA3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376739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74" name="Picture 1088">
            <a:extLst>
              <a:ext uri="{FF2B5EF4-FFF2-40B4-BE49-F238E27FC236}">
                <a16:creationId xmlns:a16="http://schemas.microsoft.com/office/drawing/2014/main" id="{88042DFA-54BF-C34E-9930-9B661A0A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43767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5" name="Rectangle 1089">
            <a:extLst>
              <a:ext uri="{FF2B5EF4-FFF2-40B4-BE49-F238E27FC236}">
                <a16:creationId xmlns:a16="http://schemas.microsoft.com/office/drawing/2014/main" id="{73EC13ED-7C97-C84A-B799-2A0C7AEF6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3275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76" name="Rectangle 1090">
            <a:extLst>
              <a:ext uri="{FF2B5EF4-FFF2-40B4-BE49-F238E27FC236}">
                <a16:creationId xmlns:a16="http://schemas.microsoft.com/office/drawing/2014/main" id="{19AAEEC1-3E2C-B941-950E-AB136DD2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77" name="Picture 1092">
            <a:extLst>
              <a:ext uri="{FF2B5EF4-FFF2-40B4-BE49-F238E27FC236}">
                <a16:creationId xmlns:a16="http://schemas.microsoft.com/office/drawing/2014/main" id="{FCFA8B1F-E4F1-D54D-AB01-630AA935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4729164"/>
            <a:ext cx="117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8" name="Rectangle 1093">
            <a:extLst>
              <a:ext uri="{FF2B5EF4-FFF2-40B4-BE49-F238E27FC236}">
                <a16:creationId xmlns:a16="http://schemas.microsoft.com/office/drawing/2014/main" id="{798DA4BE-9C67-5545-8C30-1859D29B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79" name="Picture 1094">
            <a:extLst>
              <a:ext uri="{FF2B5EF4-FFF2-40B4-BE49-F238E27FC236}">
                <a16:creationId xmlns:a16="http://schemas.microsoft.com/office/drawing/2014/main" id="{743EE44F-FEB8-6146-8318-9BBAE2FA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91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0" name="Picture 1095">
            <a:extLst>
              <a:ext uri="{FF2B5EF4-FFF2-40B4-BE49-F238E27FC236}">
                <a16:creationId xmlns:a16="http://schemas.microsoft.com/office/drawing/2014/main" id="{9389AE03-DB3F-3A4A-BE31-2B05D374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9164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1" name="Picture 1096">
            <a:extLst>
              <a:ext uri="{FF2B5EF4-FFF2-40B4-BE49-F238E27FC236}">
                <a16:creationId xmlns:a16="http://schemas.microsoft.com/office/drawing/2014/main" id="{DD96632F-9C11-4840-AE0A-43DF40DA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7291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82" name="Rectangle 1097">
            <a:extLst>
              <a:ext uri="{FF2B5EF4-FFF2-40B4-BE49-F238E27FC236}">
                <a16:creationId xmlns:a16="http://schemas.microsoft.com/office/drawing/2014/main" id="{3B6CE673-E929-0741-A8A9-566A801CF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683126"/>
            <a:ext cx="14288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83" name="Rectangle 1098">
            <a:extLst>
              <a:ext uri="{FF2B5EF4-FFF2-40B4-BE49-F238E27FC236}">
                <a16:creationId xmlns:a16="http://schemas.microsoft.com/office/drawing/2014/main" id="{833290D6-5EF4-1344-975D-106B0240C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84" name="Picture 1100">
            <a:extLst>
              <a:ext uri="{FF2B5EF4-FFF2-40B4-BE49-F238E27FC236}">
                <a16:creationId xmlns:a16="http://schemas.microsoft.com/office/drawing/2014/main" id="{744666CD-FD5F-2A46-8C7A-3EFA095B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85" name="Rectangle 1101">
            <a:extLst>
              <a:ext uri="{FF2B5EF4-FFF2-40B4-BE49-F238E27FC236}">
                <a16:creationId xmlns:a16="http://schemas.microsoft.com/office/drawing/2014/main" id="{AF95B635-E179-F24F-8DD9-50808E4DE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86" name="Picture 1102">
            <a:extLst>
              <a:ext uri="{FF2B5EF4-FFF2-40B4-BE49-F238E27FC236}">
                <a16:creationId xmlns:a16="http://schemas.microsoft.com/office/drawing/2014/main" id="{659B5729-60C1-E14A-AD69-B28956E7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47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7" name="Picture 1103">
            <a:extLst>
              <a:ext uri="{FF2B5EF4-FFF2-40B4-BE49-F238E27FC236}">
                <a16:creationId xmlns:a16="http://schemas.microsoft.com/office/drawing/2014/main" id="{074B37EF-9092-AD42-80EA-A8B8B1F8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0847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8" name="Picture 1104">
            <a:extLst>
              <a:ext uri="{FF2B5EF4-FFF2-40B4-BE49-F238E27FC236}">
                <a16:creationId xmlns:a16="http://schemas.microsoft.com/office/drawing/2014/main" id="{496C5B76-C1AE-3A4E-BE5B-BDFB61E2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89" name="Rectangle 1105">
            <a:extLst>
              <a:ext uri="{FF2B5EF4-FFF2-40B4-BE49-F238E27FC236}">
                <a16:creationId xmlns:a16="http://schemas.microsoft.com/office/drawing/2014/main" id="{2680BDEC-936A-774E-87F8-4D8C2756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037138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90" name="Rectangle 1106">
            <a:extLst>
              <a:ext uri="{FF2B5EF4-FFF2-40B4-BE49-F238E27FC236}">
                <a16:creationId xmlns:a16="http://schemas.microsoft.com/office/drawing/2014/main" id="{8CB28794-F483-CF42-86B7-1B400E115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91" name="Picture 1108">
            <a:extLst>
              <a:ext uri="{FF2B5EF4-FFF2-40B4-BE49-F238E27FC236}">
                <a16:creationId xmlns:a16="http://schemas.microsoft.com/office/drawing/2014/main" id="{F8C8E17C-4E5A-ED4F-9164-DC9DF05C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5437188"/>
            <a:ext cx="123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92" name="Rectangle 1109">
            <a:extLst>
              <a:ext uri="{FF2B5EF4-FFF2-40B4-BE49-F238E27FC236}">
                <a16:creationId xmlns:a16="http://schemas.microsoft.com/office/drawing/2014/main" id="{3F6F1D6B-C470-764A-8E2F-4293FC406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93" name="Picture 1110">
            <a:extLst>
              <a:ext uri="{FF2B5EF4-FFF2-40B4-BE49-F238E27FC236}">
                <a16:creationId xmlns:a16="http://schemas.microsoft.com/office/drawing/2014/main" id="{576E3B10-898D-974C-A64F-DFFA1904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403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94" name="Picture 1111">
            <a:extLst>
              <a:ext uri="{FF2B5EF4-FFF2-40B4-BE49-F238E27FC236}">
                <a16:creationId xmlns:a16="http://schemas.microsoft.com/office/drawing/2014/main" id="{F437AB60-0EC1-A04B-BD19-280901B0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95" name="Picture 1112">
            <a:extLst>
              <a:ext uri="{FF2B5EF4-FFF2-40B4-BE49-F238E27FC236}">
                <a16:creationId xmlns:a16="http://schemas.microsoft.com/office/drawing/2014/main" id="{C7A8C94D-E7D4-F34E-8471-88866826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96" name="Rectangle 1113">
            <a:extLst>
              <a:ext uri="{FF2B5EF4-FFF2-40B4-BE49-F238E27FC236}">
                <a16:creationId xmlns:a16="http://schemas.microsoft.com/office/drawing/2014/main" id="{7E173AD2-2A46-824B-B588-437D50789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375276"/>
            <a:ext cx="14288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97" name="Rectangle 1114">
            <a:extLst>
              <a:ext uri="{FF2B5EF4-FFF2-40B4-BE49-F238E27FC236}">
                <a16:creationId xmlns:a16="http://schemas.microsoft.com/office/drawing/2014/main" id="{733F0ECA-B580-8D48-B395-32165BF2E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98" name="Rectangle 1116">
            <a:extLst>
              <a:ext uri="{FF2B5EF4-FFF2-40B4-BE49-F238E27FC236}">
                <a16:creationId xmlns:a16="http://schemas.microsoft.com/office/drawing/2014/main" id="{6C4F0F9D-A388-EA4A-B7D8-79F5E107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5853114"/>
            <a:ext cx="4086225" cy="14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99" name="Picture 1042">
            <a:extLst>
              <a:ext uri="{FF2B5EF4-FFF2-40B4-BE49-F238E27FC236}">
                <a16:creationId xmlns:a16="http://schemas.microsoft.com/office/drawing/2014/main" id="{53C1BFCD-5E1F-2149-96BB-406C2544E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0" name="Picture 1043">
            <a:extLst>
              <a:ext uri="{FF2B5EF4-FFF2-40B4-BE49-F238E27FC236}">
                <a16:creationId xmlns:a16="http://schemas.microsoft.com/office/drawing/2014/main" id="{9D7DA6FE-507D-ED43-9158-2E32E538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1" name="Picture 1046">
            <a:extLst>
              <a:ext uri="{FF2B5EF4-FFF2-40B4-BE49-F238E27FC236}">
                <a16:creationId xmlns:a16="http://schemas.microsoft.com/office/drawing/2014/main" id="{59CBE347-1B64-6D44-A4A0-B148DDBC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2" name="Picture 1047">
            <a:extLst>
              <a:ext uri="{FF2B5EF4-FFF2-40B4-BE49-F238E27FC236}">
                <a16:creationId xmlns:a16="http://schemas.microsoft.com/office/drawing/2014/main" id="{69AC1574-17FB-9F44-8E2F-2C068AA7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3" name="Picture 1044">
            <a:extLst>
              <a:ext uri="{FF2B5EF4-FFF2-40B4-BE49-F238E27FC236}">
                <a16:creationId xmlns:a16="http://schemas.microsoft.com/office/drawing/2014/main" id="{2B41164B-6B6E-604E-AAF0-4FEA505C6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4" name="Picture 1045">
            <a:extLst>
              <a:ext uri="{FF2B5EF4-FFF2-40B4-BE49-F238E27FC236}">
                <a16:creationId xmlns:a16="http://schemas.microsoft.com/office/drawing/2014/main" id="{A6298067-7DA0-924D-9493-B0379494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2400300"/>
            <a:ext cx="873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05" name="Rectangle 1032">
            <a:extLst>
              <a:ext uri="{FF2B5EF4-FFF2-40B4-BE49-F238E27FC236}">
                <a16:creationId xmlns:a16="http://schemas.microsoft.com/office/drawing/2014/main" id="{36FA2022-37E8-074E-94E6-2E1BCBE0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172561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06" name="Rectangle 1041">
            <a:extLst>
              <a:ext uri="{FF2B5EF4-FFF2-40B4-BE49-F238E27FC236}">
                <a16:creationId xmlns:a16="http://schemas.microsoft.com/office/drawing/2014/main" id="{67322896-A8D3-2541-A86E-E55D65793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27171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07" name="Rectangle 1053">
            <a:extLst>
              <a:ext uri="{FF2B5EF4-FFF2-40B4-BE49-F238E27FC236}">
                <a16:creationId xmlns:a16="http://schemas.microsoft.com/office/drawing/2014/main" id="{82AE24FD-B265-024D-B1B9-461474372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73367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08" name="Rectangle 1061">
            <a:extLst>
              <a:ext uri="{FF2B5EF4-FFF2-40B4-BE49-F238E27FC236}">
                <a16:creationId xmlns:a16="http://schemas.microsoft.com/office/drawing/2014/main" id="{9BC33FB6-6B67-8442-BB3A-65C5F017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2670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09" name="Rectangle 1069">
            <a:extLst>
              <a:ext uri="{FF2B5EF4-FFF2-40B4-BE49-F238E27FC236}">
                <a16:creationId xmlns:a16="http://schemas.microsoft.com/office/drawing/2014/main" id="{1D2D2A90-440C-8142-A227-F81F1A0B4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6226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10" name="Rectangle 1077">
            <a:extLst>
              <a:ext uri="{FF2B5EF4-FFF2-40B4-BE49-F238E27FC236}">
                <a16:creationId xmlns:a16="http://schemas.microsoft.com/office/drawing/2014/main" id="{98631CE0-448B-9B42-AB59-E6D0AE04B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9782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11" name="Rectangle 1085">
            <a:extLst>
              <a:ext uri="{FF2B5EF4-FFF2-40B4-BE49-F238E27FC236}">
                <a16:creationId xmlns:a16="http://schemas.microsoft.com/office/drawing/2014/main" id="{5CC72E17-01BE-B94B-9622-50BF0C861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338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12" name="Rectangle 1093">
            <a:extLst>
              <a:ext uri="{FF2B5EF4-FFF2-40B4-BE49-F238E27FC236}">
                <a16:creationId xmlns:a16="http://schemas.microsoft.com/office/drawing/2014/main" id="{792E8996-BCCB-7743-AC0A-E1FCE1578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68947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13" name="Rectangle 1101">
            <a:extLst>
              <a:ext uri="{FF2B5EF4-FFF2-40B4-BE49-F238E27FC236}">
                <a16:creationId xmlns:a16="http://schemas.microsoft.com/office/drawing/2014/main" id="{87E8D462-DAEB-D84B-9921-C3CE52074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04348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14" name="Rectangle 1109">
            <a:extLst>
              <a:ext uri="{FF2B5EF4-FFF2-40B4-BE49-F238E27FC236}">
                <a16:creationId xmlns:a16="http://schemas.microsoft.com/office/drawing/2014/main" id="{40A0D9D8-D3C6-AF4E-B4AC-98B14273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38162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cxnSp>
        <p:nvCxnSpPr>
          <p:cNvPr id="60515" name="Straight Connector 121">
            <a:extLst>
              <a:ext uri="{FF2B5EF4-FFF2-40B4-BE49-F238E27FC236}">
                <a16:creationId xmlns:a16="http://schemas.microsoft.com/office/drawing/2014/main" id="{B10FCD10-062E-B34D-BC98-B2FC68445F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427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516" name="Straight Connector 123">
            <a:extLst>
              <a:ext uri="{FF2B5EF4-FFF2-40B4-BE49-F238E27FC236}">
                <a16:creationId xmlns:a16="http://schemas.microsoft.com/office/drawing/2014/main" id="{C6FFBBCB-0271-8F4F-A326-6FA1E0401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15201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517" name="Picture 1044">
            <a:extLst>
              <a:ext uri="{FF2B5EF4-FFF2-40B4-BE49-F238E27FC236}">
                <a16:creationId xmlns:a16="http://schemas.microsoft.com/office/drawing/2014/main" id="{41DA013D-4238-AF48-919E-BB342481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8" name="Picture 1045">
            <a:extLst>
              <a:ext uri="{FF2B5EF4-FFF2-40B4-BE49-F238E27FC236}">
                <a16:creationId xmlns:a16="http://schemas.microsoft.com/office/drawing/2014/main" id="{D8EE6D4C-94CA-7A44-8258-8CCA7CF51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2400300"/>
            <a:ext cx="873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9" name="Picture 1042">
            <a:extLst>
              <a:ext uri="{FF2B5EF4-FFF2-40B4-BE49-F238E27FC236}">
                <a16:creationId xmlns:a16="http://schemas.microsoft.com/office/drawing/2014/main" id="{33B18215-8F49-B144-9063-EA744596C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20" name="Picture 1043">
            <a:extLst>
              <a:ext uri="{FF2B5EF4-FFF2-40B4-BE49-F238E27FC236}">
                <a16:creationId xmlns:a16="http://schemas.microsoft.com/office/drawing/2014/main" id="{BD56779E-1D6C-F046-8C1C-6FFFC83CA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21" name="Picture 1046">
            <a:extLst>
              <a:ext uri="{FF2B5EF4-FFF2-40B4-BE49-F238E27FC236}">
                <a16:creationId xmlns:a16="http://schemas.microsoft.com/office/drawing/2014/main" id="{F4CE3F7F-7916-8A4E-B7A4-D3AA57A2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22" name="Picture 1047">
            <a:extLst>
              <a:ext uri="{FF2B5EF4-FFF2-40B4-BE49-F238E27FC236}">
                <a16:creationId xmlns:a16="http://schemas.microsoft.com/office/drawing/2014/main" id="{49A2DB95-39F6-0348-8FE3-6330122C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523" name="Straight Connector 165">
            <a:extLst>
              <a:ext uri="{FF2B5EF4-FFF2-40B4-BE49-F238E27FC236}">
                <a16:creationId xmlns:a16="http://schemas.microsoft.com/office/drawing/2014/main" id="{D5B4B034-5797-C149-878A-6F52F9988E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0572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4B29752-8E5E-334B-B3CA-3A704D519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Right-Hand Side (RHS)</a:t>
            </a:r>
          </a:p>
        </p:txBody>
      </p:sp>
      <p:sp>
        <p:nvSpPr>
          <p:cNvPr id="61442" name="Rectangle 1028">
            <a:extLst>
              <a:ext uri="{FF2B5EF4-FFF2-40B4-BE49-F238E27FC236}">
                <a16:creationId xmlns:a16="http://schemas.microsoft.com/office/drawing/2014/main" id="{74A7C8F9-9474-6841-8536-A2CA51815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690688"/>
            <a:ext cx="7745413" cy="12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43" name="Picture 1029">
            <a:extLst>
              <a:ext uri="{FF2B5EF4-FFF2-40B4-BE49-F238E27FC236}">
                <a16:creationId xmlns:a16="http://schemas.microsoft.com/office/drawing/2014/main" id="{ACD102C1-3529-124D-9862-25BE5EC1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949450"/>
            <a:ext cx="2016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1030">
            <a:extLst>
              <a:ext uri="{FF2B5EF4-FFF2-40B4-BE49-F238E27FC236}">
                <a16:creationId xmlns:a16="http://schemas.microsoft.com/office/drawing/2014/main" id="{65A5F510-80ED-F749-816A-1C41896B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17713"/>
            <a:ext cx="130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031">
            <a:extLst>
              <a:ext uri="{FF2B5EF4-FFF2-40B4-BE49-F238E27FC236}">
                <a16:creationId xmlns:a16="http://schemas.microsoft.com/office/drawing/2014/main" id="{3966A00F-2F33-BA41-BD74-7695B65A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25651"/>
            <a:ext cx="193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1032">
            <a:extLst>
              <a:ext uri="{FF2B5EF4-FFF2-40B4-BE49-F238E27FC236}">
                <a16:creationId xmlns:a16="http://schemas.microsoft.com/office/drawing/2014/main" id="{E376F124-88C1-9A4D-AFAE-7136DCDC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47" name="Rectangle 1033">
            <a:extLst>
              <a:ext uri="{FF2B5EF4-FFF2-40B4-BE49-F238E27FC236}">
                <a16:creationId xmlns:a16="http://schemas.microsoft.com/office/drawing/2014/main" id="{754C3522-097B-254B-BCC7-DBEED90C3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719263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48" name="Rectangle 1034">
            <a:extLst>
              <a:ext uri="{FF2B5EF4-FFF2-40B4-BE49-F238E27FC236}">
                <a16:creationId xmlns:a16="http://schemas.microsoft.com/office/drawing/2014/main" id="{5214367E-584B-6848-A76F-A819FA64E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49" name="Picture 1035">
            <a:extLst>
              <a:ext uri="{FF2B5EF4-FFF2-40B4-BE49-F238E27FC236}">
                <a16:creationId xmlns:a16="http://schemas.microsoft.com/office/drawing/2014/main" id="{F911D5D6-56C0-774A-94A9-04EC18A9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78076"/>
            <a:ext cx="1460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36">
            <a:extLst>
              <a:ext uri="{FF2B5EF4-FFF2-40B4-BE49-F238E27FC236}">
                <a16:creationId xmlns:a16="http://schemas.microsoft.com/office/drawing/2014/main" id="{927CAD97-9D9D-8D46-82B9-433CD726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037">
            <a:extLst>
              <a:ext uri="{FF2B5EF4-FFF2-40B4-BE49-F238E27FC236}">
                <a16:creationId xmlns:a16="http://schemas.microsoft.com/office/drawing/2014/main" id="{F1FAFC1E-BD2A-0042-9C44-97E67F51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78076"/>
            <a:ext cx="2270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038">
            <a:extLst>
              <a:ext uri="{FF2B5EF4-FFF2-40B4-BE49-F238E27FC236}">
                <a16:creationId xmlns:a16="http://schemas.microsoft.com/office/drawing/2014/main" id="{F91C2BBA-A910-454E-9874-4CB207DF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2301875"/>
            <a:ext cx="1412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1039">
            <a:extLst>
              <a:ext uri="{FF2B5EF4-FFF2-40B4-BE49-F238E27FC236}">
                <a16:creationId xmlns:a16="http://schemas.microsoft.com/office/drawing/2014/main" id="{BB5A6E79-8E60-E549-A6FC-BFF1C4A41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73313"/>
            <a:ext cx="112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1040">
            <a:extLst>
              <a:ext uri="{FF2B5EF4-FFF2-40B4-BE49-F238E27FC236}">
                <a16:creationId xmlns:a16="http://schemas.microsoft.com/office/drawing/2014/main" id="{F12E43F3-8CF1-9447-BAC0-27B4E8B48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2378076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5" name="Rectangle 1041">
            <a:extLst>
              <a:ext uri="{FF2B5EF4-FFF2-40B4-BE49-F238E27FC236}">
                <a16:creationId xmlns:a16="http://schemas.microsoft.com/office/drawing/2014/main" id="{6BA20419-7B18-1C4B-AD80-EC5A3AA9E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56" name="Picture 1042">
            <a:extLst>
              <a:ext uri="{FF2B5EF4-FFF2-40B4-BE49-F238E27FC236}">
                <a16:creationId xmlns:a16="http://schemas.microsoft.com/office/drawing/2014/main" id="{EAEDFEE8-E503-9E47-9ABF-42A42EFD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1043">
            <a:extLst>
              <a:ext uri="{FF2B5EF4-FFF2-40B4-BE49-F238E27FC236}">
                <a16:creationId xmlns:a16="http://schemas.microsoft.com/office/drawing/2014/main" id="{5AE2C552-6D8D-9E4B-9F0B-2B70560D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414589"/>
            <a:ext cx="730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1044">
            <a:extLst>
              <a:ext uri="{FF2B5EF4-FFF2-40B4-BE49-F238E27FC236}">
                <a16:creationId xmlns:a16="http://schemas.microsoft.com/office/drawing/2014/main" id="{C245B6DF-ED24-F24C-A723-D3885028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1045">
            <a:extLst>
              <a:ext uri="{FF2B5EF4-FFF2-40B4-BE49-F238E27FC236}">
                <a16:creationId xmlns:a16="http://schemas.microsoft.com/office/drawing/2014/main" id="{85B68818-52EB-FF4C-9069-9767FCED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414589"/>
            <a:ext cx="873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1046">
            <a:extLst>
              <a:ext uri="{FF2B5EF4-FFF2-40B4-BE49-F238E27FC236}">
                <a16:creationId xmlns:a16="http://schemas.microsoft.com/office/drawing/2014/main" id="{88A3EDE4-D2B0-5446-A519-623FDBDA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376489"/>
            <a:ext cx="1444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1047">
            <a:extLst>
              <a:ext uri="{FF2B5EF4-FFF2-40B4-BE49-F238E27FC236}">
                <a16:creationId xmlns:a16="http://schemas.microsoft.com/office/drawing/2014/main" id="{9BA7CC90-0383-AE41-867E-87D09C91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6176"/>
            <a:ext cx="873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2" name="Rectangle 1048">
            <a:extLst>
              <a:ext uri="{FF2B5EF4-FFF2-40B4-BE49-F238E27FC236}">
                <a16:creationId xmlns:a16="http://schemas.microsoft.com/office/drawing/2014/main" id="{7B9331C2-6220-3C44-AE01-31882575F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265363"/>
            <a:ext cx="14288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63" name="Rectangle 1049">
            <a:extLst>
              <a:ext uri="{FF2B5EF4-FFF2-40B4-BE49-F238E27FC236}">
                <a16:creationId xmlns:a16="http://schemas.microsoft.com/office/drawing/2014/main" id="{37298F6D-0CBC-B446-AB66-01537D8F7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64" name="Picture 1050">
            <a:extLst>
              <a:ext uri="{FF2B5EF4-FFF2-40B4-BE49-F238E27FC236}">
                <a16:creationId xmlns:a16="http://schemas.microsoft.com/office/drawing/2014/main" id="{7104718F-D930-9646-A5E1-FA313A8A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2297114"/>
            <a:ext cx="144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5" name="Rectangle 1051">
            <a:extLst>
              <a:ext uri="{FF2B5EF4-FFF2-40B4-BE49-F238E27FC236}">
                <a16:creationId xmlns:a16="http://schemas.microsoft.com/office/drawing/2014/main" id="{3C401192-81CF-F648-A318-429CDB92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2713039"/>
            <a:ext cx="7745413" cy="14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66" name="Picture 1052">
            <a:extLst>
              <a:ext uri="{FF2B5EF4-FFF2-40B4-BE49-F238E27FC236}">
                <a16:creationId xmlns:a16="http://schemas.microsoft.com/office/drawing/2014/main" id="{FAA21BA8-43D4-0642-8F6C-CE4BA5443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7" name="Rectangle 1053">
            <a:extLst>
              <a:ext uri="{FF2B5EF4-FFF2-40B4-BE49-F238E27FC236}">
                <a16:creationId xmlns:a16="http://schemas.microsoft.com/office/drawing/2014/main" id="{7E5F60EC-19C1-1B46-9B3B-CAA233B05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68" name="Picture 1054">
            <a:extLst>
              <a:ext uri="{FF2B5EF4-FFF2-40B4-BE49-F238E27FC236}">
                <a16:creationId xmlns:a16="http://schemas.microsoft.com/office/drawing/2014/main" id="{CF4FA719-E437-FD4A-9002-CD7C2367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29591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9" name="Picture 1055">
            <a:extLst>
              <a:ext uri="{FF2B5EF4-FFF2-40B4-BE49-F238E27FC236}">
                <a16:creationId xmlns:a16="http://schemas.microsoft.com/office/drawing/2014/main" id="{4CE67E5C-BB5E-094E-BAA3-A8698594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591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0" name="Picture 1056">
            <a:extLst>
              <a:ext uri="{FF2B5EF4-FFF2-40B4-BE49-F238E27FC236}">
                <a16:creationId xmlns:a16="http://schemas.microsoft.com/office/drawing/2014/main" id="{48810400-C303-594B-B03C-EDF94136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1" name="Rectangle 1057">
            <a:extLst>
              <a:ext uri="{FF2B5EF4-FFF2-40B4-BE49-F238E27FC236}">
                <a16:creationId xmlns:a16="http://schemas.microsoft.com/office/drawing/2014/main" id="{CE99F6AE-BADA-2840-ACEE-26398888D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27325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72" name="Rectangle 1058">
            <a:extLst>
              <a:ext uri="{FF2B5EF4-FFF2-40B4-BE49-F238E27FC236}">
                <a16:creationId xmlns:a16="http://schemas.microsoft.com/office/drawing/2014/main" id="{45E06A45-3319-3446-8435-4B01BE7B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73" name="Picture 1060">
            <a:extLst>
              <a:ext uri="{FF2B5EF4-FFF2-40B4-BE49-F238E27FC236}">
                <a16:creationId xmlns:a16="http://schemas.microsoft.com/office/drawing/2014/main" id="{0A686DA8-8234-E74F-B64E-EE951A9D2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4" name="Rectangle 1061">
            <a:extLst>
              <a:ext uri="{FF2B5EF4-FFF2-40B4-BE49-F238E27FC236}">
                <a16:creationId xmlns:a16="http://schemas.microsoft.com/office/drawing/2014/main" id="{714D4045-6643-9C4B-AFEA-476C26C84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75" name="Picture 1062">
            <a:extLst>
              <a:ext uri="{FF2B5EF4-FFF2-40B4-BE49-F238E27FC236}">
                <a16:creationId xmlns:a16="http://schemas.microsoft.com/office/drawing/2014/main" id="{922B1486-4D34-554A-B4D1-D0006859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3147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6" name="Picture 1063">
            <a:extLst>
              <a:ext uri="{FF2B5EF4-FFF2-40B4-BE49-F238E27FC236}">
                <a16:creationId xmlns:a16="http://schemas.microsoft.com/office/drawing/2014/main" id="{33E32D0C-414C-624D-AEC8-6713280F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147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7" name="Picture 1064">
            <a:extLst>
              <a:ext uri="{FF2B5EF4-FFF2-40B4-BE49-F238E27FC236}">
                <a16:creationId xmlns:a16="http://schemas.microsoft.com/office/drawing/2014/main" id="{07300328-0ECB-DA4A-9BC7-DE0F62C9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8" name="Rectangle 1065">
            <a:extLst>
              <a:ext uri="{FF2B5EF4-FFF2-40B4-BE49-F238E27FC236}">
                <a16:creationId xmlns:a16="http://schemas.microsoft.com/office/drawing/2014/main" id="{BB2E815C-AA57-C34B-AEB2-531D2E928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2607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79" name="Rectangle 1066">
            <a:extLst>
              <a:ext uri="{FF2B5EF4-FFF2-40B4-BE49-F238E27FC236}">
                <a16:creationId xmlns:a16="http://schemas.microsoft.com/office/drawing/2014/main" id="{473566F6-F392-4E49-8886-AF70154FD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80" name="Picture 1068">
            <a:extLst>
              <a:ext uri="{FF2B5EF4-FFF2-40B4-BE49-F238E27FC236}">
                <a16:creationId xmlns:a16="http://schemas.microsoft.com/office/drawing/2014/main" id="{FBA3BB14-46BB-3B4E-A243-40427B86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665539"/>
            <a:ext cx="117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1" name="Rectangle 1069">
            <a:extLst>
              <a:ext uri="{FF2B5EF4-FFF2-40B4-BE49-F238E27FC236}">
                <a16:creationId xmlns:a16="http://schemas.microsoft.com/office/drawing/2014/main" id="{355C1F87-C5D1-9247-8843-98C26C88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82" name="Picture 1070">
            <a:extLst>
              <a:ext uri="{FF2B5EF4-FFF2-40B4-BE49-F238E27FC236}">
                <a16:creationId xmlns:a16="http://schemas.microsoft.com/office/drawing/2014/main" id="{1D3B271E-34B9-CD45-81A0-4A819A73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6655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3" name="Picture 1071">
            <a:extLst>
              <a:ext uri="{FF2B5EF4-FFF2-40B4-BE49-F238E27FC236}">
                <a16:creationId xmlns:a16="http://schemas.microsoft.com/office/drawing/2014/main" id="{54EBD17D-6F33-A941-8D72-BC23620D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6655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4" name="Picture 1072">
            <a:extLst>
              <a:ext uri="{FF2B5EF4-FFF2-40B4-BE49-F238E27FC236}">
                <a16:creationId xmlns:a16="http://schemas.microsoft.com/office/drawing/2014/main" id="{DA8BEC52-DE0B-F645-AABC-25C577EB6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3665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5" name="Rectangle 1073">
            <a:extLst>
              <a:ext uri="{FF2B5EF4-FFF2-40B4-BE49-F238E27FC236}">
                <a16:creationId xmlns:a16="http://schemas.microsoft.com/office/drawing/2014/main" id="{3C09DF6E-23BD-D24B-8D84-51E21CC2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6163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86" name="Rectangle 1074">
            <a:extLst>
              <a:ext uri="{FF2B5EF4-FFF2-40B4-BE49-F238E27FC236}">
                <a16:creationId xmlns:a16="http://schemas.microsoft.com/office/drawing/2014/main" id="{EB2B176A-0436-8340-9869-8932AE063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87" name="Picture 1076">
            <a:extLst>
              <a:ext uri="{FF2B5EF4-FFF2-40B4-BE49-F238E27FC236}">
                <a16:creationId xmlns:a16="http://schemas.microsoft.com/office/drawing/2014/main" id="{AD80693A-8BD1-A34D-A83A-3E43564D0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40211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8" name="Rectangle 1077">
            <a:extLst>
              <a:ext uri="{FF2B5EF4-FFF2-40B4-BE49-F238E27FC236}">
                <a16:creationId xmlns:a16="http://schemas.microsoft.com/office/drawing/2014/main" id="{04FB4F2E-C9F7-4B46-9B0A-8C71312F8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89" name="Picture 1078">
            <a:extLst>
              <a:ext uri="{FF2B5EF4-FFF2-40B4-BE49-F238E27FC236}">
                <a16:creationId xmlns:a16="http://schemas.microsoft.com/office/drawing/2014/main" id="{684853AD-AD4E-714E-9767-09C6B6B2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0211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0" name="Picture 1079">
            <a:extLst>
              <a:ext uri="{FF2B5EF4-FFF2-40B4-BE49-F238E27FC236}">
                <a16:creationId xmlns:a16="http://schemas.microsoft.com/office/drawing/2014/main" id="{706C0B8A-05FA-D546-9D54-150B8BC7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1" name="Picture 1080">
            <a:extLst>
              <a:ext uri="{FF2B5EF4-FFF2-40B4-BE49-F238E27FC236}">
                <a16:creationId xmlns:a16="http://schemas.microsoft.com/office/drawing/2014/main" id="{EF0FD1C3-9FDA-7640-97E2-8039FBBA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2" name="Rectangle 1081">
            <a:extLst>
              <a:ext uri="{FF2B5EF4-FFF2-40B4-BE49-F238E27FC236}">
                <a16:creationId xmlns:a16="http://schemas.microsoft.com/office/drawing/2014/main" id="{297430D6-9A9C-524A-BA93-BCBC571A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9719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93" name="Rectangle 1082">
            <a:extLst>
              <a:ext uri="{FF2B5EF4-FFF2-40B4-BE49-F238E27FC236}">
                <a16:creationId xmlns:a16="http://schemas.microsoft.com/office/drawing/2014/main" id="{68334D3A-91D5-2940-A75E-7BAB47A6F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94" name="Picture 1084">
            <a:extLst>
              <a:ext uri="{FF2B5EF4-FFF2-40B4-BE49-F238E27FC236}">
                <a16:creationId xmlns:a16="http://schemas.microsoft.com/office/drawing/2014/main" id="{2C8304B8-D833-AA41-9347-B0AD05E7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373563"/>
            <a:ext cx="130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5" name="Rectangle 1085">
            <a:extLst>
              <a:ext uri="{FF2B5EF4-FFF2-40B4-BE49-F238E27FC236}">
                <a16:creationId xmlns:a16="http://schemas.microsoft.com/office/drawing/2014/main" id="{551D52B4-DFCE-A642-A852-605F8F6AC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96" name="Picture 1086">
            <a:extLst>
              <a:ext uri="{FF2B5EF4-FFF2-40B4-BE49-F238E27FC236}">
                <a16:creationId xmlns:a16="http://schemas.microsoft.com/office/drawing/2014/main" id="{4F3D3C0F-0D33-4F47-8357-E47E3B86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7" name="Picture 1087">
            <a:extLst>
              <a:ext uri="{FF2B5EF4-FFF2-40B4-BE49-F238E27FC236}">
                <a16:creationId xmlns:a16="http://schemas.microsoft.com/office/drawing/2014/main" id="{288999F5-E044-A544-B5E5-5F6E7D33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376739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8" name="Picture 1088">
            <a:extLst>
              <a:ext uri="{FF2B5EF4-FFF2-40B4-BE49-F238E27FC236}">
                <a16:creationId xmlns:a16="http://schemas.microsoft.com/office/drawing/2014/main" id="{1F68A45D-A394-C54D-8DEE-D495A7CD3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43767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9" name="Rectangle 1089">
            <a:extLst>
              <a:ext uri="{FF2B5EF4-FFF2-40B4-BE49-F238E27FC236}">
                <a16:creationId xmlns:a16="http://schemas.microsoft.com/office/drawing/2014/main" id="{F483E2CC-DE16-2642-844D-2E3361C1B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3275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00" name="Rectangle 1090">
            <a:extLst>
              <a:ext uri="{FF2B5EF4-FFF2-40B4-BE49-F238E27FC236}">
                <a16:creationId xmlns:a16="http://schemas.microsoft.com/office/drawing/2014/main" id="{4FA7585C-5B16-A948-82B6-BD8B44DD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01" name="Picture 1092">
            <a:extLst>
              <a:ext uri="{FF2B5EF4-FFF2-40B4-BE49-F238E27FC236}">
                <a16:creationId xmlns:a16="http://schemas.microsoft.com/office/drawing/2014/main" id="{A1B73A33-D03E-6B4A-8CDD-31032159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4729164"/>
            <a:ext cx="117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2" name="Rectangle 1093">
            <a:extLst>
              <a:ext uri="{FF2B5EF4-FFF2-40B4-BE49-F238E27FC236}">
                <a16:creationId xmlns:a16="http://schemas.microsoft.com/office/drawing/2014/main" id="{0D03A7CF-0420-C14B-AAB5-A716E5BE2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03" name="Picture 1094">
            <a:extLst>
              <a:ext uri="{FF2B5EF4-FFF2-40B4-BE49-F238E27FC236}">
                <a16:creationId xmlns:a16="http://schemas.microsoft.com/office/drawing/2014/main" id="{A9598B2A-C66A-E74B-A3BA-E462B329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91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4" name="Picture 1095">
            <a:extLst>
              <a:ext uri="{FF2B5EF4-FFF2-40B4-BE49-F238E27FC236}">
                <a16:creationId xmlns:a16="http://schemas.microsoft.com/office/drawing/2014/main" id="{A132E1DC-A76A-1443-9905-AA2C8E4B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9164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5" name="Picture 1096">
            <a:extLst>
              <a:ext uri="{FF2B5EF4-FFF2-40B4-BE49-F238E27FC236}">
                <a16:creationId xmlns:a16="http://schemas.microsoft.com/office/drawing/2014/main" id="{4CCE5E27-21CE-AF47-94A8-16FA399F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7291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6" name="Rectangle 1097">
            <a:extLst>
              <a:ext uri="{FF2B5EF4-FFF2-40B4-BE49-F238E27FC236}">
                <a16:creationId xmlns:a16="http://schemas.microsoft.com/office/drawing/2014/main" id="{1187D7C1-F9A2-2849-9AFE-9921968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683126"/>
            <a:ext cx="14288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07" name="Rectangle 1098">
            <a:extLst>
              <a:ext uri="{FF2B5EF4-FFF2-40B4-BE49-F238E27FC236}">
                <a16:creationId xmlns:a16="http://schemas.microsoft.com/office/drawing/2014/main" id="{2D7EE61A-8015-9540-90EA-50BB68BA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08" name="Picture 1100">
            <a:extLst>
              <a:ext uri="{FF2B5EF4-FFF2-40B4-BE49-F238E27FC236}">
                <a16:creationId xmlns:a16="http://schemas.microsoft.com/office/drawing/2014/main" id="{D82A4992-7FA4-ED4C-8A84-A7EF9A82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9" name="Rectangle 1101">
            <a:extLst>
              <a:ext uri="{FF2B5EF4-FFF2-40B4-BE49-F238E27FC236}">
                <a16:creationId xmlns:a16="http://schemas.microsoft.com/office/drawing/2014/main" id="{9A5A15D0-43B3-0C47-9953-614DD95FC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10" name="Picture 1102">
            <a:extLst>
              <a:ext uri="{FF2B5EF4-FFF2-40B4-BE49-F238E27FC236}">
                <a16:creationId xmlns:a16="http://schemas.microsoft.com/office/drawing/2014/main" id="{5D8CF4EA-8E6B-254B-9CF4-D2546D13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47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1" name="Picture 1103">
            <a:extLst>
              <a:ext uri="{FF2B5EF4-FFF2-40B4-BE49-F238E27FC236}">
                <a16:creationId xmlns:a16="http://schemas.microsoft.com/office/drawing/2014/main" id="{008638FA-1917-4A44-8236-4AC6FDBC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0847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2" name="Picture 1104">
            <a:extLst>
              <a:ext uri="{FF2B5EF4-FFF2-40B4-BE49-F238E27FC236}">
                <a16:creationId xmlns:a16="http://schemas.microsoft.com/office/drawing/2014/main" id="{187C92CD-7BED-9747-9C58-B8A5B05D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3" name="Rectangle 1105">
            <a:extLst>
              <a:ext uri="{FF2B5EF4-FFF2-40B4-BE49-F238E27FC236}">
                <a16:creationId xmlns:a16="http://schemas.microsoft.com/office/drawing/2014/main" id="{3B9763BB-069A-144A-B2DE-0B36892B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037138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14" name="Rectangle 1106">
            <a:extLst>
              <a:ext uri="{FF2B5EF4-FFF2-40B4-BE49-F238E27FC236}">
                <a16:creationId xmlns:a16="http://schemas.microsoft.com/office/drawing/2014/main" id="{B7C4AFD4-79EE-A14F-B52F-EC2000AA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15" name="Picture 1108">
            <a:extLst>
              <a:ext uri="{FF2B5EF4-FFF2-40B4-BE49-F238E27FC236}">
                <a16:creationId xmlns:a16="http://schemas.microsoft.com/office/drawing/2014/main" id="{D98B000B-AE4C-CD4F-B7EC-2160BB23B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5437188"/>
            <a:ext cx="123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6" name="Rectangle 1109">
            <a:extLst>
              <a:ext uri="{FF2B5EF4-FFF2-40B4-BE49-F238E27FC236}">
                <a16:creationId xmlns:a16="http://schemas.microsoft.com/office/drawing/2014/main" id="{82AD99A9-39D2-C643-956A-B754E1EBB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17" name="Picture 1110">
            <a:extLst>
              <a:ext uri="{FF2B5EF4-FFF2-40B4-BE49-F238E27FC236}">
                <a16:creationId xmlns:a16="http://schemas.microsoft.com/office/drawing/2014/main" id="{C1D02F91-B0EC-8B4F-AFEB-C2AE8858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403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8" name="Picture 1111">
            <a:extLst>
              <a:ext uri="{FF2B5EF4-FFF2-40B4-BE49-F238E27FC236}">
                <a16:creationId xmlns:a16="http://schemas.microsoft.com/office/drawing/2014/main" id="{2B37A0C8-AB9E-1249-9B1C-619489A0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9" name="Picture 1112">
            <a:extLst>
              <a:ext uri="{FF2B5EF4-FFF2-40B4-BE49-F238E27FC236}">
                <a16:creationId xmlns:a16="http://schemas.microsoft.com/office/drawing/2014/main" id="{2567937F-3A5A-B246-8382-60B8050E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0" name="Rectangle 1113">
            <a:extLst>
              <a:ext uri="{FF2B5EF4-FFF2-40B4-BE49-F238E27FC236}">
                <a16:creationId xmlns:a16="http://schemas.microsoft.com/office/drawing/2014/main" id="{DB6A8B01-11C6-6B49-87AF-E5C554C36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375276"/>
            <a:ext cx="14288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21" name="Rectangle 1114">
            <a:extLst>
              <a:ext uri="{FF2B5EF4-FFF2-40B4-BE49-F238E27FC236}">
                <a16:creationId xmlns:a16="http://schemas.microsoft.com/office/drawing/2014/main" id="{C04C634C-6726-AD47-9738-1BEB685A9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22" name="Rectangle 1116">
            <a:extLst>
              <a:ext uri="{FF2B5EF4-FFF2-40B4-BE49-F238E27FC236}">
                <a16:creationId xmlns:a16="http://schemas.microsoft.com/office/drawing/2014/main" id="{94EFFEBD-3E7B-4543-9551-59E692A60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5853114"/>
            <a:ext cx="4086225" cy="14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23" name="Picture 1042">
            <a:extLst>
              <a:ext uri="{FF2B5EF4-FFF2-40B4-BE49-F238E27FC236}">
                <a16:creationId xmlns:a16="http://schemas.microsoft.com/office/drawing/2014/main" id="{62FB4403-812D-B14A-80FF-E663D3C9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4" name="Picture 1043">
            <a:extLst>
              <a:ext uri="{FF2B5EF4-FFF2-40B4-BE49-F238E27FC236}">
                <a16:creationId xmlns:a16="http://schemas.microsoft.com/office/drawing/2014/main" id="{726FBD82-C896-BB40-8FCA-52F5D9C4C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5" name="Picture 1046">
            <a:extLst>
              <a:ext uri="{FF2B5EF4-FFF2-40B4-BE49-F238E27FC236}">
                <a16:creationId xmlns:a16="http://schemas.microsoft.com/office/drawing/2014/main" id="{6E3D8216-44A0-B841-9BEA-E34E93F2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6" name="Picture 1047">
            <a:extLst>
              <a:ext uri="{FF2B5EF4-FFF2-40B4-BE49-F238E27FC236}">
                <a16:creationId xmlns:a16="http://schemas.microsoft.com/office/drawing/2014/main" id="{C8DCAFB0-F53A-6A4D-832F-A619FA2E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7" name="Picture 1044">
            <a:extLst>
              <a:ext uri="{FF2B5EF4-FFF2-40B4-BE49-F238E27FC236}">
                <a16:creationId xmlns:a16="http://schemas.microsoft.com/office/drawing/2014/main" id="{CFFA8CB2-9615-4D4B-9CC8-28EF477D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8" name="Picture 1045">
            <a:extLst>
              <a:ext uri="{FF2B5EF4-FFF2-40B4-BE49-F238E27FC236}">
                <a16:creationId xmlns:a16="http://schemas.microsoft.com/office/drawing/2014/main" id="{4F99D5A6-E01E-5B48-B33D-42EE8400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2400300"/>
            <a:ext cx="873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9" name="Rectangle 1032">
            <a:extLst>
              <a:ext uri="{FF2B5EF4-FFF2-40B4-BE49-F238E27FC236}">
                <a16:creationId xmlns:a16="http://schemas.microsoft.com/office/drawing/2014/main" id="{ACDBDADE-0BFE-4640-A49C-02B0E5807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172561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0" name="Rectangle 1041">
            <a:extLst>
              <a:ext uri="{FF2B5EF4-FFF2-40B4-BE49-F238E27FC236}">
                <a16:creationId xmlns:a16="http://schemas.microsoft.com/office/drawing/2014/main" id="{D94B801A-6C10-C148-8F54-B8F21722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27171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1" name="Rectangle 1053">
            <a:extLst>
              <a:ext uri="{FF2B5EF4-FFF2-40B4-BE49-F238E27FC236}">
                <a16:creationId xmlns:a16="http://schemas.microsoft.com/office/drawing/2014/main" id="{34FFCF5B-47EC-2646-B326-601B0F180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73367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2" name="Rectangle 1061">
            <a:extLst>
              <a:ext uri="{FF2B5EF4-FFF2-40B4-BE49-F238E27FC236}">
                <a16:creationId xmlns:a16="http://schemas.microsoft.com/office/drawing/2014/main" id="{EE4F091A-01BC-C248-BC64-CD6C16D49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2670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3" name="Rectangle 1069">
            <a:extLst>
              <a:ext uri="{FF2B5EF4-FFF2-40B4-BE49-F238E27FC236}">
                <a16:creationId xmlns:a16="http://schemas.microsoft.com/office/drawing/2014/main" id="{74F5FED6-A586-FF41-8E96-E6311ECC4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6226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4" name="Rectangle 1077">
            <a:extLst>
              <a:ext uri="{FF2B5EF4-FFF2-40B4-BE49-F238E27FC236}">
                <a16:creationId xmlns:a16="http://schemas.microsoft.com/office/drawing/2014/main" id="{86BAB117-9A27-7E4B-B50F-1D571E400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9782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5" name="Rectangle 1085">
            <a:extLst>
              <a:ext uri="{FF2B5EF4-FFF2-40B4-BE49-F238E27FC236}">
                <a16:creationId xmlns:a16="http://schemas.microsoft.com/office/drawing/2014/main" id="{F514EF54-0102-424C-8566-4BA78B4B2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338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6" name="Rectangle 1093">
            <a:extLst>
              <a:ext uri="{FF2B5EF4-FFF2-40B4-BE49-F238E27FC236}">
                <a16:creationId xmlns:a16="http://schemas.microsoft.com/office/drawing/2014/main" id="{B4770B74-CF90-BD4A-A9EF-0A25F738C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68947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7" name="Rectangle 1101">
            <a:extLst>
              <a:ext uri="{FF2B5EF4-FFF2-40B4-BE49-F238E27FC236}">
                <a16:creationId xmlns:a16="http://schemas.microsoft.com/office/drawing/2014/main" id="{738DB6B6-CEC5-2A44-A17B-E4248B2E8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04348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8" name="Rectangle 1109">
            <a:extLst>
              <a:ext uri="{FF2B5EF4-FFF2-40B4-BE49-F238E27FC236}">
                <a16:creationId xmlns:a16="http://schemas.microsoft.com/office/drawing/2014/main" id="{3B5B5733-9149-0A4D-9EC2-A75CB15E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38162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cxnSp>
        <p:nvCxnSpPr>
          <p:cNvPr id="61539" name="Straight Connector 121">
            <a:extLst>
              <a:ext uri="{FF2B5EF4-FFF2-40B4-BE49-F238E27FC236}">
                <a16:creationId xmlns:a16="http://schemas.microsoft.com/office/drawing/2014/main" id="{8C3D8A2D-2FCB-B64B-A1A6-89EB8BA212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427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0" name="Straight Connector 123">
            <a:extLst>
              <a:ext uri="{FF2B5EF4-FFF2-40B4-BE49-F238E27FC236}">
                <a16:creationId xmlns:a16="http://schemas.microsoft.com/office/drawing/2014/main" id="{BF2823C2-1FF6-7845-A827-9210598DEE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15201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541" name="Picture 1067">
            <a:extLst>
              <a:ext uri="{FF2B5EF4-FFF2-40B4-BE49-F238E27FC236}">
                <a16:creationId xmlns:a16="http://schemas.microsoft.com/office/drawing/2014/main" id="{604DB6B2-F774-CE48-8ED6-59011C70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2" name="Picture 1075">
            <a:extLst>
              <a:ext uri="{FF2B5EF4-FFF2-40B4-BE49-F238E27FC236}">
                <a16:creationId xmlns:a16="http://schemas.microsoft.com/office/drawing/2014/main" id="{7DFAFCAC-BDA8-B245-AD9B-CB67933F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678239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3" name="Picture 1115">
            <a:extLst>
              <a:ext uri="{FF2B5EF4-FFF2-40B4-BE49-F238E27FC236}">
                <a16:creationId xmlns:a16="http://schemas.microsoft.com/office/drawing/2014/main" id="{867B3C90-8566-0F44-9D60-23CCADDB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4530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4" name="Picture 1067">
            <a:extLst>
              <a:ext uri="{FF2B5EF4-FFF2-40B4-BE49-F238E27FC236}">
                <a16:creationId xmlns:a16="http://schemas.microsoft.com/office/drawing/2014/main" id="{EF83EFBB-E7EA-C24C-A9D3-1DF25410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5" name="Picture 1107">
            <a:extLst>
              <a:ext uri="{FF2B5EF4-FFF2-40B4-BE49-F238E27FC236}">
                <a16:creationId xmlns:a16="http://schemas.microsoft.com/office/drawing/2014/main" id="{0CD19773-C31E-D143-9BCD-6B752E8B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516564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6" name="Picture 1067">
            <a:extLst>
              <a:ext uri="{FF2B5EF4-FFF2-40B4-BE49-F238E27FC236}">
                <a16:creationId xmlns:a16="http://schemas.microsoft.com/office/drawing/2014/main" id="{C2BB607E-D008-B34D-ACAD-2C3EA752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3829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7" name="Picture 1083">
            <a:extLst>
              <a:ext uri="{FF2B5EF4-FFF2-40B4-BE49-F238E27FC236}">
                <a16:creationId xmlns:a16="http://schemas.microsoft.com/office/drawing/2014/main" id="{A137F872-D271-C247-A969-7AF4EC381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4089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8" name="Picture 1091">
            <a:extLst>
              <a:ext uri="{FF2B5EF4-FFF2-40B4-BE49-F238E27FC236}">
                <a16:creationId xmlns:a16="http://schemas.microsoft.com/office/drawing/2014/main" id="{8D180226-DB84-7044-8AAE-CC802EFB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4450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9" name="Picture 1115">
            <a:extLst>
              <a:ext uri="{FF2B5EF4-FFF2-40B4-BE49-F238E27FC236}">
                <a16:creationId xmlns:a16="http://schemas.microsoft.com/office/drawing/2014/main" id="{8ED2C461-05F0-764E-B2C3-474E1920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5508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0" name="Picture 1067">
            <a:extLst>
              <a:ext uri="{FF2B5EF4-FFF2-40B4-BE49-F238E27FC236}">
                <a16:creationId xmlns:a16="http://schemas.microsoft.com/office/drawing/2014/main" id="{AACD91A4-4405-A247-AD77-700D6D09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971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1" name="Picture 1067">
            <a:extLst>
              <a:ext uri="{FF2B5EF4-FFF2-40B4-BE49-F238E27FC236}">
                <a16:creationId xmlns:a16="http://schemas.microsoft.com/office/drawing/2014/main" id="{E88C59BC-11F3-FC48-8C5A-76A6C40AE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798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2" name="Picture 1115">
            <a:extLst>
              <a:ext uri="{FF2B5EF4-FFF2-40B4-BE49-F238E27FC236}">
                <a16:creationId xmlns:a16="http://schemas.microsoft.com/office/drawing/2014/main" id="{C864E9BC-AF3E-A647-8FE6-DB145836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3" name="Picture 1115">
            <a:extLst>
              <a:ext uri="{FF2B5EF4-FFF2-40B4-BE49-F238E27FC236}">
                <a16:creationId xmlns:a16="http://schemas.microsoft.com/office/drawing/2014/main" id="{CB6855DB-ADB4-494E-B47C-8875D2B82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4" name="Picture 1083">
            <a:extLst>
              <a:ext uri="{FF2B5EF4-FFF2-40B4-BE49-F238E27FC236}">
                <a16:creationId xmlns:a16="http://schemas.microsoft.com/office/drawing/2014/main" id="{97D219D0-0C68-4947-9EA1-F1F1D737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5" name="Picture 1083">
            <a:extLst>
              <a:ext uri="{FF2B5EF4-FFF2-40B4-BE49-F238E27FC236}">
                <a16:creationId xmlns:a16="http://schemas.microsoft.com/office/drawing/2014/main" id="{50447A33-94FF-454E-9BF4-3F4FB8B5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746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6" name="Picture 1115">
            <a:extLst>
              <a:ext uri="{FF2B5EF4-FFF2-40B4-BE49-F238E27FC236}">
                <a16:creationId xmlns:a16="http://schemas.microsoft.com/office/drawing/2014/main" id="{34A99C7F-72D4-E64E-A679-66631869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7" name="Picture 1083">
            <a:extLst>
              <a:ext uri="{FF2B5EF4-FFF2-40B4-BE49-F238E27FC236}">
                <a16:creationId xmlns:a16="http://schemas.microsoft.com/office/drawing/2014/main" id="{9858B24D-B00A-384F-9746-5086E550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48228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8" name="Picture 1044">
            <a:extLst>
              <a:ext uri="{FF2B5EF4-FFF2-40B4-BE49-F238E27FC236}">
                <a16:creationId xmlns:a16="http://schemas.microsoft.com/office/drawing/2014/main" id="{04B8CB6F-D26E-C342-80A8-0E7A0E03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9" name="Picture 1045">
            <a:extLst>
              <a:ext uri="{FF2B5EF4-FFF2-40B4-BE49-F238E27FC236}">
                <a16:creationId xmlns:a16="http://schemas.microsoft.com/office/drawing/2014/main" id="{C540DABA-9823-C749-9138-313A93F1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2400300"/>
            <a:ext cx="873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0" name="Picture 1042">
            <a:extLst>
              <a:ext uri="{FF2B5EF4-FFF2-40B4-BE49-F238E27FC236}">
                <a16:creationId xmlns:a16="http://schemas.microsoft.com/office/drawing/2014/main" id="{3DAD2132-A4EC-9543-ACA8-08759561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1" name="Picture 1043">
            <a:extLst>
              <a:ext uri="{FF2B5EF4-FFF2-40B4-BE49-F238E27FC236}">
                <a16:creationId xmlns:a16="http://schemas.microsoft.com/office/drawing/2014/main" id="{55D9BE29-CBB1-4441-B09D-779C9DB50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2" name="Picture 1046">
            <a:extLst>
              <a:ext uri="{FF2B5EF4-FFF2-40B4-BE49-F238E27FC236}">
                <a16:creationId xmlns:a16="http://schemas.microsoft.com/office/drawing/2014/main" id="{D085D320-03C5-D940-A229-360B575E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3" name="Picture 1047">
            <a:extLst>
              <a:ext uri="{FF2B5EF4-FFF2-40B4-BE49-F238E27FC236}">
                <a16:creationId xmlns:a16="http://schemas.microsoft.com/office/drawing/2014/main" id="{7894D836-97B4-5942-B5C1-72296BB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64" name="Straight Connector 165">
            <a:extLst>
              <a:ext uri="{FF2B5EF4-FFF2-40B4-BE49-F238E27FC236}">
                <a16:creationId xmlns:a16="http://schemas.microsoft.com/office/drawing/2014/main" id="{D0AAC55A-D5B1-574D-839D-D91AE6751F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0572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565" name="Picture 1067">
            <a:extLst>
              <a:ext uri="{FF2B5EF4-FFF2-40B4-BE49-F238E27FC236}">
                <a16:creationId xmlns:a16="http://schemas.microsoft.com/office/drawing/2014/main" id="{B011EC1D-7F4F-2C40-9684-D4EFDD4F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046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6" name="Picture 1107">
            <a:extLst>
              <a:ext uri="{FF2B5EF4-FFF2-40B4-BE49-F238E27FC236}">
                <a16:creationId xmlns:a16="http://schemas.microsoft.com/office/drawing/2014/main" id="{AA99651A-C6DB-BD48-B16C-4DCD4CB3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47244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7" name="Picture 1091">
            <a:extLst>
              <a:ext uri="{FF2B5EF4-FFF2-40B4-BE49-F238E27FC236}">
                <a16:creationId xmlns:a16="http://schemas.microsoft.com/office/drawing/2014/main" id="{3DAC56C4-A668-8145-B6A8-36A88B51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6" y="299878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8" name="Picture 1067">
            <a:extLst>
              <a:ext uri="{FF2B5EF4-FFF2-40B4-BE49-F238E27FC236}">
                <a16:creationId xmlns:a16="http://schemas.microsoft.com/office/drawing/2014/main" id="{446974D0-DF21-774D-A7F9-9E1262474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1" y="3733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9" name="Picture 1083">
            <a:extLst>
              <a:ext uri="{FF2B5EF4-FFF2-40B4-BE49-F238E27FC236}">
                <a16:creationId xmlns:a16="http://schemas.microsoft.com/office/drawing/2014/main" id="{E885D6A5-00E9-344D-B801-5DECAC59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1" y="51768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0" name="Picture 1075">
            <a:extLst>
              <a:ext uri="{FF2B5EF4-FFF2-40B4-BE49-F238E27FC236}">
                <a16:creationId xmlns:a16="http://schemas.microsoft.com/office/drawing/2014/main" id="{D6740A7E-0669-7A40-8332-6A32CF70F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4041775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1" name="Picture 1067">
            <a:extLst>
              <a:ext uri="{FF2B5EF4-FFF2-40B4-BE49-F238E27FC236}">
                <a16:creationId xmlns:a16="http://schemas.microsoft.com/office/drawing/2014/main" id="{144527DA-9D44-2643-A0EF-944399867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2971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402D6166-892B-1C4A-94A7-38A74FFCA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Right-Hand Side (RHS)</a:t>
            </a:r>
          </a:p>
        </p:txBody>
      </p:sp>
      <p:sp>
        <p:nvSpPr>
          <p:cNvPr id="62466" name="Rectangle 1028">
            <a:extLst>
              <a:ext uri="{FF2B5EF4-FFF2-40B4-BE49-F238E27FC236}">
                <a16:creationId xmlns:a16="http://schemas.microsoft.com/office/drawing/2014/main" id="{8115219F-9411-6949-B6C7-9047CE5A9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690688"/>
            <a:ext cx="7745413" cy="12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67" name="Picture 1029">
            <a:extLst>
              <a:ext uri="{FF2B5EF4-FFF2-40B4-BE49-F238E27FC236}">
                <a16:creationId xmlns:a16="http://schemas.microsoft.com/office/drawing/2014/main" id="{1301B85F-C5D4-374A-B4F9-435C16BB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949450"/>
            <a:ext cx="2016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1030">
            <a:extLst>
              <a:ext uri="{FF2B5EF4-FFF2-40B4-BE49-F238E27FC236}">
                <a16:creationId xmlns:a16="http://schemas.microsoft.com/office/drawing/2014/main" id="{2F5DE027-F245-AF4B-BFEB-9C991415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17713"/>
            <a:ext cx="130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031">
            <a:extLst>
              <a:ext uri="{FF2B5EF4-FFF2-40B4-BE49-F238E27FC236}">
                <a16:creationId xmlns:a16="http://schemas.microsoft.com/office/drawing/2014/main" id="{C20FB8FC-0096-1246-88B4-B1999F8A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25651"/>
            <a:ext cx="193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1032">
            <a:extLst>
              <a:ext uri="{FF2B5EF4-FFF2-40B4-BE49-F238E27FC236}">
                <a16:creationId xmlns:a16="http://schemas.microsoft.com/office/drawing/2014/main" id="{D8334D81-CEC6-CF49-B11C-A0AC2BC27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471" name="Rectangle 1033">
            <a:extLst>
              <a:ext uri="{FF2B5EF4-FFF2-40B4-BE49-F238E27FC236}">
                <a16:creationId xmlns:a16="http://schemas.microsoft.com/office/drawing/2014/main" id="{340E60ED-D427-3F4D-A74F-9C67FFBD7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719263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472" name="Rectangle 1034">
            <a:extLst>
              <a:ext uri="{FF2B5EF4-FFF2-40B4-BE49-F238E27FC236}">
                <a16:creationId xmlns:a16="http://schemas.microsoft.com/office/drawing/2014/main" id="{5EEB8ED0-192B-0045-854D-0C794107E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73" name="Picture 1035">
            <a:extLst>
              <a:ext uri="{FF2B5EF4-FFF2-40B4-BE49-F238E27FC236}">
                <a16:creationId xmlns:a16="http://schemas.microsoft.com/office/drawing/2014/main" id="{A8C671CD-E4D1-1941-A0F6-DA435BBC5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78076"/>
            <a:ext cx="1460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36">
            <a:extLst>
              <a:ext uri="{FF2B5EF4-FFF2-40B4-BE49-F238E27FC236}">
                <a16:creationId xmlns:a16="http://schemas.microsoft.com/office/drawing/2014/main" id="{17ECA280-BA17-674F-9AB4-24DC7BA7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037">
            <a:extLst>
              <a:ext uri="{FF2B5EF4-FFF2-40B4-BE49-F238E27FC236}">
                <a16:creationId xmlns:a16="http://schemas.microsoft.com/office/drawing/2014/main" id="{FBD35A18-F73C-A144-90F0-722A7CF58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78076"/>
            <a:ext cx="2270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038">
            <a:extLst>
              <a:ext uri="{FF2B5EF4-FFF2-40B4-BE49-F238E27FC236}">
                <a16:creationId xmlns:a16="http://schemas.microsoft.com/office/drawing/2014/main" id="{633A7BFC-3565-804A-89B5-124CF0C4E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2301875"/>
            <a:ext cx="1412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1039">
            <a:extLst>
              <a:ext uri="{FF2B5EF4-FFF2-40B4-BE49-F238E27FC236}">
                <a16:creationId xmlns:a16="http://schemas.microsoft.com/office/drawing/2014/main" id="{C9998EF8-6F44-FB4B-A47D-15555994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73313"/>
            <a:ext cx="112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Picture 1040">
            <a:extLst>
              <a:ext uri="{FF2B5EF4-FFF2-40B4-BE49-F238E27FC236}">
                <a16:creationId xmlns:a16="http://schemas.microsoft.com/office/drawing/2014/main" id="{E8C3F47D-8C25-BF42-B7D6-97063588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2378076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Rectangle 1041">
            <a:extLst>
              <a:ext uri="{FF2B5EF4-FFF2-40B4-BE49-F238E27FC236}">
                <a16:creationId xmlns:a16="http://schemas.microsoft.com/office/drawing/2014/main" id="{D82D589D-E698-B340-9005-102C8F189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80" name="Picture 1042">
            <a:extLst>
              <a:ext uri="{FF2B5EF4-FFF2-40B4-BE49-F238E27FC236}">
                <a16:creationId xmlns:a16="http://schemas.microsoft.com/office/drawing/2014/main" id="{2D15CEF0-47E8-724D-97E3-FE5837EC5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1" name="Picture 1043">
            <a:extLst>
              <a:ext uri="{FF2B5EF4-FFF2-40B4-BE49-F238E27FC236}">
                <a16:creationId xmlns:a16="http://schemas.microsoft.com/office/drawing/2014/main" id="{DB8AECAA-6CD3-F04B-A431-C97B1D0F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414589"/>
            <a:ext cx="730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2" name="Picture 1044">
            <a:extLst>
              <a:ext uri="{FF2B5EF4-FFF2-40B4-BE49-F238E27FC236}">
                <a16:creationId xmlns:a16="http://schemas.microsoft.com/office/drawing/2014/main" id="{20EA835B-F7A6-CB47-818F-60D6576B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3" name="Picture 1045">
            <a:extLst>
              <a:ext uri="{FF2B5EF4-FFF2-40B4-BE49-F238E27FC236}">
                <a16:creationId xmlns:a16="http://schemas.microsoft.com/office/drawing/2014/main" id="{743FE48A-AF8E-BA4E-8AAE-CC01441D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414589"/>
            <a:ext cx="873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4" name="Picture 1046">
            <a:extLst>
              <a:ext uri="{FF2B5EF4-FFF2-40B4-BE49-F238E27FC236}">
                <a16:creationId xmlns:a16="http://schemas.microsoft.com/office/drawing/2014/main" id="{D465ACDF-833A-BC41-8CD4-D250BED1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376489"/>
            <a:ext cx="1444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5" name="Picture 1047">
            <a:extLst>
              <a:ext uri="{FF2B5EF4-FFF2-40B4-BE49-F238E27FC236}">
                <a16:creationId xmlns:a16="http://schemas.microsoft.com/office/drawing/2014/main" id="{2094DD40-15E9-D145-82FE-C5F172CD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6176"/>
            <a:ext cx="873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6" name="Rectangle 1048">
            <a:extLst>
              <a:ext uri="{FF2B5EF4-FFF2-40B4-BE49-F238E27FC236}">
                <a16:creationId xmlns:a16="http://schemas.microsoft.com/office/drawing/2014/main" id="{CC919354-413C-224D-8D78-D41E4F9EF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265363"/>
            <a:ext cx="14288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487" name="Rectangle 1049">
            <a:extLst>
              <a:ext uri="{FF2B5EF4-FFF2-40B4-BE49-F238E27FC236}">
                <a16:creationId xmlns:a16="http://schemas.microsoft.com/office/drawing/2014/main" id="{82AEF8F2-EE75-7348-B7A4-DA9D972F6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88" name="Picture 1050">
            <a:extLst>
              <a:ext uri="{FF2B5EF4-FFF2-40B4-BE49-F238E27FC236}">
                <a16:creationId xmlns:a16="http://schemas.microsoft.com/office/drawing/2014/main" id="{3DCC707B-8A7C-8D4F-B270-1620FE49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2297114"/>
            <a:ext cx="144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9" name="Rectangle 1051">
            <a:extLst>
              <a:ext uri="{FF2B5EF4-FFF2-40B4-BE49-F238E27FC236}">
                <a16:creationId xmlns:a16="http://schemas.microsoft.com/office/drawing/2014/main" id="{F4EF5F85-6FCD-9A47-BC87-DFF632D60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2713039"/>
            <a:ext cx="7745413" cy="14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90" name="Picture 1052">
            <a:extLst>
              <a:ext uri="{FF2B5EF4-FFF2-40B4-BE49-F238E27FC236}">
                <a16:creationId xmlns:a16="http://schemas.microsoft.com/office/drawing/2014/main" id="{C3008E2A-0502-DC4B-9DB7-A9E51C70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1" name="Rectangle 1053">
            <a:extLst>
              <a:ext uri="{FF2B5EF4-FFF2-40B4-BE49-F238E27FC236}">
                <a16:creationId xmlns:a16="http://schemas.microsoft.com/office/drawing/2014/main" id="{5076CA27-7562-FA49-87DD-25588341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92" name="Picture 1054">
            <a:extLst>
              <a:ext uri="{FF2B5EF4-FFF2-40B4-BE49-F238E27FC236}">
                <a16:creationId xmlns:a16="http://schemas.microsoft.com/office/drawing/2014/main" id="{A95C80FE-1490-574B-8A13-715C1CE2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29591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3" name="Picture 1055">
            <a:extLst>
              <a:ext uri="{FF2B5EF4-FFF2-40B4-BE49-F238E27FC236}">
                <a16:creationId xmlns:a16="http://schemas.microsoft.com/office/drawing/2014/main" id="{01EB6DF9-1091-0E4F-AF53-2769ED53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591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4" name="Picture 1056">
            <a:extLst>
              <a:ext uri="{FF2B5EF4-FFF2-40B4-BE49-F238E27FC236}">
                <a16:creationId xmlns:a16="http://schemas.microsoft.com/office/drawing/2014/main" id="{012C58F9-6794-AF4A-A67F-C302EA56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5" name="Rectangle 1057">
            <a:extLst>
              <a:ext uri="{FF2B5EF4-FFF2-40B4-BE49-F238E27FC236}">
                <a16:creationId xmlns:a16="http://schemas.microsoft.com/office/drawing/2014/main" id="{D0C3509D-D99D-654B-BD5F-191BCEB99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27325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496" name="Rectangle 1058">
            <a:extLst>
              <a:ext uri="{FF2B5EF4-FFF2-40B4-BE49-F238E27FC236}">
                <a16:creationId xmlns:a16="http://schemas.microsoft.com/office/drawing/2014/main" id="{589F0EB3-F5E6-6641-9561-F9E7280A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97" name="Picture 1059">
            <a:extLst>
              <a:ext uri="{FF2B5EF4-FFF2-40B4-BE49-F238E27FC236}">
                <a16:creationId xmlns:a16="http://schemas.microsoft.com/office/drawing/2014/main" id="{C64FFAC6-0F62-DC47-825F-A7DC70229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2959100"/>
            <a:ext cx="1000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8" name="Picture 1060">
            <a:extLst>
              <a:ext uri="{FF2B5EF4-FFF2-40B4-BE49-F238E27FC236}">
                <a16:creationId xmlns:a16="http://schemas.microsoft.com/office/drawing/2014/main" id="{3305EA8D-F4A2-C345-BA95-2468B94D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Rectangle 1061">
            <a:extLst>
              <a:ext uri="{FF2B5EF4-FFF2-40B4-BE49-F238E27FC236}">
                <a16:creationId xmlns:a16="http://schemas.microsoft.com/office/drawing/2014/main" id="{07391AB9-D168-FD4E-B588-3739FE69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00" name="Picture 1062">
            <a:extLst>
              <a:ext uri="{FF2B5EF4-FFF2-40B4-BE49-F238E27FC236}">
                <a16:creationId xmlns:a16="http://schemas.microsoft.com/office/drawing/2014/main" id="{E12DD4E8-4AB0-484D-9E17-EC595FC5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3147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1" name="Picture 1063">
            <a:extLst>
              <a:ext uri="{FF2B5EF4-FFF2-40B4-BE49-F238E27FC236}">
                <a16:creationId xmlns:a16="http://schemas.microsoft.com/office/drawing/2014/main" id="{62F78795-57C6-6A4A-A6B9-2BD9DB0C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147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2" name="Picture 1064">
            <a:extLst>
              <a:ext uri="{FF2B5EF4-FFF2-40B4-BE49-F238E27FC236}">
                <a16:creationId xmlns:a16="http://schemas.microsoft.com/office/drawing/2014/main" id="{FD8A0EB2-1C92-3347-9431-78543EEA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3" name="Rectangle 1065">
            <a:extLst>
              <a:ext uri="{FF2B5EF4-FFF2-40B4-BE49-F238E27FC236}">
                <a16:creationId xmlns:a16="http://schemas.microsoft.com/office/drawing/2014/main" id="{3CCC09D0-176F-5A4C-A74E-52650C689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2607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04" name="Rectangle 1066">
            <a:extLst>
              <a:ext uri="{FF2B5EF4-FFF2-40B4-BE49-F238E27FC236}">
                <a16:creationId xmlns:a16="http://schemas.microsoft.com/office/drawing/2014/main" id="{139F3805-CCDD-3F44-A469-CFF28068C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05" name="Picture 1067">
            <a:extLst>
              <a:ext uri="{FF2B5EF4-FFF2-40B4-BE49-F238E27FC236}">
                <a16:creationId xmlns:a16="http://schemas.microsoft.com/office/drawing/2014/main" id="{12C162C0-6AAA-E949-9F63-F9221D89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4" y="33147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6" name="Picture 1068">
            <a:extLst>
              <a:ext uri="{FF2B5EF4-FFF2-40B4-BE49-F238E27FC236}">
                <a16:creationId xmlns:a16="http://schemas.microsoft.com/office/drawing/2014/main" id="{DECD0415-B4A2-E546-AD2B-9A2E727E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665539"/>
            <a:ext cx="117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7" name="Rectangle 1069">
            <a:extLst>
              <a:ext uri="{FF2B5EF4-FFF2-40B4-BE49-F238E27FC236}">
                <a16:creationId xmlns:a16="http://schemas.microsoft.com/office/drawing/2014/main" id="{3ABC4B8F-44E5-E64A-A398-A0E03A317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08" name="Picture 1070">
            <a:extLst>
              <a:ext uri="{FF2B5EF4-FFF2-40B4-BE49-F238E27FC236}">
                <a16:creationId xmlns:a16="http://schemas.microsoft.com/office/drawing/2014/main" id="{4F6D47A4-4DB5-C84C-BA1C-B1174A1F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6655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9" name="Picture 1071">
            <a:extLst>
              <a:ext uri="{FF2B5EF4-FFF2-40B4-BE49-F238E27FC236}">
                <a16:creationId xmlns:a16="http://schemas.microsoft.com/office/drawing/2014/main" id="{CF64253B-629C-7C4B-8B82-641FDC90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6655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0" name="Picture 1072">
            <a:extLst>
              <a:ext uri="{FF2B5EF4-FFF2-40B4-BE49-F238E27FC236}">
                <a16:creationId xmlns:a16="http://schemas.microsoft.com/office/drawing/2014/main" id="{09AA7E44-AF97-8949-98AC-52978259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3665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1" name="Rectangle 1073">
            <a:extLst>
              <a:ext uri="{FF2B5EF4-FFF2-40B4-BE49-F238E27FC236}">
                <a16:creationId xmlns:a16="http://schemas.microsoft.com/office/drawing/2014/main" id="{D06623F7-9ACF-894B-857C-116C5FD3E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6163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12" name="Rectangle 1074">
            <a:extLst>
              <a:ext uri="{FF2B5EF4-FFF2-40B4-BE49-F238E27FC236}">
                <a16:creationId xmlns:a16="http://schemas.microsoft.com/office/drawing/2014/main" id="{C851E336-5234-CB4F-81C3-0734861E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13" name="Picture 1075">
            <a:extLst>
              <a:ext uri="{FF2B5EF4-FFF2-40B4-BE49-F238E27FC236}">
                <a16:creationId xmlns:a16="http://schemas.microsoft.com/office/drawing/2014/main" id="{408E43E7-C3CD-8E4B-A4BF-719A5125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36655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4" name="Picture 1076">
            <a:extLst>
              <a:ext uri="{FF2B5EF4-FFF2-40B4-BE49-F238E27FC236}">
                <a16:creationId xmlns:a16="http://schemas.microsoft.com/office/drawing/2014/main" id="{F61B9CE0-B47F-7D4B-8266-E34361DE0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40211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5" name="Rectangle 1077">
            <a:extLst>
              <a:ext uri="{FF2B5EF4-FFF2-40B4-BE49-F238E27FC236}">
                <a16:creationId xmlns:a16="http://schemas.microsoft.com/office/drawing/2014/main" id="{9E307204-0972-BA42-BCC4-7F12877F6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16" name="Picture 1078">
            <a:extLst>
              <a:ext uri="{FF2B5EF4-FFF2-40B4-BE49-F238E27FC236}">
                <a16:creationId xmlns:a16="http://schemas.microsoft.com/office/drawing/2014/main" id="{58B2755D-3ABD-AF45-BC4F-0DFBD061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0211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7" name="Picture 1079">
            <a:extLst>
              <a:ext uri="{FF2B5EF4-FFF2-40B4-BE49-F238E27FC236}">
                <a16:creationId xmlns:a16="http://schemas.microsoft.com/office/drawing/2014/main" id="{15441F09-EB35-AF46-A963-57A6D802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8" name="Picture 1080">
            <a:extLst>
              <a:ext uri="{FF2B5EF4-FFF2-40B4-BE49-F238E27FC236}">
                <a16:creationId xmlns:a16="http://schemas.microsoft.com/office/drawing/2014/main" id="{47EA43C3-7059-4449-B15D-853B131B6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9" name="Rectangle 1081">
            <a:extLst>
              <a:ext uri="{FF2B5EF4-FFF2-40B4-BE49-F238E27FC236}">
                <a16:creationId xmlns:a16="http://schemas.microsoft.com/office/drawing/2014/main" id="{6C86E34C-B1AF-4A45-82D0-85C8F8266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9719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20" name="Rectangle 1082">
            <a:extLst>
              <a:ext uri="{FF2B5EF4-FFF2-40B4-BE49-F238E27FC236}">
                <a16:creationId xmlns:a16="http://schemas.microsoft.com/office/drawing/2014/main" id="{EECA0C8C-47F3-B047-9CA7-6B6B62B3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21" name="Picture 1084">
            <a:extLst>
              <a:ext uri="{FF2B5EF4-FFF2-40B4-BE49-F238E27FC236}">
                <a16:creationId xmlns:a16="http://schemas.microsoft.com/office/drawing/2014/main" id="{D3D80C0A-7F4D-AD48-9D24-4B3B90E0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373563"/>
            <a:ext cx="130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22" name="Rectangle 1085">
            <a:extLst>
              <a:ext uri="{FF2B5EF4-FFF2-40B4-BE49-F238E27FC236}">
                <a16:creationId xmlns:a16="http://schemas.microsoft.com/office/drawing/2014/main" id="{7EE01F36-0166-7344-8BBA-834249E2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23" name="Picture 1086">
            <a:extLst>
              <a:ext uri="{FF2B5EF4-FFF2-40B4-BE49-F238E27FC236}">
                <a16:creationId xmlns:a16="http://schemas.microsoft.com/office/drawing/2014/main" id="{54B43E71-D76B-B341-8ED2-54F11C3BF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4" name="Picture 1087">
            <a:extLst>
              <a:ext uri="{FF2B5EF4-FFF2-40B4-BE49-F238E27FC236}">
                <a16:creationId xmlns:a16="http://schemas.microsoft.com/office/drawing/2014/main" id="{CB6A172C-4E30-F044-8B08-8EF3E243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376739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5" name="Picture 1088">
            <a:extLst>
              <a:ext uri="{FF2B5EF4-FFF2-40B4-BE49-F238E27FC236}">
                <a16:creationId xmlns:a16="http://schemas.microsoft.com/office/drawing/2014/main" id="{4CDDC1AB-0F4A-E84A-90B5-460DFDC9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43767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26" name="Rectangle 1089">
            <a:extLst>
              <a:ext uri="{FF2B5EF4-FFF2-40B4-BE49-F238E27FC236}">
                <a16:creationId xmlns:a16="http://schemas.microsoft.com/office/drawing/2014/main" id="{B0D9AEA2-A234-DC47-8F0E-28560F27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3275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27" name="Rectangle 1090">
            <a:extLst>
              <a:ext uri="{FF2B5EF4-FFF2-40B4-BE49-F238E27FC236}">
                <a16:creationId xmlns:a16="http://schemas.microsoft.com/office/drawing/2014/main" id="{F15F9523-B051-6A48-B01D-3D4DE0336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28" name="Picture 1091">
            <a:extLst>
              <a:ext uri="{FF2B5EF4-FFF2-40B4-BE49-F238E27FC236}">
                <a16:creationId xmlns:a16="http://schemas.microsoft.com/office/drawing/2014/main" id="{F40B41FD-2DAF-8749-B388-540FB32B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9" name="Picture 1092">
            <a:extLst>
              <a:ext uri="{FF2B5EF4-FFF2-40B4-BE49-F238E27FC236}">
                <a16:creationId xmlns:a16="http://schemas.microsoft.com/office/drawing/2014/main" id="{7AA4E7C0-0AC5-0F41-AE20-02BDBD8B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4729164"/>
            <a:ext cx="117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30" name="Rectangle 1093">
            <a:extLst>
              <a:ext uri="{FF2B5EF4-FFF2-40B4-BE49-F238E27FC236}">
                <a16:creationId xmlns:a16="http://schemas.microsoft.com/office/drawing/2014/main" id="{06511884-4AAE-E04C-A494-D18479393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31" name="Picture 1094">
            <a:extLst>
              <a:ext uri="{FF2B5EF4-FFF2-40B4-BE49-F238E27FC236}">
                <a16:creationId xmlns:a16="http://schemas.microsoft.com/office/drawing/2014/main" id="{EC1B5070-CAC4-CC4C-B829-FE091F09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91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32" name="Picture 1095">
            <a:extLst>
              <a:ext uri="{FF2B5EF4-FFF2-40B4-BE49-F238E27FC236}">
                <a16:creationId xmlns:a16="http://schemas.microsoft.com/office/drawing/2014/main" id="{EBFF96BE-046B-4C45-BED9-3B024E9F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9164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33" name="Picture 1096">
            <a:extLst>
              <a:ext uri="{FF2B5EF4-FFF2-40B4-BE49-F238E27FC236}">
                <a16:creationId xmlns:a16="http://schemas.microsoft.com/office/drawing/2014/main" id="{55359E55-F1E9-4941-A784-E132E1B9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7291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34" name="Rectangle 1097">
            <a:extLst>
              <a:ext uri="{FF2B5EF4-FFF2-40B4-BE49-F238E27FC236}">
                <a16:creationId xmlns:a16="http://schemas.microsoft.com/office/drawing/2014/main" id="{9FECBC27-1B27-9943-B779-45C50D88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683126"/>
            <a:ext cx="14288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35" name="Rectangle 1098">
            <a:extLst>
              <a:ext uri="{FF2B5EF4-FFF2-40B4-BE49-F238E27FC236}">
                <a16:creationId xmlns:a16="http://schemas.microsoft.com/office/drawing/2014/main" id="{32C91C22-3978-A447-884A-C33CE70D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36" name="Picture 1100">
            <a:extLst>
              <a:ext uri="{FF2B5EF4-FFF2-40B4-BE49-F238E27FC236}">
                <a16:creationId xmlns:a16="http://schemas.microsoft.com/office/drawing/2014/main" id="{649FF086-F45C-8743-8A25-F1802FCF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37" name="Rectangle 1101">
            <a:extLst>
              <a:ext uri="{FF2B5EF4-FFF2-40B4-BE49-F238E27FC236}">
                <a16:creationId xmlns:a16="http://schemas.microsoft.com/office/drawing/2014/main" id="{EA82969E-642C-2449-AE5F-28163C9AC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38" name="Picture 1102">
            <a:extLst>
              <a:ext uri="{FF2B5EF4-FFF2-40B4-BE49-F238E27FC236}">
                <a16:creationId xmlns:a16="http://schemas.microsoft.com/office/drawing/2014/main" id="{76D6F530-EC9D-954F-9686-FB3AB91D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47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39" name="Picture 1103">
            <a:extLst>
              <a:ext uri="{FF2B5EF4-FFF2-40B4-BE49-F238E27FC236}">
                <a16:creationId xmlns:a16="http://schemas.microsoft.com/office/drawing/2014/main" id="{1727FD4A-A9A8-C041-9FB9-51729372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0847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40" name="Picture 1104">
            <a:extLst>
              <a:ext uri="{FF2B5EF4-FFF2-40B4-BE49-F238E27FC236}">
                <a16:creationId xmlns:a16="http://schemas.microsoft.com/office/drawing/2014/main" id="{F14C35A2-3156-E84F-847B-4AADA64C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41" name="Rectangle 1105">
            <a:extLst>
              <a:ext uri="{FF2B5EF4-FFF2-40B4-BE49-F238E27FC236}">
                <a16:creationId xmlns:a16="http://schemas.microsoft.com/office/drawing/2014/main" id="{948809F8-9401-A64F-A6F8-9CA7BB63A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037138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42" name="Rectangle 1106">
            <a:extLst>
              <a:ext uri="{FF2B5EF4-FFF2-40B4-BE49-F238E27FC236}">
                <a16:creationId xmlns:a16="http://schemas.microsoft.com/office/drawing/2014/main" id="{FBBCAD3F-E29C-AE45-A9C6-5FA3BDDBB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43" name="Picture 1107">
            <a:extLst>
              <a:ext uri="{FF2B5EF4-FFF2-40B4-BE49-F238E27FC236}">
                <a16:creationId xmlns:a16="http://schemas.microsoft.com/office/drawing/2014/main" id="{B4A93EE6-4840-4145-A637-57A7A45B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47545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44" name="Picture 1108">
            <a:extLst>
              <a:ext uri="{FF2B5EF4-FFF2-40B4-BE49-F238E27FC236}">
                <a16:creationId xmlns:a16="http://schemas.microsoft.com/office/drawing/2014/main" id="{6E7CAAE6-6E0A-E942-ABE7-BBA154AB2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5437188"/>
            <a:ext cx="123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45" name="Rectangle 1109">
            <a:extLst>
              <a:ext uri="{FF2B5EF4-FFF2-40B4-BE49-F238E27FC236}">
                <a16:creationId xmlns:a16="http://schemas.microsoft.com/office/drawing/2014/main" id="{D7DE0214-8EA0-2B4E-9694-DBD6BCC61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46" name="Picture 1110">
            <a:extLst>
              <a:ext uri="{FF2B5EF4-FFF2-40B4-BE49-F238E27FC236}">
                <a16:creationId xmlns:a16="http://schemas.microsoft.com/office/drawing/2014/main" id="{2599A6FC-2FBF-8740-90FE-2848AADA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403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47" name="Picture 1111">
            <a:extLst>
              <a:ext uri="{FF2B5EF4-FFF2-40B4-BE49-F238E27FC236}">
                <a16:creationId xmlns:a16="http://schemas.microsoft.com/office/drawing/2014/main" id="{B98E9410-AD94-9B41-A115-E60D625F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48" name="Picture 1112">
            <a:extLst>
              <a:ext uri="{FF2B5EF4-FFF2-40B4-BE49-F238E27FC236}">
                <a16:creationId xmlns:a16="http://schemas.microsoft.com/office/drawing/2014/main" id="{7BCAAB4D-9DB1-9345-89B1-3E129627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49" name="Rectangle 1113">
            <a:extLst>
              <a:ext uri="{FF2B5EF4-FFF2-40B4-BE49-F238E27FC236}">
                <a16:creationId xmlns:a16="http://schemas.microsoft.com/office/drawing/2014/main" id="{5713008C-A6D9-5943-8875-B50B47B13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375276"/>
            <a:ext cx="14288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50" name="Rectangle 1114">
            <a:extLst>
              <a:ext uri="{FF2B5EF4-FFF2-40B4-BE49-F238E27FC236}">
                <a16:creationId xmlns:a16="http://schemas.microsoft.com/office/drawing/2014/main" id="{F2BF3392-9072-FB44-94A7-3F7AD5E10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51" name="Picture 1115">
            <a:extLst>
              <a:ext uri="{FF2B5EF4-FFF2-40B4-BE49-F238E27FC236}">
                <a16:creationId xmlns:a16="http://schemas.microsoft.com/office/drawing/2014/main" id="{919C581A-951A-F446-9B61-E0E4355E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4" y="51816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52" name="Rectangle 1116">
            <a:extLst>
              <a:ext uri="{FF2B5EF4-FFF2-40B4-BE49-F238E27FC236}">
                <a16:creationId xmlns:a16="http://schemas.microsoft.com/office/drawing/2014/main" id="{128A7BE9-5CAB-AF49-97B0-5B0842F79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5853114"/>
            <a:ext cx="4086225" cy="14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53" name="Picture 1042">
            <a:extLst>
              <a:ext uri="{FF2B5EF4-FFF2-40B4-BE49-F238E27FC236}">
                <a16:creationId xmlns:a16="http://schemas.microsoft.com/office/drawing/2014/main" id="{368176A3-1C6A-B14C-A9AE-F5B65B15D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4" name="Picture 1043">
            <a:extLst>
              <a:ext uri="{FF2B5EF4-FFF2-40B4-BE49-F238E27FC236}">
                <a16:creationId xmlns:a16="http://schemas.microsoft.com/office/drawing/2014/main" id="{25529E52-AE95-574A-9381-C33FA873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5" name="Picture 1046">
            <a:extLst>
              <a:ext uri="{FF2B5EF4-FFF2-40B4-BE49-F238E27FC236}">
                <a16:creationId xmlns:a16="http://schemas.microsoft.com/office/drawing/2014/main" id="{B9F00EAE-0232-2F45-B484-31B119555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6" name="Picture 1047">
            <a:extLst>
              <a:ext uri="{FF2B5EF4-FFF2-40B4-BE49-F238E27FC236}">
                <a16:creationId xmlns:a16="http://schemas.microsoft.com/office/drawing/2014/main" id="{CE728D00-0130-1A48-8A6A-DBBC22EC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7" name="Picture 1044">
            <a:extLst>
              <a:ext uri="{FF2B5EF4-FFF2-40B4-BE49-F238E27FC236}">
                <a16:creationId xmlns:a16="http://schemas.microsoft.com/office/drawing/2014/main" id="{7439CF1B-2F41-E04B-82F9-6B8942F6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8" name="Picture 1045">
            <a:extLst>
              <a:ext uri="{FF2B5EF4-FFF2-40B4-BE49-F238E27FC236}">
                <a16:creationId xmlns:a16="http://schemas.microsoft.com/office/drawing/2014/main" id="{74C1CCB4-439B-CD4A-85D9-7C38F78A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2400300"/>
            <a:ext cx="873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59" name="Rectangle 1032">
            <a:extLst>
              <a:ext uri="{FF2B5EF4-FFF2-40B4-BE49-F238E27FC236}">
                <a16:creationId xmlns:a16="http://schemas.microsoft.com/office/drawing/2014/main" id="{F1FE2ECF-A252-2748-9DB2-C9C5F9ED5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172561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0" name="Rectangle 1041">
            <a:extLst>
              <a:ext uri="{FF2B5EF4-FFF2-40B4-BE49-F238E27FC236}">
                <a16:creationId xmlns:a16="http://schemas.microsoft.com/office/drawing/2014/main" id="{8D09AB46-89B2-BC4B-9AB1-C900EAB4C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27171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1" name="Rectangle 1053">
            <a:extLst>
              <a:ext uri="{FF2B5EF4-FFF2-40B4-BE49-F238E27FC236}">
                <a16:creationId xmlns:a16="http://schemas.microsoft.com/office/drawing/2014/main" id="{7DAE376D-10C1-804F-A799-EE257AA3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73367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2" name="Rectangle 1061">
            <a:extLst>
              <a:ext uri="{FF2B5EF4-FFF2-40B4-BE49-F238E27FC236}">
                <a16:creationId xmlns:a16="http://schemas.microsoft.com/office/drawing/2014/main" id="{1049A055-8613-C344-945A-6623D856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2670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3" name="Rectangle 1069">
            <a:extLst>
              <a:ext uri="{FF2B5EF4-FFF2-40B4-BE49-F238E27FC236}">
                <a16:creationId xmlns:a16="http://schemas.microsoft.com/office/drawing/2014/main" id="{A2B08F11-407C-824A-999F-1046A4D9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6226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4" name="Rectangle 1077">
            <a:extLst>
              <a:ext uri="{FF2B5EF4-FFF2-40B4-BE49-F238E27FC236}">
                <a16:creationId xmlns:a16="http://schemas.microsoft.com/office/drawing/2014/main" id="{05FAC7E4-9F80-D242-93C8-D313E0025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9782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5" name="Rectangle 1085">
            <a:extLst>
              <a:ext uri="{FF2B5EF4-FFF2-40B4-BE49-F238E27FC236}">
                <a16:creationId xmlns:a16="http://schemas.microsoft.com/office/drawing/2014/main" id="{745FB2D6-F558-6D43-A2CA-C6D023BA9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338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6" name="Rectangle 1093">
            <a:extLst>
              <a:ext uri="{FF2B5EF4-FFF2-40B4-BE49-F238E27FC236}">
                <a16:creationId xmlns:a16="http://schemas.microsoft.com/office/drawing/2014/main" id="{773AC579-5613-CC42-A8CF-D526A117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68947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7" name="Rectangle 1101">
            <a:extLst>
              <a:ext uri="{FF2B5EF4-FFF2-40B4-BE49-F238E27FC236}">
                <a16:creationId xmlns:a16="http://schemas.microsoft.com/office/drawing/2014/main" id="{5A420B74-7FE6-3E48-B7D1-14817E5D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04348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8" name="Rectangle 1109">
            <a:extLst>
              <a:ext uri="{FF2B5EF4-FFF2-40B4-BE49-F238E27FC236}">
                <a16:creationId xmlns:a16="http://schemas.microsoft.com/office/drawing/2014/main" id="{1FF9C398-12E0-2243-8C35-F6D7016C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38162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cxnSp>
        <p:nvCxnSpPr>
          <p:cNvPr id="62569" name="Straight Connector 121">
            <a:extLst>
              <a:ext uri="{FF2B5EF4-FFF2-40B4-BE49-F238E27FC236}">
                <a16:creationId xmlns:a16="http://schemas.microsoft.com/office/drawing/2014/main" id="{30C35C34-77C2-1C46-A9AC-C28B5688ED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427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70" name="Straight Connector 123">
            <a:extLst>
              <a:ext uri="{FF2B5EF4-FFF2-40B4-BE49-F238E27FC236}">
                <a16:creationId xmlns:a16="http://schemas.microsoft.com/office/drawing/2014/main" id="{325BD7F4-C6E0-F34B-8AC5-BD9DA0BC99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15201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571" name="Picture 1067">
            <a:extLst>
              <a:ext uri="{FF2B5EF4-FFF2-40B4-BE49-F238E27FC236}">
                <a16:creationId xmlns:a16="http://schemas.microsoft.com/office/drawing/2014/main" id="{A917B062-E6A5-E847-A2D4-3448261C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2" name="Picture 1075">
            <a:extLst>
              <a:ext uri="{FF2B5EF4-FFF2-40B4-BE49-F238E27FC236}">
                <a16:creationId xmlns:a16="http://schemas.microsoft.com/office/drawing/2014/main" id="{84D02F90-BD71-5245-AE1D-27CB1829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678239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3" name="Picture 1115">
            <a:extLst>
              <a:ext uri="{FF2B5EF4-FFF2-40B4-BE49-F238E27FC236}">
                <a16:creationId xmlns:a16="http://schemas.microsoft.com/office/drawing/2014/main" id="{139BBF59-1E63-C64F-9701-85DC9080E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4530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4" name="Picture 1067">
            <a:extLst>
              <a:ext uri="{FF2B5EF4-FFF2-40B4-BE49-F238E27FC236}">
                <a16:creationId xmlns:a16="http://schemas.microsoft.com/office/drawing/2014/main" id="{C1C0060D-CEA6-CC43-AC8F-9CE80B5A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5" name="Picture 1107">
            <a:extLst>
              <a:ext uri="{FF2B5EF4-FFF2-40B4-BE49-F238E27FC236}">
                <a16:creationId xmlns:a16="http://schemas.microsoft.com/office/drawing/2014/main" id="{9BD1DAE2-40F4-C24A-A2C0-B3AF165A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516564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6" name="Picture 1067">
            <a:extLst>
              <a:ext uri="{FF2B5EF4-FFF2-40B4-BE49-F238E27FC236}">
                <a16:creationId xmlns:a16="http://schemas.microsoft.com/office/drawing/2014/main" id="{91CF84B7-20CA-3247-8C53-3C7F2C87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3829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7" name="Picture 1083">
            <a:extLst>
              <a:ext uri="{FF2B5EF4-FFF2-40B4-BE49-F238E27FC236}">
                <a16:creationId xmlns:a16="http://schemas.microsoft.com/office/drawing/2014/main" id="{7B2CCF5D-39E4-6C4D-BF0F-57029BB6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4089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8" name="Picture 1091">
            <a:extLst>
              <a:ext uri="{FF2B5EF4-FFF2-40B4-BE49-F238E27FC236}">
                <a16:creationId xmlns:a16="http://schemas.microsoft.com/office/drawing/2014/main" id="{7D12C800-D767-2F4E-8DB9-7661B09F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4450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9" name="Picture 1115">
            <a:extLst>
              <a:ext uri="{FF2B5EF4-FFF2-40B4-BE49-F238E27FC236}">
                <a16:creationId xmlns:a16="http://schemas.microsoft.com/office/drawing/2014/main" id="{27334997-1670-804E-89B9-D6A25C5C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5508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0" name="Picture 1067">
            <a:extLst>
              <a:ext uri="{FF2B5EF4-FFF2-40B4-BE49-F238E27FC236}">
                <a16:creationId xmlns:a16="http://schemas.microsoft.com/office/drawing/2014/main" id="{D03694D6-7551-5743-8B54-CF28C4C4C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971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1" name="Picture 1067">
            <a:extLst>
              <a:ext uri="{FF2B5EF4-FFF2-40B4-BE49-F238E27FC236}">
                <a16:creationId xmlns:a16="http://schemas.microsoft.com/office/drawing/2014/main" id="{BBC84E4C-FFD9-D941-8AAF-D668A948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798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2" name="Picture 1115">
            <a:extLst>
              <a:ext uri="{FF2B5EF4-FFF2-40B4-BE49-F238E27FC236}">
                <a16:creationId xmlns:a16="http://schemas.microsoft.com/office/drawing/2014/main" id="{93A790CB-7158-C848-9C11-2A52767D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3" name="Picture 1115">
            <a:extLst>
              <a:ext uri="{FF2B5EF4-FFF2-40B4-BE49-F238E27FC236}">
                <a16:creationId xmlns:a16="http://schemas.microsoft.com/office/drawing/2014/main" id="{EAA02677-4081-3644-81C0-6953C615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4" name="Picture 1083">
            <a:extLst>
              <a:ext uri="{FF2B5EF4-FFF2-40B4-BE49-F238E27FC236}">
                <a16:creationId xmlns:a16="http://schemas.microsoft.com/office/drawing/2014/main" id="{D7D0D456-9612-B045-8512-1F591F5B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5" name="Picture 1083">
            <a:extLst>
              <a:ext uri="{FF2B5EF4-FFF2-40B4-BE49-F238E27FC236}">
                <a16:creationId xmlns:a16="http://schemas.microsoft.com/office/drawing/2014/main" id="{37643EC6-8ED1-7C43-8E42-2FFDA62D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746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6" name="Picture 1115">
            <a:extLst>
              <a:ext uri="{FF2B5EF4-FFF2-40B4-BE49-F238E27FC236}">
                <a16:creationId xmlns:a16="http://schemas.microsoft.com/office/drawing/2014/main" id="{7CDF40C6-E186-024D-AAE1-DBDB3D86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7" name="Picture 1083">
            <a:extLst>
              <a:ext uri="{FF2B5EF4-FFF2-40B4-BE49-F238E27FC236}">
                <a16:creationId xmlns:a16="http://schemas.microsoft.com/office/drawing/2014/main" id="{FBF1E9B4-C380-734E-9855-15B65A7E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48228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8" name="Picture 1075">
            <a:extLst>
              <a:ext uri="{FF2B5EF4-FFF2-40B4-BE49-F238E27FC236}">
                <a16:creationId xmlns:a16="http://schemas.microsoft.com/office/drawing/2014/main" id="{BA15DE08-E9D8-5D45-8F4E-DE543F92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39925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9" name="Picture 1044">
            <a:extLst>
              <a:ext uri="{FF2B5EF4-FFF2-40B4-BE49-F238E27FC236}">
                <a16:creationId xmlns:a16="http://schemas.microsoft.com/office/drawing/2014/main" id="{FCB90AC2-FFC4-A54F-9C63-9AB31545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0" name="Picture 1045">
            <a:extLst>
              <a:ext uri="{FF2B5EF4-FFF2-40B4-BE49-F238E27FC236}">
                <a16:creationId xmlns:a16="http://schemas.microsoft.com/office/drawing/2014/main" id="{B2238845-C441-3942-9C61-FCF79CD34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2400300"/>
            <a:ext cx="873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1" name="Picture 1042">
            <a:extLst>
              <a:ext uri="{FF2B5EF4-FFF2-40B4-BE49-F238E27FC236}">
                <a16:creationId xmlns:a16="http://schemas.microsoft.com/office/drawing/2014/main" id="{E4E87A66-3CFD-5949-B96F-9A1DF243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2" name="Picture 1043">
            <a:extLst>
              <a:ext uri="{FF2B5EF4-FFF2-40B4-BE49-F238E27FC236}">
                <a16:creationId xmlns:a16="http://schemas.microsoft.com/office/drawing/2014/main" id="{4EAED31A-3F51-AD4E-A479-491E7689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3" name="Picture 1046">
            <a:extLst>
              <a:ext uri="{FF2B5EF4-FFF2-40B4-BE49-F238E27FC236}">
                <a16:creationId xmlns:a16="http://schemas.microsoft.com/office/drawing/2014/main" id="{81F12816-4809-344A-91FE-4A6EA99E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4" name="Picture 1047">
            <a:extLst>
              <a:ext uri="{FF2B5EF4-FFF2-40B4-BE49-F238E27FC236}">
                <a16:creationId xmlns:a16="http://schemas.microsoft.com/office/drawing/2014/main" id="{AC2D8CA6-0E37-8E4E-AB20-E127FD1E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595" name="Straight Connector 165">
            <a:extLst>
              <a:ext uri="{FF2B5EF4-FFF2-40B4-BE49-F238E27FC236}">
                <a16:creationId xmlns:a16="http://schemas.microsoft.com/office/drawing/2014/main" id="{556CD731-D1BE-224A-94F7-61D0CFF825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0572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596" name="Picture 1067">
            <a:extLst>
              <a:ext uri="{FF2B5EF4-FFF2-40B4-BE49-F238E27FC236}">
                <a16:creationId xmlns:a16="http://schemas.microsoft.com/office/drawing/2014/main" id="{EBCFB566-F001-0248-AC4E-5C4A0947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046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7" name="Picture 1107">
            <a:extLst>
              <a:ext uri="{FF2B5EF4-FFF2-40B4-BE49-F238E27FC236}">
                <a16:creationId xmlns:a16="http://schemas.microsoft.com/office/drawing/2014/main" id="{EB1D9D31-8B87-9844-8908-8AB7869A8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47244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8" name="Picture 1091">
            <a:extLst>
              <a:ext uri="{FF2B5EF4-FFF2-40B4-BE49-F238E27FC236}">
                <a16:creationId xmlns:a16="http://schemas.microsoft.com/office/drawing/2014/main" id="{B979E8EB-22E1-6440-8AD8-A9A63525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6" y="299878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9" name="Picture 1067">
            <a:extLst>
              <a:ext uri="{FF2B5EF4-FFF2-40B4-BE49-F238E27FC236}">
                <a16:creationId xmlns:a16="http://schemas.microsoft.com/office/drawing/2014/main" id="{7E5B1BBF-E6C0-F641-9837-BC772FF4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1" y="3733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00" name="Picture 1083">
            <a:extLst>
              <a:ext uri="{FF2B5EF4-FFF2-40B4-BE49-F238E27FC236}">
                <a16:creationId xmlns:a16="http://schemas.microsoft.com/office/drawing/2014/main" id="{BFF43CF7-9369-F541-AF55-BD74DD05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1" y="51768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01" name="Picture 1075">
            <a:extLst>
              <a:ext uri="{FF2B5EF4-FFF2-40B4-BE49-F238E27FC236}">
                <a16:creationId xmlns:a16="http://schemas.microsoft.com/office/drawing/2014/main" id="{396D2F0F-47C5-2E4F-91F9-A17C523A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4041775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02" name="Picture 1067">
            <a:extLst>
              <a:ext uri="{FF2B5EF4-FFF2-40B4-BE49-F238E27FC236}">
                <a16:creationId xmlns:a16="http://schemas.microsoft.com/office/drawing/2014/main" id="{96AB1E0B-2BFC-FB4C-A5E7-CD522FD6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2971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03" name="Picture 1107">
            <a:extLst>
              <a:ext uri="{FF2B5EF4-FFF2-40B4-BE49-F238E27FC236}">
                <a16:creationId xmlns:a16="http://schemas.microsoft.com/office/drawing/2014/main" id="{B50ACADF-CB1B-F846-9016-011020784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5592764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 descr="Screen shot 2013-09-25 at 1.06.21 PM.png">
            <a:extLst>
              <a:ext uri="{FF2B5EF4-FFF2-40B4-BE49-F238E27FC236}">
                <a16:creationId xmlns:a16="http://schemas.microsoft.com/office/drawing/2014/main" id="{FE4C627A-DDF1-8649-8333-FCB0DA29F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1"/>
            <a:ext cx="8166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ight Brace 5">
            <a:extLst>
              <a:ext uri="{FF2B5EF4-FFF2-40B4-BE49-F238E27FC236}">
                <a16:creationId xmlns:a16="http://schemas.microsoft.com/office/drawing/2014/main" id="{846C9C17-717E-914F-B73E-82A8D81707A2}"/>
              </a:ext>
            </a:extLst>
          </p:cNvPr>
          <p:cNvSpPr>
            <a:spLocks/>
          </p:cNvSpPr>
          <p:nvPr/>
        </p:nvSpPr>
        <p:spPr bwMode="auto">
          <a:xfrm rot="5400000">
            <a:off x="3162300" y="-419100"/>
            <a:ext cx="381000" cy="3657600"/>
          </a:xfrm>
          <a:prstGeom prst="rightBrace">
            <a:avLst>
              <a:gd name="adj1" fmla="val 831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3491" name="Right Brace 6">
            <a:extLst>
              <a:ext uri="{FF2B5EF4-FFF2-40B4-BE49-F238E27FC236}">
                <a16:creationId xmlns:a16="http://schemas.microsoft.com/office/drawing/2014/main" id="{05428792-32D6-B541-9148-F1E4B2D12065}"/>
              </a:ext>
            </a:extLst>
          </p:cNvPr>
          <p:cNvSpPr>
            <a:spLocks/>
          </p:cNvSpPr>
          <p:nvPr/>
        </p:nvSpPr>
        <p:spPr bwMode="auto">
          <a:xfrm rot="5400000">
            <a:off x="7353300" y="-419100"/>
            <a:ext cx="381000" cy="3657600"/>
          </a:xfrm>
          <a:prstGeom prst="rightBrace">
            <a:avLst>
              <a:gd name="adj1" fmla="val 831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3492" name="TextBox 7">
            <a:extLst>
              <a:ext uri="{FF2B5EF4-FFF2-40B4-BE49-F238E27FC236}">
                <a16:creationId xmlns:a16="http://schemas.microsoft.com/office/drawing/2014/main" id="{59999DB3-3ECE-0B41-86EF-7B338F29E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76201"/>
            <a:ext cx="41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>
                <a:latin typeface="Times" pitchFamily="2" charset="0"/>
              </a:rPr>
              <a:t>?</a:t>
            </a:r>
          </a:p>
        </p:txBody>
      </p:sp>
      <p:sp>
        <p:nvSpPr>
          <p:cNvPr id="63493" name="TextBox 8">
            <a:extLst>
              <a:ext uri="{FF2B5EF4-FFF2-40B4-BE49-F238E27FC236}">
                <a16:creationId xmlns:a16="http://schemas.microsoft.com/office/drawing/2014/main" id="{20EF3851-4FEB-084D-A50E-394F3C6CB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1524000"/>
            <a:ext cx="958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LHS</a:t>
            </a:r>
          </a:p>
        </p:txBody>
      </p:sp>
      <p:sp>
        <p:nvSpPr>
          <p:cNvPr id="63494" name="TextBox 9">
            <a:extLst>
              <a:ext uri="{FF2B5EF4-FFF2-40B4-BE49-F238E27FC236}">
                <a16:creationId xmlns:a16="http://schemas.microsoft.com/office/drawing/2014/main" id="{ADBE581F-2205-564B-B5E3-73782D9A4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1512889"/>
            <a:ext cx="984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RHS</a:t>
            </a:r>
          </a:p>
        </p:txBody>
      </p:sp>
      <p:pic>
        <p:nvPicPr>
          <p:cNvPr id="63495" name="Picture 1" descr="Screen shot 2013-09-25 at 1.40.49 PM.png">
            <a:extLst>
              <a:ext uri="{FF2B5EF4-FFF2-40B4-BE49-F238E27FC236}">
                <a16:creationId xmlns:a16="http://schemas.microsoft.com/office/drawing/2014/main" id="{CD209AD4-8C6C-1546-B965-95164601C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14600"/>
            <a:ext cx="8826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0" descr="Screen shot 2013-09-25 at 1.40.49 PM.png">
            <a:extLst>
              <a:ext uri="{FF2B5EF4-FFF2-40B4-BE49-F238E27FC236}">
                <a16:creationId xmlns:a16="http://schemas.microsoft.com/office/drawing/2014/main" id="{16D03AB3-BC99-0847-B15D-380EC722D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2514600"/>
            <a:ext cx="8826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Box 1">
            <a:extLst>
              <a:ext uri="{FF2B5EF4-FFF2-40B4-BE49-F238E27FC236}">
                <a16:creationId xmlns:a16="http://schemas.microsoft.com/office/drawing/2014/main" id="{BC92D95E-A63C-2D40-956A-D0C2C532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5943601"/>
            <a:ext cx="208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They are equal.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63D7E878-E9B1-F744-B2B1-852DC6237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Topics for the Midterm Exam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F3C386AB-14AC-CC49-9126-649607F860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5410200"/>
          </a:xfrm>
        </p:spPr>
        <p:txBody>
          <a:bodyPr/>
          <a:lstStyle/>
          <a:p>
            <a:r>
              <a:rPr lang="en-US" altLang="en-US"/>
              <a:t>Binary Numbers</a:t>
            </a:r>
          </a:p>
          <a:p>
            <a:r>
              <a:rPr lang="en-US" altLang="en-US"/>
              <a:t>Octal Numbers</a:t>
            </a:r>
          </a:p>
          <a:p>
            <a:r>
              <a:rPr lang="en-US" altLang="en-US"/>
              <a:t>Hexadecimal Numbers</a:t>
            </a:r>
          </a:p>
          <a:p>
            <a:r>
              <a:rPr lang="en-US" altLang="en-US"/>
              <a:t>Conversion between the different number systems</a:t>
            </a:r>
          </a:p>
          <a:p>
            <a:r>
              <a:rPr lang="en-US" altLang="en-US"/>
              <a:t>Truth Tables</a:t>
            </a:r>
          </a:p>
          <a:p>
            <a:r>
              <a:rPr lang="en-US" altLang="en-US"/>
              <a:t>Boolean Algebra</a:t>
            </a:r>
          </a:p>
          <a:p>
            <a:r>
              <a:rPr lang="en-US" altLang="en-US"/>
              <a:t>Logic Gates</a:t>
            </a:r>
          </a:p>
          <a:p>
            <a:r>
              <a:rPr lang="en-US" altLang="en-US"/>
              <a:t>Circuit Synthesis with AND, OR, NOT</a:t>
            </a:r>
          </a:p>
          <a:p>
            <a:r>
              <a:rPr lang="en-US" altLang="en-US"/>
              <a:t>Circuit Synthesis with NAND, NOR</a:t>
            </a:r>
          </a:p>
          <a:p>
            <a:r>
              <a:rPr lang="en-US" altLang="en-US"/>
              <a:t>Converting an AND/OR/NOT circuit to NAND circuit </a:t>
            </a:r>
          </a:p>
          <a:p>
            <a:r>
              <a:rPr lang="en-US" altLang="en-US"/>
              <a:t>Converting an AND/OR/NOT circuit to NOR  circuit </a:t>
            </a:r>
          </a:p>
          <a:p>
            <a:r>
              <a:rPr lang="en-US" altLang="en-US"/>
              <a:t>SOP and POS expressions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5CD9C84D-6532-0F4F-AC4E-1B3E524CF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2D729769-07A5-BD42-8171-F041C7B1B1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Design the minimum-cost product-of-sums expression for the function</a:t>
            </a:r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  <p:sp>
        <p:nvSpPr>
          <p:cNvPr id="64515" name="TextBox 3">
            <a:extLst>
              <a:ext uri="{FF2B5EF4-FFF2-40B4-BE49-F238E27FC236}">
                <a16:creationId xmlns:a16="http://schemas.microsoft.com/office/drawing/2014/main" id="{B67591E8-837A-AE44-B739-40D0061FD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343400"/>
            <a:ext cx="5665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f(x</a:t>
            </a:r>
            <a:r>
              <a:rPr lang="en-US" altLang="en-US" sz="3200" b="0" baseline="-25000">
                <a:latin typeface="Times" pitchFamily="2" charset="0"/>
              </a:rPr>
              <a:t>1</a:t>
            </a:r>
            <a:r>
              <a:rPr lang="en-US" altLang="en-US" sz="3200" b="0">
                <a:latin typeface="Times" pitchFamily="2" charset="0"/>
              </a:rPr>
              <a:t>, x</a:t>
            </a:r>
            <a:r>
              <a:rPr lang="en-US" altLang="en-US" sz="3200" b="0" baseline="-25000">
                <a:latin typeface="Times" pitchFamily="2" charset="0"/>
              </a:rPr>
              <a:t>2</a:t>
            </a:r>
            <a:r>
              <a:rPr lang="en-US" altLang="en-US" sz="3200" b="0">
                <a:latin typeface="Times" pitchFamily="2" charset="0"/>
              </a:rPr>
              <a:t>, x</a:t>
            </a:r>
            <a:r>
              <a:rPr lang="en-US" altLang="en-US" sz="3200" b="0" baseline="-25000">
                <a:latin typeface="Times" pitchFamily="2" charset="0"/>
              </a:rPr>
              <a:t>3</a:t>
            </a:r>
            <a:r>
              <a:rPr lang="en-US" altLang="en-US" sz="3200" b="0">
                <a:latin typeface="Times" pitchFamily="2" charset="0"/>
              </a:rPr>
              <a:t>) = Σ m(0, 2, 4, 5, 6, 7)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DF1ECB6D-150F-0141-845D-4DF1D248C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65538" name="Group 291">
            <a:extLst>
              <a:ext uri="{FF2B5EF4-FFF2-40B4-BE49-F238E27FC236}">
                <a16:creationId xmlns:a16="http://schemas.microsoft.com/office/drawing/2014/main" id="{E0087C02-F461-ED42-AACD-7F64B5F4DEEE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65540" name="Rectangle 3">
              <a:extLst>
                <a:ext uri="{FF2B5EF4-FFF2-40B4-BE49-F238E27FC236}">
                  <a16:creationId xmlns:a16="http://schemas.microsoft.com/office/drawing/2014/main" id="{BEB3D27C-20AC-134F-B555-BE5FDAB8D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41" name="Picture 4">
              <a:extLst>
                <a:ext uri="{FF2B5EF4-FFF2-40B4-BE49-F238E27FC236}">
                  <a16:creationId xmlns:a16="http://schemas.microsoft.com/office/drawing/2014/main" id="{E292648F-A32E-794F-8A62-AF0453EA0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2" name="Picture 5">
              <a:extLst>
                <a:ext uri="{FF2B5EF4-FFF2-40B4-BE49-F238E27FC236}">
                  <a16:creationId xmlns:a16="http://schemas.microsoft.com/office/drawing/2014/main" id="{5087FCA4-4BD9-334B-9B05-8D5361E76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3" name="Picture 6">
              <a:extLst>
                <a:ext uri="{FF2B5EF4-FFF2-40B4-BE49-F238E27FC236}">
                  <a16:creationId xmlns:a16="http://schemas.microsoft.com/office/drawing/2014/main" id="{78A0F5D7-797A-2449-84DD-B1D330F45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4" name="Rectangle 7">
              <a:extLst>
                <a:ext uri="{FF2B5EF4-FFF2-40B4-BE49-F238E27FC236}">
                  <a16:creationId xmlns:a16="http://schemas.microsoft.com/office/drawing/2014/main" id="{88BA416F-C15F-A14C-BEBD-907FFB89E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545" name="Rectangle 8">
              <a:extLst>
                <a:ext uri="{FF2B5EF4-FFF2-40B4-BE49-F238E27FC236}">
                  <a16:creationId xmlns:a16="http://schemas.microsoft.com/office/drawing/2014/main" id="{8E7ECA3C-A1D8-434D-98DE-B53E4A352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546" name="Rectangle 9">
              <a:extLst>
                <a:ext uri="{FF2B5EF4-FFF2-40B4-BE49-F238E27FC236}">
                  <a16:creationId xmlns:a16="http://schemas.microsoft.com/office/drawing/2014/main" id="{1B44CEFD-6A8F-484A-8D59-14411D900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547" name="Rectangle 10">
              <a:extLst>
                <a:ext uri="{FF2B5EF4-FFF2-40B4-BE49-F238E27FC236}">
                  <a16:creationId xmlns:a16="http://schemas.microsoft.com/office/drawing/2014/main" id="{FE5B7545-B45F-B347-B8F8-A3347135A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48" name="Picture 11">
              <a:extLst>
                <a:ext uri="{FF2B5EF4-FFF2-40B4-BE49-F238E27FC236}">
                  <a16:creationId xmlns:a16="http://schemas.microsoft.com/office/drawing/2014/main" id="{072F8088-24E0-314B-9469-3FADA2E00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9" name="Picture 12">
              <a:extLst>
                <a:ext uri="{FF2B5EF4-FFF2-40B4-BE49-F238E27FC236}">
                  <a16:creationId xmlns:a16="http://schemas.microsoft.com/office/drawing/2014/main" id="{4433A1FC-0E79-0D40-ADEB-885363F11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0" name="Picture 13">
              <a:extLst>
                <a:ext uri="{FF2B5EF4-FFF2-40B4-BE49-F238E27FC236}">
                  <a16:creationId xmlns:a16="http://schemas.microsoft.com/office/drawing/2014/main" id="{05C01A52-AA22-7245-B64F-14E9DE525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1" name="Picture 14">
              <a:extLst>
                <a:ext uri="{FF2B5EF4-FFF2-40B4-BE49-F238E27FC236}">
                  <a16:creationId xmlns:a16="http://schemas.microsoft.com/office/drawing/2014/main" id="{3C93C901-5FCD-2848-A113-E6A4CD854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2" name="Picture 15">
              <a:extLst>
                <a:ext uri="{FF2B5EF4-FFF2-40B4-BE49-F238E27FC236}">
                  <a16:creationId xmlns:a16="http://schemas.microsoft.com/office/drawing/2014/main" id="{7C8D4602-1BAE-1543-84D6-E4583379C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3" name="Picture 16">
              <a:extLst>
                <a:ext uri="{FF2B5EF4-FFF2-40B4-BE49-F238E27FC236}">
                  <a16:creationId xmlns:a16="http://schemas.microsoft.com/office/drawing/2014/main" id="{16994C5B-F1DB-F543-B786-EA35B947E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4" name="Rectangle 17">
              <a:extLst>
                <a:ext uri="{FF2B5EF4-FFF2-40B4-BE49-F238E27FC236}">
                  <a16:creationId xmlns:a16="http://schemas.microsoft.com/office/drawing/2014/main" id="{97081101-2131-7647-A4DE-16388B3E2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55" name="Picture 18">
              <a:extLst>
                <a:ext uri="{FF2B5EF4-FFF2-40B4-BE49-F238E27FC236}">
                  <a16:creationId xmlns:a16="http://schemas.microsoft.com/office/drawing/2014/main" id="{168D32CB-B5EB-CA44-8B8B-2339C486D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6" name="Picture 19">
              <a:extLst>
                <a:ext uri="{FF2B5EF4-FFF2-40B4-BE49-F238E27FC236}">
                  <a16:creationId xmlns:a16="http://schemas.microsoft.com/office/drawing/2014/main" id="{2C1A1D06-BCB3-F144-BF33-8A10F3392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7" name="Picture 20">
              <a:extLst>
                <a:ext uri="{FF2B5EF4-FFF2-40B4-BE49-F238E27FC236}">
                  <a16:creationId xmlns:a16="http://schemas.microsoft.com/office/drawing/2014/main" id="{C78E7672-02C7-374A-A087-AADE5106B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8" name="Picture 21">
              <a:extLst>
                <a:ext uri="{FF2B5EF4-FFF2-40B4-BE49-F238E27FC236}">
                  <a16:creationId xmlns:a16="http://schemas.microsoft.com/office/drawing/2014/main" id="{568E5BF7-CD92-A04A-990A-187EC7DD3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9" name="Picture 22">
              <a:extLst>
                <a:ext uri="{FF2B5EF4-FFF2-40B4-BE49-F238E27FC236}">
                  <a16:creationId xmlns:a16="http://schemas.microsoft.com/office/drawing/2014/main" id="{412B38ED-C37A-C642-A015-27CCA03D7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0" name="Picture 23">
              <a:extLst>
                <a:ext uri="{FF2B5EF4-FFF2-40B4-BE49-F238E27FC236}">
                  <a16:creationId xmlns:a16="http://schemas.microsoft.com/office/drawing/2014/main" id="{DA48AB23-C25E-DD48-83DC-1B2B15708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61" name="Rectangle 24">
              <a:extLst>
                <a:ext uri="{FF2B5EF4-FFF2-40B4-BE49-F238E27FC236}">
                  <a16:creationId xmlns:a16="http://schemas.microsoft.com/office/drawing/2014/main" id="{332D96CF-8761-E247-A1AF-587BF3781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562" name="Rectangle 25">
              <a:extLst>
                <a:ext uri="{FF2B5EF4-FFF2-40B4-BE49-F238E27FC236}">
                  <a16:creationId xmlns:a16="http://schemas.microsoft.com/office/drawing/2014/main" id="{CDAC4FF1-E1ED-2D4C-83F0-B89DB837E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63" name="Picture 26">
              <a:extLst>
                <a:ext uri="{FF2B5EF4-FFF2-40B4-BE49-F238E27FC236}">
                  <a16:creationId xmlns:a16="http://schemas.microsoft.com/office/drawing/2014/main" id="{DBCC0D29-D225-5442-864F-2508E5834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4" name="Picture 27">
              <a:extLst>
                <a:ext uri="{FF2B5EF4-FFF2-40B4-BE49-F238E27FC236}">
                  <a16:creationId xmlns:a16="http://schemas.microsoft.com/office/drawing/2014/main" id="{41FD21E8-60CF-C140-A992-B2BF35C71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5" name="Picture 28">
              <a:extLst>
                <a:ext uri="{FF2B5EF4-FFF2-40B4-BE49-F238E27FC236}">
                  <a16:creationId xmlns:a16="http://schemas.microsoft.com/office/drawing/2014/main" id="{C0B691B4-F333-134E-BEFB-33A0D2C53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6" name="Picture 29">
              <a:extLst>
                <a:ext uri="{FF2B5EF4-FFF2-40B4-BE49-F238E27FC236}">
                  <a16:creationId xmlns:a16="http://schemas.microsoft.com/office/drawing/2014/main" id="{2F84B8AD-0F1D-5F4C-B159-615D0D613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7" name="Picture 30">
              <a:extLst>
                <a:ext uri="{FF2B5EF4-FFF2-40B4-BE49-F238E27FC236}">
                  <a16:creationId xmlns:a16="http://schemas.microsoft.com/office/drawing/2014/main" id="{C569771D-E30E-004C-A011-45DDB1179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8" name="Picture 31">
              <a:extLst>
                <a:ext uri="{FF2B5EF4-FFF2-40B4-BE49-F238E27FC236}">
                  <a16:creationId xmlns:a16="http://schemas.microsoft.com/office/drawing/2014/main" id="{50CEDA87-991B-E44E-A2F4-01B9326CD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9" name="Picture 32">
              <a:extLst>
                <a:ext uri="{FF2B5EF4-FFF2-40B4-BE49-F238E27FC236}">
                  <a16:creationId xmlns:a16="http://schemas.microsoft.com/office/drawing/2014/main" id="{8DF04A1F-8807-0A47-8C05-64C78EABC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70" name="Rectangle 33">
              <a:extLst>
                <a:ext uri="{FF2B5EF4-FFF2-40B4-BE49-F238E27FC236}">
                  <a16:creationId xmlns:a16="http://schemas.microsoft.com/office/drawing/2014/main" id="{99B82C64-B12F-BE4D-A093-7A948A2B2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71" name="Picture 34">
              <a:extLst>
                <a:ext uri="{FF2B5EF4-FFF2-40B4-BE49-F238E27FC236}">
                  <a16:creationId xmlns:a16="http://schemas.microsoft.com/office/drawing/2014/main" id="{0F4822EE-60DA-CE4B-8D46-E2906ADCC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2" name="Picture 35">
              <a:extLst>
                <a:ext uri="{FF2B5EF4-FFF2-40B4-BE49-F238E27FC236}">
                  <a16:creationId xmlns:a16="http://schemas.microsoft.com/office/drawing/2014/main" id="{E1097E3A-59EB-FD43-9D0B-B96A1E32D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3" name="Picture 36">
              <a:extLst>
                <a:ext uri="{FF2B5EF4-FFF2-40B4-BE49-F238E27FC236}">
                  <a16:creationId xmlns:a16="http://schemas.microsoft.com/office/drawing/2014/main" id="{A07137C3-4BDB-D041-B2C1-95FE54732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4" name="Picture 37">
              <a:extLst>
                <a:ext uri="{FF2B5EF4-FFF2-40B4-BE49-F238E27FC236}">
                  <a16:creationId xmlns:a16="http://schemas.microsoft.com/office/drawing/2014/main" id="{AE741EE4-E060-284A-8B96-A838F9FBF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5" name="Picture 38">
              <a:extLst>
                <a:ext uri="{FF2B5EF4-FFF2-40B4-BE49-F238E27FC236}">
                  <a16:creationId xmlns:a16="http://schemas.microsoft.com/office/drawing/2014/main" id="{BCB64DD8-0949-BE49-9FD9-F067C8F99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6" name="Picture 39">
              <a:extLst>
                <a:ext uri="{FF2B5EF4-FFF2-40B4-BE49-F238E27FC236}">
                  <a16:creationId xmlns:a16="http://schemas.microsoft.com/office/drawing/2014/main" id="{952C9E4D-628C-8E46-B271-5AAD0E10B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7" name="Picture 40">
              <a:extLst>
                <a:ext uri="{FF2B5EF4-FFF2-40B4-BE49-F238E27FC236}">
                  <a16:creationId xmlns:a16="http://schemas.microsoft.com/office/drawing/2014/main" id="{316C7027-2FC6-6E47-B4C4-5B3E3881B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78" name="Rectangle 41">
              <a:extLst>
                <a:ext uri="{FF2B5EF4-FFF2-40B4-BE49-F238E27FC236}">
                  <a16:creationId xmlns:a16="http://schemas.microsoft.com/office/drawing/2014/main" id="{C6732EF2-30C7-084D-82E9-534315AE1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79" name="Picture 42">
              <a:extLst>
                <a:ext uri="{FF2B5EF4-FFF2-40B4-BE49-F238E27FC236}">
                  <a16:creationId xmlns:a16="http://schemas.microsoft.com/office/drawing/2014/main" id="{FC4E82A9-7656-534D-A0EF-F22B368C1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80" name="Rectangle 43">
              <a:extLst>
                <a:ext uri="{FF2B5EF4-FFF2-40B4-BE49-F238E27FC236}">
                  <a16:creationId xmlns:a16="http://schemas.microsoft.com/office/drawing/2014/main" id="{A7642487-CDCF-7E49-ADE7-39E8F8808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81" name="Picture 44">
              <a:extLst>
                <a:ext uri="{FF2B5EF4-FFF2-40B4-BE49-F238E27FC236}">
                  <a16:creationId xmlns:a16="http://schemas.microsoft.com/office/drawing/2014/main" id="{0AE3E879-80D5-BC49-8E6F-0722752AE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2" name="Picture 45">
              <a:extLst>
                <a:ext uri="{FF2B5EF4-FFF2-40B4-BE49-F238E27FC236}">
                  <a16:creationId xmlns:a16="http://schemas.microsoft.com/office/drawing/2014/main" id="{F197D087-427E-154E-BB61-3E4A14812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3" name="Picture 46">
              <a:extLst>
                <a:ext uri="{FF2B5EF4-FFF2-40B4-BE49-F238E27FC236}">
                  <a16:creationId xmlns:a16="http://schemas.microsoft.com/office/drawing/2014/main" id="{292CDBA5-5156-A64C-B639-551DAC032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84" name="Rectangle 47">
              <a:extLst>
                <a:ext uri="{FF2B5EF4-FFF2-40B4-BE49-F238E27FC236}">
                  <a16:creationId xmlns:a16="http://schemas.microsoft.com/office/drawing/2014/main" id="{6584154B-74E4-5A42-AF2D-0382CB9EF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585" name="Rectangle 48">
              <a:extLst>
                <a:ext uri="{FF2B5EF4-FFF2-40B4-BE49-F238E27FC236}">
                  <a16:creationId xmlns:a16="http://schemas.microsoft.com/office/drawing/2014/main" id="{DAC3BD70-D403-4B46-B637-4CC899340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86" name="Picture 49">
              <a:extLst>
                <a:ext uri="{FF2B5EF4-FFF2-40B4-BE49-F238E27FC236}">
                  <a16:creationId xmlns:a16="http://schemas.microsoft.com/office/drawing/2014/main" id="{8DF26BEE-946A-2F46-B14B-B61B60AB0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7" name="Picture 50">
              <a:extLst>
                <a:ext uri="{FF2B5EF4-FFF2-40B4-BE49-F238E27FC236}">
                  <a16:creationId xmlns:a16="http://schemas.microsoft.com/office/drawing/2014/main" id="{097866B8-5A9E-8545-AE0E-8AC46F165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8" name="Picture 51">
              <a:extLst>
                <a:ext uri="{FF2B5EF4-FFF2-40B4-BE49-F238E27FC236}">
                  <a16:creationId xmlns:a16="http://schemas.microsoft.com/office/drawing/2014/main" id="{6D4EFFDD-57C0-4448-AA8E-FC5963EF1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89" name="Rectangle 52">
              <a:extLst>
                <a:ext uri="{FF2B5EF4-FFF2-40B4-BE49-F238E27FC236}">
                  <a16:creationId xmlns:a16="http://schemas.microsoft.com/office/drawing/2014/main" id="{34454FC9-3263-8E40-9F1A-91ACBC1D5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90" name="Picture 53">
              <a:extLst>
                <a:ext uri="{FF2B5EF4-FFF2-40B4-BE49-F238E27FC236}">
                  <a16:creationId xmlns:a16="http://schemas.microsoft.com/office/drawing/2014/main" id="{A2D5349B-33D6-5343-A988-ECF2DCFC9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91" name="Picture 54">
              <a:extLst>
                <a:ext uri="{FF2B5EF4-FFF2-40B4-BE49-F238E27FC236}">
                  <a16:creationId xmlns:a16="http://schemas.microsoft.com/office/drawing/2014/main" id="{8245CE4F-AD97-2048-8954-56D593298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2" name="Rectangle 55">
              <a:extLst>
                <a:ext uri="{FF2B5EF4-FFF2-40B4-BE49-F238E27FC236}">
                  <a16:creationId xmlns:a16="http://schemas.microsoft.com/office/drawing/2014/main" id="{66F652A5-F5F1-3F4A-9E0C-6FBC3FFBE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93" name="Picture 56">
              <a:extLst>
                <a:ext uri="{FF2B5EF4-FFF2-40B4-BE49-F238E27FC236}">
                  <a16:creationId xmlns:a16="http://schemas.microsoft.com/office/drawing/2014/main" id="{B431A9F9-B42E-3243-BE31-CF65CA943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94" name="Picture 57">
              <a:extLst>
                <a:ext uri="{FF2B5EF4-FFF2-40B4-BE49-F238E27FC236}">
                  <a16:creationId xmlns:a16="http://schemas.microsoft.com/office/drawing/2014/main" id="{58715D9B-BF3C-C346-961E-101136AFF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5" name="Rectangle 58">
              <a:extLst>
                <a:ext uri="{FF2B5EF4-FFF2-40B4-BE49-F238E27FC236}">
                  <a16:creationId xmlns:a16="http://schemas.microsoft.com/office/drawing/2014/main" id="{D2553AF5-DE73-D145-BB73-ACAB824ED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96" name="Picture 59">
              <a:extLst>
                <a:ext uri="{FF2B5EF4-FFF2-40B4-BE49-F238E27FC236}">
                  <a16:creationId xmlns:a16="http://schemas.microsoft.com/office/drawing/2014/main" id="{343E00F8-9D3D-7446-962A-692D35682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97" name="Picture 60">
              <a:extLst>
                <a:ext uri="{FF2B5EF4-FFF2-40B4-BE49-F238E27FC236}">
                  <a16:creationId xmlns:a16="http://schemas.microsoft.com/office/drawing/2014/main" id="{6E4CBCB1-673A-714A-9EA6-EE13E3D3E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8" name="Rectangle 61">
              <a:extLst>
                <a:ext uri="{FF2B5EF4-FFF2-40B4-BE49-F238E27FC236}">
                  <a16:creationId xmlns:a16="http://schemas.microsoft.com/office/drawing/2014/main" id="{3581812B-F9E1-8247-879A-42F310627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99" name="Picture 62">
              <a:extLst>
                <a:ext uri="{FF2B5EF4-FFF2-40B4-BE49-F238E27FC236}">
                  <a16:creationId xmlns:a16="http://schemas.microsoft.com/office/drawing/2014/main" id="{C84641AC-0D88-5341-BE00-34595C9A3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0" name="Picture 63">
              <a:extLst>
                <a:ext uri="{FF2B5EF4-FFF2-40B4-BE49-F238E27FC236}">
                  <a16:creationId xmlns:a16="http://schemas.microsoft.com/office/drawing/2014/main" id="{9C5E1ECC-0019-D647-91E3-3DD3DB0D2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1" name="Picture 64">
              <a:extLst>
                <a:ext uri="{FF2B5EF4-FFF2-40B4-BE49-F238E27FC236}">
                  <a16:creationId xmlns:a16="http://schemas.microsoft.com/office/drawing/2014/main" id="{B18A9F5F-D4D8-344B-82E9-8244071E5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2" name="Picture 65">
              <a:extLst>
                <a:ext uri="{FF2B5EF4-FFF2-40B4-BE49-F238E27FC236}">
                  <a16:creationId xmlns:a16="http://schemas.microsoft.com/office/drawing/2014/main" id="{4752AD5F-0171-7944-A68F-09F9E5BDA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3" name="Picture 66">
              <a:extLst>
                <a:ext uri="{FF2B5EF4-FFF2-40B4-BE49-F238E27FC236}">
                  <a16:creationId xmlns:a16="http://schemas.microsoft.com/office/drawing/2014/main" id="{2DAEC2A2-75DF-4449-BE26-A0A1317A7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4" name="Picture 67">
              <a:extLst>
                <a:ext uri="{FF2B5EF4-FFF2-40B4-BE49-F238E27FC236}">
                  <a16:creationId xmlns:a16="http://schemas.microsoft.com/office/drawing/2014/main" id="{24A26772-A754-D744-A302-3E676779C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5" name="Picture 68">
              <a:extLst>
                <a:ext uri="{FF2B5EF4-FFF2-40B4-BE49-F238E27FC236}">
                  <a16:creationId xmlns:a16="http://schemas.microsoft.com/office/drawing/2014/main" id="{2AC97889-342B-464C-8536-BD20E27DA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6" name="Picture 69">
              <a:extLst>
                <a:ext uri="{FF2B5EF4-FFF2-40B4-BE49-F238E27FC236}">
                  <a16:creationId xmlns:a16="http://schemas.microsoft.com/office/drawing/2014/main" id="{F563E26E-262B-5947-857D-442DBE1E9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7" name="Picture 70">
              <a:extLst>
                <a:ext uri="{FF2B5EF4-FFF2-40B4-BE49-F238E27FC236}">
                  <a16:creationId xmlns:a16="http://schemas.microsoft.com/office/drawing/2014/main" id="{6E15CF7E-574C-8E4D-8443-6381CCEFE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8" name="Picture 71">
              <a:extLst>
                <a:ext uri="{FF2B5EF4-FFF2-40B4-BE49-F238E27FC236}">
                  <a16:creationId xmlns:a16="http://schemas.microsoft.com/office/drawing/2014/main" id="{79C173BF-0D2E-D04D-A9E4-6118DF9FE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9" name="Picture 72">
              <a:extLst>
                <a:ext uri="{FF2B5EF4-FFF2-40B4-BE49-F238E27FC236}">
                  <a16:creationId xmlns:a16="http://schemas.microsoft.com/office/drawing/2014/main" id="{AEE159B9-D862-E847-A035-123A669E6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10" name="Picture 73">
              <a:extLst>
                <a:ext uri="{FF2B5EF4-FFF2-40B4-BE49-F238E27FC236}">
                  <a16:creationId xmlns:a16="http://schemas.microsoft.com/office/drawing/2014/main" id="{710132CF-CB73-474B-97FA-1D6757D00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11" name="Rectangle 74">
              <a:extLst>
                <a:ext uri="{FF2B5EF4-FFF2-40B4-BE49-F238E27FC236}">
                  <a16:creationId xmlns:a16="http://schemas.microsoft.com/office/drawing/2014/main" id="{A6B5200C-9BD8-1445-9EF2-A54037FC5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12" name="Picture 75">
              <a:extLst>
                <a:ext uri="{FF2B5EF4-FFF2-40B4-BE49-F238E27FC236}">
                  <a16:creationId xmlns:a16="http://schemas.microsoft.com/office/drawing/2014/main" id="{46037926-80B0-5D49-9900-D1A73CBF3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13" name="Picture 76">
              <a:extLst>
                <a:ext uri="{FF2B5EF4-FFF2-40B4-BE49-F238E27FC236}">
                  <a16:creationId xmlns:a16="http://schemas.microsoft.com/office/drawing/2014/main" id="{B5B6F48E-E598-1942-BAFD-41146D764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14" name="Picture 77">
              <a:extLst>
                <a:ext uri="{FF2B5EF4-FFF2-40B4-BE49-F238E27FC236}">
                  <a16:creationId xmlns:a16="http://schemas.microsoft.com/office/drawing/2014/main" id="{C2FA9839-C2BA-254B-B62E-0D2DFD366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15" name="Rectangle 78">
              <a:extLst>
                <a:ext uri="{FF2B5EF4-FFF2-40B4-BE49-F238E27FC236}">
                  <a16:creationId xmlns:a16="http://schemas.microsoft.com/office/drawing/2014/main" id="{41FA7165-C3CD-6F4F-9823-2AF786B14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616" name="Rectangle 79">
              <a:extLst>
                <a:ext uri="{FF2B5EF4-FFF2-40B4-BE49-F238E27FC236}">
                  <a16:creationId xmlns:a16="http://schemas.microsoft.com/office/drawing/2014/main" id="{4A0F89FF-CC23-B74C-A40A-29B41FF7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17" name="Picture 80">
              <a:extLst>
                <a:ext uri="{FF2B5EF4-FFF2-40B4-BE49-F238E27FC236}">
                  <a16:creationId xmlns:a16="http://schemas.microsoft.com/office/drawing/2014/main" id="{0134CB40-6B19-5745-A20F-7C91EEE33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18" name="Picture 81">
              <a:extLst>
                <a:ext uri="{FF2B5EF4-FFF2-40B4-BE49-F238E27FC236}">
                  <a16:creationId xmlns:a16="http://schemas.microsoft.com/office/drawing/2014/main" id="{FB76A073-FCEA-3444-8685-36C4B0BAC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19" name="Picture 82">
              <a:extLst>
                <a:ext uri="{FF2B5EF4-FFF2-40B4-BE49-F238E27FC236}">
                  <a16:creationId xmlns:a16="http://schemas.microsoft.com/office/drawing/2014/main" id="{11037066-F3A5-5D4B-8BA0-380C4FCDC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0" name="Rectangle 83">
              <a:extLst>
                <a:ext uri="{FF2B5EF4-FFF2-40B4-BE49-F238E27FC236}">
                  <a16:creationId xmlns:a16="http://schemas.microsoft.com/office/drawing/2014/main" id="{C4610ED1-566E-814A-B5BF-2E0F9CA02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21" name="Picture 84">
              <a:extLst>
                <a:ext uri="{FF2B5EF4-FFF2-40B4-BE49-F238E27FC236}">
                  <a16:creationId xmlns:a16="http://schemas.microsoft.com/office/drawing/2014/main" id="{E361C774-B06A-BC44-B2EB-FDBE3854F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22" name="Picture 85">
              <a:extLst>
                <a:ext uri="{FF2B5EF4-FFF2-40B4-BE49-F238E27FC236}">
                  <a16:creationId xmlns:a16="http://schemas.microsoft.com/office/drawing/2014/main" id="{68B51809-88BB-5B49-B580-7BF899E86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3" name="Rectangle 86">
              <a:extLst>
                <a:ext uri="{FF2B5EF4-FFF2-40B4-BE49-F238E27FC236}">
                  <a16:creationId xmlns:a16="http://schemas.microsoft.com/office/drawing/2014/main" id="{34694355-4290-4A48-9288-DC7E06342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24" name="Picture 87">
              <a:extLst>
                <a:ext uri="{FF2B5EF4-FFF2-40B4-BE49-F238E27FC236}">
                  <a16:creationId xmlns:a16="http://schemas.microsoft.com/office/drawing/2014/main" id="{4E79DC1A-77E2-FA4F-A503-0D9418194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25" name="Picture 88">
              <a:extLst>
                <a:ext uri="{FF2B5EF4-FFF2-40B4-BE49-F238E27FC236}">
                  <a16:creationId xmlns:a16="http://schemas.microsoft.com/office/drawing/2014/main" id="{0FA1DC2F-68AE-264A-ACD3-AB0AC34AB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26" name="Picture 89">
              <a:extLst>
                <a:ext uri="{FF2B5EF4-FFF2-40B4-BE49-F238E27FC236}">
                  <a16:creationId xmlns:a16="http://schemas.microsoft.com/office/drawing/2014/main" id="{49D7B579-804C-C04E-8737-4BA5E5F2A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27" name="Picture 90">
              <a:extLst>
                <a:ext uri="{FF2B5EF4-FFF2-40B4-BE49-F238E27FC236}">
                  <a16:creationId xmlns:a16="http://schemas.microsoft.com/office/drawing/2014/main" id="{196312D2-3B79-0145-9E91-9CE29EF2C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8" name="Rectangle 91">
              <a:extLst>
                <a:ext uri="{FF2B5EF4-FFF2-40B4-BE49-F238E27FC236}">
                  <a16:creationId xmlns:a16="http://schemas.microsoft.com/office/drawing/2014/main" id="{42E53073-EB0E-E141-80CB-DA10968FF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29" name="Picture 92">
              <a:extLst>
                <a:ext uri="{FF2B5EF4-FFF2-40B4-BE49-F238E27FC236}">
                  <a16:creationId xmlns:a16="http://schemas.microsoft.com/office/drawing/2014/main" id="{D95FA7EF-E650-A342-86C1-479D4672E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0" name="Picture 93">
              <a:extLst>
                <a:ext uri="{FF2B5EF4-FFF2-40B4-BE49-F238E27FC236}">
                  <a16:creationId xmlns:a16="http://schemas.microsoft.com/office/drawing/2014/main" id="{4146D907-8581-8540-94D6-F663811B2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1" name="Picture 94">
              <a:extLst>
                <a:ext uri="{FF2B5EF4-FFF2-40B4-BE49-F238E27FC236}">
                  <a16:creationId xmlns:a16="http://schemas.microsoft.com/office/drawing/2014/main" id="{12D98580-122D-194D-807F-7886CA7A8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2" name="Picture 95">
              <a:extLst>
                <a:ext uri="{FF2B5EF4-FFF2-40B4-BE49-F238E27FC236}">
                  <a16:creationId xmlns:a16="http://schemas.microsoft.com/office/drawing/2014/main" id="{87D3673F-3F56-034D-8557-054702433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3" name="Picture 96">
              <a:extLst>
                <a:ext uri="{FF2B5EF4-FFF2-40B4-BE49-F238E27FC236}">
                  <a16:creationId xmlns:a16="http://schemas.microsoft.com/office/drawing/2014/main" id="{330FFF2E-1AC0-7D4F-9A71-4EB650AFC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4" name="Picture 97">
              <a:extLst>
                <a:ext uri="{FF2B5EF4-FFF2-40B4-BE49-F238E27FC236}">
                  <a16:creationId xmlns:a16="http://schemas.microsoft.com/office/drawing/2014/main" id="{4FC7D3AD-DF30-7043-8024-041196351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5" name="Picture 98">
              <a:extLst>
                <a:ext uri="{FF2B5EF4-FFF2-40B4-BE49-F238E27FC236}">
                  <a16:creationId xmlns:a16="http://schemas.microsoft.com/office/drawing/2014/main" id="{2472A967-D508-BB41-900E-2CF65CC0B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6" name="Picture 99">
              <a:extLst>
                <a:ext uri="{FF2B5EF4-FFF2-40B4-BE49-F238E27FC236}">
                  <a16:creationId xmlns:a16="http://schemas.microsoft.com/office/drawing/2014/main" id="{FA87257D-899F-CD47-ABC0-2ED31C2A0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7" name="Picture 100">
              <a:extLst>
                <a:ext uri="{FF2B5EF4-FFF2-40B4-BE49-F238E27FC236}">
                  <a16:creationId xmlns:a16="http://schemas.microsoft.com/office/drawing/2014/main" id="{5AF0F403-35C4-8D41-B4FB-FE9CE154A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38" name="Rectangle 101">
              <a:extLst>
                <a:ext uri="{FF2B5EF4-FFF2-40B4-BE49-F238E27FC236}">
                  <a16:creationId xmlns:a16="http://schemas.microsoft.com/office/drawing/2014/main" id="{378D5761-F055-AF4B-900E-20B5075F8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39" name="Picture 102">
              <a:extLst>
                <a:ext uri="{FF2B5EF4-FFF2-40B4-BE49-F238E27FC236}">
                  <a16:creationId xmlns:a16="http://schemas.microsoft.com/office/drawing/2014/main" id="{549112CA-B094-5249-ACC6-CB23AD3B7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40" name="Picture 103">
              <a:extLst>
                <a:ext uri="{FF2B5EF4-FFF2-40B4-BE49-F238E27FC236}">
                  <a16:creationId xmlns:a16="http://schemas.microsoft.com/office/drawing/2014/main" id="{BACB3F67-4B1B-D34B-9071-CEDD64641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41" name="Picture 104">
              <a:extLst>
                <a:ext uri="{FF2B5EF4-FFF2-40B4-BE49-F238E27FC236}">
                  <a16:creationId xmlns:a16="http://schemas.microsoft.com/office/drawing/2014/main" id="{54758A75-C79F-AD48-AA13-A29B8F885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42" name="Rectangle 105">
              <a:extLst>
                <a:ext uri="{FF2B5EF4-FFF2-40B4-BE49-F238E27FC236}">
                  <a16:creationId xmlns:a16="http://schemas.microsoft.com/office/drawing/2014/main" id="{5FD8D798-F2C4-EE40-B6D8-FC97C9865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43" name="Picture 106">
              <a:extLst>
                <a:ext uri="{FF2B5EF4-FFF2-40B4-BE49-F238E27FC236}">
                  <a16:creationId xmlns:a16="http://schemas.microsoft.com/office/drawing/2014/main" id="{C9E4F649-5D6A-1D4F-99D9-47FF1FC9D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44" name="Picture 107">
              <a:extLst>
                <a:ext uri="{FF2B5EF4-FFF2-40B4-BE49-F238E27FC236}">
                  <a16:creationId xmlns:a16="http://schemas.microsoft.com/office/drawing/2014/main" id="{C18EC527-8924-CA49-97CE-5EF3C1F5F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45" name="Picture 108">
              <a:extLst>
                <a:ext uri="{FF2B5EF4-FFF2-40B4-BE49-F238E27FC236}">
                  <a16:creationId xmlns:a16="http://schemas.microsoft.com/office/drawing/2014/main" id="{8AB33776-0B55-6C40-8001-7714A42E5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46" name="Rectangle 109">
              <a:extLst>
                <a:ext uri="{FF2B5EF4-FFF2-40B4-BE49-F238E27FC236}">
                  <a16:creationId xmlns:a16="http://schemas.microsoft.com/office/drawing/2014/main" id="{C605D84B-CE01-6E40-9568-4973D487F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647" name="Rectangle 110">
              <a:extLst>
                <a:ext uri="{FF2B5EF4-FFF2-40B4-BE49-F238E27FC236}">
                  <a16:creationId xmlns:a16="http://schemas.microsoft.com/office/drawing/2014/main" id="{5FC87DFF-B0B1-EE46-AE0E-50953A48C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48" name="Picture 111">
              <a:extLst>
                <a:ext uri="{FF2B5EF4-FFF2-40B4-BE49-F238E27FC236}">
                  <a16:creationId xmlns:a16="http://schemas.microsoft.com/office/drawing/2014/main" id="{57AFDEA0-40BE-F042-850C-F57ED039F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49" name="Picture 112">
              <a:extLst>
                <a:ext uri="{FF2B5EF4-FFF2-40B4-BE49-F238E27FC236}">
                  <a16:creationId xmlns:a16="http://schemas.microsoft.com/office/drawing/2014/main" id="{EA7E05D6-6D6A-7E44-B5B1-5B774DB45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50" name="Picture 113">
              <a:extLst>
                <a:ext uri="{FF2B5EF4-FFF2-40B4-BE49-F238E27FC236}">
                  <a16:creationId xmlns:a16="http://schemas.microsoft.com/office/drawing/2014/main" id="{7A6ACC59-3A8F-C948-81FB-F69C77044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51" name="Rectangle 114">
              <a:extLst>
                <a:ext uri="{FF2B5EF4-FFF2-40B4-BE49-F238E27FC236}">
                  <a16:creationId xmlns:a16="http://schemas.microsoft.com/office/drawing/2014/main" id="{77E6376E-9613-BD4F-B3FE-2DAF16267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52" name="Picture 115">
              <a:extLst>
                <a:ext uri="{FF2B5EF4-FFF2-40B4-BE49-F238E27FC236}">
                  <a16:creationId xmlns:a16="http://schemas.microsoft.com/office/drawing/2014/main" id="{7D6B60C6-2963-E346-9DDA-04B08145B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53" name="Picture 116">
              <a:extLst>
                <a:ext uri="{FF2B5EF4-FFF2-40B4-BE49-F238E27FC236}">
                  <a16:creationId xmlns:a16="http://schemas.microsoft.com/office/drawing/2014/main" id="{326051BF-A909-914B-9E67-4458C916C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54" name="Picture 117">
              <a:extLst>
                <a:ext uri="{FF2B5EF4-FFF2-40B4-BE49-F238E27FC236}">
                  <a16:creationId xmlns:a16="http://schemas.microsoft.com/office/drawing/2014/main" id="{1D738536-FAB0-7D4F-924E-80FA8E02A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55" name="Picture 118">
              <a:extLst>
                <a:ext uri="{FF2B5EF4-FFF2-40B4-BE49-F238E27FC236}">
                  <a16:creationId xmlns:a16="http://schemas.microsoft.com/office/drawing/2014/main" id="{EEFB4AFD-C16A-C345-9BFF-01FF74AFC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56" name="Rectangle 119">
              <a:extLst>
                <a:ext uri="{FF2B5EF4-FFF2-40B4-BE49-F238E27FC236}">
                  <a16:creationId xmlns:a16="http://schemas.microsoft.com/office/drawing/2014/main" id="{09A6FD3B-9CED-0C49-BF5F-F24ABC766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57" name="Picture 120">
              <a:extLst>
                <a:ext uri="{FF2B5EF4-FFF2-40B4-BE49-F238E27FC236}">
                  <a16:creationId xmlns:a16="http://schemas.microsoft.com/office/drawing/2014/main" id="{9F5AF577-2E68-EC41-A008-BE60B94B3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58" name="Picture 121">
              <a:extLst>
                <a:ext uri="{FF2B5EF4-FFF2-40B4-BE49-F238E27FC236}">
                  <a16:creationId xmlns:a16="http://schemas.microsoft.com/office/drawing/2014/main" id="{5E6093CB-FA11-6349-80BE-F536EC15D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59" name="Rectangle 122">
              <a:extLst>
                <a:ext uri="{FF2B5EF4-FFF2-40B4-BE49-F238E27FC236}">
                  <a16:creationId xmlns:a16="http://schemas.microsoft.com/office/drawing/2014/main" id="{72A12E66-8923-C845-8D05-B25E3BF29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60" name="Picture 123">
              <a:extLst>
                <a:ext uri="{FF2B5EF4-FFF2-40B4-BE49-F238E27FC236}">
                  <a16:creationId xmlns:a16="http://schemas.microsoft.com/office/drawing/2014/main" id="{547F8D01-E0CF-3242-91BD-D7D6F8895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1" name="Picture 124">
              <a:extLst>
                <a:ext uri="{FF2B5EF4-FFF2-40B4-BE49-F238E27FC236}">
                  <a16:creationId xmlns:a16="http://schemas.microsoft.com/office/drawing/2014/main" id="{5D73B5EB-2B75-C84B-B4DE-13AA14A63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2" name="Picture 125">
              <a:extLst>
                <a:ext uri="{FF2B5EF4-FFF2-40B4-BE49-F238E27FC236}">
                  <a16:creationId xmlns:a16="http://schemas.microsoft.com/office/drawing/2014/main" id="{EBA943EA-0ED0-5746-BDBA-AF540ABED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3" name="Picture 126">
              <a:extLst>
                <a:ext uri="{FF2B5EF4-FFF2-40B4-BE49-F238E27FC236}">
                  <a16:creationId xmlns:a16="http://schemas.microsoft.com/office/drawing/2014/main" id="{ADBAC868-A6BA-7B4E-A5D0-E6E275CEC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4" name="Picture 127">
              <a:extLst>
                <a:ext uri="{FF2B5EF4-FFF2-40B4-BE49-F238E27FC236}">
                  <a16:creationId xmlns:a16="http://schemas.microsoft.com/office/drawing/2014/main" id="{7D547207-3AEA-EF4A-B4D3-F0EB43418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5" name="Picture 128">
              <a:extLst>
                <a:ext uri="{FF2B5EF4-FFF2-40B4-BE49-F238E27FC236}">
                  <a16:creationId xmlns:a16="http://schemas.microsoft.com/office/drawing/2014/main" id="{FA03A814-B712-5243-9B49-10571F3FA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66" name="Rectangle 129">
              <a:extLst>
                <a:ext uri="{FF2B5EF4-FFF2-40B4-BE49-F238E27FC236}">
                  <a16:creationId xmlns:a16="http://schemas.microsoft.com/office/drawing/2014/main" id="{79E6C4FB-1027-4841-806A-4AD2E9031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67" name="Picture 130">
              <a:extLst>
                <a:ext uri="{FF2B5EF4-FFF2-40B4-BE49-F238E27FC236}">
                  <a16:creationId xmlns:a16="http://schemas.microsoft.com/office/drawing/2014/main" id="{FD825BE1-7469-954E-A57F-12D14714F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8" name="Picture 131">
              <a:extLst>
                <a:ext uri="{FF2B5EF4-FFF2-40B4-BE49-F238E27FC236}">
                  <a16:creationId xmlns:a16="http://schemas.microsoft.com/office/drawing/2014/main" id="{D2568B9D-3F10-1741-9A21-96FA09633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9" name="Picture 132">
              <a:extLst>
                <a:ext uri="{FF2B5EF4-FFF2-40B4-BE49-F238E27FC236}">
                  <a16:creationId xmlns:a16="http://schemas.microsoft.com/office/drawing/2014/main" id="{022E1389-C7B7-B941-8B50-68920AC30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70" name="Picture 133">
              <a:extLst>
                <a:ext uri="{FF2B5EF4-FFF2-40B4-BE49-F238E27FC236}">
                  <a16:creationId xmlns:a16="http://schemas.microsoft.com/office/drawing/2014/main" id="{036B83F7-C189-E544-9325-0834AE464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71" name="Picture 134">
              <a:extLst>
                <a:ext uri="{FF2B5EF4-FFF2-40B4-BE49-F238E27FC236}">
                  <a16:creationId xmlns:a16="http://schemas.microsoft.com/office/drawing/2014/main" id="{30B358E0-9B3D-5C42-835A-36700C000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72" name="Picture 135">
              <a:extLst>
                <a:ext uri="{FF2B5EF4-FFF2-40B4-BE49-F238E27FC236}">
                  <a16:creationId xmlns:a16="http://schemas.microsoft.com/office/drawing/2014/main" id="{DD9974E1-C346-C445-B961-E72F06BA0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73" name="Rectangle 136">
              <a:extLst>
                <a:ext uri="{FF2B5EF4-FFF2-40B4-BE49-F238E27FC236}">
                  <a16:creationId xmlns:a16="http://schemas.microsoft.com/office/drawing/2014/main" id="{3E6BC1C4-9B80-1640-92E9-43E24028D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74" name="Picture 137">
              <a:extLst>
                <a:ext uri="{FF2B5EF4-FFF2-40B4-BE49-F238E27FC236}">
                  <a16:creationId xmlns:a16="http://schemas.microsoft.com/office/drawing/2014/main" id="{24F5765A-4CE7-3F4F-BA75-03ED84C66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75" name="Picture 138">
              <a:extLst>
                <a:ext uri="{FF2B5EF4-FFF2-40B4-BE49-F238E27FC236}">
                  <a16:creationId xmlns:a16="http://schemas.microsoft.com/office/drawing/2014/main" id="{6A5F4B76-0774-D94C-B921-A8EF8387B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76" name="Picture 139">
              <a:extLst>
                <a:ext uri="{FF2B5EF4-FFF2-40B4-BE49-F238E27FC236}">
                  <a16:creationId xmlns:a16="http://schemas.microsoft.com/office/drawing/2014/main" id="{ABC0C1DE-8D34-AF40-A5AA-5A91BE514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77" name="Rectangle 140">
              <a:extLst>
                <a:ext uri="{FF2B5EF4-FFF2-40B4-BE49-F238E27FC236}">
                  <a16:creationId xmlns:a16="http://schemas.microsoft.com/office/drawing/2014/main" id="{8861A9BF-670B-684A-BFED-4573D9062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678" name="Rectangle 141">
              <a:extLst>
                <a:ext uri="{FF2B5EF4-FFF2-40B4-BE49-F238E27FC236}">
                  <a16:creationId xmlns:a16="http://schemas.microsoft.com/office/drawing/2014/main" id="{CF8B2497-B09A-7042-8CE5-A9484FE89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79" name="Picture 142">
              <a:extLst>
                <a:ext uri="{FF2B5EF4-FFF2-40B4-BE49-F238E27FC236}">
                  <a16:creationId xmlns:a16="http://schemas.microsoft.com/office/drawing/2014/main" id="{0F485DA1-B36E-744A-BED2-DBE2CD783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0" name="Picture 143">
              <a:extLst>
                <a:ext uri="{FF2B5EF4-FFF2-40B4-BE49-F238E27FC236}">
                  <a16:creationId xmlns:a16="http://schemas.microsoft.com/office/drawing/2014/main" id="{8600E5D3-74AC-554E-AEC0-9F6C47918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1" name="Picture 144">
              <a:extLst>
                <a:ext uri="{FF2B5EF4-FFF2-40B4-BE49-F238E27FC236}">
                  <a16:creationId xmlns:a16="http://schemas.microsoft.com/office/drawing/2014/main" id="{C25BE525-9BAE-DC43-95D0-53BFCF0C0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82" name="Rectangle 145">
              <a:extLst>
                <a:ext uri="{FF2B5EF4-FFF2-40B4-BE49-F238E27FC236}">
                  <a16:creationId xmlns:a16="http://schemas.microsoft.com/office/drawing/2014/main" id="{CD31276E-8216-5248-85BB-6188336E4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83" name="Picture 146">
              <a:extLst>
                <a:ext uri="{FF2B5EF4-FFF2-40B4-BE49-F238E27FC236}">
                  <a16:creationId xmlns:a16="http://schemas.microsoft.com/office/drawing/2014/main" id="{DEE20B5D-68DD-6548-B2E5-2D9A525B8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4" name="Picture 147">
              <a:extLst>
                <a:ext uri="{FF2B5EF4-FFF2-40B4-BE49-F238E27FC236}">
                  <a16:creationId xmlns:a16="http://schemas.microsoft.com/office/drawing/2014/main" id="{099BCDF3-2B17-DE45-8335-3C942F96C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5" name="Picture 148">
              <a:extLst>
                <a:ext uri="{FF2B5EF4-FFF2-40B4-BE49-F238E27FC236}">
                  <a16:creationId xmlns:a16="http://schemas.microsoft.com/office/drawing/2014/main" id="{D807D05E-FCAE-4F41-8EBA-848227D24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6" name="Picture 149">
              <a:extLst>
                <a:ext uri="{FF2B5EF4-FFF2-40B4-BE49-F238E27FC236}">
                  <a16:creationId xmlns:a16="http://schemas.microsoft.com/office/drawing/2014/main" id="{0432428D-7D88-CD4F-9E21-935C28ABB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7" name="Picture 150">
              <a:extLst>
                <a:ext uri="{FF2B5EF4-FFF2-40B4-BE49-F238E27FC236}">
                  <a16:creationId xmlns:a16="http://schemas.microsoft.com/office/drawing/2014/main" id="{BC450BB4-0416-F44D-98E1-9A83E6645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8" name="Picture 151">
              <a:extLst>
                <a:ext uri="{FF2B5EF4-FFF2-40B4-BE49-F238E27FC236}">
                  <a16:creationId xmlns:a16="http://schemas.microsoft.com/office/drawing/2014/main" id="{9305E5AC-3AE9-4D40-9626-72EE52AAE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89" name="Rectangle 152">
              <a:extLst>
                <a:ext uri="{FF2B5EF4-FFF2-40B4-BE49-F238E27FC236}">
                  <a16:creationId xmlns:a16="http://schemas.microsoft.com/office/drawing/2014/main" id="{F25D272F-0A59-B643-9BF5-1997CFDBA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90" name="Picture 153">
              <a:extLst>
                <a:ext uri="{FF2B5EF4-FFF2-40B4-BE49-F238E27FC236}">
                  <a16:creationId xmlns:a16="http://schemas.microsoft.com/office/drawing/2014/main" id="{AED603E2-E944-5646-A9B6-78F677CE9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1" name="Picture 154">
              <a:extLst>
                <a:ext uri="{FF2B5EF4-FFF2-40B4-BE49-F238E27FC236}">
                  <a16:creationId xmlns:a16="http://schemas.microsoft.com/office/drawing/2014/main" id="{AC338461-9217-684E-BDD7-537BA9E12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2" name="Picture 155">
              <a:extLst>
                <a:ext uri="{FF2B5EF4-FFF2-40B4-BE49-F238E27FC236}">
                  <a16:creationId xmlns:a16="http://schemas.microsoft.com/office/drawing/2014/main" id="{ABACC1EB-D8BB-5941-AD04-96F1F1931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3" name="Picture 156">
              <a:extLst>
                <a:ext uri="{FF2B5EF4-FFF2-40B4-BE49-F238E27FC236}">
                  <a16:creationId xmlns:a16="http://schemas.microsoft.com/office/drawing/2014/main" id="{E91000E0-81BD-CC4A-A83D-ED249AE8F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4" name="Picture 157">
              <a:extLst>
                <a:ext uri="{FF2B5EF4-FFF2-40B4-BE49-F238E27FC236}">
                  <a16:creationId xmlns:a16="http://schemas.microsoft.com/office/drawing/2014/main" id="{0B2C707B-D5C0-CA48-8A94-FD977F80A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5" name="Picture 158">
              <a:extLst>
                <a:ext uri="{FF2B5EF4-FFF2-40B4-BE49-F238E27FC236}">
                  <a16:creationId xmlns:a16="http://schemas.microsoft.com/office/drawing/2014/main" id="{E58F73EA-C0A7-E841-8888-DA07FA7CE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96" name="Rectangle 159">
              <a:extLst>
                <a:ext uri="{FF2B5EF4-FFF2-40B4-BE49-F238E27FC236}">
                  <a16:creationId xmlns:a16="http://schemas.microsoft.com/office/drawing/2014/main" id="{4DC9C286-EDBA-B345-B880-2C5AB630F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97" name="Picture 160">
              <a:extLst>
                <a:ext uri="{FF2B5EF4-FFF2-40B4-BE49-F238E27FC236}">
                  <a16:creationId xmlns:a16="http://schemas.microsoft.com/office/drawing/2014/main" id="{9F5B0338-C40F-474D-9D80-6DC11E58F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8" name="Picture 161">
              <a:extLst>
                <a:ext uri="{FF2B5EF4-FFF2-40B4-BE49-F238E27FC236}">
                  <a16:creationId xmlns:a16="http://schemas.microsoft.com/office/drawing/2014/main" id="{F4654816-8367-CF41-8D9F-12193285E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9" name="Picture 162">
              <a:extLst>
                <a:ext uri="{FF2B5EF4-FFF2-40B4-BE49-F238E27FC236}">
                  <a16:creationId xmlns:a16="http://schemas.microsoft.com/office/drawing/2014/main" id="{612285FF-C4F7-CC44-A094-8B10FC77C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00" name="Rectangle 163">
              <a:extLst>
                <a:ext uri="{FF2B5EF4-FFF2-40B4-BE49-F238E27FC236}">
                  <a16:creationId xmlns:a16="http://schemas.microsoft.com/office/drawing/2014/main" id="{88064F6A-AC37-2D41-8191-285BF23EC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01" name="Picture 164">
              <a:extLst>
                <a:ext uri="{FF2B5EF4-FFF2-40B4-BE49-F238E27FC236}">
                  <a16:creationId xmlns:a16="http://schemas.microsoft.com/office/drawing/2014/main" id="{0F8607D3-B023-C24D-8141-7B541572C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02" name="Picture 165">
              <a:extLst>
                <a:ext uri="{FF2B5EF4-FFF2-40B4-BE49-F238E27FC236}">
                  <a16:creationId xmlns:a16="http://schemas.microsoft.com/office/drawing/2014/main" id="{05A009A6-955D-AC41-BB16-EFC852092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03" name="Picture 166">
              <a:extLst>
                <a:ext uri="{FF2B5EF4-FFF2-40B4-BE49-F238E27FC236}">
                  <a16:creationId xmlns:a16="http://schemas.microsoft.com/office/drawing/2014/main" id="{D31400C5-8DDF-2C45-A7A3-01240D383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04" name="Rectangle 167">
              <a:extLst>
                <a:ext uri="{FF2B5EF4-FFF2-40B4-BE49-F238E27FC236}">
                  <a16:creationId xmlns:a16="http://schemas.microsoft.com/office/drawing/2014/main" id="{BCF9CFB4-EFEA-524D-B18B-A85ED1FB7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05" name="Picture 168">
              <a:extLst>
                <a:ext uri="{FF2B5EF4-FFF2-40B4-BE49-F238E27FC236}">
                  <a16:creationId xmlns:a16="http://schemas.microsoft.com/office/drawing/2014/main" id="{97A22DC8-613C-F64C-B6F5-7DA9D3081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06" name="Picture 169">
              <a:extLst>
                <a:ext uri="{FF2B5EF4-FFF2-40B4-BE49-F238E27FC236}">
                  <a16:creationId xmlns:a16="http://schemas.microsoft.com/office/drawing/2014/main" id="{2F484077-6675-FB48-BB55-288625B57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07" name="Picture 170">
              <a:extLst>
                <a:ext uri="{FF2B5EF4-FFF2-40B4-BE49-F238E27FC236}">
                  <a16:creationId xmlns:a16="http://schemas.microsoft.com/office/drawing/2014/main" id="{A2179FF9-01AE-064D-A257-9C3591A1E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08" name="Rectangle 171">
              <a:extLst>
                <a:ext uri="{FF2B5EF4-FFF2-40B4-BE49-F238E27FC236}">
                  <a16:creationId xmlns:a16="http://schemas.microsoft.com/office/drawing/2014/main" id="{7748E6D0-812E-1446-ADB0-0E0C83091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709" name="Rectangle 172">
              <a:extLst>
                <a:ext uri="{FF2B5EF4-FFF2-40B4-BE49-F238E27FC236}">
                  <a16:creationId xmlns:a16="http://schemas.microsoft.com/office/drawing/2014/main" id="{E23E2126-B4C1-C94B-86B5-8BE6276E2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10" name="Picture 173">
              <a:extLst>
                <a:ext uri="{FF2B5EF4-FFF2-40B4-BE49-F238E27FC236}">
                  <a16:creationId xmlns:a16="http://schemas.microsoft.com/office/drawing/2014/main" id="{9C412DB1-7B11-7148-A5AB-69C9BED10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11" name="Picture 174">
              <a:extLst>
                <a:ext uri="{FF2B5EF4-FFF2-40B4-BE49-F238E27FC236}">
                  <a16:creationId xmlns:a16="http://schemas.microsoft.com/office/drawing/2014/main" id="{1C1711C9-E179-884C-9A24-8CA0C28A0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12" name="Picture 175">
              <a:extLst>
                <a:ext uri="{FF2B5EF4-FFF2-40B4-BE49-F238E27FC236}">
                  <a16:creationId xmlns:a16="http://schemas.microsoft.com/office/drawing/2014/main" id="{1C5637C6-43A0-C14A-9FAB-394CD322B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13" name="Picture 176">
              <a:extLst>
                <a:ext uri="{FF2B5EF4-FFF2-40B4-BE49-F238E27FC236}">
                  <a16:creationId xmlns:a16="http://schemas.microsoft.com/office/drawing/2014/main" id="{E70A006A-E4FC-CB4A-B240-F521E5E64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14" name="Picture 177">
              <a:extLst>
                <a:ext uri="{FF2B5EF4-FFF2-40B4-BE49-F238E27FC236}">
                  <a16:creationId xmlns:a16="http://schemas.microsoft.com/office/drawing/2014/main" id="{139E0B7F-AC33-364C-B66C-674DCA85D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15" name="Rectangle 178">
              <a:extLst>
                <a:ext uri="{FF2B5EF4-FFF2-40B4-BE49-F238E27FC236}">
                  <a16:creationId xmlns:a16="http://schemas.microsoft.com/office/drawing/2014/main" id="{06088C01-A027-9C46-BF13-706FFEE69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16" name="Picture 179">
              <a:extLst>
                <a:ext uri="{FF2B5EF4-FFF2-40B4-BE49-F238E27FC236}">
                  <a16:creationId xmlns:a16="http://schemas.microsoft.com/office/drawing/2014/main" id="{9051F8D6-84BB-C84A-9950-3977D23EB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17" name="Picture 180">
              <a:extLst>
                <a:ext uri="{FF2B5EF4-FFF2-40B4-BE49-F238E27FC236}">
                  <a16:creationId xmlns:a16="http://schemas.microsoft.com/office/drawing/2014/main" id="{5505E5A6-4EA8-D046-A706-47F888BB4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18" name="Rectangle 181">
              <a:extLst>
                <a:ext uri="{FF2B5EF4-FFF2-40B4-BE49-F238E27FC236}">
                  <a16:creationId xmlns:a16="http://schemas.microsoft.com/office/drawing/2014/main" id="{01E258A9-89E3-3B41-A981-0CBDB5D53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19" name="Picture 182">
              <a:extLst>
                <a:ext uri="{FF2B5EF4-FFF2-40B4-BE49-F238E27FC236}">
                  <a16:creationId xmlns:a16="http://schemas.microsoft.com/office/drawing/2014/main" id="{8EBE46BA-3C8F-DB4D-A521-5143CBA10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20" name="Picture 183">
              <a:extLst>
                <a:ext uri="{FF2B5EF4-FFF2-40B4-BE49-F238E27FC236}">
                  <a16:creationId xmlns:a16="http://schemas.microsoft.com/office/drawing/2014/main" id="{1A7CB635-1066-5D41-B644-C5207094F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21" name="Rectangle 184">
              <a:extLst>
                <a:ext uri="{FF2B5EF4-FFF2-40B4-BE49-F238E27FC236}">
                  <a16:creationId xmlns:a16="http://schemas.microsoft.com/office/drawing/2014/main" id="{C990ED44-0444-C24F-BE91-6479B1DB7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22" name="Picture 185">
              <a:extLst>
                <a:ext uri="{FF2B5EF4-FFF2-40B4-BE49-F238E27FC236}">
                  <a16:creationId xmlns:a16="http://schemas.microsoft.com/office/drawing/2014/main" id="{28DBAF8B-70E9-8242-96DE-E7261BFD5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23" name="Picture 186">
              <a:extLst>
                <a:ext uri="{FF2B5EF4-FFF2-40B4-BE49-F238E27FC236}">
                  <a16:creationId xmlns:a16="http://schemas.microsoft.com/office/drawing/2014/main" id="{CE68A97B-D3BD-4D4E-855C-02CEDEC80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24" name="Picture 187">
              <a:extLst>
                <a:ext uri="{FF2B5EF4-FFF2-40B4-BE49-F238E27FC236}">
                  <a16:creationId xmlns:a16="http://schemas.microsoft.com/office/drawing/2014/main" id="{FEA646A1-BB49-C140-8C66-D17B0D62D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25" name="Rectangle 188">
              <a:extLst>
                <a:ext uri="{FF2B5EF4-FFF2-40B4-BE49-F238E27FC236}">
                  <a16:creationId xmlns:a16="http://schemas.microsoft.com/office/drawing/2014/main" id="{E903AA8F-2278-2B4E-9846-8160BE161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26" name="Picture 189">
              <a:extLst>
                <a:ext uri="{FF2B5EF4-FFF2-40B4-BE49-F238E27FC236}">
                  <a16:creationId xmlns:a16="http://schemas.microsoft.com/office/drawing/2014/main" id="{6173FF3A-3CA5-954E-8F04-E740CD863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27" name="Picture 190">
              <a:extLst>
                <a:ext uri="{FF2B5EF4-FFF2-40B4-BE49-F238E27FC236}">
                  <a16:creationId xmlns:a16="http://schemas.microsoft.com/office/drawing/2014/main" id="{C6157AB3-7373-6448-8EB2-3E4C9A43C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28" name="Picture 191">
              <a:extLst>
                <a:ext uri="{FF2B5EF4-FFF2-40B4-BE49-F238E27FC236}">
                  <a16:creationId xmlns:a16="http://schemas.microsoft.com/office/drawing/2014/main" id="{7506E3BF-5735-A448-B1F8-A50D261BE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29" name="Picture 192">
              <a:extLst>
                <a:ext uri="{FF2B5EF4-FFF2-40B4-BE49-F238E27FC236}">
                  <a16:creationId xmlns:a16="http://schemas.microsoft.com/office/drawing/2014/main" id="{44F7982F-2635-084F-B705-4DDB8923F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0" name="Picture 193">
              <a:extLst>
                <a:ext uri="{FF2B5EF4-FFF2-40B4-BE49-F238E27FC236}">
                  <a16:creationId xmlns:a16="http://schemas.microsoft.com/office/drawing/2014/main" id="{462D252D-4260-604F-8519-60382996E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1" name="Picture 194">
              <a:extLst>
                <a:ext uri="{FF2B5EF4-FFF2-40B4-BE49-F238E27FC236}">
                  <a16:creationId xmlns:a16="http://schemas.microsoft.com/office/drawing/2014/main" id="{2BD41497-267C-134E-A075-8C5F93C24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2" name="Picture 195">
              <a:extLst>
                <a:ext uri="{FF2B5EF4-FFF2-40B4-BE49-F238E27FC236}">
                  <a16:creationId xmlns:a16="http://schemas.microsoft.com/office/drawing/2014/main" id="{2BE0B821-C02D-7743-8FFD-2F21875A8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3" name="Picture 196">
              <a:extLst>
                <a:ext uri="{FF2B5EF4-FFF2-40B4-BE49-F238E27FC236}">
                  <a16:creationId xmlns:a16="http://schemas.microsoft.com/office/drawing/2014/main" id="{F05339F8-7939-084F-B4E1-48347826F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4" name="Picture 197">
              <a:extLst>
                <a:ext uri="{FF2B5EF4-FFF2-40B4-BE49-F238E27FC236}">
                  <a16:creationId xmlns:a16="http://schemas.microsoft.com/office/drawing/2014/main" id="{3723E8E4-9591-674C-A731-9CBDA061A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35" name="Rectangle 198">
              <a:extLst>
                <a:ext uri="{FF2B5EF4-FFF2-40B4-BE49-F238E27FC236}">
                  <a16:creationId xmlns:a16="http://schemas.microsoft.com/office/drawing/2014/main" id="{626C6532-B747-794E-A01D-93F13DBC8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36" name="Picture 199">
              <a:extLst>
                <a:ext uri="{FF2B5EF4-FFF2-40B4-BE49-F238E27FC236}">
                  <a16:creationId xmlns:a16="http://schemas.microsoft.com/office/drawing/2014/main" id="{C232E7ED-C5EF-A248-9765-3F86E9AFC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7" name="Picture 200">
              <a:extLst>
                <a:ext uri="{FF2B5EF4-FFF2-40B4-BE49-F238E27FC236}">
                  <a16:creationId xmlns:a16="http://schemas.microsoft.com/office/drawing/2014/main" id="{6CE2F624-46EC-8743-8C22-641BF9C28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8" name="Picture 201">
              <a:extLst>
                <a:ext uri="{FF2B5EF4-FFF2-40B4-BE49-F238E27FC236}">
                  <a16:creationId xmlns:a16="http://schemas.microsoft.com/office/drawing/2014/main" id="{BBD5BA65-0002-1144-B1CB-7A6E25CD5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39" name="Rectangle 202">
              <a:extLst>
                <a:ext uri="{FF2B5EF4-FFF2-40B4-BE49-F238E27FC236}">
                  <a16:creationId xmlns:a16="http://schemas.microsoft.com/office/drawing/2014/main" id="{58EF3061-5DBA-ED46-9FF3-6A50AA81C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740" name="Rectangle 203">
              <a:extLst>
                <a:ext uri="{FF2B5EF4-FFF2-40B4-BE49-F238E27FC236}">
                  <a16:creationId xmlns:a16="http://schemas.microsoft.com/office/drawing/2014/main" id="{212D20A0-9634-2646-B7F7-74B8DCDA0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41" name="Picture 204">
              <a:extLst>
                <a:ext uri="{FF2B5EF4-FFF2-40B4-BE49-F238E27FC236}">
                  <a16:creationId xmlns:a16="http://schemas.microsoft.com/office/drawing/2014/main" id="{B3796FEF-C8F6-E342-A29A-B5C8B93CE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42" name="Picture 205">
              <a:extLst>
                <a:ext uri="{FF2B5EF4-FFF2-40B4-BE49-F238E27FC236}">
                  <a16:creationId xmlns:a16="http://schemas.microsoft.com/office/drawing/2014/main" id="{778CB690-3FC0-F940-935C-E1EADFDC1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43" name="Picture 206">
              <a:extLst>
                <a:ext uri="{FF2B5EF4-FFF2-40B4-BE49-F238E27FC236}">
                  <a16:creationId xmlns:a16="http://schemas.microsoft.com/office/drawing/2014/main" id="{8C0641F9-6DDE-3D49-A1CC-656DCB29D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44" name="Picture 207">
              <a:extLst>
                <a:ext uri="{FF2B5EF4-FFF2-40B4-BE49-F238E27FC236}">
                  <a16:creationId xmlns:a16="http://schemas.microsoft.com/office/drawing/2014/main" id="{60690296-40BC-654A-8AFF-57DAAC09E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45" name="Picture 208">
              <a:extLst>
                <a:ext uri="{FF2B5EF4-FFF2-40B4-BE49-F238E27FC236}">
                  <a16:creationId xmlns:a16="http://schemas.microsoft.com/office/drawing/2014/main" id="{E5512F2D-7C07-FC4D-AB80-8F48731B5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46" name="Rectangle 209">
              <a:extLst>
                <a:ext uri="{FF2B5EF4-FFF2-40B4-BE49-F238E27FC236}">
                  <a16:creationId xmlns:a16="http://schemas.microsoft.com/office/drawing/2014/main" id="{91F14A2F-B787-554C-B1B3-2B8B55DA8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47" name="Picture 210">
              <a:extLst>
                <a:ext uri="{FF2B5EF4-FFF2-40B4-BE49-F238E27FC236}">
                  <a16:creationId xmlns:a16="http://schemas.microsoft.com/office/drawing/2014/main" id="{703495F5-0628-AB4C-A40D-612BBC4A5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48" name="Picture 211">
              <a:extLst>
                <a:ext uri="{FF2B5EF4-FFF2-40B4-BE49-F238E27FC236}">
                  <a16:creationId xmlns:a16="http://schemas.microsoft.com/office/drawing/2014/main" id="{05ECD244-0921-374A-A5AC-813CAEC31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49" name="Picture 212">
              <a:extLst>
                <a:ext uri="{FF2B5EF4-FFF2-40B4-BE49-F238E27FC236}">
                  <a16:creationId xmlns:a16="http://schemas.microsoft.com/office/drawing/2014/main" id="{FB9C4DCB-4A42-7F43-8D1D-FDDCAD9C4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50" name="Picture 213">
              <a:extLst>
                <a:ext uri="{FF2B5EF4-FFF2-40B4-BE49-F238E27FC236}">
                  <a16:creationId xmlns:a16="http://schemas.microsoft.com/office/drawing/2014/main" id="{17A5B56B-F18D-874B-BAA8-60A6F2482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51" name="Rectangle 214">
              <a:extLst>
                <a:ext uri="{FF2B5EF4-FFF2-40B4-BE49-F238E27FC236}">
                  <a16:creationId xmlns:a16="http://schemas.microsoft.com/office/drawing/2014/main" id="{6CAA0EC1-54DF-9946-AC00-78A27B07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52" name="Picture 215">
              <a:extLst>
                <a:ext uri="{FF2B5EF4-FFF2-40B4-BE49-F238E27FC236}">
                  <a16:creationId xmlns:a16="http://schemas.microsoft.com/office/drawing/2014/main" id="{57D1EAAF-2CF1-5A4A-9476-18B9E74D9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53" name="Picture 216">
              <a:extLst>
                <a:ext uri="{FF2B5EF4-FFF2-40B4-BE49-F238E27FC236}">
                  <a16:creationId xmlns:a16="http://schemas.microsoft.com/office/drawing/2014/main" id="{9DA7040B-6816-894C-A439-06D7BC2E5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54" name="Picture 217">
              <a:extLst>
                <a:ext uri="{FF2B5EF4-FFF2-40B4-BE49-F238E27FC236}">
                  <a16:creationId xmlns:a16="http://schemas.microsoft.com/office/drawing/2014/main" id="{9CED48B6-0C41-CF4D-9B48-BA4CBD03C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55" name="Rectangle 218">
              <a:extLst>
                <a:ext uri="{FF2B5EF4-FFF2-40B4-BE49-F238E27FC236}">
                  <a16:creationId xmlns:a16="http://schemas.microsoft.com/office/drawing/2014/main" id="{231BD30D-4988-E849-84C0-EF297FEC5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56" name="Picture 219">
              <a:extLst>
                <a:ext uri="{FF2B5EF4-FFF2-40B4-BE49-F238E27FC236}">
                  <a16:creationId xmlns:a16="http://schemas.microsoft.com/office/drawing/2014/main" id="{6B4AF672-087A-DA4B-9082-41AFCB700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57" name="Picture 220">
              <a:extLst>
                <a:ext uri="{FF2B5EF4-FFF2-40B4-BE49-F238E27FC236}">
                  <a16:creationId xmlns:a16="http://schemas.microsoft.com/office/drawing/2014/main" id="{7E8E1EB2-154C-604D-B052-A70B4E52C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58" name="Picture 221">
              <a:extLst>
                <a:ext uri="{FF2B5EF4-FFF2-40B4-BE49-F238E27FC236}">
                  <a16:creationId xmlns:a16="http://schemas.microsoft.com/office/drawing/2014/main" id="{7E412424-5EC3-D84B-A821-94C3C9C34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59" name="Picture 222">
              <a:extLst>
                <a:ext uri="{FF2B5EF4-FFF2-40B4-BE49-F238E27FC236}">
                  <a16:creationId xmlns:a16="http://schemas.microsoft.com/office/drawing/2014/main" id="{4CEE8535-391F-7845-AFD3-7161383FC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60" name="Picture 223">
              <a:extLst>
                <a:ext uri="{FF2B5EF4-FFF2-40B4-BE49-F238E27FC236}">
                  <a16:creationId xmlns:a16="http://schemas.microsoft.com/office/drawing/2014/main" id="{28BB0753-4F5B-1146-B803-46017050C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61" name="Picture 224">
              <a:extLst>
                <a:ext uri="{FF2B5EF4-FFF2-40B4-BE49-F238E27FC236}">
                  <a16:creationId xmlns:a16="http://schemas.microsoft.com/office/drawing/2014/main" id="{32A601BC-FF9F-B04A-8276-937A9EA4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62" name="Rectangle 225">
              <a:extLst>
                <a:ext uri="{FF2B5EF4-FFF2-40B4-BE49-F238E27FC236}">
                  <a16:creationId xmlns:a16="http://schemas.microsoft.com/office/drawing/2014/main" id="{13982954-BF36-404B-ADAC-6A80CEF53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63" name="Picture 226">
              <a:extLst>
                <a:ext uri="{FF2B5EF4-FFF2-40B4-BE49-F238E27FC236}">
                  <a16:creationId xmlns:a16="http://schemas.microsoft.com/office/drawing/2014/main" id="{7AAC9011-CB12-784E-818F-7A4D48778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64" name="Picture 227">
              <a:extLst>
                <a:ext uri="{FF2B5EF4-FFF2-40B4-BE49-F238E27FC236}">
                  <a16:creationId xmlns:a16="http://schemas.microsoft.com/office/drawing/2014/main" id="{E769E444-90AD-9249-9FFC-63C9C5418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65" name="Picture 228">
              <a:extLst>
                <a:ext uri="{FF2B5EF4-FFF2-40B4-BE49-F238E27FC236}">
                  <a16:creationId xmlns:a16="http://schemas.microsoft.com/office/drawing/2014/main" id="{0956FD02-06CC-D24E-AF85-0DADBC8B8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66" name="Rectangle 229">
              <a:extLst>
                <a:ext uri="{FF2B5EF4-FFF2-40B4-BE49-F238E27FC236}">
                  <a16:creationId xmlns:a16="http://schemas.microsoft.com/office/drawing/2014/main" id="{56A62422-8BD1-7341-B3FD-229C87085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67" name="Picture 230">
              <a:extLst>
                <a:ext uri="{FF2B5EF4-FFF2-40B4-BE49-F238E27FC236}">
                  <a16:creationId xmlns:a16="http://schemas.microsoft.com/office/drawing/2014/main" id="{156C5690-E5B1-BA4E-8BB9-FC0968FE7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68" name="Picture 231">
              <a:extLst>
                <a:ext uri="{FF2B5EF4-FFF2-40B4-BE49-F238E27FC236}">
                  <a16:creationId xmlns:a16="http://schemas.microsoft.com/office/drawing/2014/main" id="{ABD7F6C0-421A-554E-9C3A-41058DBA8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69" name="Picture 232">
              <a:extLst>
                <a:ext uri="{FF2B5EF4-FFF2-40B4-BE49-F238E27FC236}">
                  <a16:creationId xmlns:a16="http://schemas.microsoft.com/office/drawing/2014/main" id="{2E3C7D88-8637-6949-9349-1C43B7584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70" name="Rectangle 233">
              <a:extLst>
                <a:ext uri="{FF2B5EF4-FFF2-40B4-BE49-F238E27FC236}">
                  <a16:creationId xmlns:a16="http://schemas.microsoft.com/office/drawing/2014/main" id="{07427ED3-8D77-A54C-8BD9-A0E73C3D1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771" name="Rectangle 234">
              <a:extLst>
                <a:ext uri="{FF2B5EF4-FFF2-40B4-BE49-F238E27FC236}">
                  <a16:creationId xmlns:a16="http://schemas.microsoft.com/office/drawing/2014/main" id="{048E66BD-6219-A344-A6D6-3B241F837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72" name="Picture 235">
              <a:extLst>
                <a:ext uri="{FF2B5EF4-FFF2-40B4-BE49-F238E27FC236}">
                  <a16:creationId xmlns:a16="http://schemas.microsoft.com/office/drawing/2014/main" id="{24EE2B3B-F5C7-4247-BD0D-C1B01C2CE9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73" name="Picture 236">
              <a:extLst>
                <a:ext uri="{FF2B5EF4-FFF2-40B4-BE49-F238E27FC236}">
                  <a16:creationId xmlns:a16="http://schemas.microsoft.com/office/drawing/2014/main" id="{B77719B4-6852-9F49-BF7F-4C45BDEE0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74" name="Picture 237">
              <a:extLst>
                <a:ext uri="{FF2B5EF4-FFF2-40B4-BE49-F238E27FC236}">
                  <a16:creationId xmlns:a16="http://schemas.microsoft.com/office/drawing/2014/main" id="{43CCC3FD-2F31-074A-8B9B-496686FFC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75" name="Picture 238">
              <a:extLst>
                <a:ext uri="{FF2B5EF4-FFF2-40B4-BE49-F238E27FC236}">
                  <a16:creationId xmlns:a16="http://schemas.microsoft.com/office/drawing/2014/main" id="{44ECE861-9AE6-5546-BADC-E836F4EE3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76" name="Picture 239">
              <a:extLst>
                <a:ext uri="{FF2B5EF4-FFF2-40B4-BE49-F238E27FC236}">
                  <a16:creationId xmlns:a16="http://schemas.microsoft.com/office/drawing/2014/main" id="{9B8B1ADB-1518-A640-8CDE-916553765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77" name="Picture 240">
              <a:extLst>
                <a:ext uri="{FF2B5EF4-FFF2-40B4-BE49-F238E27FC236}">
                  <a16:creationId xmlns:a16="http://schemas.microsoft.com/office/drawing/2014/main" id="{E7C983EA-B42C-FA4D-9CAF-C89A1792C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78" name="Picture 241">
              <a:extLst>
                <a:ext uri="{FF2B5EF4-FFF2-40B4-BE49-F238E27FC236}">
                  <a16:creationId xmlns:a16="http://schemas.microsoft.com/office/drawing/2014/main" id="{33414F3E-7F81-F04C-9E1A-22D10CD90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79" name="Rectangle 242">
              <a:extLst>
                <a:ext uri="{FF2B5EF4-FFF2-40B4-BE49-F238E27FC236}">
                  <a16:creationId xmlns:a16="http://schemas.microsoft.com/office/drawing/2014/main" id="{7AA915F2-76D8-3240-B40B-600EA1BC2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80" name="Picture 243">
              <a:extLst>
                <a:ext uri="{FF2B5EF4-FFF2-40B4-BE49-F238E27FC236}">
                  <a16:creationId xmlns:a16="http://schemas.microsoft.com/office/drawing/2014/main" id="{56E28D15-84F0-FD41-A1FC-FEFA13942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81" name="Picture 244">
              <a:extLst>
                <a:ext uri="{FF2B5EF4-FFF2-40B4-BE49-F238E27FC236}">
                  <a16:creationId xmlns:a16="http://schemas.microsoft.com/office/drawing/2014/main" id="{519B46C1-C495-EB4E-983C-7E845B3C2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82" name="Rectangle 245">
              <a:extLst>
                <a:ext uri="{FF2B5EF4-FFF2-40B4-BE49-F238E27FC236}">
                  <a16:creationId xmlns:a16="http://schemas.microsoft.com/office/drawing/2014/main" id="{40CC00AB-B31B-5940-802D-252C8DA00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83" name="Picture 246">
              <a:extLst>
                <a:ext uri="{FF2B5EF4-FFF2-40B4-BE49-F238E27FC236}">
                  <a16:creationId xmlns:a16="http://schemas.microsoft.com/office/drawing/2014/main" id="{037AF61A-0534-CB4F-8956-95AD0F2EF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84" name="Picture 247">
              <a:extLst>
                <a:ext uri="{FF2B5EF4-FFF2-40B4-BE49-F238E27FC236}">
                  <a16:creationId xmlns:a16="http://schemas.microsoft.com/office/drawing/2014/main" id="{A27F4260-9A42-E646-BD8B-806FA91FC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85" name="Picture 248">
              <a:extLst>
                <a:ext uri="{FF2B5EF4-FFF2-40B4-BE49-F238E27FC236}">
                  <a16:creationId xmlns:a16="http://schemas.microsoft.com/office/drawing/2014/main" id="{FFB4C8A3-8B03-C147-AA67-00AC810D8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86" name="Rectangle 249">
              <a:extLst>
                <a:ext uri="{FF2B5EF4-FFF2-40B4-BE49-F238E27FC236}">
                  <a16:creationId xmlns:a16="http://schemas.microsoft.com/office/drawing/2014/main" id="{22CBE490-0549-7347-AC16-C597AC592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87" name="Picture 250">
              <a:extLst>
                <a:ext uri="{FF2B5EF4-FFF2-40B4-BE49-F238E27FC236}">
                  <a16:creationId xmlns:a16="http://schemas.microsoft.com/office/drawing/2014/main" id="{0EAB5221-4F0E-4A4B-B49C-325AFA656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88" name="Picture 251">
              <a:extLst>
                <a:ext uri="{FF2B5EF4-FFF2-40B4-BE49-F238E27FC236}">
                  <a16:creationId xmlns:a16="http://schemas.microsoft.com/office/drawing/2014/main" id="{14355FBE-D163-DB47-B6F4-555C61FC3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89" name="Picture 252">
              <a:extLst>
                <a:ext uri="{FF2B5EF4-FFF2-40B4-BE49-F238E27FC236}">
                  <a16:creationId xmlns:a16="http://schemas.microsoft.com/office/drawing/2014/main" id="{25611E49-B052-0442-A030-BE478657B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90" name="Rectangle 253">
              <a:extLst>
                <a:ext uri="{FF2B5EF4-FFF2-40B4-BE49-F238E27FC236}">
                  <a16:creationId xmlns:a16="http://schemas.microsoft.com/office/drawing/2014/main" id="{F2436259-1F96-9546-8F6B-1FCD34065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91" name="Picture 254">
              <a:extLst>
                <a:ext uri="{FF2B5EF4-FFF2-40B4-BE49-F238E27FC236}">
                  <a16:creationId xmlns:a16="http://schemas.microsoft.com/office/drawing/2014/main" id="{F290409F-D589-584E-BA40-152B8EA86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92" name="Picture 255">
              <a:extLst>
                <a:ext uri="{FF2B5EF4-FFF2-40B4-BE49-F238E27FC236}">
                  <a16:creationId xmlns:a16="http://schemas.microsoft.com/office/drawing/2014/main" id="{4ADE40BC-0F16-5744-A137-FA42893DD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93" name="Picture 256">
              <a:extLst>
                <a:ext uri="{FF2B5EF4-FFF2-40B4-BE49-F238E27FC236}">
                  <a16:creationId xmlns:a16="http://schemas.microsoft.com/office/drawing/2014/main" id="{2E0EFD02-76C8-8049-B215-43F05E523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94" name="Picture 257">
              <a:extLst>
                <a:ext uri="{FF2B5EF4-FFF2-40B4-BE49-F238E27FC236}">
                  <a16:creationId xmlns:a16="http://schemas.microsoft.com/office/drawing/2014/main" id="{AE9767CF-9313-DC43-A805-3D3EEFBAE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95" name="Picture 258">
              <a:extLst>
                <a:ext uri="{FF2B5EF4-FFF2-40B4-BE49-F238E27FC236}">
                  <a16:creationId xmlns:a16="http://schemas.microsoft.com/office/drawing/2014/main" id="{7E0777F2-66CC-0246-BC5A-39A8952DC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96" name="Picture 259">
              <a:extLst>
                <a:ext uri="{FF2B5EF4-FFF2-40B4-BE49-F238E27FC236}">
                  <a16:creationId xmlns:a16="http://schemas.microsoft.com/office/drawing/2014/main" id="{EFB86545-0AC7-584A-AE6C-BF6052A20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97" name="Rectangle 260">
              <a:extLst>
                <a:ext uri="{FF2B5EF4-FFF2-40B4-BE49-F238E27FC236}">
                  <a16:creationId xmlns:a16="http://schemas.microsoft.com/office/drawing/2014/main" id="{AEF1B720-EB1E-EC47-952F-3501941EA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98" name="Picture 261">
              <a:extLst>
                <a:ext uri="{FF2B5EF4-FFF2-40B4-BE49-F238E27FC236}">
                  <a16:creationId xmlns:a16="http://schemas.microsoft.com/office/drawing/2014/main" id="{53CA5285-C2EE-5641-9F05-21C9899C1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99" name="Picture 262">
              <a:extLst>
                <a:ext uri="{FF2B5EF4-FFF2-40B4-BE49-F238E27FC236}">
                  <a16:creationId xmlns:a16="http://schemas.microsoft.com/office/drawing/2014/main" id="{C753377C-688D-744E-A787-6376FBDB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0" name="Picture 263">
              <a:extLst>
                <a:ext uri="{FF2B5EF4-FFF2-40B4-BE49-F238E27FC236}">
                  <a16:creationId xmlns:a16="http://schemas.microsoft.com/office/drawing/2014/main" id="{F22799D7-4562-6649-B827-A2B58B9BD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01" name="Rectangle 264">
              <a:extLst>
                <a:ext uri="{FF2B5EF4-FFF2-40B4-BE49-F238E27FC236}">
                  <a16:creationId xmlns:a16="http://schemas.microsoft.com/office/drawing/2014/main" id="{ABBD452A-E0A4-AE47-AD89-37CB05F4A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802" name="Rectangle 265">
              <a:extLst>
                <a:ext uri="{FF2B5EF4-FFF2-40B4-BE49-F238E27FC236}">
                  <a16:creationId xmlns:a16="http://schemas.microsoft.com/office/drawing/2014/main" id="{50620EA6-312D-8647-8F02-66DF19407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803" name="Picture 266">
              <a:extLst>
                <a:ext uri="{FF2B5EF4-FFF2-40B4-BE49-F238E27FC236}">
                  <a16:creationId xmlns:a16="http://schemas.microsoft.com/office/drawing/2014/main" id="{38AE905B-3D7E-A546-9E23-0CF51A33E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4" name="Picture 267">
              <a:extLst>
                <a:ext uri="{FF2B5EF4-FFF2-40B4-BE49-F238E27FC236}">
                  <a16:creationId xmlns:a16="http://schemas.microsoft.com/office/drawing/2014/main" id="{68E3853C-F9CF-F644-BB05-4362763C8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5" name="Picture 268">
              <a:extLst>
                <a:ext uri="{FF2B5EF4-FFF2-40B4-BE49-F238E27FC236}">
                  <a16:creationId xmlns:a16="http://schemas.microsoft.com/office/drawing/2014/main" id="{65105B6B-C990-4449-AA91-5D1D7D5D4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6" name="Picture 269">
              <a:extLst>
                <a:ext uri="{FF2B5EF4-FFF2-40B4-BE49-F238E27FC236}">
                  <a16:creationId xmlns:a16="http://schemas.microsoft.com/office/drawing/2014/main" id="{A20F3E8E-670D-1747-BFB3-9E8B956FB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7" name="Picture 270">
              <a:extLst>
                <a:ext uri="{FF2B5EF4-FFF2-40B4-BE49-F238E27FC236}">
                  <a16:creationId xmlns:a16="http://schemas.microsoft.com/office/drawing/2014/main" id="{260C7614-654A-094D-85E2-E81E92809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8" name="Picture 271">
              <a:extLst>
                <a:ext uri="{FF2B5EF4-FFF2-40B4-BE49-F238E27FC236}">
                  <a16:creationId xmlns:a16="http://schemas.microsoft.com/office/drawing/2014/main" id="{EBDAD01F-09B2-E440-88F5-B6EC3C72D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9" name="Picture 272">
              <a:extLst>
                <a:ext uri="{FF2B5EF4-FFF2-40B4-BE49-F238E27FC236}">
                  <a16:creationId xmlns:a16="http://schemas.microsoft.com/office/drawing/2014/main" id="{EDC69FD2-43F3-A74E-B5C9-58A34F4D2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10" name="Picture 273">
              <a:extLst>
                <a:ext uri="{FF2B5EF4-FFF2-40B4-BE49-F238E27FC236}">
                  <a16:creationId xmlns:a16="http://schemas.microsoft.com/office/drawing/2014/main" id="{58CC3633-64E8-A34B-804D-D643410BE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11" name="Picture 274">
              <a:extLst>
                <a:ext uri="{FF2B5EF4-FFF2-40B4-BE49-F238E27FC236}">
                  <a16:creationId xmlns:a16="http://schemas.microsoft.com/office/drawing/2014/main" id="{EFC43DC2-A5F7-C643-9515-BB6F6A8A9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12" name="Rectangle 275">
              <a:extLst>
                <a:ext uri="{FF2B5EF4-FFF2-40B4-BE49-F238E27FC236}">
                  <a16:creationId xmlns:a16="http://schemas.microsoft.com/office/drawing/2014/main" id="{FAB700F4-1C02-3D4D-9176-2DC9217AC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813" name="Picture 276">
              <a:extLst>
                <a:ext uri="{FF2B5EF4-FFF2-40B4-BE49-F238E27FC236}">
                  <a16:creationId xmlns:a16="http://schemas.microsoft.com/office/drawing/2014/main" id="{E39C6524-A5EE-AC4A-ABA3-62D1D091F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14" name="Picture 277">
              <a:extLst>
                <a:ext uri="{FF2B5EF4-FFF2-40B4-BE49-F238E27FC236}">
                  <a16:creationId xmlns:a16="http://schemas.microsoft.com/office/drawing/2014/main" id="{0CC1A40A-2164-0343-8A21-20EC9F129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15" name="Picture 278">
              <a:extLst>
                <a:ext uri="{FF2B5EF4-FFF2-40B4-BE49-F238E27FC236}">
                  <a16:creationId xmlns:a16="http://schemas.microsoft.com/office/drawing/2014/main" id="{A44BEFAA-C484-184E-8B2F-E92C638E5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16" name="Rectangle 279">
              <a:extLst>
                <a:ext uri="{FF2B5EF4-FFF2-40B4-BE49-F238E27FC236}">
                  <a16:creationId xmlns:a16="http://schemas.microsoft.com/office/drawing/2014/main" id="{F17834B2-C360-F748-8C7B-E268CCDDA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817" name="Picture 280">
              <a:extLst>
                <a:ext uri="{FF2B5EF4-FFF2-40B4-BE49-F238E27FC236}">
                  <a16:creationId xmlns:a16="http://schemas.microsoft.com/office/drawing/2014/main" id="{8140EA72-6301-2846-913C-42FFD2A60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18" name="Picture 281">
              <a:extLst>
                <a:ext uri="{FF2B5EF4-FFF2-40B4-BE49-F238E27FC236}">
                  <a16:creationId xmlns:a16="http://schemas.microsoft.com/office/drawing/2014/main" id="{DE077A14-C811-454C-9E85-5F1FB1BDC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19" name="Picture 282">
              <a:extLst>
                <a:ext uri="{FF2B5EF4-FFF2-40B4-BE49-F238E27FC236}">
                  <a16:creationId xmlns:a16="http://schemas.microsoft.com/office/drawing/2014/main" id="{0C1901CD-2976-464A-9217-3451DA559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20" name="Rectangle 283">
              <a:extLst>
                <a:ext uri="{FF2B5EF4-FFF2-40B4-BE49-F238E27FC236}">
                  <a16:creationId xmlns:a16="http://schemas.microsoft.com/office/drawing/2014/main" id="{B456D7CA-B85D-3B42-8507-E33DFF74B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821" name="Picture 284">
              <a:extLst>
                <a:ext uri="{FF2B5EF4-FFF2-40B4-BE49-F238E27FC236}">
                  <a16:creationId xmlns:a16="http://schemas.microsoft.com/office/drawing/2014/main" id="{11AA5153-86BF-7943-8452-62C9354C2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22" name="Picture 285">
              <a:extLst>
                <a:ext uri="{FF2B5EF4-FFF2-40B4-BE49-F238E27FC236}">
                  <a16:creationId xmlns:a16="http://schemas.microsoft.com/office/drawing/2014/main" id="{5A30B0F5-2CF0-D443-8B3E-90479A624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23" name="Picture 286">
              <a:extLst>
                <a:ext uri="{FF2B5EF4-FFF2-40B4-BE49-F238E27FC236}">
                  <a16:creationId xmlns:a16="http://schemas.microsoft.com/office/drawing/2014/main" id="{2DA83D6B-4A47-864D-9B92-8E1AF5BBF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24" name="Rectangle 287">
              <a:extLst>
                <a:ext uri="{FF2B5EF4-FFF2-40B4-BE49-F238E27FC236}">
                  <a16:creationId xmlns:a16="http://schemas.microsoft.com/office/drawing/2014/main" id="{168ACC57-C5D3-304E-A950-4B2FCF060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825" name="Picture 288">
              <a:extLst>
                <a:ext uri="{FF2B5EF4-FFF2-40B4-BE49-F238E27FC236}">
                  <a16:creationId xmlns:a16="http://schemas.microsoft.com/office/drawing/2014/main" id="{D303B002-2672-844F-A73A-9D346DC4C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26" name="Picture 289">
              <a:extLst>
                <a:ext uri="{FF2B5EF4-FFF2-40B4-BE49-F238E27FC236}">
                  <a16:creationId xmlns:a16="http://schemas.microsoft.com/office/drawing/2014/main" id="{93D102B4-52A0-1C45-A051-AF4549B94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27" name="Rectangle 290">
              <a:extLst>
                <a:ext uri="{FF2B5EF4-FFF2-40B4-BE49-F238E27FC236}">
                  <a16:creationId xmlns:a16="http://schemas.microsoft.com/office/drawing/2014/main" id="{4AD25B52-8FA2-D248-B814-CE51585F7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65539" name="TextBox 125">
            <a:extLst>
              <a:ext uri="{FF2B5EF4-FFF2-40B4-BE49-F238E27FC236}">
                <a16:creationId xmlns:a16="http://schemas.microsoft.com/office/drawing/2014/main" id="{0C2C59F1-B59C-A748-99E7-0B07EC263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2.22 from the textbook ]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B8BF83D7-42A7-1A43-93F7-F4448F4AD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66562" name="Group 291">
            <a:extLst>
              <a:ext uri="{FF2B5EF4-FFF2-40B4-BE49-F238E27FC236}">
                <a16:creationId xmlns:a16="http://schemas.microsoft.com/office/drawing/2014/main" id="{D6850C15-9DF5-7841-BDC9-3951084548A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66570" name="Rectangle 3">
              <a:extLst>
                <a:ext uri="{FF2B5EF4-FFF2-40B4-BE49-F238E27FC236}">
                  <a16:creationId xmlns:a16="http://schemas.microsoft.com/office/drawing/2014/main" id="{AA0870DE-DFAF-7843-81C4-A8AE82546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71" name="Picture 4">
              <a:extLst>
                <a:ext uri="{FF2B5EF4-FFF2-40B4-BE49-F238E27FC236}">
                  <a16:creationId xmlns:a16="http://schemas.microsoft.com/office/drawing/2014/main" id="{8D899521-298E-F04E-99EC-17BA33E3C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2" name="Picture 5">
              <a:extLst>
                <a:ext uri="{FF2B5EF4-FFF2-40B4-BE49-F238E27FC236}">
                  <a16:creationId xmlns:a16="http://schemas.microsoft.com/office/drawing/2014/main" id="{C973DF2E-E750-C347-B30A-F0D400661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3" name="Picture 6">
              <a:extLst>
                <a:ext uri="{FF2B5EF4-FFF2-40B4-BE49-F238E27FC236}">
                  <a16:creationId xmlns:a16="http://schemas.microsoft.com/office/drawing/2014/main" id="{A5E3AB82-E148-FC47-AF1A-2159E5BB7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4" name="Rectangle 7">
              <a:extLst>
                <a:ext uri="{FF2B5EF4-FFF2-40B4-BE49-F238E27FC236}">
                  <a16:creationId xmlns:a16="http://schemas.microsoft.com/office/drawing/2014/main" id="{C56A9893-CBE9-9149-9A6C-84117B04B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75" name="Rectangle 8">
              <a:extLst>
                <a:ext uri="{FF2B5EF4-FFF2-40B4-BE49-F238E27FC236}">
                  <a16:creationId xmlns:a16="http://schemas.microsoft.com/office/drawing/2014/main" id="{7FE65D1C-66B6-C649-873D-91E50E132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76" name="Rectangle 9">
              <a:extLst>
                <a:ext uri="{FF2B5EF4-FFF2-40B4-BE49-F238E27FC236}">
                  <a16:creationId xmlns:a16="http://schemas.microsoft.com/office/drawing/2014/main" id="{0E730F23-933B-5943-B158-3A1028081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77" name="Rectangle 10">
              <a:extLst>
                <a:ext uri="{FF2B5EF4-FFF2-40B4-BE49-F238E27FC236}">
                  <a16:creationId xmlns:a16="http://schemas.microsoft.com/office/drawing/2014/main" id="{B84CC928-18F1-4548-92F1-993F84C5C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78" name="Picture 11">
              <a:extLst>
                <a:ext uri="{FF2B5EF4-FFF2-40B4-BE49-F238E27FC236}">
                  <a16:creationId xmlns:a16="http://schemas.microsoft.com/office/drawing/2014/main" id="{2EC8C2A0-6909-E74E-A18C-E41EC03E8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9" name="Picture 12">
              <a:extLst>
                <a:ext uri="{FF2B5EF4-FFF2-40B4-BE49-F238E27FC236}">
                  <a16:creationId xmlns:a16="http://schemas.microsoft.com/office/drawing/2014/main" id="{93066AD9-7663-D644-B1DF-9EDABF8FF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0" name="Picture 13">
              <a:extLst>
                <a:ext uri="{FF2B5EF4-FFF2-40B4-BE49-F238E27FC236}">
                  <a16:creationId xmlns:a16="http://schemas.microsoft.com/office/drawing/2014/main" id="{3CE183EE-0702-2449-80EA-62890E4C8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1" name="Picture 14">
              <a:extLst>
                <a:ext uri="{FF2B5EF4-FFF2-40B4-BE49-F238E27FC236}">
                  <a16:creationId xmlns:a16="http://schemas.microsoft.com/office/drawing/2014/main" id="{01A5C51B-2C73-A944-93EC-47883436A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2" name="Picture 15">
              <a:extLst>
                <a:ext uri="{FF2B5EF4-FFF2-40B4-BE49-F238E27FC236}">
                  <a16:creationId xmlns:a16="http://schemas.microsoft.com/office/drawing/2014/main" id="{8BC94165-9660-F04E-9793-93274C7A5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3" name="Picture 16">
              <a:extLst>
                <a:ext uri="{FF2B5EF4-FFF2-40B4-BE49-F238E27FC236}">
                  <a16:creationId xmlns:a16="http://schemas.microsoft.com/office/drawing/2014/main" id="{5D90B983-528B-4D43-8B50-F43912BC7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4" name="Rectangle 17">
              <a:extLst>
                <a:ext uri="{FF2B5EF4-FFF2-40B4-BE49-F238E27FC236}">
                  <a16:creationId xmlns:a16="http://schemas.microsoft.com/office/drawing/2014/main" id="{2331293F-1725-444B-873C-B009467D9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85" name="Picture 18">
              <a:extLst>
                <a:ext uri="{FF2B5EF4-FFF2-40B4-BE49-F238E27FC236}">
                  <a16:creationId xmlns:a16="http://schemas.microsoft.com/office/drawing/2014/main" id="{D7B4B9E1-8897-9D45-B5F6-242F9F0DB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6" name="Picture 19">
              <a:extLst>
                <a:ext uri="{FF2B5EF4-FFF2-40B4-BE49-F238E27FC236}">
                  <a16:creationId xmlns:a16="http://schemas.microsoft.com/office/drawing/2014/main" id="{6AD626FE-85D2-B844-A211-E5432393C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7" name="Picture 20">
              <a:extLst>
                <a:ext uri="{FF2B5EF4-FFF2-40B4-BE49-F238E27FC236}">
                  <a16:creationId xmlns:a16="http://schemas.microsoft.com/office/drawing/2014/main" id="{712F8B2F-0297-754E-BB9F-FA774C43C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8" name="Picture 21">
              <a:extLst>
                <a:ext uri="{FF2B5EF4-FFF2-40B4-BE49-F238E27FC236}">
                  <a16:creationId xmlns:a16="http://schemas.microsoft.com/office/drawing/2014/main" id="{37E0946B-C592-994C-A81A-F8C895CF2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9" name="Picture 22">
              <a:extLst>
                <a:ext uri="{FF2B5EF4-FFF2-40B4-BE49-F238E27FC236}">
                  <a16:creationId xmlns:a16="http://schemas.microsoft.com/office/drawing/2014/main" id="{F2D0461B-202E-DD4B-B1E9-A4F15CE35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0" name="Picture 23">
              <a:extLst>
                <a:ext uri="{FF2B5EF4-FFF2-40B4-BE49-F238E27FC236}">
                  <a16:creationId xmlns:a16="http://schemas.microsoft.com/office/drawing/2014/main" id="{3C64930C-E570-4340-AA39-153B40245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91" name="Rectangle 24">
              <a:extLst>
                <a:ext uri="{FF2B5EF4-FFF2-40B4-BE49-F238E27FC236}">
                  <a16:creationId xmlns:a16="http://schemas.microsoft.com/office/drawing/2014/main" id="{DE2052E3-41DB-2F46-858D-452BB9D03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92" name="Rectangle 25">
              <a:extLst>
                <a:ext uri="{FF2B5EF4-FFF2-40B4-BE49-F238E27FC236}">
                  <a16:creationId xmlns:a16="http://schemas.microsoft.com/office/drawing/2014/main" id="{DC8C1A75-399E-0D4C-9EEA-5D765CA27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93" name="Picture 26">
              <a:extLst>
                <a:ext uri="{FF2B5EF4-FFF2-40B4-BE49-F238E27FC236}">
                  <a16:creationId xmlns:a16="http://schemas.microsoft.com/office/drawing/2014/main" id="{B85D8604-3711-3940-B86B-4FA19F18F5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4" name="Picture 27">
              <a:extLst>
                <a:ext uri="{FF2B5EF4-FFF2-40B4-BE49-F238E27FC236}">
                  <a16:creationId xmlns:a16="http://schemas.microsoft.com/office/drawing/2014/main" id="{0F0F4DE4-9E04-8643-9EB1-7A52FCB13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5" name="Picture 28">
              <a:extLst>
                <a:ext uri="{FF2B5EF4-FFF2-40B4-BE49-F238E27FC236}">
                  <a16:creationId xmlns:a16="http://schemas.microsoft.com/office/drawing/2014/main" id="{2AA3EB3C-99ED-AF44-A93E-904C7A791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6" name="Picture 29">
              <a:extLst>
                <a:ext uri="{FF2B5EF4-FFF2-40B4-BE49-F238E27FC236}">
                  <a16:creationId xmlns:a16="http://schemas.microsoft.com/office/drawing/2014/main" id="{B0635130-8F77-5A4C-BD8B-C2F8E33B3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7" name="Picture 30">
              <a:extLst>
                <a:ext uri="{FF2B5EF4-FFF2-40B4-BE49-F238E27FC236}">
                  <a16:creationId xmlns:a16="http://schemas.microsoft.com/office/drawing/2014/main" id="{8CFD7FE7-DAE0-164F-B600-CAEF2FF27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8" name="Picture 31">
              <a:extLst>
                <a:ext uri="{FF2B5EF4-FFF2-40B4-BE49-F238E27FC236}">
                  <a16:creationId xmlns:a16="http://schemas.microsoft.com/office/drawing/2014/main" id="{442233FA-0DC6-F940-BAF8-5657D1A86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9" name="Picture 32">
              <a:extLst>
                <a:ext uri="{FF2B5EF4-FFF2-40B4-BE49-F238E27FC236}">
                  <a16:creationId xmlns:a16="http://schemas.microsoft.com/office/drawing/2014/main" id="{C1F661EA-700C-1944-9F09-30E003C8B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00" name="Rectangle 33">
              <a:extLst>
                <a:ext uri="{FF2B5EF4-FFF2-40B4-BE49-F238E27FC236}">
                  <a16:creationId xmlns:a16="http://schemas.microsoft.com/office/drawing/2014/main" id="{59C48F81-0F24-2A4C-97F6-C32A23769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01" name="Picture 34">
              <a:extLst>
                <a:ext uri="{FF2B5EF4-FFF2-40B4-BE49-F238E27FC236}">
                  <a16:creationId xmlns:a16="http://schemas.microsoft.com/office/drawing/2014/main" id="{443A523E-2C69-2B46-AE49-7FB9C5AC9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2" name="Picture 35">
              <a:extLst>
                <a:ext uri="{FF2B5EF4-FFF2-40B4-BE49-F238E27FC236}">
                  <a16:creationId xmlns:a16="http://schemas.microsoft.com/office/drawing/2014/main" id="{B4217D93-431B-854E-9E18-F13AA2345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3" name="Picture 36">
              <a:extLst>
                <a:ext uri="{FF2B5EF4-FFF2-40B4-BE49-F238E27FC236}">
                  <a16:creationId xmlns:a16="http://schemas.microsoft.com/office/drawing/2014/main" id="{7FFB299F-C814-B94D-9BF5-BEFB97826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4" name="Picture 37">
              <a:extLst>
                <a:ext uri="{FF2B5EF4-FFF2-40B4-BE49-F238E27FC236}">
                  <a16:creationId xmlns:a16="http://schemas.microsoft.com/office/drawing/2014/main" id="{012836F8-D7FE-1449-8E5B-6A260BE86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5" name="Picture 38">
              <a:extLst>
                <a:ext uri="{FF2B5EF4-FFF2-40B4-BE49-F238E27FC236}">
                  <a16:creationId xmlns:a16="http://schemas.microsoft.com/office/drawing/2014/main" id="{72027D47-43B1-8E4D-B5E0-941EF79BB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6" name="Picture 39">
              <a:extLst>
                <a:ext uri="{FF2B5EF4-FFF2-40B4-BE49-F238E27FC236}">
                  <a16:creationId xmlns:a16="http://schemas.microsoft.com/office/drawing/2014/main" id="{7CEECF92-38BA-8848-8630-7D1FC945A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7" name="Picture 40">
              <a:extLst>
                <a:ext uri="{FF2B5EF4-FFF2-40B4-BE49-F238E27FC236}">
                  <a16:creationId xmlns:a16="http://schemas.microsoft.com/office/drawing/2014/main" id="{6E6A5B88-26DB-8F4F-A636-6ADA05D30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08" name="Rectangle 41">
              <a:extLst>
                <a:ext uri="{FF2B5EF4-FFF2-40B4-BE49-F238E27FC236}">
                  <a16:creationId xmlns:a16="http://schemas.microsoft.com/office/drawing/2014/main" id="{3F0F8802-DAF5-C44C-85FC-7EA887FB7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09" name="Picture 42">
              <a:extLst>
                <a:ext uri="{FF2B5EF4-FFF2-40B4-BE49-F238E27FC236}">
                  <a16:creationId xmlns:a16="http://schemas.microsoft.com/office/drawing/2014/main" id="{4EBC5C5B-474D-6843-9A46-A911C3E9A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0" name="Rectangle 43">
              <a:extLst>
                <a:ext uri="{FF2B5EF4-FFF2-40B4-BE49-F238E27FC236}">
                  <a16:creationId xmlns:a16="http://schemas.microsoft.com/office/drawing/2014/main" id="{A693E7A7-60E4-C44E-911E-309D41415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11" name="Picture 44">
              <a:extLst>
                <a:ext uri="{FF2B5EF4-FFF2-40B4-BE49-F238E27FC236}">
                  <a16:creationId xmlns:a16="http://schemas.microsoft.com/office/drawing/2014/main" id="{D92ACB15-6E7B-3D4E-A5C3-5D41377C6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2" name="Picture 45">
              <a:extLst>
                <a:ext uri="{FF2B5EF4-FFF2-40B4-BE49-F238E27FC236}">
                  <a16:creationId xmlns:a16="http://schemas.microsoft.com/office/drawing/2014/main" id="{209321B0-5036-7943-8FE5-A52731E86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3" name="Picture 46">
              <a:extLst>
                <a:ext uri="{FF2B5EF4-FFF2-40B4-BE49-F238E27FC236}">
                  <a16:creationId xmlns:a16="http://schemas.microsoft.com/office/drawing/2014/main" id="{5BEF0C05-BDE9-8C47-95DC-D2C861F2D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4" name="Rectangle 47">
              <a:extLst>
                <a:ext uri="{FF2B5EF4-FFF2-40B4-BE49-F238E27FC236}">
                  <a16:creationId xmlns:a16="http://schemas.microsoft.com/office/drawing/2014/main" id="{82020919-E96E-F44D-8A83-B606CDDF4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615" name="Rectangle 48">
              <a:extLst>
                <a:ext uri="{FF2B5EF4-FFF2-40B4-BE49-F238E27FC236}">
                  <a16:creationId xmlns:a16="http://schemas.microsoft.com/office/drawing/2014/main" id="{8694110D-26F4-0248-A1D4-BAF910AE5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16" name="Picture 49">
              <a:extLst>
                <a:ext uri="{FF2B5EF4-FFF2-40B4-BE49-F238E27FC236}">
                  <a16:creationId xmlns:a16="http://schemas.microsoft.com/office/drawing/2014/main" id="{26357C1B-CE18-DD41-AAA6-0845A2C6C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7" name="Picture 50">
              <a:extLst>
                <a:ext uri="{FF2B5EF4-FFF2-40B4-BE49-F238E27FC236}">
                  <a16:creationId xmlns:a16="http://schemas.microsoft.com/office/drawing/2014/main" id="{1E03F113-1C8A-E34C-80D9-751B80AF7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8" name="Picture 51">
              <a:extLst>
                <a:ext uri="{FF2B5EF4-FFF2-40B4-BE49-F238E27FC236}">
                  <a16:creationId xmlns:a16="http://schemas.microsoft.com/office/drawing/2014/main" id="{10253924-113A-F946-ABF1-538BB0B7B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9" name="Rectangle 52">
              <a:extLst>
                <a:ext uri="{FF2B5EF4-FFF2-40B4-BE49-F238E27FC236}">
                  <a16:creationId xmlns:a16="http://schemas.microsoft.com/office/drawing/2014/main" id="{AE4E7D6F-89EC-F945-8B07-FB977306D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20" name="Picture 53">
              <a:extLst>
                <a:ext uri="{FF2B5EF4-FFF2-40B4-BE49-F238E27FC236}">
                  <a16:creationId xmlns:a16="http://schemas.microsoft.com/office/drawing/2014/main" id="{781DC1E4-4090-964F-A7CE-1C1366096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1" name="Picture 54">
              <a:extLst>
                <a:ext uri="{FF2B5EF4-FFF2-40B4-BE49-F238E27FC236}">
                  <a16:creationId xmlns:a16="http://schemas.microsoft.com/office/drawing/2014/main" id="{E99311C5-D91C-4D4E-A808-7958ECDA6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22" name="Rectangle 55">
              <a:extLst>
                <a:ext uri="{FF2B5EF4-FFF2-40B4-BE49-F238E27FC236}">
                  <a16:creationId xmlns:a16="http://schemas.microsoft.com/office/drawing/2014/main" id="{E97AA8FD-05B8-8942-BD02-DFA73972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23" name="Picture 56">
              <a:extLst>
                <a:ext uri="{FF2B5EF4-FFF2-40B4-BE49-F238E27FC236}">
                  <a16:creationId xmlns:a16="http://schemas.microsoft.com/office/drawing/2014/main" id="{9DB6496F-3A1E-AA45-B0E7-BA48B7DE6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4" name="Picture 57">
              <a:extLst>
                <a:ext uri="{FF2B5EF4-FFF2-40B4-BE49-F238E27FC236}">
                  <a16:creationId xmlns:a16="http://schemas.microsoft.com/office/drawing/2014/main" id="{F9585A0A-28D7-8E4F-9B9D-8772CCB13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25" name="Rectangle 58">
              <a:extLst>
                <a:ext uri="{FF2B5EF4-FFF2-40B4-BE49-F238E27FC236}">
                  <a16:creationId xmlns:a16="http://schemas.microsoft.com/office/drawing/2014/main" id="{61D5FEC1-1690-4C43-BAE6-FA060EF99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26" name="Picture 59">
              <a:extLst>
                <a:ext uri="{FF2B5EF4-FFF2-40B4-BE49-F238E27FC236}">
                  <a16:creationId xmlns:a16="http://schemas.microsoft.com/office/drawing/2014/main" id="{DBD8309D-7247-474C-B132-FAC76F71F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7" name="Picture 60">
              <a:extLst>
                <a:ext uri="{FF2B5EF4-FFF2-40B4-BE49-F238E27FC236}">
                  <a16:creationId xmlns:a16="http://schemas.microsoft.com/office/drawing/2014/main" id="{15284379-9A28-1341-ACF2-F5D9FFBEA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28" name="Rectangle 61">
              <a:extLst>
                <a:ext uri="{FF2B5EF4-FFF2-40B4-BE49-F238E27FC236}">
                  <a16:creationId xmlns:a16="http://schemas.microsoft.com/office/drawing/2014/main" id="{92214D5C-8F84-3545-9A30-3D94EDEF9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29" name="Picture 62">
              <a:extLst>
                <a:ext uri="{FF2B5EF4-FFF2-40B4-BE49-F238E27FC236}">
                  <a16:creationId xmlns:a16="http://schemas.microsoft.com/office/drawing/2014/main" id="{C3B9E80A-3699-AD45-B0FD-B42ABFC60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0" name="Picture 63">
              <a:extLst>
                <a:ext uri="{FF2B5EF4-FFF2-40B4-BE49-F238E27FC236}">
                  <a16:creationId xmlns:a16="http://schemas.microsoft.com/office/drawing/2014/main" id="{1D58B5D7-8896-2143-8F3C-B26E64105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1" name="Picture 64">
              <a:extLst>
                <a:ext uri="{FF2B5EF4-FFF2-40B4-BE49-F238E27FC236}">
                  <a16:creationId xmlns:a16="http://schemas.microsoft.com/office/drawing/2014/main" id="{AAB17FBA-7816-FA47-8BB6-C0891BC2E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2" name="Picture 65">
              <a:extLst>
                <a:ext uri="{FF2B5EF4-FFF2-40B4-BE49-F238E27FC236}">
                  <a16:creationId xmlns:a16="http://schemas.microsoft.com/office/drawing/2014/main" id="{A9A12CC6-728D-2048-8635-E5A17C0A9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3" name="Picture 66">
              <a:extLst>
                <a:ext uri="{FF2B5EF4-FFF2-40B4-BE49-F238E27FC236}">
                  <a16:creationId xmlns:a16="http://schemas.microsoft.com/office/drawing/2014/main" id="{AFEB1611-0607-1E48-B9A8-DEAD8C373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4" name="Picture 67">
              <a:extLst>
                <a:ext uri="{FF2B5EF4-FFF2-40B4-BE49-F238E27FC236}">
                  <a16:creationId xmlns:a16="http://schemas.microsoft.com/office/drawing/2014/main" id="{D7B12601-97E6-A24B-8CFD-0B5A35E08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5" name="Picture 68">
              <a:extLst>
                <a:ext uri="{FF2B5EF4-FFF2-40B4-BE49-F238E27FC236}">
                  <a16:creationId xmlns:a16="http://schemas.microsoft.com/office/drawing/2014/main" id="{4D33A886-EBC4-744D-8650-26E8FD36D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6" name="Picture 69">
              <a:extLst>
                <a:ext uri="{FF2B5EF4-FFF2-40B4-BE49-F238E27FC236}">
                  <a16:creationId xmlns:a16="http://schemas.microsoft.com/office/drawing/2014/main" id="{28B43F99-161B-FE40-8BC9-589F94D9F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7" name="Picture 70">
              <a:extLst>
                <a:ext uri="{FF2B5EF4-FFF2-40B4-BE49-F238E27FC236}">
                  <a16:creationId xmlns:a16="http://schemas.microsoft.com/office/drawing/2014/main" id="{8B21A30A-2764-3347-B3EA-E0A6D2536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8" name="Picture 71">
              <a:extLst>
                <a:ext uri="{FF2B5EF4-FFF2-40B4-BE49-F238E27FC236}">
                  <a16:creationId xmlns:a16="http://schemas.microsoft.com/office/drawing/2014/main" id="{3E84FAB1-2451-B248-B699-F15BF0128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9" name="Picture 72">
              <a:extLst>
                <a:ext uri="{FF2B5EF4-FFF2-40B4-BE49-F238E27FC236}">
                  <a16:creationId xmlns:a16="http://schemas.microsoft.com/office/drawing/2014/main" id="{4822F962-5528-A54F-A78F-C4CA9AF83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0" name="Picture 73">
              <a:extLst>
                <a:ext uri="{FF2B5EF4-FFF2-40B4-BE49-F238E27FC236}">
                  <a16:creationId xmlns:a16="http://schemas.microsoft.com/office/drawing/2014/main" id="{4339FE28-777C-E842-A7EE-260062D97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41" name="Rectangle 74">
              <a:extLst>
                <a:ext uri="{FF2B5EF4-FFF2-40B4-BE49-F238E27FC236}">
                  <a16:creationId xmlns:a16="http://schemas.microsoft.com/office/drawing/2014/main" id="{1177EC69-87A1-2D4E-884C-465347929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42" name="Picture 75">
              <a:extLst>
                <a:ext uri="{FF2B5EF4-FFF2-40B4-BE49-F238E27FC236}">
                  <a16:creationId xmlns:a16="http://schemas.microsoft.com/office/drawing/2014/main" id="{47714D51-B1F8-6447-8DF0-89517EA35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3" name="Picture 76">
              <a:extLst>
                <a:ext uri="{FF2B5EF4-FFF2-40B4-BE49-F238E27FC236}">
                  <a16:creationId xmlns:a16="http://schemas.microsoft.com/office/drawing/2014/main" id="{6C8F6B5F-887B-0048-9051-642F50E40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4" name="Picture 77">
              <a:extLst>
                <a:ext uri="{FF2B5EF4-FFF2-40B4-BE49-F238E27FC236}">
                  <a16:creationId xmlns:a16="http://schemas.microsoft.com/office/drawing/2014/main" id="{144ABDC2-78AF-6B41-B95A-0C66DF562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45" name="Rectangle 78">
              <a:extLst>
                <a:ext uri="{FF2B5EF4-FFF2-40B4-BE49-F238E27FC236}">
                  <a16:creationId xmlns:a16="http://schemas.microsoft.com/office/drawing/2014/main" id="{F3A6CF65-34A9-1D48-9033-8A014C248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646" name="Rectangle 79">
              <a:extLst>
                <a:ext uri="{FF2B5EF4-FFF2-40B4-BE49-F238E27FC236}">
                  <a16:creationId xmlns:a16="http://schemas.microsoft.com/office/drawing/2014/main" id="{B337EDF6-F219-0B4D-A2C5-D6E662CB1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47" name="Picture 80">
              <a:extLst>
                <a:ext uri="{FF2B5EF4-FFF2-40B4-BE49-F238E27FC236}">
                  <a16:creationId xmlns:a16="http://schemas.microsoft.com/office/drawing/2014/main" id="{785C42ED-9F43-A042-B581-954A3D20A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8" name="Picture 81">
              <a:extLst>
                <a:ext uri="{FF2B5EF4-FFF2-40B4-BE49-F238E27FC236}">
                  <a16:creationId xmlns:a16="http://schemas.microsoft.com/office/drawing/2014/main" id="{03BAE0FE-3B75-564E-BF15-97B55468C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9" name="Picture 82">
              <a:extLst>
                <a:ext uri="{FF2B5EF4-FFF2-40B4-BE49-F238E27FC236}">
                  <a16:creationId xmlns:a16="http://schemas.microsoft.com/office/drawing/2014/main" id="{8C28BD2F-8C1F-DC4F-A825-C5DA4D3A2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50" name="Rectangle 83">
              <a:extLst>
                <a:ext uri="{FF2B5EF4-FFF2-40B4-BE49-F238E27FC236}">
                  <a16:creationId xmlns:a16="http://schemas.microsoft.com/office/drawing/2014/main" id="{368EC554-C9C8-6745-A7CB-0B7BC60EA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51" name="Picture 84">
              <a:extLst>
                <a:ext uri="{FF2B5EF4-FFF2-40B4-BE49-F238E27FC236}">
                  <a16:creationId xmlns:a16="http://schemas.microsoft.com/office/drawing/2014/main" id="{7E32CB2C-120D-0F43-80F6-016CA90D1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2" name="Picture 85">
              <a:extLst>
                <a:ext uri="{FF2B5EF4-FFF2-40B4-BE49-F238E27FC236}">
                  <a16:creationId xmlns:a16="http://schemas.microsoft.com/office/drawing/2014/main" id="{7F90F6FE-4B1A-0F40-9451-3A8F04F6C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53" name="Rectangle 86">
              <a:extLst>
                <a:ext uri="{FF2B5EF4-FFF2-40B4-BE49-F238E27FC236}">
                  <a16:creationId xmlns:a16="http://schemas.microsoft.com/office/drawing/2014/main" id="{373533E3-45AF-5C45-A8CF-DCC41BE1C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54" name="Picture 87">
              <a:extLst>
                <a:ext uri="{FF2B5EF4-FFF2-40B4-BE49-F238E27FC236}">
                  <a16:creationId xmlns:a16="http://schemas.microsoft.com/office/drawing/2014/main" id="{320C2FDF-0829-E540-BC20-4FB048184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5" name="Picture 88">
              <a:extLst>
                <a:ext uri="{FF2B5EF4-FFF2-40B4-BE49-F238E27FC236}">
                  <a16:creationId xmlns:a16="http://schemas.microsoft.com/office/drawing/2014/main" id="{1CD23D10-AE46-4446-BCC4-CA422DE38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6" name="Picture 89">
              <a:extLst>
                <a:ext uri="{FF2B5EF4-FFF2-40B4-BE49-F238E27FC236}">
                  <a16:creationId xmlns:a16="http://schemas.microsoft.com/office/drawing/2014/main" id="{3F078B53-C986-CE4A-8586-19A623965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7" name="Picture 90">
              <a:extLst>
                <a:ext uri="{FF2B5EF4-FFF2-40B4-BE49-F238E27FC236}">
                  <a16:creationId xmlns:a16="http://schemas.microsoft.com/office/drawing/2014/main" id="{5CECC2EE-E7E3-A040-8D0F-B09753D9D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58" name="Rectangle 91">
              <a:extLst>
                <a:ext uri="{FF2B5EF4-FFF2-40B4-BE49-F238E27FC236}">
                  <a16:creationId xmlns:a16="http://schemas.microsoft.com/office/drawing/2014/main" id="{ABF70A10-0D45-A945-B542-E0BB28F99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59" name="Picture 92">
              <a:extLst>
                <a:ext uri="{FF2B5EF4-FFF2-40B4-BE49-F238E27FC236}">
                  <a16:creationId xmlns:a16="http://schemas.microsoft.com/office/drawing/2014/main" id="{65B33E94-4227-C849-9AC6-195496E05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0" name="Picture 93">
              <a:extLst>
                <a:ext uri="{FF2B5EF4-FFF2-40B4-BE49-F238E27FC236}">
                  <a16:creationId xmlns:a16="http://schemas.microsoft.com/office/drawing/2014/main" id="{F44B9C89-8B37-1346-A1C2-1B9C864E2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1" name="Picture 94">
              <a:extLst>
                <a:ext uri="{FF2B5EF4-FFF2-40B4-BE49-F238E27FC236}">
                  <a16:creationId xmlns:a16="http://schemas.microsoft.com/office/drawing/2014/main" id="{D118AD5C-849F-6E47-9928-7F9B02DDB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2" name="Picture 95">
              <a:extLst>
                <a:ext uri="{FF2B5EF4-FFF2-40B4-BE49-F238E27FC236}">
                  <a16:creationId xmlns:a16="http://schemas.microsoft.com/office/drawing/2014/main" id="{84574811-0AEF-3741-98C6-E301EBE33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" name="Picture 96">
              <a:extLst>
                <a:ext uri="{FF2B5EF4-FFF2-40B4-BE49-F238E27FC236}">
                  <a16:creationId xmlns:a16="http://schemas.microsoft.com/office/drawing/2014/main" id="{41FC24EE-B282-1941-9423-0AF2AA26E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4" name="Picture 97">
              <a:extLst>
                <a:ext uri="{FF2B5EF4-FFF2-40B4-BE49-F238E27FC236}">
                  <a16:creationId xmlns:a16="http://schemas.microsoft.com/office/drawing/2014/main" id="{4C3DEDF1-310E-1C42-9D20-4F1FBE76C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5" name="Picture 98">
              <a:extLst>
                <a:ext uri="{FF2B5EF4-FFF2-40B4-BE49-F238E27FC236}">
                  <a16:creationId xmlns:a16="http://schemas.microsoft.com/office/drawing/2014/main" id="{789ED4DC-6516-DF4A-8791-6773B7FC3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6" name="Picture 99">
              <a:extLst>
                <a:ext uri="{FF2B5EF4-FFF2-40B4-BE49-F238E27FC236}">
                  <a16:creationId xmlns:a16="http://schemas.microsoft.com/office/drawing/2014/main" id="{926298E6-94E6-EF48-B540-1919DBF56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7" name="Picture 100">
              <a:extLst>
                <a:ext uri="{FF2B5EF4-FFF2-40B4-BE49-F238E27FC236}">
                  <a16:creationId xmlns:a16="http://schemas.microsoft.com/office/drawing/2014/main" id="{73D5C311-3820-8A40-933E-7EC1D8178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68" name="Rectangle 101">
              <a:extLst>
                <a:ext uri="{FF2B5EF4-FFF2-40B4-BE49-F238E27FC236}">
                  <a16:creationId xmlns:a16="http://schemas.microsoft.com/office/drawing/2014/main" id="{7EFAAC48-06EA-C748-A6B9-A65ED0D7A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69" name="Picture 102">
              <a:extLst>
                <a:ext uri="{FF2B5EF4-FFF2-40B4-BE49-F238E27FC236}">
                  <a16:creationId xmlns:a16="http://schemas.microsoft.com/office/drawing/2014/main" id="{F1AA5E7F-3143-9942-81E3-D9EC77520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0" name="Picture 103">
              <a:extLst>
                <a:ext uri="{FF2B5EF4-FFF2-40B4-BE49-F238E27FC236}">
                  <a16:creationId xmlns:a16="http://schemas.microsoft.com/office/drawing/2014/main" id="{AFA514ED-8930-1C4F-AA09-32BFDE4F2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1" name="Picture 104">
              <a:extLst>
                <a:ext uri="{FF2B5EF4-FFF2-40B4-BE49-F238E27FC236}">
                  <a16:creationId xmlns:a16="http://schemas.microsoft.com/office/drawing/2014/main" id="{22236ABB-105A-9F41-AFFD-77316C1B4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72" name="Rectangle 105">
              <a:extLst>
                <a:ext uri="{FF2B5EF4-FFF2-40B4-BE49-F238E27FC236}">
                  <a16:creationId xmlns:a16="http://schemas.microsoft.com/office/drawing/2014/main" id="{586777A8-ADA2-7C4A-B660-CCD779C59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73" name="Picture 106">
              <a:extLst>
                <a:ext uri="{FF2B5EF4-FFF2-40B4-BE49-F238E27FC236}">
                  <a16:creationId xmlns:a16="http://schemas.microsoft.com/office/drawing/2014/main" id="{A0F2CAE7-6991-7E48-A2D6-B85DF3D0F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4" name="Picture 107">
              <a:extLst>
                <a:ext uri="{FF2B5EF4-FFF2-40B4-BE49-F238E27FC236}">
                  <a16:creationId xmlns:a16="http://schemas.microsoft.com/office/drawing/2014/main" id="{2F5AA765-4582-FD47-B1D1-3810200C9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5" name="Picture 108">
              <a:extLst>
                <a:ext uri="{FF2B5EF4-FFF2-40B4-BE49-F238E27FC236}">
                  <a16:creationId xmlns:a16="http://schemas.microsoft.com/office/drawing/2014/main" id="{1C1C58C3-381D-6A4E-A4E5-F4F2DDA11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76" name="Rectangle 109">
              <a:extLst>
                <a:ext uri="{FF2B5EF4-FFF2-40B4-BE49-F238E27FC236}">
                  <a16:creationId xmlns:a16="http://schemas.microsoft.com/office/drawing/2014/main" id="{33CE681B-87F6-DC47-B361-9B22D0A5D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677" name="Rectangle 110">
              <a:extLst>
                <a:ext uri="{FF2B5EF4-FFF2-40B4-BE49-F238E27FC236}">
                  <a16:creationId xmlns:a16="http://schemas.microsoft.com/office/drawing/2014/main" id="{3EA8323B-2A1A-1842-9891-179963DAD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78" name="Picture 111">
              <a:extLst>
                <a:ext uri="{FF2B5EF4-FFF2-40B4-BE49-F238E27FC236}">
                  <a16:creationId xmlns:a16="http://schemas.microsoft.com/office/drawing/2014/main" id="{41D7A6E6-6B3F-6D46-A0AF-BA76EB2F3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9" name="Picture 112">
              <a:extLst>
                <a:ext uri="{FF2B5EF4-FFF2-40B4-BE49-F238E27FC236}">
                  <a16:creationId xmlns:a16="http://schemas.microsoft.com/office/drawing/2014/main" id="{FDB3D128-EEC3-4243-B2A5-26CE4A561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0" name="Picture 113">
              <a:extLst>
                <a:ext uri="{FF2B5EF4-FFF2-40B4-BE49-F238E27FC236}">
                  <a16:creationId xmlns:a16="http://schemas.microsoft.com/office/drawing/2014/main" id="{C7F62011-B50B-4547-93D2-528675AE6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81" name="Rectangle 114">
              <a:extLst>
                <a:ext uri="{FF2B5EF4-FFF2-40B4-BE49-F238E27FC236}">
                  <a16:creationId xmlns:a16="http://schemas.microsoft.com/office/drawing/2014/main" id="{39E043B0-9F21-8948-92FE-2D610A726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82" name="Picture 115">
              <a:extLst>
                <a:ext uri="{FF2B5EF4-FFF2-40B4-BE49-F238E27FC236}">
                  <a16:creationId xmlns:a16="http://schemas.microsoft.com/office/drawing/2014/main" id="{D2A082DB-5422-EB4B-9FCC-8C0008E28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3" name="Picture 116">
              <a:extLst>
                <a:ext uri="{FF2B5EF4-FFF2-40B4-BE49-F238E27FC236}">
                  <a16:creationId xmlns:a16="http://schemas.microsoft.com/office/drawing/2014/main" id="{344623EA-A68B-F94B-870B-B27F63E9B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4" name="Picture 117">
              <a:extLst>
                <a:ext uri="{FF2B5EF4-FFF2-40B4-BE49-F238E27FC236}">
                  <a16:creationId xmlns:a16="http://schemas.microsoft.com/office/drawing/2014/main" id="{932B15EA-BB1C-A94C-9841-36CA4969D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5" name="Picture 118">
              <a:extLst>
                <a:ext uri="{FF2B5EF4-FFF2-40B4-BE49-F238E27FC236}">
                  <a16:creationId xmlns:a16="http://schemas.microsoft.com/office/drawing/2014/main" id="{E5B2723B-ECBB-BD47-9DE5-682162309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86" name="Rectangle 119">
              <a:extLst>
                <a:ext uri="{FF2B5EF4-FFF2-40B4-BE49-F238E27FC236}">
                  <a16:creationId xmlns:a16="http://schemas.microsoft.com/office/drawing/2014/main" id="{E8BB0C7F-C650-5A49-9E34-4EBD02CE8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87" name="Picture 120">
              <a:extLst>
                <a:ext uri="{FF2B5EF4-FFF2-40B4-BE49-F238E27FC236}">
                  <a16:creationId xmlns:a16="http://schemas.microsoft.com/office/drawing/2014/main" id="{31F76503-D72E-304C-AB3D-674D5CAE3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8" name="Picture 121">
              <a:extLst>
                <a:ext uri="{FF2B5EF4-FFF2-40B4-BE49-F238E27FC236}">
                  <a16:creationId xmlns:a16="http://schemas.microsoft.com/office/drawing/2014/main" id="{CB10353C-99E4-224F-A4FC-EEE8B710C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89" name="Rectangle 122">
              <a:extLst>
                <a:ext uri="{FF2B5EF4-FFF2-40B4-BE49-F238E27FC236}">
                  <a16:creationId xmlns:a16="http://schemas.microsoft.com/office/drawing/2014/main" id="{40FD06D9-539F-E445-8399-2BBDD43A1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90" name="Picture 123">
              <a:extLst>
                <a:ext uri="{FF2B5EF4-FFF2-40B4-BE49-F238E27FC236}">
                  <a16:creationId xmlns:a16="http://schemas.microsoft.com/office/drawing/2014/main" id="{9B58FA98-0B47-354A-8760-D6C03FCCA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1" name="Picture 124">
              <a:extLst>
                <a:ext uri="{FF2B5EF4-FFF2-40B4-BE49-F238E27FC236}">
                  <a16:creationId xmlns:a16="http://schemas.microsoft.com/office/drawing/2014/main" id="{0C001E15-57C2-1849-B4D4-87980F06B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2" name="Picture 125">
              <a:extLst>
                <a:ext uri="{FF2B5EF4-FFF2-40B4-BE49-F238E27FC236}">
                  <a16:creationId xmlns:a16="http://schemas.microsoft.com/office/drawing/2014/main" id="{9AF23A7D-C515-364F-925D-EA568FA1E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3" name="Picture 126">
              <a:extLst>
                <a:ext uri="{FF2B5EF4-FFF2-40B4-BE49-F238E27FC236}">
                  <a16:creationId xmlns:a16="http://schemas.microsoft.com/office/drawing/2014/main" id="{F7CC811D-88C0-9C44-8101-C32ADCDBC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4" name="Picture 127">
              <a:extLst>
                <a:ext uri="{FF2B5EF4-FFF2-40B4-BE49-F238E27FC236}">
                  <a16:creationId xmlns:a16="http://schemas.microsoft.com/office/drawing/2014/main" id="{2E3A8411-760C-C341-B681-AA023FE3F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5" name="Picture 128">
              <a:extLst>
                <a:ext uri="{FF2B5EF4-FFF2-40B4-BE49-F238E27FC236}">
                  <a16:creationId xmlns:a16="http://schemas.microsoft.com/office/drawing/2014/main" id="{B694CC02-56E8-F546-B45E-9526894D5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96" name="Rectangle 129">
              <a:extLst>
                <a:ext uri="{FF2B5EF4-FFF2-40B4-BE49-F238E27FC236}">
                  <a16:creationId xmlns:a16="http://schemas.microsoft.com/office/drawing/2014/main" id="{107116E4-FE3B-FA4B-8B12-EC6E83CAE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97" name="Picture 130">
              <a:extLst>
                <a:ext uri="{FF2B5EF4-FFF2-40B4-BE49-F238E27FC236}">
                  <a16:creationId xmlns:a16="http://schemas.microsoft.com/office/drawing/2014/main" id="{50DC4A9C-09DC-9848-9492-D2F1B7246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8" name="Picture 131">
              <a:extLst>
                <a:ext uri="{FF2B5EF4-FFF2-40B4-BE49-F238E27FC236}">
                  <a16:creationId xmlns:a16="http://schemas.microsoft.com/office/drawing/2014/main" id="{46FA90D9-E1D5-EA4F-9F26-2E0EF85AC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9" name="Picture 132">
              <a:extLst>
                <a:ext uri="{FF2B5EF4-FFF2-40B4-BE49-F238E27FC236}">
                  <a16:creationId xmlns:a16="http://schemas.microsoft.com/office/drawing/2014/main" id="{C590F5B5-CB0A-C249-A553-25962DE7F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0" name="Picture 133">
              <a:extLst>
                <a:ext uri="{FF2B5EF4-FFF2-40B4-BE49-F238E27FC236}">
                  <a16:creationId xmlns:a16="http://schemas.microsoft.com/office/drawing/2014/main" id="{A4CBA62C-B27D-B645-AC12-B84025B70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1" name="Picture 134">
              <a:extLst>
                <a:ext uri="{FF2B5EF4-FFF2-40B4-BE49-F238E27FC236}">
                  <a16:creationId xmlns:a16="http://schemas.microsoft.com/office/drawing/2014/main" id="{5BE2FFD7-7BDC-0F46-873C-5F6F58473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2" name="Picture 135">
              <a:extLst>
                <a:ext uri="{FF2B5EF4-FFF2-40B4-BE49-F238E27FC236}">
                  <a16:creationId xmlns:a16="http://schemas.microsoft.com/office/drawing/2014/main" id="{7609F915-DB74-494B-BB78-4503AD34B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03" name="Rectangle 136">
              <a:extLst>
                <a:ext uri="{FF2B5EF4-FFF2-40B4-BE49-F238E27FC236}">
                  <a16:creationId xmlns:a16="http://schemas.microsoft.com/office/drawing/2014/main" id="{B007A4EE-20C4-0E44-9C9D-48BE77FEF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04" name="Picture 137">
              <a:extLst>
                <a:ext uri="{FF2B5EF4-FFF2-40B4-BE49-F238E27FC236}">
                  <a16:creationId xmlns:a16="http://schemas.microsoft.com/office/drawing/2014/main" id="{08B1EA75-5926-8D42-A1DC-A6AF1E2EA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5" name="Picture 138">
              <a:extLst>
                <a:ext uri="{FF2B5EF4-FFF2-40B4-BE49-F238E27FC236}">
                  <a16:creationId xmlns:a16="http://schemas.microsoft.com/office/drawing/2014/main" id="{A39D6E01-A9C1-5D40-AD61-627FC0026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6" name="Picture 139">
              <a:extLst>
                <a:ext uri="{FF2B5EF4-FFF2-40B4-BE49-F238E27FC236}">
                  <a16:creationId xmlns:a16="http://schemas.microsoft.com/office/drawing/2014/main" id="{FDB4594B-C470-8847-9FAD-E93BF75E7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07" name="Rectangle 140">
              <a:extLst>
                <a:ext uri="{FF2B5EF4-FFF2-40B4-BE49-F238E27FC236}">
                  <a16:creationId xmlns:a16="http://schemas.microsoft.com/office/drawing/2014/main" id="{FC362A8A-26D4-2E4D-A935-555F62123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08" name="Rectangle 141">
              <a:extLst>
                <a:ext uri="{FF2B5EF4-FFF2-40B4-BE49-F238E27FC236}">
                  <a16:creationId xmlns:a16="http://schemas.microsoft.com/office/drawing/2014/main" id="{274137B5-D67B-344D-BD3D-820DB2695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09" name="Picture 142">
              <a:extLst>
                <a:ext uri="{FF2B5EF4-FFF2-40B4-BE49-F238E27FC236}">
                  <a16:creationId xmlns:a16="http://schemas.microsoft.com/office/drawing/2014/main" id="{315689BF-C477-A840-8145-858E388F2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0" name="Picture 143">
              <a:extLst>
                <a:ext uri="{FF2B5EF4-FFF2-40B4-BE49-F238E27FC236}">
                  <a16:creationId xmlns:a16="http://schemas.microsoft.com/office/drawing/2014/main" id="{8CE52A1B-766E-B946-8E8E-8FED31001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1" name="Picture 144">
              <a:extLst>
                <a:ext uri="{FF2B5EF4-FFF2-40B4-BE49-F238E27FC236}">
                  <a16:creationId xmlns:a16="http://schemas.microsoft.com/office/drawing/2014/main" id="{D5D0F016-BA53-FF4D-915F-827AAFBE1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12" name="Rectangle 145">
              <a:extLst>
                <a:ext uri="{FF2B5EF4-FFF2-40B4-BE49-F238E27FC236}">
                  <a16:creationId xmlns:a16="http://schemas.microsoft.com/office/drawing/2014/main" id="{BA8B56B6-7381-F046-9BF4-D4FC56873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13" name="Picture 146">
              <a:extLst>
                <a:ext uri="{FF2B5EF4-FFF2-40B4-BE49-F238E27FC236}">
                  <a16:creationId xmlns:a16="http://schemas.microsoft.com/office/drawing/2014/main" id="{ED157A0B-125C-344D-8BCB-655E024A8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4" name="Picture 147">
              <a:extLst>
                <a:ext uri="{FF2B5EF4-FFF2-40B4-BE49-F238E27FC236}">
                  <a16:creationId xmlns:a16="http://schemas.microsoft.com/office/drawing/2014/main" id="{A0EAFDC2-6645-E942-AA35-D97A984A4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5" name="Picture 148">
              <a:extLst>
                <a:ext uri="{FF2B5EF4-FFF2-40B4-BE49-F238E27FC236}">
                  <a16:creationId xmlns:a16="http://schemas.microsoft.com/office/drawing/2014/main" id="{B4C066F4-011A-BD49-8F0A-AFAD27598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6" name="Picture 149">
              <a:extLst>
                <a:ext uri="{FF2B5EF4-FFF2-40B4-BE49-F238E27FC236}">
                  <a16:creationId xmlns:a16="http://schemas.microsoft.com/office/drawing/2014/main" id="{BD40FA45-A3E8-4942-BAE6-241238493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7" name="Picture 150">
              <a:extLst>
                <a:ext uri="{FF2B5EF4-FFF2-40B4-BE49-F238E27FC236}">
                  <a16:creationId xmlns:a16="http://schemas.microsoft.com/office/drawing/2014/main" id="{29711B86-17E0-464F-BA71-EE99BE229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8" name="Picture 151">
              <a:extLst>
                <a:ext uri="{FF2B5EF4-FFF2-40B4-BE49-F238E27FC236}">
                  <a16:creationId xmlns:a16="http://schemas.microsoft.com/office/drawing/2014/main" id="{5C121098-BB33-0C47-9B5C-6DBF4DB99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19" name="Rectangle 152">
              <a:extLst>
                <a:ext uri="{FF2B5EF4-FFF2-40B4-BE49-F238E27FC236}">
                  <a16:creationId xmlns:a16="http://schemas.microsoft.com/office/drawing/2014/main" id="{5007FD12-C1CA-C644-94EB-11D98722C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20" name="Picture 153">
              <a:extLst>
                <a:ext uri="{FF2B5EF4-FFF2-40B4-BE49-F238E27FC236}">
                  <a16:creationId xmlns:a16="http://schemas.microsoft.com/office/drawing/2014/main" id="{1FE133E3-6655-BC48-9CC1-9328E7A20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1" name="Picture 154">
              <a:extLst>
                <a:ext uri="{FF2B5EF4-FFF2-40B4-BE49-F238E27FC236}">
                  <a16:creationId xmlns:a16="http://schemas.microsoft.com/office/drawing/2014/main" id="{6A804365-68DE-4F4C-A73F-CD221815B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2" name="Picture 155">
              <a:extLst>
                <a:ext uri="{FF2B5EF4-FFF2-40B4-BE49-F238E27FC236}">
                  <a16:creationId xmlns:a16="http://schemas.microsoft.com/office/drawing/2014/main" id="{11224DB5-3DB6-B140-8291-BD421D427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3" name="Picture 156">
              <a:extLst>
                <a:ext uri="{FF2B5EF4-FFF2-40B4-BE49-F238E27FC236}">
                  <a16:creationId xmlns:a16="http://schemas.microsoft.com/office/drawing/2014/main" id="{6532538B-26C9-3545-9AA3-51DD2929A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4" name="Picture 157">
              <a:extLst>
                <a:ext uri="{FF2B5EF4-FFF2-40B4-BE49-F238E27FC236}">
                  <a16:creationId xmlns:a16="http://schemas.microsoft.com/office/drawing/2014/main" id="{8F443127-B8C7-0542-ADE1-C70F8BA32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5" name="Picture 158">
              <a:extLst>
                <a:ext uri="{FF2B5EF4-FFF2-40B4-BE49-F238E27FC236}">
                  <a16:creationId xmlns:a16="http://schemas.microsoft.com/office/drawing/2014/main" id="{DE89D85E-ADD6-3A4B-B10F-7B6A2D1FF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26" name="Rectangle 159">
              <a:extLst>
                <a:ext uri="{FF2B5EF4-FFF2-40B4-BE49-F238E27FC236}">
                  <a16:creationId xmlns:a16="http://schemas.microsoft.com/office/drawing/2014/main" id="{A7341C92-5782-9749-93D2-0CAD1CCF0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27" name="Picture 160">
              <a:extLst>
                <a:ext uri="{FF2B5EF4-FFF2-40B4-BE49-F238E27FC236}">
                  <a16:creationId xmlns:a16="http://schemas.microsoft.com/office/drawing/2014/main" id="{01DFE803-2F3C-9F41-83DC-EC5172363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8" name="Picture 161">
              <a:extLst>
                <a:ext uri="{FF2B5EF4-FFF2-40B4-BE49-F238E27FC236}">
                  <a16:creationId xmlns:a16="http://schemas.microsoft.com/office/drawing/2014/main" id="{9DF92379-BCCE-204D-BAFD-50FEB8399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9" name="Picture 162">
              <a:extLst>
                <a:ext uri="{FF2B5EF4-FFF2-40B4-BE49-F238E27FC236}">
                  <a16:creationId xmlns:a16="http://schemas.microsoft.com/office/drawing/2014/main" id="{40404FC5-915A-DF46-9AC2-D911C4921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30" name="Rectangle 163">
              <a:extLst>
                <a:ext uri="{FF2B5EF4-FFF2-40B4-BE49-F238E27FC236}">
                  <a16:creationId xmlns:a16="http://schemas.microsoft.com/office/drawing/2014/main" id="{C0D954DC-F8DF-D64E-9AD2-3C1D0EE1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31" name="Picture 164">
              <a:extLst>
                <a:ext uri="{FF2B5EF4-FFF2-40B4-BE49-F238E27FC236}">
                  <a16:creationId xmlns:a16="http://schemas.microsoft.com/office/drawing/2014/main" id="{EBDD3EAD-4596-324A-8277-EEDE3B8DA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2" name="Picture 165">
              <a:extLst>
                <a:ext uri="{FF2B5EF4-FFF2-40B4-BE49-F238E27FC236}">
                  <a16:creationId xmlns:a16="http://schemas.microsoft.com/office/drawing/2014/main" id="{09DEDF87-2A1A-944E-B3F8-23D3F9E93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3" name="Picture 166">
              <a:extLst>
                <a:ext uri="{FF2B5EF4-FFF2-40B4-BE49-F238E27FC236}">
                  <a16:creationId xmlns:a16="http://schemas.microsoft.com/office/drawing/2014/main" id="{9DA46D6B-823D-D64A-BA40-6E65E665F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34" name="Rectangle 167">
              <a:extLst>
                <a:ext uri="{FF2B5EF4-FFF2-40B4-BE49-F238E27FC236}">
                  <a16:creationId xmlns:a16="http://schemas.microsoft.com/office/drawing/2014/main" id="{157DC5CB-06CF-9C4C-8E17-00C02619B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35" name="Picture 168">
              <a:extLst>
                <a:ext uri="{FF2B5EF4-FFF2-40B4-BE49-F238E27FC236}">
                  <a16:creationId xmlns:a16="http://schemas.microsoft.com/office/drawing/2014/main" id="{737467CF-CAB0-384F-8114-AAB793366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6" name="Picture 169">
              <a:extLst>
                <a:ext uri="{FF2B5EF4-FFF2-40B4-BE49-F238E27FC236}">
                  <a16:creationId xmlns:a16="http://schemas.microsoft.com/office/drawing/2014/main" id="{F06FDF49-EEF3-C742-9E69-3E97ADFAA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7" name="Picture 170">
              <a:extLst>
                <a:ext uri="{FF2B5EF4-FFF2-40B4-BE49-F238E27FC236}">
                  <a16:creationId xmlns:a16="http://schemas.microsoft.com/office/drawing/2014/main" id="{3B1D7C07-6D37-C64C-B798-DE4BAE9F9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38" name="Rectangle 171">
              <a:extLst>
                <a:ext uri="{FF2B5EF4-FFF2-40B4-BE49-F238E27FC236}">
                  <a16:creationId xmlns:a16="http://schemas.microsoft.com/office/drawing/2014/main" id="{B6448785-1762-C74F-AF94-E7D724ED5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39" name="Rectangle 172">
              <a:extLst>
                <a:ext uri="{FF2B5EF4-FFF2-40B4-BE49-F238E27FC236}">
                  <a16:creationId xmlns:a16="http://schemas.microsoft.com/office/drawing/2014/main" id="{227A1590-603A-284E-A9D9-D6D0FB792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40" name="Picture 173">
              <a:extLst>
                <a:ext uri="{FF2B5EF4-FFF2-40B4-BE49-F238E27FC236}">
                  <a16:creationId xmlns:a16="http://schemas.microsoft.com/office/drawing/2014/main" id="{187A4CBA-B229-C045-9865-A22D5060C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1" name="Picture 174">
              <a:extLst>
                <a:ext uri="{FF2B5EF4-FFF2-40B4-BE49-F238E27FC236}">
                  <a16:creationId xmlns:a16="http://schemas.microsoft.com/office/drawing/2014/main" id="{0BA68F51-3E18-374D-9890-EC9224853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2" name="Picture 175">
              <a:extLst>
                <a:ext uri="{FF2B5EF4-FFF2-40B4-BE49-F238E27FC236}">
                  <a16:creationId xmlns:a16="http://schemas.microsoft.com/office/drawing/2014/main" id="{C0E99FAC-0C8A-2E43-9533-9A02FD06D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3" name="Picture 176">
              <a:extLst>
                <a:ext uri="{FF2B5EF4-FFF2-40B4-BE49-F238E27FC236}">
                  <a16:creationId xmlns:a16="http://schemas.microsoft.com/office/drawing/2014/main" id="{C4F2452D-69E4-BA4B-91CD-63D81EB4D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4" name="Picture 177">
              <a:extLst>
                <a:ext uri="{FF2B5EF4-FFF2-40B4-BE49-F238E27FC236}">
                  <a16:creationId xmlns:a16="http://schemas.microsoft.com/office/drawing/2014/main" id="{A0C3357C-0D80-1D46-841F-9AB10D2D7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45" name="Rectangle 178">
              <a:extLst>
                <a:ext uri="{FF2B5EF4-FFF2-40B4-BE49-F238E27FC236}">
                  <a16:creationId xmlns:a16="http://schemas.microsoft.com/office/drawing/2014/main" id="{1927EFCD-04B0-3C48-94E3-126AC875F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46" name="Picture 179">
              <a:extLst>
                <a:ext uri="{FF2B5EF4-FFF2-40B4-BE49-F238E27FC236}">
                  <a16:creationId xmlns:a16="http://schemas.microsoft.com/office/drawing/2014/main" id="{0C5BD766-D859-F844-8548-8B236A477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7" name="Picture 180">
              <a:extLst>
                <a:ext uri="{FF2B5EF4-FFF2-40B4-BE49-F238E27FC236}">
                  <a16:creationId xmlns:a16="http://schemas.microsoft.com/office/drawing/2014/main" id="{E79E390E-6B1F-5348-99BE-0D6CB2A48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48" name="Rectangle 181">
              <a:extLst>
                <a:ext uri="{FF2B5EF4-FFF2-40B4-BE49-F238E27FC236}">
                  <a16:creationId xmlns:a16="http://schemas.microsoft.com/office/drawing/2014/main" id="{6024764F-D20B-B043-9208-70E1ADCF0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49" name="Picture 182">
              <a:extLst>
                <a:ext uri="{FF2B5EF4-FFF2-40B4-BE49-F238E27FC236}">
                  <a16:creationId xmlns:a16="http://schemas.microsoft.com/office/drawing/2014/main" id="{D7F741E8-7862-EF45-9B8B-7F9CFCD7E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0" name="Picture 183">
              <a:extLst>
                <a:ext uri="{FF2B5EF4-FFF2-40B4-BE49-F238E27FC236}">
                  <a16:creationId xmlns:a16="http://schemas.microsoft.com/office/drawing/2014/main" id="{D1B393FA-6828-724A-A5E7-B78B148BB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51" name="Rectangle 184">
              <a:extLst>
                <a:ext uri="{FF2B5EF4-FFF2-40B4-BE49-F238E27FC236}">
                  <a16:creationId xmlns:a16="http://schemas.microsoft.com/office/drawing/2014/main" id="{0D8922BA-B132-D546-9085-89443C80B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52" name="Picture 185">
              <a:extLst>
                <a:ext uri="{FF2B5EF4-FFF2-40B4-BE49-F238E27FC236}">
                  <a16:creationId xmlns:a16="http://schemas.microsoft.com/office/drawing/2014/main" id="{C17650BB-AF05-1540-A686-5273ED2BC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3" name="Picture 186">
              <a:extLst>
                <a:ext uri="{FF2B5EF4-FFF2-40B4-BE49-F238E27FC236}">
                  <a16:creationId xmlns:a16="http://schemas.microsoft.com/office/drawing/2014/main" id="{1223A0A6-65E1-7C4C-B257-AE4E5C232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4" name="Picture 187">
              <a:extLst>
                <a:ext uri="{FF2B5EF4-FFF2-40B4-BE49-F238E27FC236}">
                  <a16:creationId xmlns:a16="http://schemas.microsoft.com/office/drawing/2014/main" id="{EEADAC34-6FE5-5D45-B12F-298EC24AF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55" name="Rectangle 188">
              <a:extLst>
                <a:ext uri="{FF2B5EF4-FFF2-40B4-BE49-F238E27FC236}">
                  <a16:creationId xmlns:a16="http://schemas.microsoft.com/office/drawing/2014/main" id="{7641C392-6D5C-1F4D-BD1B-28D864FCB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56" name="Picture 189">
              <a:extLst>
                <a:ext uri="{FF2B5EF4-FFF2-40B4-BE49-F238E27FC236}">
                  <a16:creationId xmlns:a16="http://schemas.microsoft.com/office/drawing/2014/main" id="{420F8D54-6C5B-ED43-A8B3-7FBC18AE9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7" name="Picture 190">
              <a:extLst>
                <a:ext uri="{FF2B5EF4-FFF2-40B4-BE49-F238E27FC236}">
                  <a16:creationId xmlns:a16="http://schemas.microsoft.com/office/drawing/2014/main" id="{48185526-77B5-8641-8089-61F28A6BD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8" name="Picture 191">
              <a:extLst>
                <a:ext uri="{FF2B5EF4-FFF2-40B4-BE49-F238E27FC236}">
                  <a16:creationId xmlns:a16="http://schemas.microsoft.com/office/drawing/2014/main" id="{745262BC-2019-CF46-A4D7-AB7454E88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9" name="Picture 192">
              <a:extLst>
                <a:ext uri="{FF2B5EF4-FFF2-40B4-BE49-F238E27FC236}">
                  <a16:creationId xmlns:a16="http://schemas.microsoft.com/office/drawing/2014/main" id="{6C857EDC-3E61-8E44-A24B-F83308094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0" name="Picture 193">
              <a:extLst>
                <a:ext uri="{FF2B5EF4-FFF2-40B4-BE49-F238E27FC236}">
                  <a16:creationId xmlns:a16="http://schemas.microsoft.com/office/drawing/2014/main" id="{813A2310-86B2-A446-A2F2-B3E129066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1" name="Picture 194">
              <a:extLst>
                <a:ext uri="{FF2B5EF4-FFF2-40B4-BE49-F238E27FC236}">
                  <a16:creationId xmlns:a16="http://schemas.microsoft.com/office/drawing/2014/main" id="{215C7238-FB01-004D-B8AE-1F3FD19F2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2" name="Picture 195">
              <a:extLst>
                <a:ext uri="{FF2B5EF4-FFF2-40B4-BE49-F238E27FC236}">
                  <a16:creationId xmlns:a16="http://schemas.microsoft.com/office/drawing/2014/main" id="{4CB56ACD-C07C-0048-A29C-9ED191339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3" name="Picture 196">
              <a:extLst>
                <a:ext uri="{FF2B5EF4-FFF2-40B4-BE49-F238E27FC236}">
                  <a16:creationId xmlns:a16="http://schemas.microsoft.com/office/drawing/2014/main" id="{79A9511D-F86D-0043-A045-F918F39E2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4" name="Picture 197">
              <a:extLst>
                <a:ext uri="{FF2B5EF4-FFF2-40B4-BE49-F238E27FC236}">
                  <a16:creationId xmlns:a16="http://schemas.microsoft.com/office/drawing/2014/main" id="{B217A677-A469-4140-8EA0-52BB82047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65" name="Rectangle 198">
              <a:extLst>
                <a:ext uri="{FF2B5EF4-FFF2-40B4-BE49-F238E27FC236}">
                  <a16:creationId xmlns:a16="http://schemas.microsoft.com/office/drawing/2014/main" id="{C63A309C-138E-EC43-9B46-E5411CB7A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66" name="Picture 199">
              <a:extLst>
                <a:ext uri="{FF2B5EF4-FFF2-40B4-BE49-F238E27FC236}">
                  <a16:creationId xmlns:a16="http://schemas.microsoft.com/office/drawing/2014/main" id="{A22E7668-175F-2443-9BC4-BC25F459C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7" name="Picture 200">
              <a:extLst>
                <a:ext uri="{FF2B5EF4-FFF2-40B4-BE49-F238E27FC236}">
                  <a16:creationId xmlns:a16="http://schemas.microsoft.com/office/drawing/2014/main" id="{92252736-D901-5042-A1B7-B4BBE6C80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8" name="Picture 201">
              <a:extLst>
                <a:ext uri="{FF2B5EF4-FFF2-40B4-BE49-F238E27FC236}">
                  <a16:creationId xmlns:a16="http://schemas.microsoft.com/office/drawing/2014/main" id="{0ABDF18E-FFE1-B145-A0AD-0C2684628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69" name="Rectangle 202">
              <a:extLst>
                <a:ext uri="{FF2B5EF4-FFF2-40B4-BE49-F238E27FC236}">
                  <a16:creationId xmlns:a16="http://schemas.microsoft.com/office/drawing/2014/main" id="{51675498-8C1D-E14E-B4E4-BF9810C8F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70" name="Rectangle 203">
              <a:extLst>
                <a:ext uri="{FF2B5EF4-FFF2-40B4-BE49-F238E27FC236}">
                  <a16:creationId xmlns:a16="http://schemas.microsoft.com/office/drawing/2014/main" id="{4A7BB699-8C16-F246-B0EF-411B359C6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71" name="Picture 204">
              <a:extLst>
                <a:ext uri="{FF2B5EF4-FFF2-40B4-BE49-F238E27FC236}">
                  <a16:creationId xmlns:a16="http://schemas.microsoft.com/office/drawing/2014/main" id="{28DD37C5-4CDA-C543-A58E-D5751EFCC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2" name="Picture 205">
              <a:extLst>
                <a:ext uri="{FF2B5EF4-FFF2-40B4-BE49-F238E27FC236}">
                  <a16:creationId xmlns:a16="http://schemas.microsoft.com/office/drawing/2014/main" id="{45373BD1-3DDE-9442-99B2-3470168F2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3" name="Picture 206">
              <a:extLst>
                <a:ext uri="{FF2B5EF4-FFF2-40B4-BE49-F238E27FC236}">
                  <a16:creationId xmlns:a16="http://schemas.microsoft.com/office/drawing/2014/main" id="{DF922D9C-8C6A-094E-B417-FFFC94B8A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4" name="Picture 207">
              <a:extLst>
                <a:ext uri="{FF2B5EF4-FFF2-40B4-BE49-F238E27FC236}">
                  <a16:creationId xmlns:a16="http://schemas.microsoft.com/office/drawing/2014/main" id="{37873106-18EB-6149-97E1-85A84877B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5" name="Picture 208">
              <a:extLst>
                <a:ext uri="{FF2B5EF4-FFF2-40B4-BE49-F238E27FC236}">
                  <a16:creationId xmlns:a16="http://schemas.microsoft.com/office/drawing/2014/main" id="{EAF94C96-219A-F24C-B527-4D287AEA8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76" name="Rectangle 209">
              <a:extLst>
                <a:ext uri="{FF2B5EF4-FFF2-40B4-BE49-F238E27FC236}">
                  <a16:creationId xmlns:a16="http://schemas.microsoft.com/office/drawing/2014/main" id="{C1EFB8D2-D4AD-784B-A636-055CBD03D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77" name="Picture 210">
              <a:extLst>
                <a:ext uri="{FF2B5EF4-FFF2-40B4-BE49-F238E27FC236}">
                  <a16:creationId xmlns:a16="http://schemas.microsoft.com/office/drawing/2014/main" id="{5B435A9B-88A2-3F45-BABE-F8A333D51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8" name="Picture 211">
              <a:extLst>
                <a:ext uri="{FF2B5EF4-FFF2-40B4-BE49-F238E27FC236}">
                  <a16:creationId xmlns:a16="http://schemas.microsoft.com/office/drawing/2014/main" id="{E2428CB4-CB20-D740-8646-4811CD287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9" name="Picture 212">
              <a:extLst>
                <a:ext uri="{FF2B5EF4-FFF2-40B4-BE49-F238E27FC236}">
                  <a16:creationId xmlns:a16="http://schemas.microsoft.com/office/drawing/2014/main" id="{02A96C89-6B29-B04A-BED7-481D59B4E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0" name="Picture 213">
              <a:extLst>
                <a:ext uri="{FF2B5EF4-FFF2-40B4-BE49-F238E27FC236}">
                  <a16:creationId xmlns:a16="http://schemas.microsoft.com/office/drawing/2014/main" id="{F25CCD5C-B824-D843-A89B-DE7BE4062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81" name="Rectangle 214">
              <a:extLst>
                <a:ext uri="{FF2B5EF4-FFF2-40B4-BE49-F238E27FC236}">
                  <a16:creationId xmlns:a16="http://schemas.microsoft.com/office/drawing/2014/main" id="{B1B5E8BC-0F2D-7243-B859-60A7C401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82" name="Picture 215">
              <a:extLst>
                <a:ext uri="{FF2B5EF4-FFF2-40B4-BE49-F238E27FC236}">
                  <a16:creationId xmlns:a16="http://schemas.microsoft.com/office/drawing/2014/main" id="{24608075-C761-C44A-9E30-90EA023BA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3" name="Picture 216">
              <a:extLst>
                <a:ext uri="{FF2B5EF4-FFF2-40B4-BE49-F238E27FC236}">
                  <a16:creationId xmlns:a16="http://schemas.microsoft.com/office/drawing/2014/main" id="{31D2B438-D9D2-EC40-BFA6-91D574D5B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4" name="Picture 217">
              <a:extLst>
                <a:ext uri="{FF2B5EF4-FFF2-40B4-BE49-F238E27FC236}">
                  <a16:creationId xmlns:a16="http://schemas.microsoft.com/office/drawing/2014/main" id="{EFB76C68-030D-C648-AB75-3507CE516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85" name="Rectangle 218">
              <a:extLst>
                <a:ext uri="{FF2B5EF4-FFF2-40B4-BE49-F238E27FC236}">
                  <a16:creationId xmlns:a16="http://schemas.microsoft.com/office/drawing/2014/main" id="{C50B293E-0F59-F24C-837E-4271D28C6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86" name="Picture 219">
              <a:extLst>
                <a:ext uri="{FF2B5EF4-FFF2-40B4-BE49-F238E27FC236}">
                  <a16:creationId xmlns:a16="http://schemas.microsoft.com/office/drawing/2014/main" id="{E3143A5B-1446-FF45-9CE7-CB77A9F88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7" name="Picture 220">
              <a:extLst>
                <a:ext uri="{FF2B5EF4-FFF2-40B4-BE49-F238E27FC236}">
                  <a16:creationId xmlns:a16="http://schemas.microsoft.com/office/drawing/2014/main" id="{B4F1C917-54CD-7D49-BCFD-622CE8A06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8" name="Picture 221">
              <a:extLst>
                <a:ext uri="{FF2B5EF4-FFF2-40B4-BE49-F238E27FC236}">
                  <a16:creationId xmlns:a16="http://schemas.microsoft.com/office/drawing/2014/main" id="{6A21013E-AFEC-5D41-8E1B-A8A41B022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9" name="Picture 222">
              <a:extLst>
                <a:ext uri="{FF2B5EF4-FFF2-40B4-BE49-F238E27FC236}">
                  <a16:creationId xmlns:a16="http://schemas.microsoft.com/office/drawing/2014/main" id="{4DB2D3E6-3952-B74F-BF68-029251B48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0" name="Picture 223">
              <a:extLst>
                <a:ext uri="{FF2B5EF4-FFF2-40B4-BE49-F238E27FC236}">
                  <a16:creationId xmlns:a16="http://schemas.microsoft.com/office/drawing/2014/main" id="{FC82C45F-3581-514B-ADC2-0CD3F38CD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1" name="Picture 224">
              <a:extLst>
                <a:ext uri="{FF2B5EF4-FFF2-40B4-BE49-F238E27FC236}">
                  <a16:creationId xmlns:a16="http://schemas.microsoft.com/office/drawing/2014/main" id="{C1E79679-EF7A-7342-80FF-4BCACC854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92" name="Rectangle 225">
              <a:extLst>
                <a:ext uri="{FF2B5EF4-FFF2-40B4-BE49-F238E27FC236}">
                  <a16:creationId xmlns:a16="http://schemas.microsoft.com/office/drawing/2014/main" id="{4CAE5A39-FF58-5A4D-9DFE-A0840CD53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93" name="Picture 226">
              <a:extLst>
                <a:ext uri="{FF2B5EF4-FFF2-40B4-BE49-F238E27FC236}">
                  <a16:creationId xmlns:a16="http://schemas.microsoft.com/office/drawing/2014/main" id="{E7C7D682-5D12-814E-99C2-6251AAFB2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4" name="Picture 227">
              <a:extLst>
                <a:ext uri="{FF2B5EF4-FFF2-40B4-BE49-F238E27FC236}">
                  <a16:creationId xmlns:a16="http://schemas.microsoft.com/office/drawing/2014/main" id="{D67F9251-031E-764D-B9DE-F0EA96B6B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5" name="Picture 228">
              <a:extLst>
                <a:ext uri="{FF2B5EF4-FFF2-40B4-BE49-F238E27FC236}">
                  <a16:creationId xmlns:a16="http://schemas.microsoft.com/office/drawing/2014/main" id="{EB441C19-7636-0C4B-9AA2-6058FB10B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96" name="Rectangle 229">
              <a:extLst>
                <a:ext uri="{FF2B5EF4-FFF2-40B4-BE49-F238E27FC236}">
                  <a16:creationId xmlns:a16="http://schemas.microsoft.com/office/drawing/2014/main" id="{99B8DD78-57E9-1544-AA2C-BDD1D192B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97" name="Picture 230">
              <a:extLst>
                <a:ext uri="{FF2B5EF4-FFF2-40B4-BE49-F238E27FC236}">
                  <a16:creationId xmlns:a16="http://schemas.microsoft.com/office/drawing/2014/main" id="{5ED1D863-BC74-AA44-B3A5-E6578158A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8" name="Picture 231">
              <a:extLst>
                <a:ext uri="{FF2B5EF4-FFF2-40B4-BE49-F238E27FC236}">
                  <a16:creationId xmlns:a16="http://schemas.microsoft.com/office/drawing/2014/main" id="{FD325974-BBDA-0A4B-BE20-662FB6BAA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9" name="Picture 232">
              <a:extLst>
                <a:ext uri="{FF2B5EF4-FFF2-40B4-BE49-F238E27FC236}">
                  <a16:creationId xmlns:a16="http://schemas.microsoft.com/office/drawing/2014/main" id="{9A2BCC22-E173-834D-ADE5-074460FC3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00" name="Rectangle 233">
              <a:extLst>
                <a:ext uri="{FF2B5EF4-FFF2-40B4-BE49-F238E27FC236}">
                  <a16:creationId xmlns:a16="http://schemas.microsoft.com/office/drawing/2014/main" id="{E8B1F650-07D8-AC4B-955B-B24750A9F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801" name="Rectangle 234">
              <a:extLst>
                <a:ext uri="{FF2B5EF4-FFF2-40B4-BE49-F238E27FC236}">
                  <a16:creationId xmlns:a16="http://schemas.microsoft.com/office/drawing/2014/main" id="{FB395B6D-B727-EE48-AF61-0D200FF7D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02" name="Picture 235">
              <a:extLst>
                <a:ext uri="{FF2B5EF4-FFF2-40B4-BE49-F238E27FC236}">
                  <a16:creationId xmlns:a16="http://schemas.microsoft.com/office/drawing/2014/main" id="{0E216A25-F99E-604A-B2C1-17A5251B2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3" name="Picture 236">
              <a:extLst>
                <a:ext uri="{FF2B5EF4-FFF2-40B4-BE49-F238E27FC236}">
                  <a16:creationId xmlns:a16="http://schemas.microsoft.com/office/drawing/2014/main" id="{87B5D411-9848-AF4F-9122-337909056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4" name="Picture 237">
              <a:extLst>
                <a:ext uri="{FF2B5EF4-FFF2-40B4-BE49-F238E27FC236}">
                  <a16:creationId xmlns:a16="http://schemas.microsoft.com/office/drawing/2014/main" id="{4E3D78B5-E7CA-3649-9F3B-E5CC92A41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5" name="Picture 238">
              <a:extLst>
                <a:ext uri="{FF2B5EF4-FFF2-40B4-BE49-F238E27FC236}">
                  <a16:creationId xmlns:a16="http://schemas.microsoft.com/office/drawing/2014/main" id="{66B26B69-6EE7-D141-A2C6-450979599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6" name="Picture 239">
              <a:extLst>
                <a:ext uri="{FF2B5EF4-FFF2-40B4-BE49-F238E27FC236}">
                  <a16:creationId xmlns:a16="http://schemas.microsoft.com/office/drawing/2014/main" id="{BE98E68E-3DE7-E34C-83DD-7C6E56B9C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7" name="Picture 240">
              <a:extLst>
                <a:ext uri="{FF2B5EF4-FFF2-40B4-BE49-F238E27FC236}">
                  <a16:creationId xmlns:a16="http://schemas.microsoft.com/office/drawing/2014/main" id="{7C8AA9B8-98B8-6442-BD23-4768881D5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8" name="Picture 241">
              <a:extLst>
                <a:ext uri="{FF2B5EF4-FFF2-40B4-BE49-F238E27FC236}">
                  <a16:creationId xmlns:a16="http://schemas.microsoft.com/office/drawing/2014/main" id="{A74D9DEF-9094-DE48-8DFF-9F4EAED2D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09" name="Rectangle 242">
              <a:extLst>
                <a:ext uri="{FF2B5EF4-FFF2-40B4-BE49-F238E27FC236}">
                  <a16:creationId xmlns:a16="http://schemas.microsoft.com/office/drawing/2014/main" id="{EBC5F482-091B-D647-A241-F5BC48EF8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10" name="Picture 243">
              <a:extLst>
                <a:ext uri="{FF2B5EF4-FFF2-40B4-BE49-F238E27FC236}">
                  <a16:creationId xmlns:a16="http://schemas.microsoft.com/office/drawing/2014/main" id="{C60711E1-9F81-024A-AFF8-F90AC8BA8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1" name="Picture 244">
              <a:extLst>
                <a:ext uri="{FF2B5EF4-FFF2-40B4-BE49-F238E27FC236}">
                  <a16:creationId xmlns:a16="http://schemas.microsoft.com/office/drawing/2014/main" id="{C4A08323-D59F-364E-8387-B6954D74F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12" name="Rectangle 245">
              <a:extLst>
                <a:ext uri="{FF2B5EF4-FFF2-40B4-BE49-F238E27FC236}">
                  <a16:creationId xmlns:a16="http://schemas.microsoft.com/office/drawing/2014/main" id="{165CFFBB-09CF-DA43-97B0-7B271193D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13" name="Picture 246">
              <a:extLst>
                <a:ext uri="{FF2B5EF4-FFF2-40B4-BE49-F238E27FC236}">
                  <a16:creationId xmlns:a16="http://schemas.microsoft.com/office/drawing/2014/main" id="{6ABA2B54-06D3-934F-B845-0D8B4E62B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4" name="Picture 247">
              <a:extLst>
                <a:ext uri="{FF2B5EF4-FFF2-40B4-BE49-F238E27FC236}">
                  <a16:creationId xmlns:a16="http://schemas.microsoft.com/office/drawing/2014/main" id="{4356C280-FA5B-454E-8FD5-911E9FED5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5" name="Picture 248">
              <a:extLst>
                <a:ext uri="{FF2B5EF4-FFF2-40B4-BE49-F238E27FC236}">
                  <a16:creationId xmlns:a16="http://schemas.microsoft.com/office/drawing/2014/main" id="{15BB1566-FFE1-E147-8260-ECEFCE8FD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16" name="Rectangle 249">
              <a:extLst>
                <a:ext uri="{FF2B5EF4-FFF2-40B4-BE49-F238E27FC236}">
                  <a16:creationId xmlns:a16="http://schemas.microsoft.com/office/drawing/2014/main" id="{CFEE731C-5AB3-0445-B8B5-8DC32200B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17" name="Picture 250">
              <a:extLst>
                <a:ext uri="{FF2B5EF4-FFF2-40B4-BE49-F238E27FC236}">
                  <a16:creationId xmlns:a16="http://schemas.microsoft.com/office/drawing/2014/main" id="{E838D36C-F392-F040-B696-DB0D7E4D3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8" name="Picture 251">
              <a:extLst>
                <a:ext uri="{FF2B5EF4-FFF2-40B4-BE49-F238E27FC236}">
                  <a16:creationId xmlns:a16="http://schemas.microsoft.com/office/drawing/2014/main" id="{79A30A45-F27A-A144-A8BE-F413145AF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9" name="Picture 252">
              <a:extLst>
                <a:ext uri="{FF2B5EF4-FFF2-40B4-BE49-F238E27FC236}">
                  <a16:creationId xmlns:a16="http://schemas.microsoft.com/office/drawing/2014/main" id="{08747B6A-FAE8-C542-BFE0-C37FF5D87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20" name="Rectangle 253">
              <a:extLst>
                <a:ext uri="{FF2B5EF4-FFF2-40B4-BE49-F238E27FC236}">
                  <a16:creationId xmlns:a16="http://schemas.microsoft.com/office/drawing/2014/main" id="{900BDEA7-9395-C24A-A802-076D79459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21" name="Picture 254">
              <a:extLst>
                <a:ext uri="{FF2B5EF4-FFF2-40B4-BE49-F238E27FC236}">
                  <a16:creationId xmlns:a16="http://schemas.microsoft.com/office/drawing/2014/main" id="{A3F5505D-774A-A94B-8C72-382D6D571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2" name="Picture 255">
              <a:extLst>
                <a:ext uri="{FF2B5EF4-FFF2-40B4-BE49-F238E27FC236}">
                  <a16:creationId xmlns:a16="http://schemas.microsoft.com/office/drawing/2014/main" id="{46C79099-8863-4F4B-A18C-4217B0EE9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3" name="Picture 256">
              <a:extLst>
                <a:ext uri="{FF2B5EF4-FFF2-40B4-BE49-F238E27FC236}">
                  <a16:creationId xmlns:a16="http://schemas.microsoft.com/office/drawing/2014/main" id="{02112283-AF38-8941-A917-B17E8A9FF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4" name="Picture 257">
              <a:extLst>
                <a:ext uri="{FF2B5EF4-FFF2-40B4-BE49-F238E27FC236}">
                  <a16:creationId xmlns:a16="http://schemas.microsoft.com/office/drawing/2014/main" id="{0AF91A67-7F08-1B42-877E-FC501A7E0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5" name="Picture 258">
              <a:extLst>
                <a:ext uri="{FF2B5EF4-FFF2-40B4-BE49-F238E27FC236}">
                  <a16:creationId xmlns:a16="http://schemas.microsoft.com/office/drawing/2014/main" id="{09106301-E826-2E4F-9A4A-71E234B6F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6" name="Picture 259">
              <a:extLst>
                <a:ext uri="{FF2B5EF4-FFF2-40B4-BE49-F238E27FC236}">
                  <a16:creationId xmlns:a16="http://schemas.microsoft.com/office/drawing/2014/main" id="{B277F5F3-C939-CC43-84FA-EE8FF8B34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27" name="Rectangle 260">
              <a:extLst>
                <a:ext uri="{FF2B5EF4-FFF2-40B4-BE49-F238E27FC236}">
                  <a16:creationId xmlns:a16="http://schemas.microsoft.com/office/drawing/2014/main" id="{E9284262-AF53-3A44-95FF-84F367016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28" name="Picture 261">
              <a:extLst>
                <a:ext uri="{FF2B5EF4-FFF2-40B4-BE49-F238E27FC236}">
                  <a16:creationId xmlns:a16="http://schemas.microsoft.com/office/drawing/2014/main" id="{FAAB4C9A-17B3-1044-92D9-AC59AF5B6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9" name="Picture 262">
              <a:extLst>
                <a:ext uri="{FF2B5EF4-FFF2-40B4-BE49-F238E27FC236}">
                  <a16:creationId xmlns:a16="http://schemas.microsoft.com/office/drawing/2014/main" id="{75DEC7EF-69EC-E848-89C3-D6FB11898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0" name="Picture 263">
              <a:extLst>
                <a:ext uri="{FF2B5EF4-FFF2-40B4-BE49-F238E27FC236}">
                  <a16:creationId xmlns:a16="http://schemas.microsoft.com/office/drawing/2014/main" id="{CA6FBAF8-A063-F34D-ACA8-56E9D5308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31" name="Rectangle 264">
              <a:extLst>
                <a:ext uri="{FF2B5EF4-FFF2-40B4-BE49-F238E27FC236}">
                  <a16:creationId xmlns:a16="http://schemas.microsoft.com/office/drawing/2014/main" id="{908D5CA1-4CAD-1E4D-9927-31202E81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832" name="Rectangle 265">
              <a:extLst>
                <a:ext uri="{FF2B5EF4-FFF2-40B4-BE49-F238E27FC236}">
                  <a16:creationId xmlns:a16="http://schemas.microsoft.com/office/drawing/2014/main" id="{B28711FF-BFD5-B64B-97CB-06D815FE0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33" name="Picture 266">
              <a:extLst>
                <a:ext uri="{FF2B5EF4-FFF2-40B4-BE49-F238E27FC236}">
                  <a16:creationId xmlns:a16="http://schemas.microsoft.com/office/drawing/2014/main" id="{58BBD026-7161-7D43-95FD-0CC25602B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4" name="Picture 267">
              <a:extLst>
                <a:ext uri="{FF2B5EF4-FFF2-40B4-BE49-F238E27FC236}">
                  <a16:creationId xmlns:a16="http://schemas.microsoft.com/office/drawing/2014/main" id="{44AC30ED-45F7-9740-A9D3-5BF91CA4B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5" name="Picture 268">
              <a:extLst>
                <a:ext uri="{FF2B5EF4-FFF2-40B4-BE49-F238E27FC236}">
                  <a16:creationId xmlns:a16="http://schemas.microsoft.com/office/drawing/2014/main" id="{C1BF33C5-4DD1-AB47-9D10-7C9D05C63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6" name="Picture 269">
              <a:extLst>
                <a:ext uri="{FF2B5EF4-FFF2-40B4-BE49-F238E27FC236}">
                  <a16:creationId xmlns:a16="http://schemas.microsoft.com/office/drawing/2014/main" id="{4E47D73A-6B4F-BC4D-9B39-DBF288766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7" name="Picture 270">
              <a:extLst>
                <a:ext uri="{FF2B5EF4-FFF2-40B4-BE49-F238E27FC236}">
                  <a16:creationId xmlns:a16="http://schemas.microsoft.com/office/drawing/2014/main" id="{8A42009E-06FA-5648-83F0-464CE914F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8" name="Picture 271">
              <a:extLst>
                <a:ext uri="{FF2B5EF4-FFF2-40B4-BE49-F238E27FC236}">
                  <a16:creationId xmlns:a16="http://schemas.microsoft.com/office/drawing/2014/main" id="{05EDE2CA-3CAB-3E43-AEC5-F9EE8EEE9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9" name="Picture 272">
              <a:extLst>
                <a:ext uri="{FF2B5EF4-FFF2-40B4-BE49-F238E27FC236}">
                  <a16:creationId xmlns:a16="http://schemas.microsoft.com/office/drawing/2014/main" id="{A5738B3B-BAD0-4548-BDE7-B60729720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0" name="Picture 273">
              <a:extLst>
                <a:ext uri="{FF2B5EF4-FFF2-40B4-BE49-F238E27FC236}">
                  <a16:creationId xmlns:a16="http://schemas.microsoft.com/office/drawing/2014/main" id="{5E7ED66A-F8F1-9843-861A-F09EA0245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1" name="Picture 274">
              <a:extLst>
                <a:ext uri="{FF2B5EF4-FFF2-40B4-BE49-F238E27FC236}">
                  <a16:creationId xmlns:a16="http://schemas.microsoft.com/office/drawing/2014/main" id="{F6015BB3-DBCB-CE44-B6B7-7E1042ECE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42" name="Rectangle 275">
              <a:extLst>
                <a:ext uri="{FF2B5EF4-FFF2-40B4-BE49-F238E27FC236}">
                  <a16:creationId xmlns:a16="http://schemas.microsoft.com/office/drawing/2014/main" id="{D196AC35-EE71-A24B-8F6F-3165C367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43" name="Picture 276">
              <a:extLst>
                <a:ext uri="{FF2B5EF4-FFF2-40B4-BE49-F238E27FC236}">
                  <a16:creationId xmlns:a16="http://schemas.microsoft.com/office/drawing/2014/main" id="{195094C2-ADA7-CC44-8947-24622B073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4" name="Picture 277">
              <a:extLst>
                <a:ext uri="{FF2B5EF4-FFF2-40B4-BE49-F238E27FC236}">
                  <a16:creationId xmlns:a16="http://schemas.microsoft.com/office/drawing/2014/main" id="{201D165D-B421-3D48-AE84-D5578923E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5" name="Picture 278">
              <a:extLst>
                <a:ext uri="{FF2B5EF4-FFF2-40B4-BE49-F238E27FC236}">
                  <a16:creationId xmlns:a16="http://schemas.microsoft.com/office/drawing/2014/main" id="{FB590C21-E421-D441-9542-90970DE3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46" name="Rectangle 279">
              <a:extLst>
                <a:ext uri="{FF2B5EF4-FFF2-40B4-BE49-F238E27FC236}">
                  <a16:creationId xmlns:a16="http://schemas.microsoft.com/office/drawing/2014/main" id="{3C90CCFD-89A4-AE41-947D-B8D2296E3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47" name="Picture 280">
              <a:extLst>
                <a:ext uri="{FF2B5EF4-FFF2-40B4-BE49-F238E27FC236}">
                  <a16:creationId xmlns:a16="http://schemas.microsoft.com/office/drawing/2014/main" id="{505938D2-34A7-3A44-B58C-469499D89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8" name="Picture 281">
              <a:extLst>
                <a:ext uri="{FF2B5EF4-FFF2-40B4-BE49-F238E27FC236}">
                  <a16:creationId xmlns:a16="http://schemas.microsoft.com/office/drawing/2014/main" id="{261FC251-70D1-E147-A8E6-F45E9B36E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9" name="Picture 282">
              <a:extLst>
                <a:ext uri="{FF2B5EF4-FFF2-40B4-BE49-F238E27FC236}">
                  <a16:creationId xmlns:a16="http://schemas.microsoft.com/office/drawing/2014/main" id="{49A4EC97-D8FF-2E4A-8F98-7F248C3AF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50" name="Rectangle 283">
              <a:extLst>
                <a:ext uri="{FF2B5EF4-FFF2-40B4-BE49-F238E27FC236}">
                  <a16:creationId xmlns:a16="http://schemas.microsoft.com/office/drawing/2014/main" id="{9D31DFF8-CFD6-2A41-82DB-379F13D03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51" name="Picture 284">
              <a:extLst>
                <a:ext uri="{FF2B5EF4-FFF2-40B4-BE49-F238E27FC236}">
                  <a16:creationId xmlns:a16="http://schemas.microsoft.com/office/drawing/2014/main" id="{AED4E1C5-DD36-824D-AAF2-89D53DED9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52" name="Picture 285">
              <a:extLst>
                <a:ext uri="{FF2B5EF4-FFF2-40B4-BE49-F238E27FC236}">
                  <a16:creationId xmlns:a16="http://schemas.microsoft.com/office/drawing/2014/main" id="{ED67A656-42C4-3D42-8B64-B4C035AE1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53" name="Picture 286">
              <a:extLst>
                <a:ext uri="{FF2B5EF4-FFF2-40B4-BE49-F238E27FC236}">
                  <a16:creationId xmlns:a16="http://schemas.microsoft.com/office/drawing/2014/main" id="{8E50FA8A-75D2-D044-8BE2-2BB5B1DE3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54" name="Rectangle 287">
              <a:extLst>
                <a:ext uri="{FF2B5EF4-FFF2-40B4-BE49-F238E27FC236}">
                  <a16:creationId xmlns:a16="http://schemas.microsoft.com/office/drawing/2014/main" id="{20AE6BA0-939A-1045-B408-25158247A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55" name="Picture 288">
              <a:extLst>
                <a:ext uri="{FF2B5EF4-FFF2-40B4-BE49-F238E27FC236}">
                  <a16:creationId xmlns:a16="http://schemas.microsoft.com/office/drawing/2014/main" id="{B70B946C-0B67-FF42-B731-758C96D7F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56" name="Picture 289">
              <a:extLst>
                <a:ext uri="{FF2B5EF4-FFF2-40B4-BE49-F238E27FC236}">
                  <a16:creationId xmlns:a16="http://schemas.microsoft.com/office/drawing/2014/main" id="{6C6320E1-CE2A-AB4F-A5D9-9C010C628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57" name="Rectangle 290">
              <a:extLst>
                <a:ext uri="{FF2B5EF4-FFF2-40B4-BE49-F238E27FC236}">
                  <a16:creationId xmlns:a16="http://schemas.microsoft.com/office/drawing/2014/main" id="{B57B1799-BF31-8645-A68E-F0B63BCDD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66563" name="Rectangle 12">
            <a:extLst>
              <a:ext uri="{FF2B5EF4-FFF2-40B4-BE49-F238E27FC236}">
                <a16:creationId xmlns:a16="http://schemas.microsoft.com/office/drawing/2014/main" id="{821300F9-4828-D94C-9912-B6968E294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2779713"/>
            <a:ext cx="46529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6564" name="Rectangle 12">
            <a:extLst>
              <a:ext uri="{FF2B5EF4-FFF2-40B4-BE49-F238E27FC236}">
                <a16:creationId xmlns:a16="http://schemas.microsoft.com/office/drawing/2014/main" id="{7EB1CB39-060F-E04E-9CD7-D2AE26257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3451225"/>
            <a:ext cx="46529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6565" name="Rectangle 12">
            <a:extLst>
              <a:ext uri="{FF2B5EF4-FFF2-40B4-BE49-F238E27FC236}">
                <a16:creationId xmlns:a16="http://schemas.microsoft.com/office/drawing/2014/main" id="{1A3FCAA3-1B30-5E41-A663-E9B248879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9" y="4114800"/>
            <a:ext cx="4651375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6566" name="Rectangle 12">
            <a:extLst>
              <a:ext uri="{FF2B5EF4-FFF2-40B4-BE49-F238E27FC236}">
                <a16:creationId xmlns:a16="http://schemas.microsoft.com/office/drawing/2014/main" id="{C76FD1BA-376E-C34D-919A-20B1C0FBD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1" y="4462463"/>
            <a:ext cx="46529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6567" name="Rectangle 12">
            <a:extLst>
              <a:ext uri="{FF2B5EF4-FFF2-40B4-BE49-F238E27FC236}">
                <a16:creationId xmlns:a16="http://schemas.microsoft.com/office/drawing/2014/main" id="{59976288-42BA-134D-AF28-D26FB20E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4800600"/>
            <a:ext cx="46529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6568" name="Rectangle 12">
            <a:extLst>
              <a:ext uri="{FF2B5EF4-FFF2-40B4-BE49-F238E27FC236}">
                <a16:creationId xmlns:a16="http://schemas.microsoft.com/office/drawing/2014/main" id="{58BDE238-5A7F-B143-9DCA-A309C68EB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5149850"/>
            <a:ext cx="46529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6569" name="TextBox 299">
            <a:extLst>
              <a:ext uri="{FF2B5EF4-FFF2-40B4-BE49-F238E27FC236}">
                <a16:creationId xmlns:a16="http://schemas.microsoft.com/office/drawing/2014/main" id="{EB6E6B7C-B49E-8F47-94FB-4BB7D704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5791201"/>
            <a:ext cx="2251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" pitchFamily="2" charset="0"/>
              </a:rPr>
              <a:t>The function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" pitchFamily="2" charset="0"/>
              </a:rPr>
              <a:t>1 for these rows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A54D1C8B-B7CD-7E43-9C94-EADA4EC1A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67586" name="Group 291">
            <a:extLst>
              <a:ext uri="{FF2B5EF4-FFF2-40B4-BE49-F238E27FC236}">
                <a16:creationId xmlns:a16="http://schemas.microsoft.com/office/drawing/2014/main" id="{51525F47-1DF1-C54D-8AD0-CB0A5D1D7FD1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67599" name="Rectangle 3">
              <a:extLst>
                <a:ext uri="{FF2B5EF4-FFF2-40B4-BE49-F238E27FC236}">
                  <a16:creationId xmlns:a16="http://schemas.microsoft.com/office/drawing/2014/main" id="{E4B0F6F3-C7BF-614F-8708-9DBDB93C3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00" name="Picture 4">
              <a:extLst>
                <a:ext uri="{FF2B5EF4-FFF2-40B4-BE49-F238E27FC236}">
                  <a16:creationId xmlns:a16="http://schemas.microsoft.com/office/drawing/2014/main" id="{928B9B10-80C3-8B4C-8BE7-539A5155A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1" name="Picture 5">
              <a:extLst>
                <a:ext uri="{FF2B5EF4-FFF2-40B4-BE49-F238E27FC236}">
                  <a16:creationId xmlns:a16="http://schemas.microsoft.com/office/drawing/2014/main" id="{0DD65393-39EB-1242-A62C-4CE256F91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2" name="Picture 6">
              <a:extLst>
                <a:ext uri="{FF2B5EF4-FFF2-40B4-BE49-F238E27FC236}">
                  <a16:creationId xmlns:a16="http://schemas.microsoft.com/office/drawing/2014/main" id="{2F3BD55C-FAF9-E048-85BF-A38CE890D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3" name="Rectangle 7">
              <a:extLst>
                <a:ext uri="{FF2B5EF4-FFF2-40B4-BE49-F238E27FC236}">
                  <a16:creationId xmlns:a16="http://schemas.microsoft.com/office/drawing/2014/main" id="{530636D9-3FC7-0D47-9E1D-6FD951C4F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04" name="Rectangle 8">
              <a:extLst>
                <a:ext uri="{FF2B5EF4-FFF2-40B4-BE49-F238E27FC236}">
                  <a16:creationId xmlns:a16="http://schemas.microsoft.com/office/drawing/2014/main" id="{1FC17745-B9DB-3F42-9800-4138E019C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05" name="Rectangle 9">
              <a:extLst>
                <a:ext uri="{FF2B5EF4-FFF2-40B4-BE49-F238E27FC236}">
                  <a16:creationId xmlns:a16="http://schemas.microsoft.com/office/drawing/2014/main" id="{9822600D-62D7-3A4B-AF03-0ED89DCAF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06" name="Rectangle 10">
              <a:extLst>
                <a:ext uri="{FF2B5EF4-FFF2-40B4-BE49-F238E27FC236}">
                  <a16:creationId xmlns:a16="http://schemas.microsoft.com/office/drawing/2014/main" id="{AABF10DA-1255-A941-97A9-22191EA1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07" name="Picture 11">
              <a:extLst>
                <a:ext uri="{FF2B5EF4-FFF2-40B4-BE49-F238E27FC236}">
                  <a16:creationId xmlns:a16="http://schemas.microsoft.com/office/drawing/2014/main" id="{7E58276A-73DB-2541-9A67-DB506A9AA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8" name="Picture 12">
              <a:extLst>
                <a:ext uri="{FF2B5EF4-FFF2-40B4-BE49-F238E27FC236}">
                  <a16:creationId xmlns:a16="http://schemas.microsoft.com/office/drawing/2014/main" id="{11ACBE06-3947-D544-BF51-2C2F9F3F4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9" name="Picture 13">
              <a:extLst>
                <a:ext uri="{FF2B5EF4-FFF2-40B4-BE49-F238E27FC236}">
                  <a16:creationId xmlns:a16="http://schemas.microsoft.com/office/drawing/2014/main" id="{A18C3ABE-7C95-EC4F-BC74-F75CABF2F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0" name="Picture 14">
              <a:extLst>
                <a:ext uri="{FF2B5EF4-FFF2-40B4-BE49-F238E27FC236}">
                  <a16:creationId xmlns:a16="http://schemas.microsoft.com/office/drawing/2014/main" id="{2CA9655C-F5F6-494D-9712-46A001911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1" name="Picture 15">
              <a:extLst>
                <a:ext uri="{FF2B5EF4-FFF2-40B4-BE49-F238E27FC236}">
                  <a16:creationId xmlns:a16="http://schemas.microsoft.com/office/drawing/2014/main" id="{EE2EE797-51F5-F346-A5BE-18CEBE08D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2" name="Picture 16">
              <a:extLst>
                <a:ext uri="{FF2B5EF4-FFF2-40B4-BE49-F238E27FC236}">
                  <a16:creationId xmlns:a16="http://schemas.microsoft.com/office/drawing/2014/main" id="{88819549-899B-9941-A202-70858D5A9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3" name="Rectangle 17">
              <a:extLst>
                <a:ext uri="{FF2B5EF4-FFF2-40B4-BE49-F238E27FC236}">
                  <a16:creationId xmlns:a16="http://schemas.microsoft.com/office/drawing/2014/main" id="{F2FAE901-EC24-5946-8209-ADF1F9E17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14" name="Picture 18">
              <a:extLst>
                <a:ext uri="{FF2B5EF4-FFF2-40B4-BE49-F238E27FC236}">
                  <a16:creationId xmlns:a16="http://schemas.microsoft.com/office/drawing/2014/main" id="{66AAA207-0547-2B4D-846E-C9B420AF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5" name="Picture 19">
              <a:extLst>
                <a:ext uri="{FF2B5EF4-FFF2-40B4-BE49-F238E27FC236}">
                  <a16:creationId xmlns:a16="http://schemas.microsoft.com/office/drawing/2014/main" id="{3B919281-D6C9-7C4F-B5EE-69B948833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6" name="Picture 20">
              <a:extLst>
                <a:ext uri="{FF2B5EF4-FFF2-40B4-BE49-F238E27FC236}">
                  <a16:creationId xmlns:a16="http://schemas.microsoft.com/office/drawing/2014/main" id="{994C28DD-52BF-4C4F-8DC8-E1EE1D566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7" name="Picture 21">
              <a:extLst>
                <a:ext uri="{FF2B5EF4-FFF2-40B4-BE49-F238E27FC236}">
                  <a16:creationId xmlns:a16="http://schemas.microsoft.com/office/drawing/2014/main" id="{E0B943CD-769E-1E47-BCAD-9D5665D56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8" name="Picture 22">
              <a:extLst>
                <a:ext uri="{FF2B5EF4-FFF2-40B4-BE49-F238E27FC236}">
                  <a16:creationId xmlns:a16="http://schemas.microsoft.com/office/drawing/2014/main" id="{A14A689A-C1F4-FF45-8C92-ED0B1C1C3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9" name="Picture 23">
              <a:extLst>
                <a:ext uri="{FF2B5EF4-FFF2-40B4-BE49-F238E27FC236}">
                  <a16:creationId xmlns:a16="http://schemas.microsoft.com/office/drawing/2014/main" id="{643789B6-458D-A946-9C8B-12E08D471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20" name="Rectangle 24">
              <a:extLst>
                <a:ext uri="{FF2B5EF4-FFF2-40B4-BE49-F238E27FC236}">
                  <a16:creationId xmlns:a16="http://schemas.microsoft.com/office/drawing/2014/main" id="{83ED8120-E02E-EC46-B08A-3555CD422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21" name="Rectangle 25">
              <a:extLst>
                <a:ext uri="{FF2B5EF4-FFF2-40B4-BE49-F238E27FC236}">
                  <a16:creationId xmlns:a16="http://schemas.microsoft.com/office/drawing/2014/main" id="{B353A8E3-BC3F-C746-A4FA-A79E51A19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22" name="Picture 26">
              <a:extLst>
                <a:ext uri="{FF2B5EF4-FFF2-40B4-BE49-F238E27FC236}">
                  <a16:creationId xmlns:a16="http://schemas.microsoft.com/office/drawing/2014/main" id="{58D14257-CB17-8C41-BEC8-DE14E50B6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3" name="Picture 27">
              <a:extLst>
                <a:ext uri="{FF2B5EF4-FFF2-40B4-BE49-F238E27FC236}">
                  <a16:creationId xmlns:a16="http://schemas.microsoft.com/office/drawing/2014/main" id="{3DA6F4C0-95F8-244B-87A7-39466CDF3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4" name="Picture 28">
              <a:extLst>
                <a:ext uri="{FF2B5EF4-FFF2-40B4-BE49-F238E27FC236}">
                  <a16:creationId xmlns:a16="http://schemas.microsoft.com/office/drawing/2014/main" id="{91BA0D6A-D34E-2644-A6F2-B8C20CB26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5" name="Picture 29">
              <a:extLst>
                <a:ext uri="{FF2B5EF4-FFF2-40B4-BE49-F238E27FC236}">
                  <a16:creationId xmlns:a16="http://schemas.microsoft.com/office/drawing/2014/main" id="{44AC6FEF-49B2-B244-AE1F-A25750270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6" name="Picture 30">
              <a:extLst>
                <a:ext uri="{FF2B5EF4-FFF2-40B4-BE49-F238E27FC236}">
                  <a16:creationId xmlns:a16="http://schemas.microsoft.com/office/drawing/2014/main" id="{50655127-66A2-3E46-907A-3C4DB1D24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7" name="Picture 31">
              <a:extLst>
                <a:ext uri="{FF2B5EF4-FFF2-40B4-BE49-F238E27FC236}">
                  <a16:creationId xmlns:a16="http://schemas.microsoft.com/office/drawing/2014/main" id="{CD974790-8B68-8D45-87A8-61119DC7D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8" name="Picture 32">
              <a:extLst>
                <a:ext uri="{FF2B5EF4-FFF2-40B4-BE49-F238E27FC236}">
                  <a16:creationId xmlns:a16="http://schemas.microsoft.com/office/drawing/2014/main" id="{66107BA9-B740-C447-85AB-B835904F2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29" name="Rectangle 33">
              <a:extLst>
                <a:ext uri="{FF2B5EF4-FFF2-40B4-BE49-F238E27FC236}">
                  <a16:creationId xmlns:a16="http://schemas.microsoft.com/office/drawing/2014/main" id="{4E3D7C9C-2727-4F41-9C50-170921F69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30" name="Picture 34">
              <a:extLst>
                <a:ext uri="{FF2B5EF4-FFF2-40B4-BE49-F238E27FC236}">
                  <a16:creationId xmlns:a16="http://schemas.microsoft.com/office/drawing/2014/main" id="{E2646E45-AB01-BC46-894E-E1BB8D1F7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1" name="Picture 35">
              <a:extLst>
                <a:ext uri="{FF2B5EF4-FFF2-40B4-BE49-F238E27FC236}">
                  <a16:creationId xmlns:a16="http://schemas.microsoft.com/office/drawing/2014/main" id="{7A44158A-B88F-5244-B529-2C4C0045C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2" name="Picture 36">
              <a:extLst>
                <a:ext uri="{FF2B5EF4-FFF2-40B4-BE49-F238E27FC236}">
                  <a16:creationId xmlns:a16="http://schemas.microsoft.com/office/drawing/2014/main" id="{ACACDA40-624C-7A41-B959-10886F300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3" name="Picture 37">
              <a:extLst>
                <a:ext uri="{FF2B5EF4-FFF2-40B4-BE49-F238E27FC236}">
                  <a16:creationId xmlns:a16="http://schemas.microsoft.com/office/drawing/2014/main" id="{D4BAEB6D-57B9-E44D-8A48-AEC381DBC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4" name="Picture 38">
              <a:extLst>
                <a:ext uri="{FF2B5EF4-FFF2-40B4-BE49-F238E27FC236}">
                  <a16:creationId xmlns:a16="http://schemas.microsoft.com/office/drawing/2014/main" id="{B8530DB0-07AE-2B49-BD98-EFE46ED5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5" name="Picture 39">
              <a:extLst>
                <a:ext uri="{FF2B5EF4-FFF2-40B4-BE49-F238E27FC236}">
                  <a16:creationId xmlns:a16="http://schemas.microsoft.com/office/drawing/2014/main" id="{05F7488A-C7C6-B142-9D5E-C36B6C6A6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6" name="Picture 40">
              <a:extLst>
                <a:ext uri="{FF2B5EF4-FFF2-40B4-BE49-F238E27FC236}">
                  <a16:creationId xmlns:a16="http://schemas.microsoft.com/office/drawing/2014/main" id="{D9D4C337-9FEB-D641-A455-3882A1924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7" name="Rectangle 41">
              <a:extLst>
                <a:ext uri="{FF2B5EF4-FFF2-40B4-BE49-F238E27FC236}">
                  <a16:creationId xmlns:a16="http://schemas.microsoft.com/office/drawing/2014/main" id="{DC7ACE17-FF53-524A-B424-41227DE3D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38" name="Picture 42">
              <a:extLst>
                <a:ext uri="{FF2B5EF4-FFF2-40B4-BE49-F238E27FC236}">
                  <a16:creationId xmlns:a16="http://schemas.microsoft.com/office/drawing/2014/main" id="{E9D99174-539A-124D-B45A-7E066EAB2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9" name="Rectangle 43">
              <a:extLst>
                <a:ext uri="{FF2B5EF4-FFF2-40B4-BE49-F238E27FC236}">
                  <a16:creationId xmlns:a16="http://schemas.microsoft.com/office/drawing/2014/main" id="{BB1DC4FC-7B42-BB4E-8CC4-A52B27CE0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40" name="Picture 44">
              <a:extLst>
                <a:ext uri="{FF2B5EF4-FFF2-40B4-BE49-F238E27FC236}">
                  <a16:creationId xmlns:a16="http://schemas.microsoft.com/office/drawing/2014/main" id="{157B8185-6D6D-694A-9D4B-F509D538D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1" name="Picture 45">
              <a:extLst>
                <a:ext uri="{FF2B5EF4-FFF2-40B4-BE49-F238E27FC236}">
                  <a16:creationId xmlns:a16="http://schemas.microsoft.com/office/drawing/2014/main" id="{6EE36516-F238-C745-805F-BCFCE7BEF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2" name="Picture 46">
              <a:extLst>
                <a:ext uri="{FF2B5EF4-FFF2-40B4-BE49-F238E27FC236}">
                  <a16:creationId xmlns:a16="http://schemas.microsoft.com/office/drawing/2014/main" id="{784122E7-3C97-914D-A10E-6B84CCD70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43" name="Rectangle 47">
              <a:extLst>
                <a:ext uri="{FF2B5EF4-FFF2-40B4-BE49-F238E27FC236}">
                  <a16:creationId xmlns:a16="http://schemas.microsoft.com/office/drawing/2014/main" id="{A655F299-DB6C-CF4D-B374-B618FBCB4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44" name="Rectangle 48">
              <a:extLst>
                <a:ext uri="{FF2B5EF4-FFF2-40B4-BE49-F238E27FC236}">
                  <a16:creationId xmlns:a16="http://schemas.microsoft.com/office/drawing/2014/main" id="{B09B9DB4-03AC-6A49-9BA1-8E55CEAE4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45" name="Picture 49">
              <a:extLst>
                <a:ext uri="{FF2B5EF4-FFF2-40B4-BE49-F238E27FC236}">
                  <a16:creationId xmlns:a16="http://schemas.microsoft.com/office/drawing/2014/main" id="{E0FAA9E5-C11C-3445-91D7-56711C996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6" name="Picture 50">
              <a:extLst>
                <a:ext uri="{FF2B5EF4-FFF2-40B4-BE49-F238E27FC236}">
                  <a16:creationId xmlns:a16="http://schemas.microsoft.com/office/drawing/2014/main" id="{3A55215E-857A-5948-9C1C-0F9C35D78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7" name="Picture 51">
              <a:extLst>
                <a:ext uri="{FF2B5EF4-FFF2-40B4-BE49-F238E27FC236}">
                  <a16:creationId xmlns:a16="http://schemas.microsoft.com/office/drawing/2014/main" id="{88DC6B1A-3734-0441-ABF8-5E354B9B9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48" name="Rectangle 52">
              <a:extLst>
                <a:ext uri="{FF2B5EF4-FFF2-40B4-BE49-F238E27FC236}">
                  <a16:creationId xmlns:a16="http://schemas.microsoft.com/office/drawing/2014/main" id="{45673ECE-1C37-6742-B629-4726445A2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49" name="Picture 53">
              <a:extLst>
                <a:ext uri="{FF2B5EF4-FFF2-40B4-BE49-F238E27FC236}">
                  <a16:creationId xmlns:a16="http://schemas.microsoft.com/office/drawing/2014/main" id="{6611ABD3-F4FF-0443-B42A-4EE6A75BF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0" name="Picture 54">
              <a:extLst>
                <a:ext uri="{FF2B5EF4-FFF2-40B4-BE49-F238E27FC236}">
                  <a16:creationId xmlns:a16="http://schemas.microsoft.com/office/drawing/2014/main" id="{174F09E4-3866-444D-B00C-91CF934A5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51" name="Rectangle 55">
              <a:extLst>
                <a:ext uri="{FF2B5EF4-FFF2-40B4-BE49-F238E27FC236}">
                  <a16:creationId xmlns:a16="http://schemas.microsoft.com/office/drawing/2014/main" id="{1705ED9C-8B1C-2142-9F75-E3EF4028E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52" name="Picture 56">
              <a:extLst>
                <a:ext uri="{FF2B5EF4-FFF2-40B4-BE49-F238E27FC236}">
                  <a16:creationId xmlns:a16="http://schemas.microsoft.com/office/drawing/2014/main" id="{391B4AA7-04DC-584F-9CEC-93682CF3E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3" name="Picture 57">
              <a:extLst>
                <a:ext uri="{FF2B5EF4-FFF2-40B4-BE49-F238E27FC236}">
                  <a16:creationId xmlns:a16="http://schemas.microsoft.com/office/drawing/2014/main" id="{9124C4A5-A287-1E4B-900D-86369D101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54" name="Rectangle 58">
              <a:extLst>
                <a:ext uri="{FF2B5EF4-FFF2-40B4-BE49-F238E27FC236}">
                  <a16:creationId xmlns:a16="http://schemas.microsoft.com/office/drawing/2014/main" id="{CE65ECC8-FD44-C947-8607-C9F71A88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55" name="Picture 59">
              <a:extLst>
                <a:ext uri="{FF2B5EF4-FFF2-40B4-BE49-F238E27FC236}">
                  <a16:creationId xmlns:a16="http://schemas.microsoft.com/office/drawing/2014/main" id="{54FE79ED-CF0C-924C-88AF-1A4CCEEDD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6" name="Picture 60">
              <a:extLst>
                <a:ext uri="{FF2B5EF4-FFF2-40B4-BE49-F238E27FC236}">
                  <a16:creationId xmlns:a16="http://schemas.microsoft.com/office/drawing/2014/main" id="{6312E65D-066B-E942-84CF-EFCAA6B799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57" name="Rectangle 61">
              <a:extLst>
                <a:ext uri="{FF2B5EF4-FFF2-40B4-BE49-F238E27FC236}">
                  <a16:creationId xmlns:a16="http://schemas.microsoft.com/office/drawing/2014/main" id="{D6AF252F-B71B-2E4D-BD3E-5AF60DFE5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58" name="Picture 62">
              <a:extLst>
                <a:ext uri="{FF2B5EF4-FFF2-40B4-BE49-F238E27FC236}">
                  <a16:creationId xmlns:a16="http://schemas.microsoft.com/office/drawing/2014/main" id="{97697C0F-C75A-3647-8D10-93ECD1AD6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9" name="Picture 63">
              <a:extLst>
                <a:ext uri="{FF2B5EF4-FFF2-40B4-BE49-F238E27FC236}">
                  <a16:creationId xmlns:a16="http://schemas.microsoft.com/office/drawing/2014/main" id="{554E1818-0B52-3D46-ABBB-786A9C985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0" name="Picture 64">
              <a:extLst>
                <a:ext uri="{FF2B5EF4-FFF2-40B4-BE49-F238E27FC236}">
                  <a16:creationId xmlns:a16="http://schemas.microsoft.com/office/drawing/2014/main" id="{C36F526B-5DDA-0447-B90E-C905492B5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1" name="Picture 65">
              <a:extLst>
                <a:ext uri="{FF2B5EF4-FFF2-40B4-BE49-F238E27FC236}">
                  <a16:creationId xmlns:a16="http://schemas.microsoft.com/office/drawing/2014/main" id="{F2DC3671-5E88-AE40-A403-014D0AF5B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2" name="Picture 66">
              <a:extLst>
                <a:ext uri="{FF2B5EF4-FFF2-40B4-BE49-F238E27FC236}">
                  <a16:creationId xmlns:a16="http://schemas.microsoft.com/office/drawing/2014/main" id="{B8E73ED8-12A5-5743-A403-3820FD611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3" name="Picture 67">
              <a:extLst>
                <a:ext uri="{FF2B5EF4-FFF2-40B4-BE49-F238E27FC236}">
                  <a16:creationId xmlns:a16="http://schemas.microsoft.com/office/drawing/2014/main" id="{D59C37DD-0DB1-A644-ABB1-D83A5FE9D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4" name="Picture 68">
              <a:extLst>
                <a:ext uri="{FF2B5EF4-FFF2-40B4-BE49-F238E27FC236}">
                  <a16:creationId xmlns:a16="http://schemas.microsoft.com/office/drawing/2014/main" id="{F16FAC31-85AD-1745-A859-A3D221033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5" name="Picture 69">
              <a:extLst>
                <a:ext uri="{FF2B5EF4-FFF2-40B4-BE49-F238E27FC236}">
                  <a16:creationId xmlns:a16="http://schemas.microsoft.com/office/drawing/2014/main" id="{A718114C-DABD-424A-8EF8-AE614E2A8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6" name="Picture 70">
              <a:extLst>
                <a:ext uri="{FF2B5EF4-FFF2-40B4-BE49-F238E27FC236}">
                  <a16:creationId xmlns:a16="http://schemas.microsoft.com/office/drawing/2014/main" id="{236C3770-4130-DB44-A745-C43F72D3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7" name="Picture 71">
              <a:extLst>
                <a:ext uri="{FF2B5EF4-FFF2-40B4-BE49-F238E27FC236}">
                  <a16:creationId xmlns:a16="http://schemas.microsoft.com/office/drawing/2014/main" id="{9EC99C2C-F290-744B-89FD-35F46D63D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8" name="Picture 72">
              <a:extLst>
                <a:ext uri="{FF2B5EF4-FFF2-40B4-BE49-F238E27FC236}">
                  <a16:creationId xmlns:a16="http://schemas.microsoft.com/office/drawing/2014/main" id="{485C3F5B-42C7-FB44-9587-5758907F9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9" name="Picture 73">
              <a:extLst>
                <a:ext uri="{FF2B5EF4-FFF2-40B4-BE49-F238E27FC236}">
                  <a16:creationId xmlns:a16="http://schemas.microsoft.com/office/drawing/2014/main" id="{1012C6AD-6738-F243-87DD-7A519ED11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70" name="Rectangle 74">
              <a:extLst>
                <a:ext uri="{FF2B5EF4-FFF2-40B4-BE49-F238E27FC236}">
                  <a16:creationId xmlns:a16="http://schemas.microsoft.com/office/drawing/2014/main" id="{E1691843-B9DE-D54D-B718-F303168E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71" name="Picture 75">
              <a:extLst>
                <a:ext uri="{FF2B5EF4-FFF2-40B4-BE49-F238E27FC236}">
                  <a16:creationId xmlns:a16="http://schemas.microsoft.com/office/drawing/2014/main" id="{BB9FAD2D-4519-6943-9F80-BD1389D37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2" name="Picture 76">
              <a:extLst>
                <a:ext uri="{FF2B5EF4-FFF2-40B4-BE49-F238E27FC236}">
                  <a16:creationId xmlns:a16="http://schemas.microsoft.com/office/drawing/2014/main" id="{C785BE06-A973-2D4E-91CE-95629A7AB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3" name="Picture 77">
              <a:extLst>
                <a:ext uri="{FF2B5EF4-FFF2-40B4-BE49-F238E27FC236}">
                  <a16:creationId xmlns:a16="http://schemas.microsoft.com/office/drawing/2014/main" id="{7D0867EB-D878-BE48-91A6-A1E61D7A9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74" name="Rectangle 78">
              <a:extLst>
                <a:ext uri="{FF2B5EF4-FFF2-40B4-BE49-F238E27FC236}">
                  <a16:creationId xmlns:a16="http://schemas.microsoft.com/office/drawing/2014/main" id="{30B22D01-A24F-BE45-8BF8-A033FFB3A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75" name="Rectangle 79">
              <a:extLst>
                <a:ext uri="{FF2B5EF4-FFF2-40B4-BE49-F238E27FC236}">
                  <a16:creationId xmlns:a16="http://schemas.microsoft.com/office/drawing/2014/main" id="{295A2A0A-BCB9-894D-892F-1DA5C298A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76" name="Picture 80">
              <a:extLst>
                <a:ext uri="{FF2B5EF4-FFF2-40B4-BE49-F238E27FC236}">
                  <a16:creationId xmlns:a16="http://schemas.microsoft.com/office/drawing/2014/main" id="{FFCFAABB-330D-B04D-B7C2-3566238BC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7" name="Picture 81">
              <a:extLst>
                <a:ext uri="{FF2B5EF4-FFF2-40B4-BE49-F238E27FC236}">
                  <a16:creationId xmlns:a16="http://schemas.microsoft.com/office/drawing/2014/main" id="{41F59893-93AE-F04C-A436-AF409B417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8" name="Picture 82">
              <a:extLst>
                <a:ext uri="{FF2B5EF4-FFF2-40B4-BE49-F238E27FC236}">
                  <a16:creationId xmlns:a16="http://schemas.microsoft.com/office/drawing/2014/main" id="{0C6A360E-0849-B54F-8971-40A9F06A5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79" name="Rectangle 83">
              <a:extLst>
                <a:ext uri="{FF2B5EF4-FFF2-40B4-BE49-F238E27FC236}">
                  <a16:creationId xmlns:a16="http://schemas.microsoft.com/office/drawing/2014/main" id="{9FBE87DA-4FE6-6145-97FB-0F3E08601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80" name="Picture 84">
              <a:extLst>
                <a:ext uri="{FF2B5EF4-FFF2-40B4-BE49-F238E27FC236}">
                  <a16:creationId xmlns:a16="http://schemas.microsoft.com/office/drawing/2014/main" id="{AB35DD8B-9316-9147-958C-05225C146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1" name="Picture 85">
              <a:extLst>
                <a:ext uri="{FF2B5EF4-FFF2-40B4-BE49-F238E27FC236}">
                  <a16:creationId xmlns:a16="http://schemas.microsoft.com/office/drawing/2014/main" id="{95E47718-D034-A940-B96F-EDFDFC3B1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82" name="Rectangle 86">
              <a:extLst>
                <a:ext uri="{FF2B5EF4-FFF2-40B4-BE49-F238E27FC236}">
                  <a16:creationId xmlns:a16="http://schemas.microsoft.com/office/drawing/2014/main" id="{7ED87D77-CC27-A444-A28F-222B550F1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83" name="Picture 87">
              <a:extLst>
                <a:ext uri="{FF2B5EF4-FFF2-40B4-BE49-F238E27FC236}">
                  <a16:creationId xmlns:a16="http://schemas.microsoft.com/office/drawing/2014/main" id="{141CE5B9-87BD-7741-A617-F24B68BB0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4" name="Picture 88">
              <a:extLst>
                <a:ext uri="{FF2B5EF4-FFF2-40B4-BE49-F238E27FC236}">
                  <a16:creationId xmlns:a16="http://schemas.microsoft.com/office/drawing/2014/main" id="{60DB5601-F7BC-7D4E-91B1-16812BDC5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5" name="Picture 89">
              <a:extLst>
                <a:ext uri="{FF2B5EF4-FFF2-40B4-BE49-F238E27FC236}">
                  <a16:creationId xmlns:a16="http://schemas.microsoft.com/office/drawing/2014/main" id="{32280982-C170-E74B-BFA0-1B0D3B150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6" name="Picture 90">
              <a:extLst>
                <a:ext uri="{FF2B5EF4-FFF2-40B4-BE49-F238E27FC236}">
                  <a16:creationId xmlns:a16="http://schemas.microsoft.com/office/drawing/2014/main" id="{7ADC2275-BE28-DC45-8566-BD612DC56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87" name="Rectangle 91">
              <a:extLst>
                <a:ext uri="{FF2B5EF4-FFF2-40B4-BE49-F238E27FC236}">
                  <a16:creationId xmlns:a16="http://schemas.microsoft.com/office/drawing/2014/main" id="{3D4E7DA5-3E06-0E43-A00C-1C16B477D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88" name="Picture 92">
              <a:extLst>
                <a:ext uri="{FF2B5EF4-FFF2-40B4-BE49-F238E27FC236}">
                  <a16:creationId xmlns:a16="http://schemas.microsoft.com/office/drawing/2014/main" id="{74C84A6F-024C-1249-B4BE-DC65B4E74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9" name="Picture 93">
              <a:extLst>
                <a:ext uri="{FF2B5EF4-FFF2-40B4-BE49-F238E27FC236}">
                  <a16:creationId xmlns:a16="http://schemas.microsoft.com/office/drawing/2014/main" id="{FA2F6BDA-2B7E-404A-876D-A85A63D62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0" name="Picture 94">
              <a:extLst>
                <a:ext uri="{FF2B5EF4-FFF2-40B4-BE49-F238E27FC236}">
                  <a16:creationId xmlns:a16="http://schemas.microsoft.com/office/drawing/2014/main" id="{78B3531D-BA68-9A4A-A511-5620B08C0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1" name="Picture 95">
              <a:extLst>
                <a:ext uri="{FF2B5EF4-FFF2-40B4-BE49-F238E27FC236}">
                  <a16:creationId xmlns:a16="http://schemas.microsoft.com/office/drawing/2014/main" id="{67EE02AE-82FA-084F-AC4F-FE6F630E9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2" name="Picture 96">
              <a:extLst>
                <a:ext uri="{FF2B5EF4-FFF2-40B4-BE49-F238E27FC236}">
                  <a16:creationId xmlns:a16="http://schemas.microsoft.com/office/drawing/2014/main" id="{18286580-9755-184B-BFC7-C4F5ABEDF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3" name="Picture 97">
              <a:extLst>
                <a:ext uri="{FF2B5EF4-FFF2-40B4-BE49-F238E27FC236}">
                  <a16:creationId xmlns:a16="http://schemas.microsoft.com/office/drawing/2014/main" id="{16F268BD-C682-D24A-92B1-5E897B6AF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4" name="Picture 98">
              <a:extLst>
                <a:ext uri="{FF2B5EF4-FFF2-40B4-BE49-F238E27FC236}">
                  <a16:creationId xmlns:a16="http://schemas.microsoft.com/office/drawing/2014/main" id="{F8A87B06-9F8C-F04D-8BD4-8FF9FCE9F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5" name="Picture 99">
              <a:extLst>
                <a:ext uri="{FF2B5EF4-FFF2-40B4-BE49-F238E27FC236}">
                  <a16:creationId xmlns:a16="http://schemas.microsoft.com/office/drawing/2014/main" id="{9EE21B44-E1FE-DF47-815D-E877AFB45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6" name="Picture 100">
              <a:extLst>
                <a:ext uri="{FF2B5EF4-FFF2-40B4-BE49-F238E27FC236}">
                  <a16:creationId xmlns:a16="http://schemas.microsoft.com/office/drawing/2014/main" id="{52CA199A-7D40-F84D-B85A-F9DFFE358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97" name="Rectangle 101">
              <a:extLst>
                <a:ext uri="{FF2B5EF4-FFF2-40B4-BE49-F238E27FC236}">
                  <a16:creationId xmlns:a16="http://schemas.microsoft.com/office/drawing/2014/main" id="{101B44DC-52F4-EE45-A758-0A7BA3E00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98" name="Picture 102">
              <a:extLst>
                <a:ext uri="{FF2B5EF4-FFF2-40B4-BE49-F238E27FC236}">
                  <a16:creationId xmlns:a16="http://schemas.microsoft.com/office/drawing/2014/main" id="{47857D4B-641E-AC4E-8738-C39FF3959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9" name="Picture 103">
              <a:extLst>
                <a:ext uri="{FF2B5EF4-FFF2-40B4-BE49-F238E27FC236}">
                  <a16:creationId xmlns:a16="http://schemas.microsoft.com/office/drawing/2014/main" id="{4258D03F-51D5-9A47-8B46-BC7BC339D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0" name="Picture 104">
              <a:extLst>
                <a:ext uri="{FF2B5EF4-FFF2-40B4-BE49-F238E27FC236}">
                  <a16:creationId xmlns:a16="http://schemas.microsoft.com/office/drawing/2014/main" id="{3E8A0134-45CB-FA4E-B176-6BB2702C0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01" name="Rectangle 105">
              <a:extLst>
                <a:ext uri="{FF2B5EF4-FFF2-40B4-BE49-F238E27FC236}">
                  <a16:creationId xmlns:a16="http://schemas.microsoft.com/office/drawing/2014/main" id="{EB1EB0E7-D879-C049-8DEF-994195B43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02" name="Picture 106">
              <a:extLst>
                <a:ext uri="{FF2B5EF4-FFF2-40B4-BE49-F238E27FC236}">
                  <a16:creationId xmlns:a16="http://schemas.microsoft.com/office/drawing/2014/main" id="{2E736645-3B54-3A4E-AFF6-918CC2FC5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3" name="Picture 107">
              <a:extLst>
                <a:ext uri="{FF2B5EF4-FFF2-40B4-BE49-F238E27FC236}">
                  <a16:creationId xmlns:a16="http://schemas.microsoft.com/office/drawing/2014/main" id="{8AB21CDF-EB8A-DD49-B9E2-C7025D85B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4" name="Picture 108">
              <a:extLst>
                <a:ext uri="{FF2B5EF4-FFF2-40B4-BE49-F238E27FC236}">
                  <a16:creationId xmlns:a16="http://schemas.microsoft.com/office/drawing/2014/main" id="{44F399BA-48EB-454E-8416-75EC71B42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05" name="Rectangle 109">
              <a:extLst>
                <a:ext uri="{FF2B5EF4-FFF2-40B4-BE49-F238E27FC236}">
                  <a16:creationId xmlns:a16="http://schemas.microsoft.com/office/drawing/2014/main" id="{6E42B5F2-B2D6-3C4D-8F7C-4A51DA6EC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06" name="Rectangle 110">
              <a:extLst>
                <a:ext uri="{FF2B5EF4-FFF2-40B4-BE49-F238E27FC236}">
                  <a16:creationId xmlns:a16="http://schemas.microsoft.com/office/drawing/2014/main" id="{428BAD3E-D551-DA49-BACA-ED8D87533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07" name="Picture 111">
              <a:extLst>
                <a:ext uri="{FF2B5EF4-FFF2-40B4-BE49-F238E27FC236}">
                  <a16:creationId xmlns:a16="http://schemas.microsoft.com/office/drawing/2014/main" id="{2FC03123-B99A-A541-AE89-5126DB0CC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8" name="Picture 112">
              <a:extLst>
                <a:ext uri="{FF2B5EF4-FFF2-40B4-BE49-F238E27FC236}">
                  <a16:creationId xmlns:a16="http://schemas.microsoft.com/office/drawing/2014/main" id="{E445AE12-40E3-B64A-83AB-DD551FFB1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9" name="Picture 113">
              <a:extLst>
                <a:ext uri="{FF2B5EF4-FFF2-40B4-BE49-F238E27FC236}">
                  <a16:creationId xmlns:a16="http://schemas.microsoft.com/office/drawing/2014/main" id="{738837D8-7FA0-264C-A9B0-823787EC2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10" name="Rectangle 114">
              <a:extLst>
                <a:ext uri="{FF2B5EF4-FFF2-40B4-BE49-F238E27FC236}">
                  <a16:creationId xmlns:a16="http://schemas.microsoft.com/office/drawing/2014/main" id="{8E9BEA5E-77F3-CF4C-9AF1-9BEDDE6B3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11" name="Picture 115">
              <a:extLst>
                <a:ext uri="{FF2B5EF4-FFF2-40B4-BE49-F238E27FC236}">
                  <a16:creationId xmlns:a16="http://schemas.microsoft.com/office/drawing/2014/main" id="{CF584432-DB84-5042-B629-FFD3BF810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2" name="Picture 116">
              <a:extLst>
                <a:ext uri="{FF2B5EF4-FFF2-40B4-BE49-F238E27FC236}">
                  <a16:creationId xmlns:a16="http://schemas.microsoft.com/office/drawing/2014/main" id="{22EE2F59-4C05-F948-8E32-34B0BD851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3" name="Picture 117">
              <a:extLst>
                <a:ext uri="{FF2B5EF4-FFF2-40B4-BE49-F238E27FC236}">
                  <a16:creationId xmlns:a16="http://schemas.microsoft.com/office/drawing/2014/main" id="{2422E5B8-4C05-1C4E-BE7F-0A5A1BEDF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4" name="Picture 118">
              <a:extLst>
                <a:ext uri="{FF2B5EF4-FFF2-40B4-BE49-F238E27FC236}">
                  <a16:creationId xmlns:a16="http://schemas.microsoft.com/office/drawing/2014/main" id="{6A831B6D-D808-E349-B2A6-A318EB444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15" name="Rectangle 119">
              <a:extLst>
                <a:ext uri="{FF2B5EF4-FFF2-40B4-BE49-F238E27FC236}">
                  <a16:creationId xmlns:a16="http://schemas.microsoft.com/office/drawing/2014/main" id="{4B441659-1261-604C-B326-9C32123EB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16" name="Picture 120">
              <a:extLst>
                <a:ext uri="{FF2B5EF4-FFF2-40B4-BE49-F238E27FC236}">
                  <a16:creationId xmlns:a16="http://schemas.microsoft.com/office/drawing/2014/main" id="{48BC4277-4E19-6044-848F-158744F41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7" name="Picture 121">
              <a:extLst>
                <a:ext uri="{FF2B5EF4-FFF2-40B4-BE49-F238E27FC236}">
                  <a16:creationId xmlns:a16="http://schemas.microsoft.com/office/drawing/2014/main" id="{02B5C26B-6D0A-A740-91B7-FD80D00B7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18" name="Rectangle 122">
              <a:extLst>
                <a:ext uri="{FF2B5EF4-FFF2-40B4-BE49-F238E27FC236}">
                  <a16:creationId xmlns:a16="http://schemas.microsoft.com/office/drawing/2014/main" id="{51449E8E-2CE9-ED46-AC70-F381C907B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19" name="Picture 123">
              <a:extLst>
                <a:ext uri="{FF2B5EF4-FFF2-40B4-BE49-F238E27FC236}">
                  <a16:creationId xmlns:a16="http://schemas.microsoft.com/office/drawing/2014/main" id="{735E106A-EA12-6844-9047-0D7026B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0" name="Picture 124">
              <a:extLst>
                <a:ext uri="{FF2B5EF4-FFF2-40B4-BE49-F238E27FC236}">
                  <a16:creationId xmlns:a16="http://schemas.microsoft.com/office/drawing/2014/main" id="{9F2353F7-3866-1D40-AEA2-877BE10AC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1" name="Picture 125">
              <a:extLst>
                <a:ext uri="{FF2B5EF4-FFF2-40B4-BE49-F238E27FC236}">
                  <a16:creationId xmlns:a16="http://schemas.microsoft.com/office/drawing/2014/main" id="{1E4EF20A-F14A-0048-B78F-3C123172D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2" name="Picture 126">
              <a:extLst>
                <a:ext uri="{FF2B5EF4-FFF2-40B4-BE49-F238E27FC236}">
                  <a16:creationId xmlns:a16="http://schemas.microsoft.com/office/drawing/2014/main" id="{9982AEF8-FCDF-9B4C-A0DB-EBD0160A8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3" name="Picture 127">
              <a:extLst>
                <a:ext uri="{FF2B5EF4-FFF2-40B4-BE49-F238E27FC236}">
                  <a16:creationId xmlns:a16="http://schemas.microsoft.com/office/drawing/2014/main" id="{83A5D64A-5F47-CA4D-875F-8C0DBEAC5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4" name="Picture 128">
              <a:extLst>
                <a:ext uri="{FF2B5EF4-FFF2-40B4-BE49-F238E27FC236}">
                  <a16:creationId xmlns:a16="http://schemas.microsoft.com/office/drawing/2014/main" id="{2F5DBAED-8C59-CA45-893C-28AAAEBAE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25" name="Rectangle 129">
              <a:extLst>
                <a:ext uri="{FF2B5EF4-FFF2-40B4-BE49-F238E27FC236}">
                  <a16:creationId xmlns:a16="http://schemas.microsoft.com/office/drawing/2014/main" id="{0D19BCAC-3270-2248-96B7-7EE19D079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26" name="Picture 130">
              <a:extLst>
                <a:ext uri="{FF2B5EF4-FFF2-40B4-BE49-F238E27FC236}">
                  <a16:creationId xmlns:a16="http://schemas.microsoft.com/office/drawing/2014/main" id="{49A1E087-E02A-9048-A3CD-B34FCC2F4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7" name="Picture 131">
              <a:extLst>
                <a:ext uri="{FF2B5EF4-FFF2-40B4-BE49-F238E27FC236}">
                  <a16:creationId xmlns:a16="http://schemas.microsoft.com/office/drawing/2014/main" id="{6F295EE1-2280-6E46-AE54-48437F0727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8" name="Picture 132">
              <a:extLst>
                <a:ext uri="{FF2B5EF4-FFF2-40B4-BE49-F238E27FC236}">
                  <a16:creationId xmlns:a16="http://schemas.microsoft.com/office/drawing/2014/main" id="{83F3E45C-F532-F64B-A54B-90E8B4154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9" name="Picture 133">
              <a:extLst>
                <a:ext uri="{FF2B5EF4-FFF2-40B4-BE49-F238E27FC236}">
                  <a16:creationId xmlns:a16="http://schemas.microsoft.com/office/drawing/2014/main" id="{E6744DA7-E3BD-844C-944F-D1A698644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0" name="Picture 134">
              <a:extLst>
                <a:ext uri="{FF2B5EF4-FFF2-40B4-BE49-F238E27FC236}">
                  <a16:creationId xmlns:a16="http://schemas.microsoft.com/office/drawing/2014/main" id="{B2776817-334F-E74B-8374-4B2C5A664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1" name="Picture 135">
              <a:extLst>
                <a:ext uri="{FF2B5EF4-FFF2-40B4-BE49-F238E27FC236}">
                  <a16:creationId xmlns:a16="http://schemas.microsoft.com/office/drawing/2014/main" id="{18BE10B0-0CFF-C14C-BA1C-F7F5F70BC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32" name="Rectangle 136">
              <a:extLst>
                <a:ext uri="{FF2B5EF4-FFF2-40B4-BE49-F238E27FC236}">
                  <a16:creationId xmlns:a16="http://schemas.microsoft.com/office/drawing/2014/main" id="{01F4D3F1-56DC-3F45-9EEE-0C4E1E7A5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33" name="Picture 137">
              <a:extLst>
                <a:ext uri="{FF2B5EF4-FFF2-40B4-BE49-F238E27FC236}">
                  <a16:creationId xmlns:a16="http://schemas.microsoft.com/office/drawing/2014/main" id="{93D32A1A-8F42-D947-8210-5AD53E33A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4" name="Picture 138">
              <a:extLst>
                <a:ext uri="{FF2B5EF4-FFF2-40B4-BE49-F238E27FC236}">
                  <a16:creationId xmlns:a16="http://schemas.microsoft.com/office/drawing/2014/main" id="{FD96172F-B5D5-B142-8B84-F9FB144FE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5" name="Picture 139">
              <a:extLst>
                <a:ext uri="{FF2B5EF4-FFF2-40B4-BE49-F238E27FC236}">
                  <a16:creationId xmlns:a16="http://schemas.microsoft.com/office/drawing/2014/main" id="{09912EBC-9426-1742-93EA-FFC43A883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36" name="Rectangle 140">
              <a:extLst>
                <a:ext uri="{FF2B5EF4-FFF2-40B4-BE49-F238E27FC236}">
                  <a16:creationId xmlns:a16="http://schemas.microsoft.com/office/drawing/2014/main" id="{15AB9C7A-0D66-D94C-8704-0F5112828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37" name="Rectangle 141">
              <a:extLst>
                <a:ext uri="{FF2B5EF4-FFF2-40B4-BE49-F238E27FC236}">
                  <a16:creationId xmlns:a16="http://schemas.microsoft.com/office/drawing/2014/main" id="{01319D32-5101-E94C-B5D6-7E61D569C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38" name="Picture 142">
              <a:extLst>
                <a:ext uri="{FF2B5EF4-FFF2-40B4-BE49-F238E27FC236}">
                  <a16:creationId xmlns:a16="http://schemas.microsoft.com/office/drawing/2014/main" id="{A765099F-875C-1C44-B6C0-08BC08261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9" name="Picture 143">
              <a:extLst>
                <a:ext uri="{FF2B5EF4-FFF2-40B4-BE49-F238E27FC236}">
                  <a16:creationId xmlns:a16="http://schemas.microsoft.com/office/drawing/2014/main" id="{504D2D5D-7E13-E649-B1BB-B892696D9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0" name="Picture 144">
              <a:extLst>
                <a:ext uri="{FF2B5EF4-FFF2-40B4-BE49-F238E27FC236}">
                  <a16:creationId xmlns:a16="http://schemas.microsoft.com/office/drawing/2014/main" id="{F8CD2978-0525-294A-9E1E-B2CCC3F23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41" name="Rectangle 145">
              <a:extLst>
                <a:ext uri="{FF2B5EF4-FFF2-40B4-BE49-F238E27FC236}">
                  <a16:creationId xmlns:a16="http://schemas.microsoft.com/office/drawing/2014/main" id="{84B06C27-5650-B845-B9C3-505A88061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42" name="Picture 146">
              <a:extLst>
                <a:ext uri="{FF2B5EF4-FFF2-40B4-BE49-F238E27FC236}">
                  <a16:creationId xmlns:a16="http://schemas.microsoft.com/office/drawing/2014/main" id="{FF39CFC1-D1A8-4444-8844-0D5231E1F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3" name="Picture 147">
              <a:extLst>
                <a:ext uri="{FF2B5EF4-FFF2-40B4-BE49-F238E27FC236}">
                  <a16:creationId xmlns:a16="http://schemas.microsoft.com/office/drawing/2014/main" id="{5B768BBB-36AC-A645-8112-484DC70B9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4" name="Picture 148">
              <a:extLst>
                <a:ext uri="{FF2B5EF4-FFF2-40B4-BE49-F238E27FC236}">
                  <a16:creationId xmlns:a16="http://schemas.microsoft.com/office/drawing/2014/main" id="{C1A9C01F-D8F7-3E41-AEF4-9402F5246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5" name="Picture 149">
              <a:extLst>
                <a:ext uri="{FF2B5EF4-FFF2-40B4-BE49-F238E27FC236}">
                  <a16:creationId xmlns:a16="http://schemas.microsoft.com/office/drawing/2014/main" id="{B2EAC77F-7F92-214F-AFA6-F791F81F9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6" name="Picture 150">
              <a:extLst>
                <a:ext uri="{FF2B5EF4-FFF2-40B4-BE49-F238E27FC236}">
                  <a16:creationId xmlns:a16="http://schemas.microsoft.com/office/drawing/2014/main" id="{82432972-FCB6-DA44-990F-B5BAED67E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7" name="Picture 151">
              <a:extLst>
                <a:ext uri="{FF2B5EF4-FFF2-40B4-BE49-F238E27FC236}">
                  <a16:creationId xmlns:a16="http://schemas.microsoft.com/office/drawing/2014/main" id="{F10263A2-F538-5F4F-A002-A79FC5A9C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48" name="Rectangle 152">
              <a:extLst>
                <a:ext uri="{FF2B5EF4-FFF2-40B4-BE49-F238E27FC236}">
                  <a16:creationId xmlns:a16="http://schemas.microsoft.com/office/drawing/2014/main" id="{5A7A0D38-4A09-CE4D-99FA-0712DFDDC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49" name="Picture 153">
              <a:extLst>
                <a:ext uri="{FF2B5EF4-FFF2-40B4-BE49-F238E27FC236}">
                  <a16:creationId xmlns:a16="http://schemas.microsoft.com/office/drawing/2014/main" id="{6377059B-3738-074B-988D-5CCF75C86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0" name="Picture 154">
              <a:extLst>
                <a:ext uri="{FF2B5EF4-FFF2-40B4-BE49-F238E27FC236}">
                  <a16:creationId xmlns:a16="http://schemas.microsoft.com/office/drawing/2014/main" id="{CD3F2C5E-8E11-8E4A-8487-E583C6293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1" name="Picture 155">
              <a:extLst>
                <a:ext uri="{FF2B5EF4-FFF2-40B4-BE49-F238E27FC236}">
                  <a16:creationId xmlns:a16="http://schemas.microsoft.com/office/drawing/2014/main" id="{8A976C35-57A5-204B-BD97-5C8CD5533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2" name="Picture 156">
              <a:extLst>
                <a:ext uri="{FF2B5EF4-FFF2-40B4-BE49-F238E27FC236}">
                  <a16:creationId xmlns:a16="http://schemas.microsoft.com/office/drawing/2014/main" id="{4F62733B-B0F5-DC40-A459-0ECEA9D32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3" name="Picture 157">
              <a:extLst>
                <a:ext uri="{FF2B5EF4-FFF2-40B4-BE49-F238E27FC236}">
                  <a16:creationId xmlns:a16="http://schemas.microsoft.com/office/drawing/2014/main" id="{B8A89804-9B8E-6549-AAC2-3F13072A9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4" name="Picture 158">
              <a:extLst>
                <a:ext uri="{FF2B5EF4-FFF2-40B4-BE49-F238E27FC236}">
                  <a16:creationId xmlns:a16="http://schemas.microsoft.com/office/drawing/2014/main" id="{828DB2CE-BBDE-DB41-9D4F-6D4AEE8E5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55" name="Rectangle 159">
              <a:extLst>
                <a:ext uri="{FF2B5EF4-FFF2-40B4-BE49-F238E27FC236}">
                  <a16:creationId xmlns:a16="http://schemas.microsoft.com/office/drawing/2014/main" id="{16F5B9E6-DE50-F24D-A69E-39B0F3C56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56" name="Picture 160">
              <a:extLst>
                <a:ext uri="{FF2B5EF4-FFF2-40B4-BE49-F238E27FC236}">
                  <a16:creationId xmlns:a16="http://schemas.microsoft.com/office/drawing/2014/main" id="{D527FD91-AD42-2444-90D2-1DD8CBA5A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7" name="Picture 161">
              <a:extLst>
                <a:ext uri="{FF2B5EF4-FFF2-40B4-BE49-F238E27FC236}">
                  <a16:creationId xmlns:a16="http://schemas.microsoft.com/office/drawing/2014/main" id="{4EF1DFDA-55EA-264A-8E60-000E6A395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8" name="Picture 162">
              <a:extLst>
                <a:ext uri="{FF2B5EF4-FFF2-40B4-BE49-F238E27FC236}">
                  <a16:creationId xmlns:a16="http://schemas.microsoft.com/office/drawing/2014/main" id="{1BB4DB59-6D89-4945-8D58-F618F564B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59" name="Rectangle 163">
              <a:extLst>
                <a:ext uri="{FF2B5EF4-FFF2-40B4-BE49-F238E27FC236}">
                  <a16:creationId xmlns:a16="http://schemas.microsoft.com/office/drawing/2014/main" id="{E7E0E9E0-9494-544E-8BEA-0C5E954DF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60" name="Picture 164">
              <a:extLst>
                <a:ext uri="{FF2B5EF4-FFF2-40B4-BE49-F238E27FC236}">
                  <a16:creationId xmlns:a16="http://schemas.microsoft.com/office/drawing/2014/main" id="{3E640978-2716-FD43-93FB-981FFB049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1" name="Picture 165">
              <a:extLst>
                <a:ext uri="{FF2B5EF4-FFF2-40B4-BE49-F238E27FC236}">
                  <a16:creationId xmlns:a16="http://schemas.microsoft.com/office/drawing/2014/main" id="{6BB38F58-9BD1-454C-8DBB-2CFD84654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2" name="Picture 166">
              <a:extLst>
                <a:ext uri="{FF2B5EF4-FFF2-40B4-BE49-F238E27FC236}">
                  <a16:creationId xmlns:a16="http://schemas.microsoft.com/office/drawing/2014/main" id="{0E5C1F40-24B6-6848-AFA0-80D838C0F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63" name="Rectangle 167">
              <a:extLst>
                <a:ext uri="{FF2B5EF4-FFF2-40B4-BE49-F238E27FC236}">
                  <a16:creationId xmlns:a16="http://schemas.microsoft.com/office/drawing/2014/main" id="{259A0A9B-0137-FB4E-BDA9-3252F9E39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64" name="Picture 168">
              <a:extLst>
                <a:ext uri="{FF2B5EF4-FFF2-40B4-BE49-F238E27FC236}">
                  <a16:creationId xmlns:a16="http://schemas.microsoft.com/office/drawing/2014/main" id="{E3AADD2C-6B91-1147-8E56-102BDBE6D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5" name="Picture 169">
              <a:extLst>
                <a:ext uri="{FF2B5EF4-FFF2-40B4-BE49-F238E27FC236}">
                  <a16:creationId xmlns:a16="http://schemas.microsoft.com/office/drawing/2014/main" id="{26040C74-9BE3-B84E-A5A4-BB9D6C2ED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6" name="Picture 170">
              <a:extLst>
                <a:ext uri="{FF2B5EF4-FFF2-40B4-BE49-F238E27FC236}">
                  <a16:creationId xmlns:a16="http://schemas.microsoft.com/office/drawing/2014/main" id="{2DAF373D-3AD2-1541-816C-5C8C29DEF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67" name="Rectangle 171">
              <a:extLst>
                <a:ext uri="{FF2B5EF4-FFF2-40B4-BE49-F238E27FC236}">
                  <a16:creationId xmlns:a16="http://schemas.microsoft.com/office/drawing/2014/main" id="{1E8EB114-131C-9D45-AC58-A65B366B0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68" name="Rectangle 172">
              <a:extLst>
                <a:ext uri="{FF2B5EF4-FFF2-40B4-BE49-F238E27FC236}">
                  <a16:creationId xmlns:a16="http://schemas.microsoft.com/office/drawing/2014/main" id="{91E12982-C575-6C43-BED9-1431F61B1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69" name="Picture 173">
              <a:extLst>
                <a:ext uri="{FF2B5EF4-FFF2-40B4-BE49-F238E27FC236}">
                  <a16:creationId xmlns:a16="http://schemas.microsoft.com/office/drawing/2014/main" id="{49D6A835-D702-CB4F-AB41-50A092A02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0" name="Picture 174">
              <a:extLst>
                <a:ext uri="{FF2B5EF4-FFF2-40B4-BE49-F238E27FC236}">
                  <a16:creationId xmlns:a16="http://schemas.microsoft.com/office/drawing/2014/main" id="{362B1796-D4EA-DC4D-B35E-34E495A59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1" name="Picture 175">
              <a:extLst>
                <a:ext uri="{FF2B5EF4-FFF2-40B4-BE49-F238E27FC236}">
                  <a16:creationId xmlns:a16="http://schemas.microsoft.com/office/drawing/2014/main" id="{9C53B05F-1FAC-FF49-A4FF-047BC2856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2" name="Picture 176">
              <a:extLst>
                <a:ext uri="{FF2B5EF4-FFF2-40B4-BE49-F238E27FC236}">
                  <a16:creationId xmlns:a16="http://schemas.microsoft.com/office/drawing/2014/main" id="{3977FEEF-6E7F-094B-A8B9-7E593AA8D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3" name="Picture 177">
              <a:extLst>
                <a:ext uri="{FF2B5EF4-FFF2-40B4-BE49-F238E27FC236}">
                  <a16:creationId xmlns:a16="http://schemas.microsoft.com/office/drawing/2014/main" id="{AB793C0D-24F7-D946-95E7-7C054D111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74" name="Rectangle 178">
              <a:extLst>
                <a:ext uri="{FF2B5EF4-FFF2-40B4-BE49-F238E27FC236}">
                  <a16:creationId xmlns:a16="http://schemas.microsoft.com/office/drawing/2014/main" id="{75D9B75B-77C3-9341-A845-20C3D0FB1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75" name="Picture 179">
              <a:extLst>
                <a:ext uri="{FF2B5EF4-FFF2-40B4-BE49-F238E27FC236}">
                  <a16:creationId xmlns:a16="http://schemas.microsoft.com/office/drawing/2014/main" id="{A169E8EF-7F5E-BB46-A999-5DD0DF66B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6" name="Picture 180">
              <a:extLst>
                <a:ext uri="{FF2B5EF4-FFF2-40B4-BE49-F238E27FC236}">
                  <a16:creationId xmlns:a16="http://schemas.microsoft.com/office/drawing/2014/main" id="{C7D6B2C7-6F7E-904D-8A73-17224C00A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77" name="Rectangle 181">
              <a:extLst>
                <a:ext uri="{FF2B5EF4-FFF2-40B4-BE49-F238E27FC236}">
                  <a16:creationId xmlns:a16="http://schemas.microsoft.com/office/drawing/2014/main" id="{0FB78939-A164-954C-856E-8DE0E107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78" name="Picture 182">
              <a:extLst>
                <a:ext uri="{FF2B5EF4-FFF2-40B4-BE49-F238E27FC236}">
                  <a16:creationId xmlns:a16="http://schemas.microsoft.com/office/drawing/2014/main" id="{B424C114-7BFF-7442-999F-6E99C86B7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9" name="Picture 183">
              <a:extLst>
                <a:ext uri="{FF2B5EF4-FFF2-40B4-BE49-F238E27FC236}">
                  <a16:creationId xmlns:a16="http://schemas.microsoft.com/office/drawing/2014/main" id="{CD4D2CDA-9E82-794C-882A-46D832DF2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80" name="Rectangle 184">
              <a:extLst>
                <a:ext uri="{FF2B5EF4-FFF2-40B4-BE49-F238E27FC236}">
                  <a16:creationId xmlns:a16="http://schemas.microsoft.com/office/drawing/2014/main" id="{94AA3A5A-D49E-6443-9534-D312B194A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81" name="Picture 185">
              <a:extLst>
                <a:ext uri="{FF2B5EF4-FFF2-40B4-BE49-F238E27FC236}">
                  <a16:creationId xmlns:a16="http://schemas.microsoft.com/office/drawing/2014/main" id="{014DBC9A-CE6C-BF46-B4A5-3AE810D82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2" name="Picture 186">
              <a:extLst>
                <a:ext uri="{FF2B5EF4-FFF2-40B4-BE49-F238E27FC236}">
                  <a16:creationId xmlns:a16="http://schemas.microsoft.com/office/drawing/2014/main" id="{291840D5-7D4E-9D4F-B01C-D2496CE2E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3" name="Picture 187">
              <a:extLst>
                <a:ext uri="{FF2B5EF4-FFF2-40B4-BE49-F238E27FC236}">
                  <a16:creationId xmlns:a16="http://schemas.microsoft.com/office/drawing/2014/main" id="{293538D7-DF7A-E049-9483-C0B6033F1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84" name="Rectangle 188">
              <a:extLst>
                <a:ext uri="{FF2B5EF4-FFF2-40B4-BE49-F238E27FC236}">
                  <a16:creationId xmlns:a16="http://schemas.microsoft.com/office/drawing/2014/main" id="{C7BE5016-189E-DD40-B2A1-BF041B13D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85" name="Picture 189">
              <a:extLst>
                <a:ext uri="{FF2B5EF4-FFF2-40B4-BE49-F238E27FC236}">
                  <a16:creationId xmlns:a16="http://schemas.microsoft.com/office/drawing/2014/main" id="{E9E7461B-8A92-7947-BE70-739D2DADF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6" name="Picture 190">
              <a:extLst>
                <a:ext uri="{FF2B5EF4-FFF2-40B4-BE49-F238E27FC236}">
                  <a16:creationId xmlns:a16="http://schemas.microsoft.com/office/drawing/2014/main" id="{E319F439-650B-7846-B656-E3A893E61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7" name="Picture 191">
              <a:extLst>
                <a:ext uri="{FF2B5EF4-FFF2-40B4-BE49-F238E27FC236}">
                  <a16:creationId xmlns:a16="http://schemas.microsoft.com/office/drawing/2014/main" id="{EF68372C-4289-A345-B7A6-3D7FEC57A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8" name="Picture 192">
              <a:extLst>
                <a:ext uri="{FF2B5EF4-FFF2-40B4-BE49-F238E27FC236}">
                  <a16:creationId xmlns:a16="http://schemas.microsoft.com/office/drawing/2014/main" id="{345558DA-7FE5-A344-84CF-40443D450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9" name="Picture 193">
              <a:extLst>
                <a:ext uri="{FF2B5EF4-FFF2-40B4-BE49-F238E27FC236}">
                  <a16:creationId xmlns:a16="http://schemas.microsoft.com/office/drawing/2014/main" id="{BB0BA270-AE15-5648-A52E-7C110E160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0" name="Picture 194">
              <a:extLst>
                <a:ext uri="{FF2B5EF4-FFF2-40B4-BE49-F238E27FC236}">
                  <a16:creationId xmlns:a16="http://schemas.microsoft.com/office/drawing/2014/main" id="{4A336183-7732-9544-A204-A3B7C0B53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1" name="Picture 195">
              <a:extLst>
                <a:ext uri="{FF2B5EF4-FFF2-40B4-BE49-F238E27FC236}">
                  <a16:creationId xmlns:a16="http://schemas.microsoft.com/office/drawing/2014/main" id="{A374D189-C43C-BE4D-8CCE-4518B6EEB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2" name="Picture 196">
              <a:extLst>
                <a:ext uri="{FF2B5EF4-FFF2-40B4-BE49-F238E27FC236}">
                  <a16:creationId xmlns:a16="http://schemas.microsoft.com/office/drawing/2014/main" id="{54222002-3043-1948-8FD5-1B92F57FA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3" name="Picture 197">
              <a:extLst>
                <a:ext uri="{FF2B5EF4-FFF2-40B4-BE49-F238E27FC236}">
                  <a16:creationId xmlns:a16="http://schemas.microsoft.com/office/drawing/2014/main" id="{BA8261A4-E130-7840-A25B-27A2F42CF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94" name="Rectangle 198">
              <a:extLst>
                <a:ext uri="{FF2B5EF4-FFF2-40B4-BE49-F238E27FC236}">
                  <a16:creationId xmlns:a16="http://schemas.microsoft.com/office/drawing/2014/main" id="{2AE23326-5AF1-554B-BA87-A81460045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95" name="Picture 199">
              <a:extLst>
                <a:ext uri="{FF2B5EF4-FFF2-40B4-BE49-F238E27FC236}">
                  <a16:creationId xmlns:a16="http://schemas.microsoft.com/office/drawing/2014/main" id="{9E72BF4C-6C21-4B48-A609-A3C876C076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6" name="Picture 200">
              <a:extLst>
                <a:ext uri="{FF2B5EF4-FFF2-40B4-BE49-F238E27FC236}">
                  <a16:creationId xmlns:a16="http://schemas.microsoft.com/office/drawing/2014/main" id="{960063E4-31F1-4141-BBF9-D0B97C945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7" name="Picture 201">
              <a:extLst>
                <a:ext uri="{FF2B5EF4-FFF2-40B4-BE49-F238E27FC236}">
                  <a16:creationId xmlns:a16="http://schemas.microsoft.com/office/drawing/2014/main" id="{30C6E6A1-8FD4-8544-B2F0-5319D8B53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98" name="Rectangle 202">
              <a:extLst>
                <a:ext uri="{FF2B5EF4-FFF2-40B4-BE49-F238E27FC236}">
                  <a16:creationId xmlns:a16="http://schemas.microsoft.com/office/drawing/2014/main" id="{AB9DCC1D-DB74-1346-A630-060BABBD7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99" name="Rectangle 203">
              <a:extLst>
                <a:ext uri="{FF2B5EF4-FFF2-40B4-BE49-F238E27FC236}">
                  <a16:creationId xmlns:a16="http://schemas.microsoft.com/office/drawing/2014/main" id="{2B7FC441-0210-5B44-9E9A-B216BB653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00" name="Picture 204">
              <a:extLst>
                <a:ext uri="{FF2B5EF4-FFF2-40B4-BE49-F238E27FC236}">
                  <a16:creationId xmlns:a16="http://schemas.microsoft.com/office/drawing/2014/main" id="{6D7F6F76-0B02-B044-A303-8545121F8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1" name="Picture 205">
              <a:extLst>
                <a:ext uri="{FF2B5EF4-FFF2-40B4-BE49-F238E27FC236}">
                  <a16:creationId xmlns:a16="http://schemas.microsoft.com/office/drawing/2014/main" id="{9F00A460-23B3-CB4C-9505-20C153BB3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2" name="Picture 206">
              <a:extLst>
                <a:ext uri="{FF2B5EF4-FFF2-40B4-BE49-F238E27FC236}">
                  <a16:creationId xmlns:a16="http://schemas.microsoft.com/office/drawing/2014/main" id="{8BDB83BD-B553-804D-861B-183D0C035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3" name="Picture 207">
              <a:extLst>
                <a:ext uri="{FF2B5EF4-FFF2-40B4-BE49-F238E27FC236}">
                  <a16:creationId xmlns:a16="http://schemas.microsoft.com/office/drawing/2014/main" id="{B248355B-C793-AF4D-8C24-9F0C8DBF5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4" name="Picture 208">
              <a:extLst>
                <a:ext uri="{FF2B5EF4-FFF2-40B4-BE49-F238E27FC236}">
                  <a16:creationId xmlns:a16="http://schemas.microsoft.com/office/drawing/2014/main" id="{4F002856-CC58-F74E-BD59-6E3A509A2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05" name="Rectangle 209">
              <a:extLst>
                <a:ext uri="{FF2B5EF4-FFF2-40B4-BE49-F238E27FC236}">
                  <a16:creationId xmlns:a16="http://schemas.microsoft.com/office/drawing/2014/main" id="{B4EECB57-5B8D-674C-B1D3-AC6C9D2EF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06" name="Picture 210">
              <a:extLst>
                <a:ext uri="{FF2B5EF4-FFF2-40B4-BE49-F238E27FC236}">
                  <a16:creationId xmlns:a16="http://schemas.microsoft.com/office/drawing/2014/main" id="{4E199E03-7CF6-6A4C-B0A3-FE374DDF7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7" name="Picture 211">
              <a:extLst>
                <a:ext uri="{FF2B5EF4-FFF2-40B4-BE49-F238E27FC236}">
                  <a16:creationId xmlns:a16="http://schemas.microsoft.com/office/drawing/2014/main" id="{F3D182C7-F7FC-3241-AE6A-16BD6D7A2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8" name="Picture 212">
              <a:extLst>
                <a:ext uri="{FF2B5EF4-FFF2-40B4-BE49-F238E27FC236}">
                  <a16:creationId xmlns:a16="http://schemas.microsoft.com/office/drawing/2014/main" id="{1DE205EA-19FC-4F42-A602-31C82AC30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9" name="Picture 213">
              <a:extLst>
                <a:ext uri="{FF2B5EF4-FFF2-40B4-BE49-F238E27FC236}">
                  <a16:creationId xmlns:a16="http://schemas.microsoft.com/office/drawing/2014/main" id="{1B1AE863-CB29-0B4A-906D-B8CD619B2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10" name="Rectangle 214">
              <a:extLst>
                <a:ext uri="{FF2B5EF4-FFF2-40B4-BE49-F238E27FC236}">
                  <a16:creationId xmlns:a16="http://schemas.microsoft.com/office/drawing/2014/main" id="{EA7948A8-F05D-2846-A1C7-B4EED12EC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11" name="Picture 215">
              <a:extLst>
                <a:ext uri="{FF2B5EF4-FFF2-40B4-BE49-F238E27FC236}">
                  <a16:creationId xmlns:a16="http://schemas.microsoft.com/office/drawing/2014/main" id="{A5947191-C607-E44C-9B61-98B331462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2" name="Picture 216">
              <a:extLst>
                <a:ext uri="{FF2B5EF4-FFF2-40B4-BE49-F238E27FC236}">
                  <a16:creationId xmlns:a16="http://schemas.microsoft.com/office/drawing/2014/main" id="{7067FF24-D571-9645-88DA-3579F672F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3" name="Picture 217">
              <a:extLst>
                <a:ext uri="{FF2B5EF4-FFF2-40B4-BE49-F238E27FC236}">
                  <a16:creationId xmlns:a16="http://schemas.microsoft.com/office/drawing/2014/main" id="{51121470-A668-F345-90E2-BCE505734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14" name="Rectangle 218">
              <a:extLst>
                <a:ext uri="{FF2B5EF4-FFF2-40B4-BE49-F238E27FC236}">
                  <a16:creationId xmlns:a16="http://schemas.microsoft.com/office/drawing/2014/main" id="{115D1666-3A3C-C846-9EE5-5DB4EB033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15" name="Picture 219">
              <a:extLst>
                <a:ext uri="{FF2B5EF4-FFF2-40B4-BE49-F238E27FC236}">
                  <a16:creationId xmlns:a16="http://schemas.microsoft.com/office/drawing/2014/main" id="{37D1AC51-831E-AF4C-A717-89535BE7B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6" name="Picture 220">
              <a:extLst>
                <a:ext uri="{FF2B5EF4-FFF2-40B4-BE49-F238E27FC236}">
                  <a16:creationId xmlns:a16="http://schemas.microsoft.com/office/drawing/2014/main" id="{FAC8C82F-485F-2F49-8FC1-920EFF068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7" name="Picture 221">
              <a:extLst>
                <a:ext uri="{FF2B5EF4-FFF2-40B4-BE49-F238E27FC236}">
                  <a16:creationId xmlns:a16="http://schemas.microsoft.com/office/drawing/2014/main" id="{E612DD71-5D46-3446-A92C-4B69548E9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8" name="Picture 222">
              <a:extLst>
                <a:ext uri="{FF2B5EF4-FFF2-40B4-BE49-F238E27FC236}">
                  <a16:creationId xmlns:a16="http://schemas.microsoft.com/office/drawing/2014/main" id="{F4A04D0C-0D28-814D-A0CE-93CC31DBD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9" name="Picture 223">
              <a:extLst>
                <a:ext uri="{FF2B5EF4-FFF2-40B4-BE49-F238E27FC236}">
                  <a16:creationId xmlns:a16="http://schemas.microsoft.com/office/drawing/2014/main" id="{ED78ED5B-A3F5-9C48-90F3-882DEF674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0" name="Picture 224">
              <a:extLst>
                <a:ext uri="{FF2B5EF4-FFF2-40B4-BE49-F238E27FC236}">
                  <a16:creationId xmlns:a16="http://schemas.microsoft.com/office/drawing/2014/main" id="{6F9B7F41-9299-474A-9AA1-202EB5E99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21" name="Rectangle 225">
              <a:extLst>
                <a:ext uri="{FF2B5EF4-FFF2-40B4-BE49-F238E27FC236}">
                  <a16:creationId xmlns:a16="http://schemas.microsoft.com/office/drawing/2014/main" id="{817B66EB-A818-FF4B-9BA6-FBF882CE2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22" name="Picture 226">
              <a:extLst>
                <a:ext uri="{FF2B5EF4-FFF2-40B4-BE49-F238E27FC236}">
                  <a16:creationId xmlns:a16="http://schemas.microsoft.com/office/drawing/2014/main" id="{8EBF59EB-48FD-3A41-9A99-1BFDE24AD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3" name="Picture 227">
              <a:extLst>
                <a:ext uri="{FF2B5EF4-FFF2-40B4-BE49-F238E27FC236}">
                  <a16:creationId xmlns:a16="http://schemas.microsoft.com/office/drawing/2014/main" id="{64F65083-EB25-6240-B295-0FA0724EC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4" name="Picture 228">
              <a:extLst>
                <a:ext uri="{FF2B5EF4-FFF2-40B4-BE49-F238E27FC236}">
                  <a16:creationId xmlns:a16="http://schemas.microsoft.com/office/drawing/2014/main" id="{E85DA2F4-8F12-9248-B9F6-C2604340B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25" name="Rectangle 229">
              <a:extLst>
                <a:ext uri="{FF2B5EF4-FFF2-40B4-BE49-F238E27FC236}">
                  <a16:creationId xmlns:a16="http://schemas.microsoft.com/office/drawing/2014/main" id="{67F83343-2A08-1F40-AD7A-D5877050F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26" name="Picture 230">
              <a:extLst>
                <a:ext uri="{FF2B5EF4-FFF2-40B4-BE49-F238E27FC236}">
                  <a16:creationId xmlns:a16="http://schemas.microsoft.com/office/drawing/2014/main" id="{22EC2DFA-1A95-A54F-B54D-B436CD397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7" name="Picture 231">
              <a:extLst>
                <a:ext uri="{FF2B5EF4-FFF2-40B4-BE49-F238E27FC236}">
                  <a16:creationId xmlns:a16="http://schemas.microsoft.com/office/drawing/2014/main" id="{BE8798CA-6FB3-674B-9488-CD80099F5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8" name="Picture 232">
              <a:extLst>
                <a:ext uri="{FF2B5EF4-FFF2-40B4-BE49-F238E27FC236}">
                  <a16:creationId xmlns:a16="http://schemas.microsoft.com/office/drawing/2014/main" id="{EFFA36A6-892A-834B-9B9F-9D7FFD750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29" name="Rectangle 233">
              <a:extLst>
                <a:ext uri="{FF2B5EF4-FFF2-40B4-BE49-F238E27FC236}">
                  <a16:creationId xmlns:a16="http://schemas.microsoft.com/office/drawing/2014/main" id="{97CDAB2B-A751-0F4C-A4E5-839804C3F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830" name="Rectangle 234">
              <a:extLst>
                <a:ext uri="{FF2B5EF4-FFF2-40B4-BE49-F238E27FC236}">
                  <a16:creationId xmlns:a16="http://schemas.microsoft.com/office/drawing/2014/main" id="{B2425116-5429-CB4D-BFEA-713B9497B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31" name="Picture 235">
              <a:extLst>
                <a:ext uri="{FF2B5EF4-FFF2-40B4-BE49-F238E27FC236}">
                  <a16:creationId xmlns:a16="http://schemas.microsoft.com/office/drawing/2014/main" id="{7997AE10-E41A-4041-B408-79136A210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2" name="Picture 236">
              <a:extLst>
                <a:ext uri="{FF2B5EF4-FFF2-40B4-BE49-F238E27FC236}">
                  <a16:creationId xmlns:a16="http://schemas.microsoft.com/office/drawing/2014/main" id="{3C3DF681-4CBE-864E-9833-1D81DA9EF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3" name="Picture 237">
              <a:extLst>
                <a:ext uri="{FF2B5EF4-FFF2-40B4-BE49-F238E27FC236}">
                  <a16:creationId xmlns:a16="http://schemas.microsoft.com/office/drawing/2014/main" id="{81566DE4-747D-3D46-9830-A21BBA031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4" name="Picture 238">
              <a:extLst>
                <a:ext uri="{FF2B5EF4-FFF2-40B4-BE49-F238E27FC236}">
                  <a16:creationId xmlns:a16="http://schemas.microsoft.com/office/drawing/2014/main" id="{2FB8774C-B1D7-4248-A363-B767A35EB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5" name="Picture 239">
              <a:extLst>
                <a:ext uri="{FF2B5EF4-FFF2-40B4-BE49-F238E27FC236}">
                  <a16:creationId xmlns:a16="http://schemas.microsoft.com/office/drawing/2014/main" id="{A2EAE116-AEA7-1741-90F3-0782D9BD1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6" name="Picture 240">
              <a:extLst>
                <a:ext uri="{FF2B5EF4-FFF2-40B4-BE49-F238E27FC236}">
                  <a16:creationId xmlns:a16="http://schemas.microsoft.com/office/drawing/2014/main" id="{2179AE61-B066-4C45-95D8-63C3C3DA5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7" name="Picture 241">
              <a:extLst>
                <a:ext uri="{FF2B5EF4-FFF2-40B4-BE49-F238E27FC236}">
                  <a16:creationId xmlns:a16="http://schemas.microsoft.com/office/drawing/2014/main" id="{3DBE28A6-71D9-A34B-A09D-F80ED85C5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38" name="Rectangle 242">
              <a:extLst>
                <a:ext uri="{FF2B5EF4-FFF2-40B4-BE49-F238E27FC236}">
                  <a16:creationId xmlns:a16="http://schemas.microsoft.com/office/drawing/2014/main" id="{27FE3F5C-4060-7D40-928A-A3007DBE1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39" name="Picture 243">
              <a:extLst>
                <a:ext uri="{FF2B5EF4-FFF2-40B4-BE49-F238E27FC236}">
                  <a16:creationId xmlns:a16="http://schemas.microsoft.com/office/drawing/2014/main" id="{8683939B-F5B4-7549-818D-3858315CB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0" name="Picture 244">
              <a:extLst>
                <a:ext uri="{FF2B5EF4-FFF2-40B4-BE49-F238E27FC236}">
                  <a16:creationId xmlns:a16="http://schemas.microsoft.com/office/drawing/2014/main" id="{061086D7-D008-FF45-ACA9-53783203B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41" name="Rectangle 245">
              <a:extLst>
                <a:ext uri="{FF2B5EF4-FFF2-40B4-BE49-F238E27FC236}">
                  <a16:creationId xmlns:a16="http://schemas.microsoft.com/office/drawing/2014/main" id="{9B8840A6-2B99-5F4B-86A4-CAAE0B6D9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42" name="Picture 246">
              <a:extLst>
                <a:ext uri="{FF2B5EF4-FFF2-40B4-BE49-F238E27FC236}">
                  <a16:creationId xmlns:a16="http://schemas.microsoft.com/office/drawing/2014/main" id="{7A3820F7-3B9A-A541-BC90-8B87EDEB4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3" name="Picture 247">
              <a:extLst>
                <a:ext uri="{FF2B5EF4-FFF2-40B4-BE49-F238E27FC236}">
                  <a16:creationId xmlns:a16="http://schemas.microsoft.com/office/drawing/2014/main" id="{1F45AF75-9547-E14F-876D-2028B5532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4" name="Picture 248">
              <a:extLst>
                <a:ext uri="{FF2B5EF4-FFF2-40B4-BE49-F238E27FC236}">
                  <a16:creationId xmlns:a16="http://schemas.microsoft.com/office/drawing/2014/main" id="{A3EDAFA9-DE2C-4D42-BBCC-E3C04AE7F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45" name="Rectangle 249">
              <a:extLst>
                <a:ext uri="{FF2B5EF4-FFF2-40B4-BE49-F238E27FC236}">
                  <a16:creationId xmlns:a16="http://schemas.microsoft.com/office/drawing/2014/main" id="{3048C189-B736-844B-B02D-B80264538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46" name="Picture 250">
              <a:extLst>
                <a:ext uri="{FF2B5EF4-FFF2-40B4-BE49-F238E27FC236}">
                  <a16:creationId xmlns:a16="http://schemas.microsoft.com/office/drawing/2014/main" id="{6913F374-578F-EC48-B299-200C3F244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7" name="Picture 251">
              <a:extLst>
                <a:ext uri="{FF2B5EF4-FFF2-40B4-BE49-F238E27FC236}">
                  <a16:creationId xmlns:a16="http://schemas.microsoft.com/office/drawing/2014/main" id="{0B862191-002D-7343-B736-513C2E47D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8" name="Picture 252">
              <a:extLst>
                <a:ext uri="{FF2B5EF4-FFF2-40B4-BE49-F238E27FC236}">
                  <a16:creationId xmlns:a16="http://schemas.microsoft.com/office/drawing/2014/main" id="{7DD6122E-6E6C-4648-8DC5-8130B3BD0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49" name="Rectangle 253">
              <a:extLst>
                <a:ext uri="{FF2B5EF4-FFF2-40B4-BE49-F238E27FC236}">
                  <a16:creationId xmlns:a16="http://schemas.microsoft.com/office/drawing/2014/main" id="{64B8E008-323F-6643-979E-91BB7DA56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50" name="Picture 254">
              <a:extLst>
                <a:ext uri="{FF2B5EF4-FFF2-40B4-BE49-F238E27FC236}">
                  <a16:creationId xmlns:a16="http://schemas.microsoft.com/office/drawing/2014/main" id="{3D0B1DE5-676D-E44A-8B1A-7151C8B16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1" name="Picture 255">
              <a:extLst>
                <a:ext uri="{FF2B5EF4-FFF2-40B4-BE49-F238E27FC236}">
                  <a16:creationId xmlns:a16="http://schemas.microsoft.com/office/drawing/2014/main" id="{B5B0BFD9-DE45-2942-9F57-006152749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2" name="Picture 256">
              <a:extLst>
                <a:ext uri="{FF2B5EF4-FFF2-40B4-BE49-F238E27FC236}">
                  <a16:creationId xmlns:a16="http://schemas.microsoft.com/office/drawing/2014/main" id="{B67EF639-B48F-114B-B3DF-669B3B5C6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3" name="Picture 257">
              <a:extLst>
                <a:ext uri="{FF2B5EF4-FFF2-40B4-BE49-F238E27FC236}">
                  <a16:creationId xmlns:a16="http://schemas.microsoft.com/office/drawing/2014/main" id="{741DD543-874A-5B48-8FCD-55F41EDA8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4" name="Picture 258">
              <a:extLst>
                <a:ext uri="{FF2B5EF4-FFF2-40B4-BE49-F238E27FC236}">
                  <a16:creationId xmlns:a16="http://schemas.microsoft.com/office/drawing/2014/main" id="{C1D15D2A-6450-A04B-A227-48BA0821B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5" name="Picture 259">
              <a:extLst>
                <a:ext uri="{FF2B5EF4-FFF2-40B4-BE49-F238E27FC236}">
                  <a16:creationId xmlns:a16="http://schemas.microsoft.com/office/drawing/2014/main" id="{A7755CCB-832C-5D4E-A84E-C4E9C0256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56" name="Rectangle 260">
              <a:extLst>
                <a:ext uri="{FF2B5EF4-FFF2-40B4-BE49-F238E27FC236}">
                  <a16:creationId xmlns:a16="http://schemas.microsoft.com/office/drawing/2014/main" id="{8654440D-B4AF-9C40-BE69-E0E0B52BB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57" name="Picture 261">
              <a:extLst>
                <a:ext uri="{FF2B5EF4-FFF2-40B4-BE49-F238E27FC236}">
                  <a16:creationId xmlns:a16="http://schemas.microsoft.com/office/drawing/2014/main" id="{43CD4627-61D1-3840-A787-6EFA18776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8" name="Picture 262">
              <a:extLst>
                <a:ext uri="{FF2B5EF4-FFF2-40B4-BE49-F238E27FC236}">
                  <a16:creationId xmlns:a16="http://schemas.microsoft.com/office/drawing/2014/main" id="{9D7C6DE4-DE5E-9A40-9BBC-FCE7D9C61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9" name="Picture 263">
              <a:extLst>
                <a:ext uri="{FF2B5EF4-FFF2-40B4-BE49-F238E27FC236}">
                  <a16:creationId xmlns:a16="http://schemas.microsoft.com/office/drawing/2014/main" id="{15811E72-BD2F-3043-B390-05599C31A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60" name="Rectangle 264">
              <a:extLst>
                <a:ext uri="{FF2B5EF4-FFF2-40B4-BE49-F238E27FC236}">
                  <a16:creationId xmlns:a16="http://schemas.microsoft.com/office/drawing/2014/main" id="{79BCD507-793C-A94E-83CC-78208A899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861" name="Rectangle 265">
              <a:extLst>
                <a:ext uri="{FF2B5EF4-FFF2-40B4-BE49-F238E27FC236}">
                  <a16:creationId xmlns:a16="http://schemas.microsoft.com/office/drawing/2014/main" id="{E85EC852-715A-B34F-A9CF-BB8322ABB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62" name="Picture 266">
              <a:extLst>
                <a:ext uri="{FF2B5EF4-FFF2-40B4-BE49-F238E27FC236}">
                  <a16:creationId xmlns:a16="http://schemas.microsoft.com/office/drawing/2014/main" id="{25E4D461-18DE-BD4B-9E5F-E82CFC1C3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3" name="Picture 267">
              <a:extLst>
                <a:ext uri="{FF2B5EF4-FFF2-40B4-BE49-F238E27FC236}">
                  <a16:creationId xmlns:a16="http://schemas.microsoft.com/office/drawing/2014/main" id="{7EB524AB-1819-2048-B305-7ED46598B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4" name="Picture 268">
              <a:extLst>
                <a:ext uri="{FF2B5EF4-FFF2-40B4-BE49-F238E27FC236}">
                  <a16:creationId xmlns:a16="http://schemas.microsoft.com/office/drawing/2014/main" id="{A0A5B53E-C0C3-D041-9071-FD7A15435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5" name="Picture 269">
              <a:extLst>
                <a:ext uri="{FF2B5EF4-FFF2-40B4-BE49-F238E27FC236}">
                  <a16:creationId xmlns:a16="http://schemas.microsoft.com/office/drawing/2014/main" id="{8A54A46B-33C1-4341-83B6-6081E39B9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6" name="Picture 270">
              <a:extLst>
                <a:ext uri="{FF2B5EF4-FFF2-40B4-BE49-F238E27FC236}">
                  <a16:creationId xmlns:a16="http://schemas.microsoft.com/office/drawing/2014/main" id="{C987A180-B6A9-2040-B6AF-23D77C600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7" name="Picture 271">
              <a:extLst>
                <a:ext uri="{FF2B5EF4-FFF2-40B4-BE49-F238E27FC236}">
                  <a16:creationId xmlns:a16="http://schemas.microsoft.com/office/drawing/2014/main" id="{CA1376BA-057D-724F-9244-BDE7104E5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8" name="Picture 272">
              <a:extLst>
                <a:ext uri="{FF2B5EF4-FFF2-40B4-BE49-F238E27FC236}">
                  <a16:creationId xmlns:a16="http://schemas.microsoft.com/office/drawing/2014/main" id="{D2655D99-F48F-1942-A5EE-183737B95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9" name="Picture 273">
              <a:extLst>
                <a:ext uri="{FF2B5EF4-FFF2-40B4-BE49-F238E27FC236}">
                  <a16:creationId xmlns:a16="http://schemas.microsoft.com/office/drawing/2014/main" id="{706EF327-33FB-8946-A96C-B350C7BB2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0" name="Picture 274">
              <a:extLst>
                <a:ext uri="{FF2B5EF4-FFF2-40B4-BE49-F238E27FC236}">
                  <a16:creationId xmlns:a16="http://schemas.microsoft.com/office/drawing/2014/main" id="{1B27020B-97B6-8144-9072-7A1E17A30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71" name="Rectangle 275">
              <a:extLst>
                <a:ext uri="{FF2B5EF4-FFF2-40B4-BE49-F238E27FC236}">
                  <a16:creationId xmlns:a16="http://schemas.microsoft.com/office/drawing/2014/main" id="{9F8E8BE6-C5DC-4042-8F17-09E425AC0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72" name="Picture 276">
              <a:extLst>
                <a:ext uri="{FF2B5EF4-FFF2-40B4-BE49-F238E27FC236}">
                  <a16:creationId xmlns:a16="http://schemas.microsoft.com/office/drawing/2014/main" id="{C35278FD-6B7D-E548-81AB-C30BD1661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3" name="Picture 277">
              <a:extLst>
                <a:ext uri="{FF2B5EF4-FFF2-40B4-BE49-F238E27FC236}">
                  <a16:creationId xmlns:a16="http://schemas.microsoft.com/office/drawing/2014/main" id="{38BEAFD0-99A1-344C-8703-12E282C9E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4" name="Picture 278">
              <a:extLst>
                <a:ext uri="{FF2B5EF4-FFF2-40B4-BE49-F238E27FC236}">
                  <a16:creationId xmlns:a16="http://schemas.microsoft.com/office/drawing/2014/main" id="{221ED6D1-11CA-CF40-9150-F3E3D75C3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75" name="Rectangle 279">
              <a:extLst>
                <a:ext uri="{FF2B5EF4-FFF2-40B4-BE49-F238E27FC236}">
                  <a16:creationId xmlns:a16="http://schemas.microsoft.com/office/drawing/2014/main" id="{02A379E6-FD4F-BE4A-99DF-C746CDE0C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76" name="Picture 280">
              <a:extLst>
                <a:ext uri="{FF2B5EF4-FFF2-40B4-BE49-F238E27FC236}">
                  <a16:creationId xmlns:a16="http://schemas.microsoft.com/office/drawing/2014/main" id="{E9308354-E534-A842-9EED-575C92D24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7" name="Picture 281">
              <a:extLst>
                <a:ext uri="{FF2B5EF4-FFF2-40B4-BE49-F238E27FC236}">
                  <a16:creationId xmlns:a16="http://schemas.microsoft.com/office/drawing/2014/main" id="{94396F3C-3AAA-AC4F-8E15-E406B036E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8" name="Picture 282">
              <a:extLst>
                <a:ext uri="{FF2B5EF4-FFF2-40B4-BE49-F238E27FC236}">
                  <a16:creationId xmlns:a16="http://schemas.microsoft.com/office/drawing/2014/main" id="{4FA21919-3C07-004C-9754-72A109ACF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79" name="Rectangle 283">
              <a:extLst>
                <a:ext uri="{FF2B5EF4-FFF2-40B4-BE49-F238E27FC236}">
                  <a16:creationId xmlns:a16="http://schemas.microsoft.com/office/drawing/2014/main" id="{A20E21CA-56CD-254C-9DC7-FCC981FC8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80" name="Picture 284">
              <a:extLst>
                <a:ext uri="{FF2B5EF4-FFF2-40B4-BE49-F238E27FC236}">
                  <a16:creationId xmlns:a16="http://schemas.microsoft.com/office/drawing/2014/main" id="{BDCE1459-6705-3C43-BA8A-4BE51C52F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81" name="Picture 285">
              <a:extLst>
                <a:ext uri="{FF2B5EF4-FFF2-40B4-BE49-F238E27FC236}">
                  <a16:creationId xmlns:a16="http://schemas.microsoft.com/office/drawing/2014/main" id="{58964990-41D8-2E45-9377-F428927DF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82" name="Picture 286">
              <a:extLst>
                <a:ext uri="{FF2B5EF4-FFF2-40B4-BE49-F238E27FC236}">
                  <a16:creationId xmlns:a16="http://schemas.microsoft.com/office/drawing/2014/main" id="{53C87AAF-8924-1642-8921-63AC584BB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83" name="Rectangle 287">
              <a:extLst>
                <a:ext uri="{FF2B5EF4-FFF2-40B4-BE49-F238E27FC236}">
                  <a16:creationId xmlns:a16="http://schemas.microsoft.com/office/drawing/2014/main" id="{E5BB9D9B-6447-4C45-9EBB-1550E0EE3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84" name="Picture 288">
              <a:extLst>
                <a:ext uri="{FF2B5EF4-FFF2-40B4-BE49-F238E27FC236}">
                  <a16:creationId xmlns:a16="http://schemas.microsoft.com/office/drawing/2014/main" id="{9BBF8AB3-D564-5D43-89B6-A59B5E6A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85" name="Picture 289">
              <a:extLst>
                <a:ext uri="{FF2B5EF4-FFF2-40B4-BE49-F238E27FC236}">
                  <a16:creationId xmlns:a16="http://schemas.microsoft.com/office/drawing/2014/main" id="{278B9BC0-D5E5-5949-8DD5-0AB2C3A3C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86" name="Rectangle 290">
              <a:extLst>
                <a:ext uri="{FF2B5EF4-FFF2-40B4-BE49-F238E27FC236}">
                  <a16:creationId xmlns:a16="http://schemas.microsoft.com/office/drawing/2014/main" id="{8F02AF76-E6B2-C349-87E0-BFC073617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67587" name="Rectangle 12">
            <a:extLst>
              <a:ext uri="{FF2B5EF4-FFF2-40B4-BE49-F238E27FC236}">
                <a16:creationId xmlns:a16="http://schemas.microsoft.com/office/drawing/2014/main" id="{7726F9B3-1531-014C-A8BA-009D4FC6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2779713"/>
            <a:ext cx="46529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88" name="Rectangle 12">
            <a:extLst>
              <a:ext uri="{FF2B5EF4-FFF2-40B4-BE49-F238E27FC236}">
                <a16:creationId xmlns:a16="http://schemas.microsoft.com/office/drawing/2014/main" id="{04DB95DB-791A-364A-B46F-0BC412910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3451225"/>
            <a:ext cx="46529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89" name="Rectangle 12">
            <a:extLst>
              <a:ext uri="{FF2B5EF4-FFF2-40B4-BE49-F238E27FC236}">
                <a16:creationId xmlns:a16="http://schemas.microsoft.com/office/drawing/2014/main" id="{29A65AE3-50F2-1448-8FE3-0A711EEF7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9" y="4114800"/>
            <a:ext cx="4651375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0" name="Rectangle 12">
            <a:extLst>
              <a:ext uri="{FF2B5EF4-FFF2-40B4-BE49-F238E27FC236}">
                <a16:creationId xmlns:a16="http://schemas.microsoft.com/office/drawing/2014/main" id="{D5D17FEA-206A-DB48-9DC5-0AB66E67E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1" y="4462463"/>
            <a:ext cx="46529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1" name="Rectangle 12">
            <a:extLst>
              <a:ext uri="{FF2B5EF4-FFF2-40B4-BE49-F238E27FC236}">
                <a16:creationId xmlns:a16="http://schemas.microsoft.com/office/drawing/2014/main" id="{56F64D16-60C3-EE45-8870-C1D0FB11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4800600"/>
            <a:ext cx="46529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2" name="Rectangle 12">
            <a:extLst>
              <a:ext uri="{FF2B5EF4-FFF2-40B4-BE49-F238E27FC236}">
                <a16:creationId xmlns:a16="http://schemas.microsoft.com/office/drawing/2014/main" id="{4E97DD88-5ECD-D949-9A3A-248B4040F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5149850"/>
            <a:ext cx="46529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3" name="TextBox 2">
            <a:extLst>
              <a:ext uri="{FF2B5EF4-FFF2-40B4-BE49-F238E27FC236}">
                <a16:creationId xmlns:a16="http://schemas.microsoft.com/office/drawing/2014/main" id="{39F3DF1E-FB87-5741-853C-55F3075FE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5791201"/>
            <a:ext cx="2251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" pitchFamily="2" charset="0"/>
              </a:rPr>
              <a:t>The function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" pitchFamily="2" charset="0"/>
              </a:rPr>
              <a:t>1 for these rows</a:t>
            </a:r>
          </a:p>
        </p:txBody>
      </p:sp>
      <p:sp>
        <p:nvSpPr>
          <p:cNvPr id="67594" name="Rectangle 5">
            <a:extLst>
              <a:ext uri="{FF2B5EF4-FFF2-40B4-BE49-F238E27FC236}">
                <a16:creationId xmlns:a16="http://schemas.microsoft.com/office/drawing/2014/main" id="{57BA4B6E-B29B-7047-8D9F-488A54B0E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150" y="3121025"/>
            <a:ext cx="2457450" cy="3175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5" name="Rectangle 5">
            <a:extLst>
              <a:ext uri="{FF2B5EF4-FFF2-40B4-BE49-F238E27FC236}">
                <a16:creationId xmlns:a16="http://schemas.microsoft.com/office/drawing/2014/main" id="{1385643A-6FAF-E241-9F80-0B27FCC2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810000"/>
            <a:ext cx="2457450" cy="3175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6" name="Rectangle 5">
            <a:extLst>
              <a:ext uri="{FF2B5EF4-FFF2-40B4-BE49-F238E27FC236}">
                <a16:creationId xmlns:a16="http://schemas.microsoft.com/office/drawing/2014/main" id="{B98402E9-FD81-414A-AAC3-1B387F35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3776663"/>
            <a:ext cx="2738438" cy="315912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7" name="Rectangle 5">
            <a:extLst>
              <a:ext uri="{FF2B5EF4-FFF2-40B4-BE49-F238E27FC236}">
                <a16:creationId xmlns:a16="http://schemas.microsoft.com/office/drawing/2014/main" id="{DDD1BB6C-3744-D647-BB20-EDFCA64E9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9" y="3113088"/>
            <a:ext cx="2738437" cy="3175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8" name="TextBox 303">
            <a:extLst>
              <a:ext uri="{FF2B5EF4-FFF2-40B4-BE49-F238E27FC236}">
                <a16:creationId xmlns:a16="http://schemas.microsoft.com/office/drawing/2014/main" id="{FFE189D1-AE8C-5F4E-8D20-2A92BB32F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5791201"/>
            <a:ext cx="2251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DE2C28"/>
                </a:solidFill>
                <a:latin typeface="Times" pitchFamily="2" charset="0"/>
              </a:rPr>
              <a:t>The function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DE2C28"/>
                </a:solidFill>
                <a:latin typeface="Times" pitchFamily="2" charset="0"/>
              </a:rPr>
              <a:t>0 for these rows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B1034067-C453-D54F-96A9-D752C99CA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295400"/>
          </a:xfrm>
        </p:spPr>
        <p:txBody>
          <a:bodyPr/>
          <a:lstStyle/>
          <a:p>
            <a:r>
              <a:rPr lang="en-US" altLang="en-US"/>
              <a:t>Two different ways to specify the same function f of three variables</a:t>
            </a:r>
          </a:p>
        </p:txBody>
      </p:sp>
      <p:sp>
        <p:nvSpPr>
          <p:cNvPr id="68610" name="TextBox 3">
            <a:extLst>
              <a:ext uri="{FF2B5EF4-FFF2-40B4-BE49-F238E27FC236}">
                <a16:creationId xmlns:a16="http://schemas.microsoft.com/office/drawing/2014/main" id="{60E7D720-C0EA-4647-A0F8-1B79B89A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1"/>
            <a:ext cx="437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) = Σ m(0, 2, 4, 5, 6, 7)</a:t>
            </a:r>
          </a:p>
        </p:txBody>
      </p:sp>
      <p:sp>
        <p:nvSpPr>
          <p:cNvPr id="68611" name="TextBox 4">
            <a:extLst>
              <a:ext uri="{FF2B5EF4-FFF2-40B4-BE49-F238E27FC236}">
                <a16:creationId xmlns:a16="http://schemas.microsoft.com/office/drawing/2014/main" id="{66861041-25BD-1B48-86AE-77341BC6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729038"/>
            <a:ext cx="317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) = Π M(1, 3)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C1CCA1CA-2F7E-BB4C-AD83-12D7850D0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295400"/>
          </a:xfrm>
        </p:spPr>
        <p:txBody>
          <a:bodyPr/>
          <a:lstStyle/>
          <a:p>
            <a:r>
              <a:rPr lang="en-US" altLang="en-US"/>
              <a:t>Two different ways to specify the same function f of three variables</a:t>
            </a:r>
          </a:p>
        </p:txBody>
      </p:sp>
      <p:sp>
        <p:nvSpPr>
          <p:cNvPr id="69634" name="TextBox 3">
            <a:extLst>
              <a:ext uri="{FF2B5EF4-FFF2-40B4-BE49-F238E27FC236}">
                <a16:creationId xmlns:a16="http://schemas.microsoft.com/office/drawing/2014/main" id="{B72C6ED2-07CC-C840-8FD2-EF837EB4D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1"/>
            <a:ext cx="437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) = Σ m(0, 2, 4, 5, 6, 7)</a:t>
            </a:r>
          </a:p>
        </p:txBody>
      </p:sp>
      <p:sp>
        <p:nvSpPr>
          <p:cNvPr id="69635" name="TextBox 4">
            <a:extLst>
              <a:ext uri="{FF2B5EF4-FFF2-40B4-BE49-F238E27FC236}">
                <a16:creationId xmlns:a16="http://schemas.microsoft.com/office/drawing/2014/main" id="{F82F2D71-D90D-C94C-AE94-61A4EC97F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729038"/>
            <a:ext cx="317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) = Π M(1, 3)</a:t>
            </a:r>
          </a:p>
        </p:txBody>
      </p:sp>
      <p:sp>
        <p:nvSpPr>
          <p:cNvPr id="69636" name="TextBox 6">
            <a:extLst>
              <a:ext uri="{FF2B5EF4-FFF2-40B4-BE49-F238E27FC236}">
                <a16:creationId xmlns:a16="http://schemas.microsoft.com/office/drawing/2014/main" id="{1A8CF4B1-0A13-BD4A-8DDB-92265C61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4" y="4367213"/>
            <a:ext cx="140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= M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b="0">
                <a:latin typeface="Times" pitchFamily="2" charset="0"/>
              </a:rPr>
              <a:t> M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  <p:grpSp>
        <p:nvGrpSpPr>
          <p:cNvPr id="69637" name="Group 3">
            <a:extLst>
              <a:ext uri="{FF2B5EF4-FFF2-40B4-BE49-F238E27FC236}">
                <a16:creationId xmlns:a16="http://schemas.microsoft.com/office/drawing/2014/main" id="{19D7F818-8D17-8E43-A95D-BB168A07D292}"/>
              </a:ext>
            </a:extLst>
          </p:cNvPr>
          <p:cNvGrpSpPr>
            <a:grpSpLocks/>
          </p:cNvGrpSpPr>
          <p:nvPr/>
        </p:nvGrpSpPr>
        <p:grpSpPr bwMode="auto">
          <a:xfrm>
            <a:off x="4722814" y="4938716"/>
            <a:ext cx="4063933" cy="461665"/>
            <a:chOff x="3780087" y="5253335"/>
            <a:chExt cx="4064740" cy="461368"/>
          </a:xfrm>
        </p:grpSpPr>
        <p:sp>
          <p:nvSpPr>
            <p:cNvPr id="69638" name="TextBox 7">
              <a:extLst>
                <a:ext uri="{FF2B5EF4-FFF2-40B4-BE49-F238E27FC236}">
                  <a16:creationId xmlns:a16="http://schemas.microsoft.com/office/drawing/2014/main" id="{F8FA5946-8822-C549-84ED-643476B00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087" y="5253335"/>
              <a:ext cx="4064740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</a:t>
              </a:r>
              <a:r>
                <a:rPr lang="en-US" altLang="en-US" b="0">
                  <a:latin typeface="Wingdings" pitchFamily="2" charset="2"/>
                  <a:sym typeface="Wingdings" pitchFamily="2" charset="2"/>
                </a:rPr>
                <a:t></a:t>
              </a: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 </a:t>
              </a:r>
            </a:p>
          </p:txBody>
        </p:sp>
        <p:cxnSp>
          <p:nvCxnSpPr>
            <p:cNvPr id="69639" name="Straight Connector 8">
              <a:extLst>
                <a:ext uri="{FF2B5EF4-FFF2-40B4-BE49-F238E27FC236}">
                  <a16:creationId xmlns:a16="http://schemas.microsoft.com/office/drawing/2014/main" id="{89BA5B75-B130-314A-9CFC-EC73C33002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0774" y="5334245"/>
              <a:ext cx="2191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0" name="Straight Connector 9">
              <a:extLst>
                <a:ext uri="{FF2B5EF4-FFF2-40B4-BE49-F238E27FC236}">
                  <a16:creationId xmlns:a16="http://schemas.microsoft.com/office/drawing/2014/main" id="{F4DAACFB-6939-B146-9FBD-9C7C65A022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14370" y="5334245"/>
              <a:ext cx="2191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1" name="Straight Connector 10">
              <a:extLst>
                <a:ext uri="{FF2B5EF4-FFF2-40B4-BE49-F238E27FC236}">
                  <a16:creationId xmlns:a16="http://schemas.microsoft.com/office/drawing/2014/main" id="{38228985-EE3E-364A-AC98-301EB394CB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38349" y="5334245"/>
              <a:ext cx="22070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B58CF942-0497-3D48-BBDA-18A4EE319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295400"/>
          </a:xfrm>
        </p:spPr>
        <p:txBody>
          <a:bodyPr/>
          <a:lstStyle/>
          <a:p>
            <a:r>
              <a:rPr lang="en-US" altLang="en-US"/>
              <a:t>The Minimum POS Expression</a:t>
            </a:r>
          </a:p>
        </p:txBody>
      </p:sp>
      <p:sp>
        <p:nvSpPr>
          <p:cNvPr id="70658" name="TextBox 4">
            <a:extLst>
              <a:ext uri="{FF2B5EF4-FFF2-40B4-BE49-F238E27FC236}">
                <a16:creationId xmlns:a16="http://schemas.microsoft.com/office/drawing/2014/main" id="{CC78E3E1-7750-534E-A374-8433D489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824039"/>
            <a:ext cx="1646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) </a:t>
            </a:r>
          </a:p>
        </p:txBody>
      </p:sp>
      <p:grpSp>
        <p:nvGrpSpPr>
          <p:cNvPr id="70659" name="Group 3">
            <a:extLst>
              <a:ext uri="{FF2B5EF4-FFF2-40B4-BE49-F238E27FC236}">
                <a16:creationId xmlns:a16="http://schemas.microsoft.com/office/drawing/2014/main" id="{9E232950-ADC7-6047-B56D-876A9DCEB9B5}"/>
              </a:ext>
            </a:extLst>
          </p:cNvPr>
          <p:cNvGrpSpPr>
            <a:grpSpLocks/>
          </p:cNvGrpSpPr>
          <p:nvPr/>
        </p:nvGrpSpPr>
        <p:grpSpPr bwMode="auto">
          <a:xfrm>
            <a:off x="4343401" y="1824041"/>
            <a:ext cx="4063933" cy="461665"/>
            <a:chOff x="3780087" y="5253335"/>
            <a:chExt cx="4064740" cy="461368"/>
          </a:xfrm>
        </p:grpSpPr>
        <p:sp>
          <p:nvSpPr>
            <p:cNvPr id="70670" name="TextBox 7">
              <a:extLst>
                <a:ext uri="{FF2B5EF4-FFF2-40B4-BE49-F238E27FC236}">
                  <a16:creationId xmlns:a16="http://schemas.microsoft.com/office/drawing/2014/main" id="{FD7D90FE-12C6-D441-9A45-924748FAA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087" y="5253335"/>
              <a:ext cx="4064740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</a:t>
              </a:r>
              <a:r>
                <a:rPr lang="en-US" altLang="en-US" b="0">
                  <a:latin typeface="Wingdings" pitchFamily="2" charset="2"/>
                  <a:sym typeface="Wingdings" pitchFamily="2" charset="2"/>
                </a:rPr>
                <a:t></a:t>
              </a: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 </a:t>
              </a:r>
            </a:p>
          </p:txBody>
        </p:sp>
        <p:cxnSp>
          <p:nvCxnSpPr>
            <p:cNvPr id="70671" name="Straight Connector 8">
              <a:extLst>
                <a:ext uri="{FF2B5EF4-FFF2-40B4-BE49-F238E27FC236}">
                  <a16:creationId xmlns:a16="http://schemas.microsoft.com/office/drawing/2014/main" id="{9949F486-45DB-AB49-A68E-9A285EC151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0774" y="5334245"/>
              <a:ext cx="2191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72" name="Straight Connector 9">
              <a:extLst>
                <a:ext uri="{FF2B5EF4-FFF2-40B4-BE49-F238E27FC236}">
                  <a16:creationId xmlns:a16="http://schemas.microsoft.com/office/drawing/2014/main" id="{29FB8582-5C8F-4843-8BD2-BE5E46CA3C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14370" y="5334245"/>
              <a:ext cx="2191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73" name="Straight Connector 10">
              <a:extLst>
                <a:ext uri="{FF2B5EF4-FFF2-40B4-BE49-F238E27FC236}">
                  <a16:creationId xmlns:a16="http://schemas.microsoft.com/office/drawing/2014/main" id="{05657232-4113-5B4C-A0AE-AB043D431E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38349" y="5334245"/>
              <a:ext cx="22070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660" name="Group 11">
            <a:extLst>
              <a:ext uri="{FF2B5EF4-FFF2-40B4-BE49-F238E27FC236}">
                <a16:creationId xmlns:a16="http://schemas.microsoft.com/office/drawing/2014/main" id="{B07BB8BA-BA05-3041-BE98-9492CF6F3100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509838"/>
            <a:ext cx="4090988" cy="461962"/>
            <a:chOff x="3780087" y="5253335"/>
            <a:chExt cx="4091184" cy="461665"/>
          </a:xfrm>
        </p:grpSpPr>
        <p:sp>
          <p:nvSpPr>
            <p:cNvPr id="70666" name="TextBox 12">
              <a:extLst>
                <a:ext uri="{FF2B5EF4-FFF2-40B4-BE49-F238E27FC236}">
                  <a16:creationId xmlns:a16="http://schemas.microsoft.com/office/drawing/2014/main" id="{CE371CC5-620C-B040-9DDF-3B86EA698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087" y="5253335"/>
              <a:ext cx="40911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)</a:t>
              </a:r>
              <a:r>
                <a:rPr lang="en-US" altLang="en-US" b="0">
                  <a:latin typeface="Wingdings" pitchFamily="2" charset="2"/>
                  <a:sym typeface="Wingdings" pitchFamily="2" charset="2"/>
                </a:rPr>
                <a:t></a:t>
              </a: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) </a:t>
              </a:r>
            </a:p>
          </p:txBody>
        </p:sp>
        <p:cxnSp>
          <p:nvCxnSpPr>
            <p:cNvPr id="70667" name="Straight Connector 13">
              <a:extLst>
                <a:ext uri="{FF2B5EF4-FFF2-40B4-BE49-F238E27FC236}">
                  <a16:creationId xmlns:a16="http://schemas.microsoft.com/office/drawing/2014/main" id="{7408B72C-A435-D741-9FCE-9E8B49F9DC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6938" y="5334245"/>
              <a:ext cx="2190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68" name="Straight Connector 14">
              <a:extLst>
                <a:ext uri="{FF2B5EF4-FFF2-40B4-BE49-F238E27FC236}">
                  <a16:creationId xmlns:a16="http://schemas.microsoft.com/office/drawing/2014/main" id="{01B2710D-E810-784D-9033-9198DD923E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15516" y="5334245"/>
              <a:ext cx="2190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69" name="Straight Connector 15">
              <a:extLst>
                <a:ext uri="{FF2B5EF4-FFF2-40B4-BE49-F238E27FC236}">
                  <a16:creationId xmlns:a16="http://schemas.microsoft.com/office/drawing/2014/main" id="{D5B95D38-57B9-EA48-A08A-990F9495E4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39416" y="5334245"/>
              <a:ext cx="2190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661" name="Group 16">
            <a:extLst>
              <a:ext uri="{FF2B5EF4-FFF2-40B4-BE49-F238E27FC236}">
                <a16:creationId xmlns:a16="http://schemas.microsoft.com/office/drawing/2014/main" id="{8B9D15D1-21EA-D24A-ADAB-AB91F8FF0734}"/>
              </a:ext>
            </a:extLst>
          </p:cNvPr>
          <p:cNvGrpSpPr>
            <a:grpSpLocks/>
          </p:cNvGrpSpPr>
          <p:nvPr/>
        </p:nvGrpSpPr>
        <p:grpSpPr bwMode="auto">
          <a:xfrm>
            <a:off x="4343402" y="3195641"/>
            <a:ext cx="1685077" cy="461665"/>
            <a:chOff x="3780087" y="5253335"/>
            <a:chExt cx="1685806" cy="461368"/>
          </a:xfrm>
        </p:grpSpPr>
        <p:sp>
          <p:nvSpPr>
            <p:cNvPr id="70664" name="TextBox 17">
              <a:extLst>
                <a:ext uri="{FF2B5EF4-FFF2-40B4-BE49-F238E27FC236}">
                  <a16:creationId xmlns:a16="http://schemas.microsoft.com/office/drawing/2014/main" id="{32732F37-2741-A44F-B604-4215DED41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087" y="5253335"/>
              <a:ext cx="1685806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 </a:t>
              </a:r>
              <a:r>
                <a:rPr lang="en-US" altLang="en-US" b="0">
                  <a:latin typeface="Times" pitchFamily="2" charset="0"/>
                </a:rPr>
                <a:t>) </a:t>
              </a:r>
            </a:p>
          </p:txBody>
        </p:sp>
        <p:cxnSp>
          <p:nvCxnSpPr>
            <p:cNvPr id="70665" name="Straight Connector 18">
              <a:extLst>
                <a:ext uri="{FF2B5EF4-FFF2-40B4-BE49-F238E27FC236}">
                  <a16:creationId xmlns:a16="http://schemas.microsoft.com/office/drawing/2014/main" id="{E1D8E5BB-C1BA-9E49-B4D8-FF32DD61F0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7349" y="5334245"/>
              <a:ext cx="2191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662" name="TextBox 21">
            <a:extLst>
              <a:ext uri="{FF2B5EF4-FFF2-40B4-BE49-F238E27FC236}">
                <a16:creationId xmlns:a16="http://schemas.microsoft.com/office/drawing/2014/main" id="{BBC95AEC-7FE9-694E-9507-2D349C780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4953001"/>
            <a:ext cx="664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Hint: Use the following Boolean Algebra theorem</a:t>
            </a:r>
          </a:p>
        </p:txBody>
      </p:sp>
      <p:pic>
        <p:nvPicPr>
          <p:cNvPr id="70663" name="Picture 22" descr="Screen shot 2013-09-25 at 2.20.00 PM.png">
            <a:extLst>
              <a:ext uri="{FF2B5EF4-FFF2-40B4-BE49-F238E27FC236}">
                <a16:creationId xmlns:a16="http://schemas.microsoft.com/office/drawing/2014/main" id="{89815310-BDE4-AF4D-958E-1933D091F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5562601"/>
            <a:ext cx="6248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6EBF63B1-B305-3645-B974-756DBC7B2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Solution Using K-Maps</a:t>
            </a:r>
          </a:p>
        </p:txBody>
      </p:sp>
      <p:pic>
        <p:nvPicPr>
          <p:cNvPr id="71682" name="Picture 4" descr="F:\LogicBook\PowerPoint\chapter4\figure4.4.wmf">
            <a:extLst>
              <a:ext uri="{FF2B5EF4-FFF2-40B4-BE49-F238E27FC236}">
                <a16:creationId xmlns:a16="http://schemas.microsoft.com/office/drawing/2014/main" id="{E10A8E37-5DB6-A44B-BAC5-0F8A3BD84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524001"/>
            <a:ext cx="6297612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683" name="Straight Connector 5">
            <a:extLst>
              <a:ext uri="{FF2B5EF4-FFF2-40B4-BE49-F238E27FC236}">
                <a16:creationId xmlns:a16="http://schemas.microsoft.com/office/drawing/2014/main" id="{BDAABEE9-CBCE-0D47-9737-8DE47A9D17A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83664" y="2590800"/>
            <a:ext cx="7937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2C19ACE9-2143-4148-8705-E2C2CC3FB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Solution Using K-Maps</a:t>
            </a:r>
          </a:p>
        </p:txBody>
      </p:sp>
      <p:pic>
        <p:nvPicPr>
          <p:cNvPr id="72706" name="Picture 4" descr="F:\LogicBook\PowerPoint\chapter4\figure4.4.wmf">
            <a:extLst>
              <a:ext uri="{FF2B5EF4-FFF2-40B4-BE49-F238E27FC236}">
                <a16:creationId xmlns:a16="http://schemas.microsoft.com/office/drawing/2014/main" id="{0070676E-4804-4B4B-B342-CF953A60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524001"/>
            <a:ext cx="6297612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707" name="Straight Connector 5">
            <a:extLst>
              <a:ext uri="{FF2B5EF4-FFF2-40B4-BE49-F238E27FC236}">
                <a16:creationId xmlns:a16="http://schemas.microsoft.com/office/drawing/2014/main" id="{404BF9AA-8FC8-0740-8B39-FE65D50AB8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83664" y="2590800"/>
            <a:ext cx="7937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08" name="Rectangle 5">
            <a:extLst>
              <a:ext uri="{FF2B5EF4-FFF2-40B4-BE49-F238E27FC236}">
                <a16:creationId xmlns:a16="http://schemas.microsoft.com/office/drawing/2014/main" id="{95AF9453-5A39-F643-8277-5A3D6F18E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2449514"/>
            <a:ext cx="534988" cy="473075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94B2243B-B4CC-564D-8918-40E6E81E6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3276601"/>
            <a:ext cx="536575" cy="474663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19C5F760-4D2A-984D-BBD9-121F1CE20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Solution Using K-Maps</a:t>
            </a:r>
          </a:p>
        </p:txBody>
      </p:sp>
      <p:pic>
        <p:nvPicPr>
          <p:cNvPr id="73730" name="Picture 4" descr="F:\LogicBook\PowerPoint\chapter4\figure4.4.wmf">
            <a:extLst>
              <a:ext uri="{FF2B5EF4-FFF2-40B4-BE49-F238E27FC236}">
                <a16:creationId xmlns:a16="http://schemas.microsoft.com/office/drawing/2014/main" id="{AE687F95-4FE6-F648-9ECC-7B6D6B0D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524001"/>
            <a:ext cx="6297612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731" name="Straight Connector 5">
            <a:extLst>
              <a:ext uri="{FF2B5EF4-FFF2-40B4-BE49-F238E27FC236}">
                <a16:creationId xmlns:a16="http://schemas.microsoft.com/office/drawing/2014/main" id="{0D6A3F69-D901-E646-9ECD-C625448D67F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83664" y="2590800"/>
            <a:ext cx="7937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2" name="Rectangle 5">
            <a:extLst>
              <a:ext uri="{FF2B5EF4-FFF2-40B4-BE49-F238E27FC236}">
                <a16:creationId xmlns:a16="http://schemas.microsoft.com/office/drawing/2014/main" id="{4FD1BC03-D7B8-0244-B454-B7BB0FB66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297238"/>
            <a:ext cx="1163638" cy="474662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62D3A80E-0EA2-2040-91E0-916CBDB9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2449514"/>
            <a:ext cx="534988" cy="473075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AAB414DB-7BE1-BF49-957D-703AB77F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3276601"/>
            <a:ext cx="536575" cy="474663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939941C6-E595-E944-BECE-8C420931B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Topics for the Midterm Exam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979CA24E-A246-D94A-81C0-29EAC4705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987426"/>
            <a:ext cx="8382000" cy="5565775"/>
          </a:xfrm>
        </p:spPr>
        <p:txBody>
          <a:bodyPr/>
          <a:lstStyle/>
          <a:p>
            <a:r>
              <a:rPr lang="en-US" altLang="en-US"/>
              <a:t>Mapping a Circuit to Verilog code</a:t>
            </a:r>
          </a:p>
          <a:p>
            <a:r>
              <a:rPr lang="en-US" altLang="en-US"/>
              <a:t>Mapping Verilog code to a circuit</a:t>
            </a:r>
          </a:p>
          <a:p>
            <a:endParaRPr lang="en-US" altLang="en-US" sz="1100"/>
          </a:p>
          <a:p>
            <a:r>
              <a:rPr lang="en-US" altLang="en-US"/>
              <a:t>Multiplexers</a:t>
            </a:r>
          </a:p>
          <a:p>
            <a:r>
              <a:rPr lang="en-US" altLang="en-US"/>
              <a:t>Venn Diagrams</a:t>
            </a:r>
          </a:p>
          <a:p>
            <a:r>
              <a:rPr lang="en-US" altLang="en-US"/>
              <a:t>K-maps for 2, 3, and 4 variables</a:t>
            </a:r>
          </a:p>
          <a:p>
            <a:endParaRPr lang="en-US" altLang="en-US" sz="1100"/>
          </a:p>
          <a:p>
            <a:r>
              <a:rPr lang="en-US" altLang="en-US"/>
              <a:t>Minimization of Boolean expressions using theorems</a:t>
            </a:r>
          </a:p>
          <a:p>
            <a:r>
              <a:rPr lang="en-US" altLang="en-US"/>
              <a:t>Minimization of Boolean expressions  with K-maps</a:t>
            </a:r>
          </a:p>
          <a:p>
            <a:endParaRPr lang="en-US" altLang="en-US"/>
          </a:p>
          <a:p>
            <a:r>
              <a:rPr lang="en-US" altLang="en-US"/>
              <a:t>Incompletely specified functions (with don’t cares)</a:t>
            </a:r>
          </a:p>
          <a:p>
            <a:r>
              <a:rPr lang="en-US" altLang="en-US"/>
              <a:t>Functions with multiple outputs</a:t>
            </a:r>
          </a:p>
          <a:p>
            <a:endParaRPr lang="en-US" altLang="en-US" sz="1200"/>
          </a:p>
          <a:p>
            <a:r>
              <a:rPr lang="en-US" altLang="en-US"/>
              <a:t>Something from Star Wars</a:t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4294F8FD-020A-7245-8792-EB762A115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Solution Using K-Maps</a:t>
            </a:r>
          </a:p>
        </p:txBody>
      </p:sp>
      <p:pic>
        <p:nvPicPr>
          <p:cNvPr id="74754" name="Picture 2" descr="Screen shot 2013-09-25 at 2.26.14 PM.png">
            <a:extLst>
              <a:ext uri="{FF2B5EF4-FFF2-40B4-BE49-F238E27FC236}">
                <a16:creationId xmlns:a16="http://schemas.microsoft.com/office/drawing/2014/main" id="{B85FAE77-DA09-3840-8F89-5559EA69B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46482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3E012294-012E-A342-A616-D79F5BAD2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Solution Using K-Maps</a:t>
            </a:r>
          </a:p>
        </p:txBody>
      </p:sp>
      <p:grpSp>
        <p:nvGrpSpPr>
          <p:cNvPr id="75778" name="Group 11">
            <a:extLst>
              <a:ext uri="{FF2B5EF4-FFF2-40B4-BE49-F238E27FC236}">
                <a16:creationId xmlns:a16="http://schemas.microsoft.com/office/drawing/2014/main" id="{1C47025C-48AB-6A4D-8939-E3C2AABB087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5000"/>
            <a:ext cx="4648200" cy="2959100"/>
            <a:chOff x="1981200" y="1905000"/>
            <a:chExt cx="4648200" cy="2959100"/>
          </a:xfrm>
        </p:grpSpPr>
        <p:pic>
          <p:nvPicPr>
            <p:cNvPr id="75779" name="Picture 2" descr="Screen shot 2013-09-25 at 2.26.14 PM.png">
              <a:extLst>
                <a:ext uri="{FF2B5EF4-FFF2-40B4-BE49-F238E27FC236}">
                  <a16:creationId xmlns:a16="http://schemas.microsoft.com/office/drawing/2014/main" id="{CC44CCB6-F9AC-B943-8864-A7FE69765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905000"/>
              <a:ext cx="4648200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0" name="TextBox 3">
              <a:extLst>
                <a:ext uri="{FF2B5EF4-FFF2-40B4-BE49-F238E27FC236}">
                  <a16:creationId xmlns:a16="http://schemas.microsoft.com/office/drawing/2014/main" id="{01F45871-FC56-874D-85CA-9816FB02C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770" y="3122248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5781" name="TextBox 4">
              <a:extLst>
                <a:ext uri="{FF2B5EF4-FFF2-40B4-BE49-F238E27FC236}">
                  <a16:creationId xmlns:a16="http://schemas.microsoft.com/office/drawing/2014/main" id="{BB038265-3A40-9743-B9EF-6F21BED06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635" y="3962400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75782" name="TextBox 5">
              <a:extLst>
                <a:ext uri="{FF2B5EF4-FFF2-40B4-BE49-F238E27FC236}">
                  <a16:creationId xmlns:a16="http://schemas.microsoft.com/office/drawing/2014/main" id="{A8B3C04D-C50E-2F40-92DA-7FB0897F9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020" y="3969638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75783" name="TextBox 6">
              <a:extLst>
                <a:ext uri="{FF2B5EF4-FFF2-40B4-BE49-F238E27FC236}">
                  <a16:creationId xmlns:a16="http://schemas.microsoft.com/office/drawing/2014/main" id="{B9856B10-9364-7C4B-8CAC-1ED569EBD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894" y="3119717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5784" name="TextBox 7">
              <a:extLst>
                <a:ext uri="{FF2B5EF4-FFF2-40B4-BE49-F238E27FC236}">
                  <a16:creationId xmlns:a16="http://schemas.microsoft.com/office/drawing/2014/main" id="{F821FACC-6822-114B-9E9D-966949048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107" y="3126731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5785" name="TextBox 8">
              <a:extLst>
                <a:ext uri="{FF2B5EF4-FFF2-40B4-BE49-F238E27FC236}">
                  <a16:creationId xmlns:a16="http://schemas.microsoft.com/office/drawing/2014/main" id="{EB3F3AAA-78E5-6442-AA57-22BB256AC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5231" y="3124200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5786" name="TextBox 9">
              <a:extLst>
                <a:ext uri="{FF2B5EF4-FFF2-40B4-BE49-F238E27FC236}">
                  <a16:creationId xmlns:a16="http://schemas.microsoft.com/office/drawing/2014/main" id="{1442929E-7B83-0E45-A0AD-EED3AEACC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1510" y="3962961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5787" name="TextBox 10">
              <a:extLst>
                <a:ext uri="{FF2B5EF4-FFF2-40B4-BE49-F238E27FC236}">
                  <a16:creationId xmlns:a16="http://schemas.microsoft.com/office/drawing/2014/main" id="{B11D114E-928C-8B46-B797-784D9A7A0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0634" y="3960430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4CF800A5-9BF5-9844-97ED-77D6985CA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Solution Using K-Maps</a:t>
            </a:r>
          </a:p>
        </p:txBody>
      </p:sp>
      <p:grpSp>
        <p:nvGrpSpPr>
          <p:cNvPr id="76802" name="Group 11">
            <a:extLst>
              <a:ext uri="{FF2B5EF4-FFF2-40B4-BE49-F238E27FC236}">
                <a16:creationId xmlns:a16="http://schemas.microsoft.com/office/drawing/2014/main" id="{8C3E4EAC-A5C1-F04C-9A25-A678E13A7F6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5000"/>
            <a:ext cx="4648200" cy="2959100"/>
            <a:chOff x="1981200" y="1905000"/>
            <a:chExt cx="4648200" cy="2959100"/>
          </a:xfrm>
        </p:grpSpPr>
        <p:pic>
          <p:nvPicPr>
            <p:cNvPr id="76808" name="Picture 2" descr="Screen shot 2013-09-25 at 2.26.14 PM.png">
              <a:extLst>
                <a:ext uri="{FF2B5EF4-FFF2-40B4-BE49-F238E27FC236}">
                  <a16:creationId xmlns:a16="http://schemas.microsoft.com/office/drawing/2014/main" id="{F101B2EA-AA20-D943-A4F0-8C78BCA6C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905000"/>
              <a:ext cx="4648200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9" name="TextBox 3">
              <a:extLst>
                <a:ext uri="{FF2B5EF4-FFF2-40B4-BE49-F238E27FC236}">
                  <a16:creationId xmlns:a16="http://schemas.microsoft.com/office/drawing/2014/main" id="{E85A8274-13DD-C44E-9A06-72C29C190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770" y="3122248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6810" name="TextBox 4">
              <a:extLst>
                <a:ext uri="{FF2B5EF4-FFF2-40B4-BE49-F238E27FC236}">
                  <a16:creationId xmlns:a16="http://schemas.microsoft.com/office/drawing/2014/main" id="{119D75E4-D122-C14E-8F0B-C6F10712C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635" y="3962400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76811" name="TextBox 5">
              <a:extLst>
                <a:ext uri="{FF2B5EF4-FFF2-40B4-BE49-F238E27FC236}">
                  <a16:creationId xmlns:a16="http://schemas.microsoft.com/office/drawing/2014/main" id="{F0B08BBF-E776-E44D-8719-958095855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020" y="3969638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76812" name="TextBox 6">
              <a:extLst>
                <a:ext uri="{FF2B5EF4-FFF2-40B4-BE49-F238E27FC236}">
                  <a16:creationId xmlns:a16="http://schemas.microsoft.com/office/drawing/2014/main" id="{1B0A4E59-015B-A94A-A59B-6D316D1C2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894" y="3119717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6813" name="TextBox 7">
              <a:extLst>
                <a:ext uri="{FF2B5EF4-FFF2-40B4-BE49-F238E27FC236}">
                  <a16:creationId xmlns:a16="http://schemas.microsoft.com/office/drawing/2014/main" id="{D4202762-B069-0C45-97CA-AAE3FA752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107" y="3126731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6814" name="TextBox 8">
              <a:extLst>
                <a:ext uri="{FF2B5EF4-FFF2-40B4-BE49-F238E27FC236}">
                  <a16:creationId xmlns:a16="http://schemas.microsoft.com/office/drawing/2014/main" id="{95FE5A50-F890-3740-82B9-0E91724BB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5231" y="3124200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6815" name="TextBox 9">
              <a:extLst>
                <a:ext uri="{FF2B5EF4-FFF2-40B4-BE49-F238E27FC236}">
                  <a16:creationId xmlns:a16="http://schemas.microsoft.com/office/drawing/2014/main" id="{BD805DC5-8424-0A4B-B429-AAD0B7692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1510" y="3962961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6816" name="TextBox 10">
              <a:extLst>
                <a:ext uri="{FF2B5EF4-FFF2-40B4-BE49-F238E27FC236}">
                  <a16:creationId xmlns:a16="http://schemas.microsoft.com/office/drawing/2014/main" id="{5D80D19A-E5CC-1542-B556-10D72E610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0634" y="3960430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76803" name="Freeform 50">
            <a:extLst>
              <a:ext uri="{FF2B5EF4-FFF2-40B4-BE49-F238E27FC236}">
                <a16:creationId xmlns:a16="http://schemas.microsoft.com/office/drawing/2014/main" id="{E2F8513F-3012-BD40-919D-8B6096FCD90D}"/>
              </a:ext>
            </a:extLst>
          </p:cNvPr>
          <p:cNvSpPr>
            <a:spLocks/>
          </p:cNvSpPr>
          <p:nvPr/>
        </p:nvSpPr>
        <p:spPr bwMode="auto">
          <a:xfrm>
            <a:off x="4162426" y="3927475"/>
            <a:ext cx="1401763" cy="654050"/>
          </a:xfrm>
          <a:custGeom>
            <a:avLst/>
            <a:gdLst>
              <a:gd name="T0" fmla="*/ 0 w 1249"/>
              <a:gd name="T1" fmla="*/ 2147483646 h 545"/>
              <a:gd name="T2" fmla="*/ 2147483646 w 1249"/>
              <a:gd name="T3" fmla="*/ 2147483646 h 545"/>
              <a:gd name="T4" fmla="*/ 2147483646 w 1249"/>
              <a:gd name="T5" fmla="*/ 2147483646 h 545"/>
              <a:gd name="T6" fmla="*/ 2147483646 w 1249"/>
              <a:gd name="T7" fmla="*/ 2147483646 h 545"/>
              <a:gd name="T8" fmla="*/ 2147483646 w 1249"/>
              <a:gd name="T9" fmla="*/ 2147483646 h 545"/>
              <a:gd name="T10" fmla="*/ 2147483646 w 1249"/>
              <a:gd name="T11" fmla="*/ 2147483646 h 545"/>
              <a:gd name="T12" fmla="*/ 2147483646 w 1249"/>
              <a:gd name="T13" fmla="*/ 2147483646 h 545"/>
              <a:gd name="T14" fmla="*/ 2147483646 w 1249"/>
              <a:gd name="T15" fmla="*/ 2147483646 h 545"/>
              <a:gd name="T16" fmla="*/ 2147483646 w 1249"/>
              <a:gd name="T17" fmla="*/ 2147483646 h 545"/>
              <a:gd name="T18" fmla="*/ 2147483646 w 1249"/>
              <a:gd name="T19" fmla="*/ 2147483646 h 545"/>
              <a:gd name="T20" fmla="*/ 2147483646 w 1249"/>
              <a:gd name="T21" fmla="*/ 0 h 545"/>
              <a:gd name="T22" fmla="*/ 2147483646 w 1249"/>
              <a:gd name="T23" fmla="*/ 0 h 545"/>
              <a:gd name="T24" fmla="*/ 2147483646 w 1249"/>
              <a:gd name="T25" fmla="*/ 2147483646 h 545"/>
              <a:gd name="T26" fmla="*/ 2147483646 w 1249"/>
              <a:gd name="T27" fmla="*/ 2147483646 h 545"/>
              <a:gd name="T28" fmla="*/ 2147483646 w 1249"/>
              <a:gd name="T29" fmla="*/ 2147483646 h 545"/>
              <a:gd name="T30" fmla="*/ 2147483646 w 1249"/>
              <a:gd name="T31" fmla="*/ 2147483646 h 545"/>
              <a:gd name="T32" fmla="*/ 2147483646 w 1249"/>
              <a:gd name="T33" fmla="*/ 2147483646 h 545"/>
              <a:gd name="T34" fmla="*/ 2147483646 w 1249"/>
              <a:gd name="T35" fmla="*/ 2147483646 h 545"/>
              <a:gd name="T36" fmla="*/ 2147483646 w 1249"/>
              <a:gd name="T37" fmla="*/ 2147483646 h 545"/>
              <a:gd name="T38" fmla="*/ 2147483646 w 1249"/>
              <a:gd name="T39" fmla="*/ 2147483646 h 545"/>
              <a:gd name="T40" fmla="*/ 2147483646 w 1249"/>
              <a:gd name="T41" fmla="*/ 2147483646 h 545"/>
              <a:gd name="T42" fmla="*/ 2147483646 w 1249"/>
              <a:gd name="T43" fmla="*/ 2147483646 h 545"/>
              <a:gd name="T44" fmla="*/ 2147483646 w 1249"/>
              <a:gd name="T45" fmla="*/ 2147483646 h 545"/>
              <a:gd name="T46" fmla="*/ 2147483646 w 1249"/>
              <a:gd name="T47" fmla="*/ 2147483646 h 545"/>
              <a:gd name="T48" fmla="*/ 2147483646 w 1249"/>
              <a:gd name="T49" fmla="*/ 2147483646 h 545"/>
              <a:gd name="T50" fmla="*/ 2147483646 w 1249"/>
              <a:gd name="T51" fmla="*/ 2147483646 h 545"/>
              <a:gd name="T52" fmla="*/ 2147483646 w 1249"/>
              <a:gd name="T53" fmla="*/ 2147483646 h 545"/>
              <a:gd name="T54" fmla="*/ 2147483646 w 1249"/>
              <a:gd name="T55" fmla="*/ 2147483646 h 545"/>
              <a:gd name="T56" fmla="*/ 2147483646 w 1249"/>
              <a:gd name="T57" fmla="*/ 2147483646 h 545"/>
              <a:gd name="T58" fmla="*/ 2147483646 w 1249"/>
              <a:gd name="T59" fmla="*/ 2147483646 h 545"/>
              <a:gd name="T60" fmla="*/ 2147483646 w 1249"/>
              <a:gd name="T61" fmla="*/ 2147483646 h 545"/>
              <a:gd name="T62" fmla="*/ 2147483646 w 1249"/>
              <a:gd name="T63" fmla="*/ 2147483646 h 545"/>
              <a:gd name="T64" fmla="*/ 2147483646 w 1249"/>
              <a:gd name="T65" fmla="*/ 2147483646 h 545"/>
              <a:gd name="T66" fmla="*/ 2147483646 w 1249"/>
              <a:gd name="T67" fmla="*/ 2147483646 h 545"/>
              <a:gd name="T68" fmla="*/ 2147483646 w 1249"/>
              <a:gd name="T69" fmla="*/ 2147483646 h 545"/>
              <a:gd name="T70" fmla="*/ 2147483646 w 1249"/>
              <a:gd name="T71" fmla="*/ 2147483646 h 545"/>
              <a:gd name="T72" fmla="*/ 2147483646 w 1249"/>
              <a:gd name="T73" fmla="*/ 2147483646 h 545"/>
              <a:gd name="T74" fmla="*/ 2147483646 w 1249"/>
              <a:gd name="T75" fmla="*/ 2147483646 h 545"/>
              <a:gd name="T76" fmla="*/ 2147483646 w 1249"/>
              <a:gd name="T77" fmla="*/ 2147483646 h 545"/>
              <a:gd name="T78" fmla="*/ 2147483646 w 1249"/>
              <a:gd name="T79" fmla="*/ 2147483646 h 545"/>
              <a:gd name="T80" fmla="*/ 2147483646 w 1249"/>
              <a:gd name="T81" fmla="*/ 2147483646 h 545"/>
              <a:gd name="T82" fmla="*/ 2147483646 w 1249"/>
              <a:gd name="T83" fmla="*/ 2147483646 h 545"/>
              <a:gd name="T84" fmla="*/ 2147483646 w 1249"/>
              <a:gd name="T85" fmla="*/ 2147483646 h 545"/>
              <a:gd name="T86" fmla="*/ 2147483646 w 1249"/>
              <a:gd name="T87" fmla="*/ 2147483646 h 545"/>
              <a:gd name="T88" fmla="*/ 0 w 1249"/>
              <a:gd name="T89" fmla="*/ 2147483646 h 5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49" h="545">
                <a:moveTo>
                  <a:pt x="0" y="271"/>
                </a:moveTo>
                <a:lnTo>
                  <a:pt x="0" y="272"/>
                </a:lnTo>
                <a:lnTo>
                  <a:pt x="0" y="258"/>
                </a:lnTo>
                <a:lnTo>
                  <a:pt x="2" y="244"/>
                </a:lnTo>
                <a:lnTo>
                  <a:pt x="3" y="231"/>
                </a:lnTo>
                <a:lnTo>
                  <a:pt x="5" y="218"/>
                </a:lnTo>
                <a:lnTo>
                  <a:pt x="8" y="204"/>
                </a:lnTo>
                <a:lnTo>
                  <a:pt x="13" y="191"/>
                </a:lnTo>
                <a:lnTo>
                  <a:pt x="16" y="178"/>
                </a:lnTo>
                <a:lnTo>
                  <a:pt x="21" y="167"/>
                </a:lnTo>
                <a:lnTo>
                  <a:pt x="27" y="154"/>
                </a:lnTo>
                <a:lnTo>
                  <a:pt x="32" y="143"/>
                </a:lnTo>
                <a:lnTo>
                  <a:pt x="40" y="132"/>
                </a:lnTo>
                <a:lnTo>
                  <a:pt x="47" y="120"/>
                </a:lnTo>
                <a:lnTo>
                  <a:pt x="55" y="109"/>
                </a:lnTo>
                <a:lnTo>
                  <a:pt x="63" y="100"/>
                </a:lnTo>
                <a:lnTo>
                  <a:pt x="71" y="88"/>
                </a:lnTo>
                <a:lnTo>
                  <a:pt x="80" y="79"/>
                </a:lnTo>
                <a:lnTo>
                  <a:pt x="90" y="71"/>
                </a:lnTo>
                <a:lnTo>
                  <a:pt x="99" y="63"/>
                </a:lnTo>
                <a:lnTo>
                  <a:pt x="109" y="53"/>
                </a:lnTo>
                <a:lnTo>
                  <a:pt x="120" y="47"/>
                </a:lnTo>
                <a:lnTo>
                  <a:pt x="131" y="39"/>
                </a:lnTo>
                <a:lnTo>
                  <a:pt x="143" y="32"/>
                </a:lnTo>
                <a:lnTo>
                  <a:pt x="154" y="26"/>
                </a:lnTo>
                <a:lnTo>
                  <a:pt x="167" y="21"/>
                </a:lnTo>
                <a:lnTo>
                  <a:pt x="179" y="16"/>
                </a:lnTo>
                <a:lnTo>
                  <a:pt x="191" y="12"/>
                </a:lnTo>
                <a:lnTo>
                  <a:pt x="205" y="8"/>
                </a:lnTo>
                <a:lnTo>
                  <a:pt x="218" y="5"/>
                </a:lnTo>
                <a:lnTo>
                  <a:pt x="231" y="4"/>
                </a:lnTo>
                <a:lnTo>
                  <a:pt x="245" y="2"/>
                </a:lnTo>
                <a:lnTo>
                  <a:pt x="258" y="0"/>
                </a:lnTo>
                <a:lnTo>
                  <a:pt x="272" y="0"/>
                </a:lnTo>
                <a:lnTo>
                  <a:pt x="977" y="0"/>
                </a:lnTo>
                <a:lnTo>
                  <a:pt x="989" y="0"/>
                </a:lnTo>
                <a:lnTo>
                  <a:pt x="1004" y="2"/>
                </a:lnTo>
                <a:lnTo>
                  <a:pt x="1018" y="4"/>
                </a:lnTo>
                <a:lnTo>
                  <a:pt x="1031" y="5"/>
                </a:lnTo>
                <a:lnTo>
                  <a:pt x="1044" y="8"/>
                </a:lnTo>
                <a:lnTo>
                  <a:pt x="1057" y="12"/>
                </a:lnTo>
                <a:lnTo>
                  <a:pt x="1069" y="16"/>
                </a:lnTo>
                <a:lnTo>
                  <a:pt x="1082" y="21"/>
                </a:lnTo>
                <a:lnTo>
                  <a:pt x="1093" y="26"/>
                </a:lnTo>
                <a:lnTo>
                  <a:pt x="1106" y="32"/>
                </a:lnTo>
                <a:lnTo>
                  <a:pt x="1117" y="39"/>
                </a:lnTo>
                <a:lnTo>
                  <a:pt x="1129" y="47"/>
                </a:lnTo>
                <a:lnTo>
                  <a:pt x="1140" y="53"/>
                </a:lnTo>
                <a:lnTo>
                  <a:pt x="1149" y="63"/>
                </a:lnTo>
                <a:lnTo>
                  <a:pt x="1159" y="71"/>
                </a:lnTo>
                <a:lnTo>
                  <a:pt x="1169" y="79"/>
                </a:lnTo>
                <a:lnTo>
                  <a:pt x="1178" y="88"/>
                </a:lnTo>
                <a:lnTo>
                  <a:pt x="1186" y="100"/>
                </a:lnTo>
                <a:lnTo>
                  <a:pt x="1194" y="109"/>
                </a:lnTo>
                <a:lnTo>
                  <a:pt x="1202" y="120"/>
                </a:lnTo>
                <a:lnTo>
                  <a:pt x="1209" y="132"/>
                </a:lnTo>
                <a:lnTo>
                  <a:pt x="1215" y="143"/>
                </a:lnTo>
                <a:lnTo>
                  <a:pt x="1221" y="154"/>
                </a:lnTo>
                <a:lnTo>
                  <a:pt x="1228" y="167"/>
                </a:lnTo>
                <a:lnTo>
                  <a:pt x="1233" y="178"/>
                </a:lnTo>
                <a:lnTo>
                  <a:pt x="1236" y="191"/>
                </a:lnTo>
                <a:lnTo>
                  <a:pt x="1241" y="204"/>
                </a:lnTo>
                <a:lnTo>
                  <a:pt x="1242" y="218"/>
                </a:lnTo>
                <a:lnTo>
                  <a:pt x="1246" y="231"/>
                </a:lnTo>
                <a:lnTo>
                  <a:pt x="1247" y="244"/>
                </a:lnTo>
                <a:lnTo>
                  <a:pt x="1249" y="258"/>
                </a:lnTo>
                <a:lnTo>
                  <a:pt x="1249" y="272"/>
                </a:lnTo>
                <a:lnTo>
                  <a:pt x="1249" y="271"/>
                </a:lnTo>
                <a:lnTo>
                  <a:pt x="1249" y="285"/>
                </a:lnTo>
                <a:lnTo>
                  <a:pt x="1247" y="300"/>
                </a:lnTo>
                <a:lnTo>
                  <a:pt x="1246" y="312"/>
                </a:lnTo>
                <a:lnTo>
                  <a:pt x="1242" y="327"/>
                </a:lnTo>
                <a:lnTo>
                  <a:pt x="1241" y="340"/>
                </a:lnTo>
                <a:lnTo>
                  <a:pt x="1236" y="353"/>
                </a:lnTo>
                <a:lnTo>
                  <a:pt x="1233" y="365"/>
                </a:lnTo>
                <a:lnTo>
                  <a:pt x="1228" y="378"/>
                </a:lnTo>
                <a:lnTo>
                  <a:pt x="1221" y="389"/>
                </a:lnTo>
                <a:lnTo>
                  <a:pt x="1215" y="402"/>
                </a:lnTo>
                <a:lnTo>
                  <a:pt x="1209" y="413"/>
                </a:lnTo>
                <a:lnTo>
                  <a:pt x="1202" y="425"/>
                </a:lnTo>
                <a:lnTo>
                  <a:pt x="1194" y="434"/>
                </a:lnTo>
                <a:lnTo>
                  <a:pt x="1186" y="445"/>
                </a:lnTo>
                <a:lnTo>
                  <a:pt x="1178" y="455"/>
                </a:lnTo>
                <a:lnTo>
                  <a:pt x="1169" y="465"/>
                </a:lnTo>
                <a:lnTo>
                  <a:pt x="1159" y="473"/>
                </a:lnTo>
                <a:lnTo>
                  <a:pt x="1149" y="482"/>
                </a:lnTo>
                <a:lnTo>
                  <a:pt x="1140" y="490"/>
                </a:lnTo>
                <a:lnTo>
                  <a:pt x="1129" y="498"/>
                </a:lnTo>
                <a:lnTo>
                  <a:pt x="1117" y="505"/>
                </a:lnTo>
                <a:lnTo>
                  <a:pt x="1106" y="511"/>
                </a:lnTo>
                <a:lnTo>
                  <a:pt x="1093" y="517"/>
                </a:lnTo>
                <a:lnTo>
                  <a:pt x="1082" y="522"/>
                </a:lnTo>
                <a:lnTo>
                  <a:pt x="1069" y="527"/>
                </a:lnTo>
                <a:lnTo>
                  <a:pt x="1057" y="532"/>
                </a:lnTo>
                <a:lnTo>
                  <a:pt x="1044" y="535"/>
                </a:lnTo>
                <a:lnTo>
                  <a:pt x="1031" y="538"/>
                </a:lnTo>
                <a:lnTo>
                  <a:pt x="1018" y="541"/>
                </a:lnTo>
                <a:lnTo>
                  <a:pt x="1004" y="543"/>
                </a:lnTo>
                <a:lnTo>
                  <a:pt x="989" y="543"/>
                </a:lnTo>
                <a:lnTo>
                  <a:pt x="977" y="545"/>
                </a:lnTo>
                <a:lnTo>
                  <a:pt x="272" y="545"/>
                </a:lnTo>
                <a:lnTo>
                  <a:pt x="258" y="543"/>
                </a:lnTo>
                <a:lnTo>
                  <a:pt x="245" y="543"/>
                </a:lnTo>
                <a:lnTo>
                  <a:pt x="231" y="541"/>
                </a:lnTo>
                <a:lnTo>
                  <a:pt x="218" y="538"/>
                </a:lnTo>
                <a:lnTo>
                  <a:pt x="205" y="535"/>
                </a:lnTo>
                <a:lnTo>
                  <a:pt x="191" y="532"/>
                </a:lnTo>
                <a:lnTo>
                  <a:pt x="179" y="527"/>
                </a:lnTo>
                <a:lnTo>
                  <a:pt x="167" y="522"/>
                </a:lnTo>
                <a:lnTo>
                  <a:pt x="154" y="517"/>
                </a:lnTo>
                <a:lnTo>
                  <a:pt x="143" y="511"/>
                </a:lnTo>
                <a:lnTo>
                  <a:pt x="131" y="505"/>
                </a:lnTo>
                <a:lnTo>
                  <a:pt x="120" y="498"/>
                </a:lnTo>
                <a:lnTo>
                  <a:pt x="109" y="490"/>
                </a:lnTo>
                <a:lnTo>
                  <a:pt x="99" y="482"/>
                </a:lnTo>
                <a:lnTo>
                  <a:pt x="90" y="473"/>
                </a:lnTo>
                <a:lnTo>
                  <a:pt x="80" y="465"/>
                </a:lnTo>
                <a:lnTo>
                  <a:pt x="71" y="455"/>
                </a:lnTo>
                <a:lnTo>
                  <a:pt x="63" y="445"/>
                </a:lnTo>
                <a:lnTo>
                  <a:pt x="55" y="434"/>
                </a:lnTo>
                <a:lnTo>
                  <a:pt x="47" y="425"/>
                </a:lnTo>
                <a:lnTo>
                  <a:pt x="40" y="413"/>
                </a:lnTo>
                <a:lnTo>
                  <a:pt x="32" y="402"/>
                </a:lnTo>
                <a:lnTo>
                  <a:pt x="27" y="389"/>
                </a:lnTo>
                <a:lnTo>
                  <a:pt x="21" y="378"/>
                </a:lnTo>
                <a:lnTo>
                  <a:pt x="16" y="365"/>
                </a:lnTo>
                <a:lnTo>
                  <a:pt x="13" y="353"/>
                </a:lnTo>
                <a:lnTo>
                  <a:pt x="8" y="340"/>
                </a:lnTo>
                <a:lnTo>
                  <a:pt x="5" y="327"/>
                </a:lnTo>
                <a:lnTo>
                  <a:pt x="3" y="312"/>
                </a:lnTo>
                <a:lnTo>
                  <a:pt x="2" y="300"/>
                </a:lnTo>
                <a:lnTo>
                  <a:pt x="0" y="285"/>
                </a:lnTo>
                <a:lnTo>
                  <a:pt x="0" y="271"/>
                </a:lnTo>
                <a:close/>
              </a:path>
            </a:pathLst>
          </a:custGeom>
          <a:noFill/>
          <a:ln w="30226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6804" name="Straight Connector 14">
            <a:extLst>
              <a:ext uri="{FF2B5EF4-FFF2-40B4-BE49-F238E27FC236}">
                <a16:creationId xmlns:a16="http://schemas.microsoft.com/office/drawing/2014/main" id="{9BBD36EC-D2ED-5E4C-A517-CDA90559B5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4400" y="4572000"/>
            <a:ext cx="0" cy="1066800"/>
          </a:xfrm>
          <a:prstGeom prst="line">
            <a:avLst/>
          </a:prstGeom>
          <a:noFill/>
          <a:ln w="31750">
            <a:solidFill>
              <a:srgbClr val="DE2C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805" name="Group 15">
            <a:extLst>
              <a:ext uri="{FF2B5EF4-FFF2-40B4-BE49-F238E27FC236}">
                <a16:creationId xmlns:a16="http://schemas.microsoft.com/office/drawing/2014/main" id="{0ACCF9A1-5A9F-BA43-A7A3-1F8799E0C8CA}"/>
              </a:ext>
            </a:extLst>
          </p:cNvPr>
          <p:cNvGrpSpPr>
            <a:grpSpLocks/>
          </p:cNvGrpSpPr>
          <p:nvPr/>
        </p:nvGrpSpPr>
        <p:grpSpPr bwMode="auto">
          <a:xfrm>
            <a:off x="3971924" y="5786441"/>
            <a:ext cx="1511952" cy="461665"/>
            <a:chOff x="3780087" y="5253335"/>
            <a:chExt cx="1512120" cy="461368"/>
          </a:xfrm>
        </p:grpSpPr>
        <p:sp>
          <p:nvSpPr>
            <p:cNvPr id="76806" name="TextBox 16">
              <a:extLst>
                <a:ext uri="{FF2B5EF4-FFF2-40B4-BE49-F238E27FC236}">
                  <a16:creationId xmlns:a16="http://schemas.microsoft.com/office/drawing/2014/main" id="{29237AD5-5FEB-8145-BBCA-BE7322E9A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087" y="5253335"/>
              <a:ext cx="1512120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 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 </a:t>
              </a:r>
              <a:r>
                <a:rPr lang="en-US" altLang="en-US" b="0">
                  <a:latin typeface="Times" pitchFamily="2" charset="0"/>
                </a:rPr>
                <a:t>) </a:t>
              </a:r>
            </a:p>
          </p:txBody>
        </p:sp>
        <p:cxnSp>
          <p:nvCxnSpPr>
            <p:cNvPr id="76807" name="Straight Connector 17">
              <a:extLst>
                <a:ext uri="{FF2B5EF4-FFF2-40B4-BE49-F238E27FC236}">
                  <a16:creationId xmlns:a16="http://schemas.microsoft.com/office/drawing/2014/main" id="{AA3C2A89-6EF2-4142-9251-08E30C2991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53309" y="5334245"/>
              <a:ext cx="2190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81954A95-5F72-014E-818F-55658A25F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3</a:t>
            </a:r>
          </a:p>
        </p:txBody>
      </p:sp>
      <p:pic>
        <p:nvPicPr>
          <p:cNvPr id="77826" name="Picture 4" descr="Screen shot 2013-09-25 at 2.37.04 PM.png">
            <a:extLst>
              <a:ext uri="{FF2B5EF4-FFF2-40B4-BE49-F238E27FC236}">
                <a16:creationId xmlns:a16="http://schemas.microsoft.com/office/drawing/2014/main" id="{7FCA3CBB-C4C9-0644-8320-41F0F2F8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86106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EF5EF085-69A0-8642-AF43-FA9AA0F8A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 A</a:t>
            </a:r>
          </a:p>
        </p:txBody>
      </p:sp>
      <p:pic>
        <p:nvPicPr>
          <p:cNvPr id="78850" name="Picture 3" descr="Screen shot 2013-09-25 at 2.38.41 PM.png">
            <a:extLst>
              <a:ext uri="{FF2B5EF4-FFF2-40B4-BE49-F238E27FC236}">
                <a16:creationId xmlns:a16="http://schemas.microsoft.com/office/drawing/2014/main" id="{59DD3415-E3B7-0E4E-9AF0-098C4F1F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8382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DDA86B2A-431F-4C4F-ABE0-45FF1EB9E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 A</a:t>
            </a:r>
          </a:p>
        </p:txBody>
      </p:sp>
      <p:pic>
        <p:nvPicPr>
          <p:cNvPr id="79874" name="Picture 3" descr="Screen shot 2013-09-25 at 2.38.41 PM.png">
            <a:extLst>
              <a:ext uri="{FF2B5EF4-FFF2-40B4-BE49-F238E27FC236}">
                <a16:creationId xmlns:a16="http://schemas.microsoft.com/office/drawing/2014/main" id="{7779CBA7-1A8C-7748-9AAC-A05DC4DB2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8382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4" descr="Screen shot 2013-09-25 at 2.39.03 PM.png">
            <a:extLst>
              <a:ext uri="{FF2B5EF4-FFF2-40B4-BE49-F238E27FC236}">
                <a16:creationId xmlns:a16="http://schemas.microsoft.com/office/drawing/2014/main" id="{009885D5-06C4-1149-BA67-BA1D5DED1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7175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Screen shot 2013-09-25 at 2.41.01 PM.png">
            <a:extLst>
              <a:ext uri="{FF2B5EF4-FFF2-40B4-BE49-F238E27FC236}">
                <a16:creationId xmlns:a16="http://schemas.microsoft.com/office/drawing/2014/main" id="{3ED62AFF-ED43-5345-B3D3-00BE9F68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0875"/>
            <a:ext cx="8686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itle 1">
            <a:extLst>
              <a:ext uri="{FF2B5EF4-FFF2-40B4-BE49-F238E27FC236}">
                <a16:creationId xmlns:a16="http://schemas.microsoft.com/office/drawing/2014/main" id="{3B382602-1A4F-5949-9B18-DCBAE282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 B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Screen shot 2013-09-25 at 2.41.01 PM.png">
            <a:extLst>
              <a:ext uri="{FF2B5EF4-FFF2-40B4-BE49-F238E27FC236}">
                <a16:creationId xmlns:a16="http://schemas.microsoft.com/office/drawing/2014/main" id="{EF9472A9-382F-B44E-80C0-B4EF8DDD1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0875"/>
            <a:ext cx="8686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itle 1">
            <a:extLst>
              <a:ext uri="{FF2B5EF4-FFF2-40B4-BE49-F238E27FC236}">
                <a16:creationId xmlns:a16="http://schemas.microsoft.com/office/drawing/2014/main" id="{4986A0D0-407A-6E4D-B90E-E99D01AE2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 B</a:t>
            </a:r>
          </a:p>
        </p:txBody>
      </p:sp>
      <p:pic>
        <p:nvPicPr>
          <p:cNvPr id="81923" name="Picture 3" descr="Screen shot 2013-09-25 at 2.42.34 PM.png">
            <a:extLst>
              <a:ext uri="{FF2B5EF4-FFF2-40B4-BE49-F238E27FC236}">
                <a16:creationId xmlns:a16="http://schemas.microsoft.com/office/drawing/2014/main" id="{E4C6A29B-9E31-B14D-A513-6C673893E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7023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3" descr="Screen shot 2013-09-25 at 2.41.07 PM.png">
            <a:extLst>
              <a:ext uri="{FF2B5EF4-FFF2-40B4-BE49-F238E27FC236}">
                <a16:creationId xmlns:a16="http://schemas.microsoft.com/office/drawing/2014/main" id="{433C0DA2-B923-3441-B5F2-BB275885D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901826"/>
            <a:ext cx="86868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itle 1">
            <a:extLst>
              <a:ext uri="{FF2B5EF4-FFF2-40B4-BE49-F238E27FC236}">
                <a16:creationId xmlns:a16="http://schemas.microsoft.com/office/drawing/2014/main" id="{87746407-212C-2D4E-A325-C14F9A557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 C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 descr="Screen shot 2013-09-25 at 2.41.07 PM.png">
            <a:extLst>
              <a:ext uri="{FF2B5EF4-FFF2-40B4-BE49-F238E27FC236}">
                <a16:creationId xmlns:a16="http://schemas.microsoft.com/office/drawing/2014/main" id="{9DB9552E-E30B-3B41-A401-192BF2C8B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901826"/>
            <a:ext cx="86868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tle 1">
            <a:extLst>
              <a:ext uri="{FF2B5EF4-FFF2-40B4-BE49-F238E27FC236}">
                <a16:creationId xmlns:a16="http://schemas.microsoft.com/office/drawing/2014/main" id="{78ECAF0C-C536-CC41-A811-94AB9DCDD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 C</a:t>
            </a:r>
          </a:p>
        </p:txBody>
      </p:sp>
      <p:pic>
        <p:nvPicPr>
          <p:cNvPr id="83971" name="Picture 2" descr="Screen shot 2013-09-25 at 2.42.40 PM.png">
            <a:extLst>
              <a:ext uri="{FF2B5EF4-FFF2-40B4-BE49-F238E27FC236}">
                <a16:creationId xmlns:a16="http://schemas.microsoft.com/office/drawing/2014/main" id="{7A8AC215-A326-B247-A1B6-55704A4C9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6934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E4D9D4EF-9839-D84D-A484-D13BDEACD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All possible Boolean functions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with two input variables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79AFC25F-323C-9749-ACD5-DD4D75D7D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-39688"/>
            <a:ext cx="9144000" cy="1143001"/>
          </a:xfrm>
        </p:spPr>
        <p:txBody>
          <a:bodyPr/>
          <a:lstStyle/>
          <a:p>
            <a:r>
              <a:rPr lang="en-US" altLang="en-US" sz="3200"/>
              <a:t>The output of the circuit can be expressed as </a:t>
            </a:r>
            <a:br>
              <a:rPr lang="en-US" altLang="en-US" sz="3200"/>
            </a:br>
            <a:r>
              <a:rPr lang="en-US" altLang="en-US"/>
              <a:t>f = AB + AC + BC</a:t>
            </a:r>
          </a:p>
        </p:txBody>
      </p:sp>
      <p:pic>
        <p:nvPicPr>
          <p:cNvPr id="84994" name="Picture 3" descr="Screen shot 2013-09-25 at 2.45.27 PM.png">
            <a:extLst>
              <a:ext uri="{FF2B5EF4-FFF2-40B4-BE49-F238E27FC236}">
                <a16:creationId xmlns:a16="http://schemas.microsoft.com/office/drawing/2014/main" id="{B48BF068-7210-634F-8D51-E62AF3561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91440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12">
            <a:extLst>
              <a:ext uri="{FF2B5EF4-FFF2-40B4-BE49-F238E27FC236}">
                <a16:creationId xmlns:a16="http://schemas.microsoft.com/office/drawing/2014/main" id="{F188E5F2-07CB-6141-B97D-EC343969B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9" y="533400"/>
            <a:ext cx="865187" cy="49688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Screen shot 2013-09-25 at 2.45.34 PM.png">
            <a:extLst>
              <a:ext uri="{FF2B5EF4-FFF2-40B4-BE49-F238E27FC236}">
                <a16:creationId xmlns:a16="http://schemas.microsoft.com/office/drawing/2014/main" id="{13346FE6-7043-F249-956E-3CADC2237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91440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itle 1">
            <a:extLst>
              <a:ext uri="{FF2B5EF4-FFF2-40B4-BE49-F238E27FC236}">
                <a16:creationId xmlns:a16="http://schemas.microsoft.com/office/drawing/2014/main" id="{946F82B9-B26F-BE4D-9A07-2B508764E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-39688"/>
            <a:ext cx="9144000" cy="1143001"/>
          </a:xfrm>
        </p:spPr>
        <p:txBody>
          <a:bodyPr/>
          <a:lstStyle/>
          <a:p>
            <a:r>
              <a:rPr lang="en-US" altLang="en-US" sz="3200"/>
              <a:t>The output of the circuit can be expressed as </a:t>
            </a:r>
            <a:br>
              <a:rPr lang="en-US" altLang="en-US" sz="3200"/>
            </a:br>
            <a:r>
              <a:rPr lang="en-US" altLang="en-US"/>
              <a:t>f = AB + AC + BC</a:t>
            </a:r>
          </a:p>
        </p:txBody>
      </p:sp>
      <p:sp>
        <p:nvSpPr>
          <p:cNvPr id="86019" name="Rectangle 12">
            <a:extLst>
              <a:ext uri="{FF2B5EF4-FFF2-40B4-BE49-F238E27FC236}">
                <a16:creationId xmlns:a16="http://schemas.microsoft.com/office/drawing/2014/main" id="{E6A8CA47-0328-FB4F-9CC0-002970CB7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4" y="533400"/>
            <a:ext cx="865187" cy="49688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 descr="Screen shot 2013-09-25 at 2.45.41 PM.png">
            <a:extLst>
              <a:ext uri="{FF2B5EF4-FFF2-40B4-BE49-F238E27FC236}">
                <a16:creationId xmlns:a16="http://schemas.microsoft.com/office/drawing/2014/main" id="{1937B706-9E84-B844-8578-7FF4C985B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6176"/>
            <a:ext cx="9144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Title 1">
            <a:extLst>
              <a:ext uri="{FF2B5EF4-FFF2-40B4-BE49-F238E27FC236}">
                <a16:creationId xmlns:a16="http://schemas.microsoft.com/office/drawing/2014/main" id="{C58CCB3D-DE3E-9C4C-8078-BCFB32AAE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-39688"/>
            <a:ext cx="9144000" cy="1143001"/>
          </a:xfrm>
        </p:spPr>
        <p:txBody>
          <a:bodyPr/>
          <a:lstStyle/>
          <a:p>
            <a:r>
              <a:rPr lang="en-US" altLang="en-US" sz="3200"/>
              <a:t>The output of the circuit can be expressed as </a:t>
            </a:r>
            <a:br>
              <a:rPr lang="en-US" altLang="en-US" sz="3200"/>
            </a:br>
            <a:r>
              <a:rPr lang="en-US" altLang="en-US"/>
              <a:t>f = AB + AC + BC</a:t>
            </a:r>
          </a:p>
        </p:txBody>
      </p:sp>
      <p:sp>
        <p:nvSpPr>
          <p:cNvPr id="87043" name="Rectangle 12">
            <a:extLst>
              <a:ext uri="{FF2B5EF4-FFF2-40B4-BE49-F238E27FC236}">
                <a16:creationId xmlns:a16="http://schemas.microsoft.com/office/drawing/2014/main" id="{24C9EA34-D4E0-EF4E-B1EB-75FF24064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4" y="533400"/>
            <a:ext cx="865187" cy="49688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143CC8D2-2D7B-C34E-ACF2-388418A78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Finally, we get </a:t>
            </a:r>
          </a:p>
        </p:txBody>
      </p:sp>
      <p:pic>
        <p:nvPicPr>
          <p:cNvPr id="88066" name="Picture 4" descr="Screen shot 2013-09-25 at 2.47.54 PM.png">
            <a:extLst>
              <a:ext uri="{FF2B5EF4-FFF2-40B4-BE49-F238E27FC236}">
                <a16:creationId xmlns:a16="http://schemas.microsoft.com/office/drawing/2014/main" id="{933430C6-B7FE-5A4C-962E-9B3E2FE54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68525"/>
            <a:ext cx="76327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59BB7D36-5F63-744F-A8CA-0B69572E5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5E05BDBA-9284-B141-8FC4-B6C6D46F3E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Solve the previous problem using Venn diagrams.</a:t>
            </a:r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35423F9F-99BC-B140-ACB3-AD01D958F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838200"/>
          </a:xfrm>
        </p:spPr>
        <p:txBody>
          <a:bodyPr/>
          <a:lstStyle/>
          <a:p>
            <a:r>
              <a:rPr lang="en-US" altLang="en-US" sz="2800"/>
              <a:t>Venn Diagrams</a:t>
            </a:r>
            <a:br>
              <a:rPr lang="en-US" altLang="en-US" sz="2800"/>
            </a:br>
            <a:r>
              <a:rPr lang="en-US" altLang="en-US" sz="2800"/>
              <a:t>(find the areas that are shaded at least two times)</a:t>
            </a:r>
          </a:p>
        </p:txBody>
      </p:sp>
      <p:sp>
        <p:nvSpPr>
          <p:cNvPr id="90114" name="Rectangle 11">
            <a:extLst>
              <a:ext uri="{FF2B5EF4-FFF2-40B4-BE49-F238E27FC236}">
                <a16:creationId xmlns:a16="http://schemas.microsoft.com/office/drawing/2014/main" id="{99E6ABEE-F7C5-644A-8B89-DA5C3EF55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2862263"/>
            <a:ext cx="130484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Helvetica" pitchFamily="2" charset="0"/>
              </a:rPr>
              <a:t>(a) Function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15" name="Rectangle 12">
            <a:extLst>
              <a:ext uri="{FF2B5EF4-FFF2-40B4-BE49-F238E27FC236}">
                <a16:creationId xmlns:a16="http://schemas.microsoft.com/office/drawing/2014/main" id="{7F03FCAB-AA94-D24E-A2CC-621D096B1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963" y="2862263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Helvetica" pitchFamily="2" charset="0"/>
              </a:rPr>
              <a:t>A: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16" name="Rectangle 13">
            <a:extLst>
              <a:ext uri="{FF2B5EF4-FFF2-40B4-BE49-F238E27FC236}">
                <a16:creationId xmlns:a16="http://schemas.microsoft.com/office/drawing/2014/main" id="{4EFAA036-E984-D049-B134-77762DF61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2849563"/>
            <a:ext cx="130484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Helvetica" pitchFamily="2" charset="0"/>
              </a:rPr>
              <a:t>(b) Function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17" name="Rectangle 14">
            <a:extLst>
              <a:ext uri="{FF2B5EF4-FFF2-40B4-BE49-F238E27FC236}">
                <a16:creationId xmlns:a16="http://schemas.microsoft.com/office/drawing/2014/main" id="{FE481AF1-1CC4-1146-90A8-48B857101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676" y="2849563"/>
            <a:ext cx="2333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Helvetica" pitchFamily="2" charset="0"/>
              </a:rPr>
              <a:t>B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18" name="Rectangle 15">
            <a:extLst>
              <a:ext uri="{FF2B5EF4-FFF2-40B4-BE49-F238E27FC236}">
                <a16:creationId xmlns:a16="http://schemas.microsoft.com/office/drawing/2014/main" id="{EB02B055-7639-194C-87B2-CFC4F5982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5843588"/>
            <a:ext cx="129041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Helvetica" pitchFamily="2" charset="0"/>
              </a:rPr>
              <a:t>(c) Function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19" name="Rectangle 16">
            <a:extLst>
              <a:ext uri="{FF2B5EF4-FFF2-40B4-BE49-F238E27FC236}">
                <a16:creationId xmlns:a16="http://schemas.microsoft.com/office/drawing/2014/main" id="{C66B8541-90F9-F94F-AC73-E1F9D85C1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843588"/>
            <a:ext cx="298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Helvetica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20" name="Rectangle 17">
            <a:extLst>
              <a:ext uri="{FF2B5EF4-FFF2-40B4-BE49-F238E27FC236}">
                <a16:creationId xmlns:a16="http://schemas.microsoft.com/office/drawing/2014/main" id="{27AD4B7D-BA0E-8B4B-BBA8-03F2C527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5849938"/>
            <a:ext cx="130484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Helvetica" pitchFamily="2" charset="0"/>
              </a:rPr>
              <a:t>(d) Function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21" name="Rectangle 43">
            <a:extLst>
              <a:ext uri="{FF2B5EF4-FFF2-40B4-BE49-F238E27FC236}">
                <a16:creationId xmlns:a16="http://schemas.microsoft.com/office/drawing/2014/main" id="{491979C8-5ECE-B84E-8599-0B0F4ACEC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8" y="5849938"/>
            <a:ext cx="13465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Helvetica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90122" name="Group 4">
            <a:extLst>
              <a:ext uri="{FF2B5EF4-FFF2-40B4-BE49-F238E27FC236}">
                <a16:creationId xmlns:a16="http://schemas.microsoft.com/office/drawing/2014/main" id="{BC48E55B-C7F0-7C48-828F-3B2B60028088}"/>
              </a:ext>
            </a:extLst>
          </p:cNvPr>
          <p:cNvGrpSpPr>
            <a:grpSpLocks/>
          </p:cNvGrpSpPr>
          <p:nvPr/>
        </p:nvGrpSpPr>
        <p:grpSpPr bwMode="auto">
          <a:xfrm>
            <a:off x="6402389" y="3886200"/>
            <a:ext cx="2193925" cy="1835150"/>
            <a:chOff x="5487988" y="3811588"/>
            <a:chExt cx="2193925" cy="1835150"/>
          </a:xfrm>
        </p:grpSpPr>
        <p:sp>
          <p:nvSpPr>
            <p:cNvPr id="90171" name="Freeform 7">
              <a:extLst>
                <a:ext uri="{FF2B5EF4-FFF2-40B4-BE49-F238E27FC236}">
                  <a16:creationId xmlns:a16="http://schemas.microsoft.com/office/drawing/2014/main" id="{0EA25675-4A31-9742-866B-28B0FCD2C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114800"/>
              <a:ext cx="153987" cy="690563"/>
            </a:xfrm>
            <a:custGeom>
              <a:avLst/>
              <a:gdLst>
                <a:gd name="T0" fmla="*/ 2147483646 w 194"/>
                <a:gd name="T1" fmla="*/ 0 h 869"/>
                <a:gd name="T2" fmla="*/ 2147483646 w 194"/>
                <a:gd name="T3" fmla="*/ 2147483646 h 869"/>
                <a:gd name="T4" fmla="*/ 2147483646 w 194"/>
                <a:gd name="T5" fmla="*/ 2147483646 h 869"/>
                <a:gd name="T6" fmla="*/ 2147483646 w 194"/>
                <a:gd name="T7" fmla="*/ 2147483646 h 869"/>
                <a:gd name="T8" fmla="*/ 2147483646 w 194"/>
                <a:gd name="T9" fmla="*/ 2147483646 h 869"/>
                <a:gd name="T10" fmla="*/ 2147483646 w 194"/>
                <a:gd name="T11" fmla="*/ 2147483646 h 869"/>
                <a:gd name="T12" fmla="*/ 2147483646 w 194"/>
                <a:gd name="T13" fmla="*/ 2147483646 h 869"/>
                <a:gd name="T14" fmla="*/ 2147483646 w 194"/>
                <a:gd name="T15" fmla="*/ 2147483646 h 869"/>
                <a:gd name="T16" fmla="*/ 2147483646 w 194"/>
                <a:gd name="T17" fmla="*/ 2147483646 h 869"/>
                <a:gd name="T18" fmla="*/ 2147483646 w 194"/>
                <a:gd name="T19" fmla="*/ 2147483646 h 869"/>
                <a:gd name="T20" fmla="*/ 2147483646 w 194"/>
                <a:gd name="T21" fmla="*/ 2147483646 h 869"/>
                <a:gd name="T22" fmla="*/ 2147483646 w 194"/>
                <a:gd name="T23" fmla="*/ 2147483646 h 869"/>
                <a:gd name="T24" fmla="*/ 2147483646 w 194"/>
                <a:gd name="T25" fmla="*/ 2147483646 h 869"/>
                <a:gd name="T26" fmla="*/ 2147483646 w 194"/>
                <a:gd name="T27" fmla="*/ 2147483646 h 869"/>
                <a:gd name="T28" fmla="*/ 0 w 194"/>
                <a:gd name="T29" fmla="*/ 2147483646 h 869"/>
                <a:gd name="T30" fmla="*/ 0 w 194"/>
                <a:gd name="T31" fmla="*/ 2147483646 h 869"/>
                <a:gd name="T32" fmla="*/ 2147483646 w 194"/>
                <a:gd name="T33" fmla="*/ 2147483646 h 869"/>
                <a:gd name="T34" fmla="*/ 2147483646 w 194"/>
                <a:gd name="T35" fmla="*/ 2147483646 h 869"/>
                <a:gd name="T36" fmla="*/ 2147483646 w 194"/>
                <a:gd name="T37" fmla="*/ 2147483646 h 869"/>
                <a:gd name="T38" fmla="*/ 2147483646 w 194"/>
                <a:gd name="T39" fmla="*/ 2147483646 h 869"/>
                <a:gd name="T40" fmla="*/ 2147483646 w 194"/>
                <a:gd name="T41" fmla="*/ 2147483646 h 869"/>
                <a:gd name="T42" fmla="*/ 2147483646 w 194"/>
                <a:gd name="T43" fmla="*/ 2147483646 h 869"/>
                <a:gd name="T44" fmla="*/ 2147483646 w 194"/>
                <a:gd name="T45" fmla="*/ 2147483646 h 869"/>
                <a:gd name="T46" fmla="*/ 2147483646 w 194"/>
                <a:gd name="T47" fmla="*/ 2147483646 h 869"/>
                <a:gd name="T48" fmla="*/ 2147483646 w 194"/>
                <a:gd name="T49" fmla="*/ 2147483646 h 869"/>
                <a:gd name="T50" fmla="*/ 2147483646 w 194"/>
                <a:gd name="T51" fmla="*/ 2147483646 h 869"/>
                <a:gd name="T52" fmla="*/ 2147483646 w 194"/>
                <a:gd name="T53" fmla="*/ 2147483646 h 869"/>
                <a:gd name="T54" fmla="*/ 2147483646 w 194"/>
                <a:gd name="T55" fmla="*/ 2147483646 h 869"/>
                <a:gd name="T56" fmla="*/ 2147483646 w 194"/>
                <a:gd name="T57" fmla="*/ 2147483646 h 869"/>
                <a:gd name="T58" fmla="*/ 2147483646 w 194"/>
                <a:gd name="T59" fmla="*/ 2147483646 h 869"/>
                <a:gd name="T60" fmla="*/ 2147483646 w 194"/>
                <a:gd name="T61" fmla="*/ 2147483646 h 869"/>
                <a:gd name="T62" fmla="*/ 2147483646 w 194"/>
                <a:gd name="T63" fmla="*/ 2147483646 h 869"/>
                <a:gd name="T64" fmla="*/ 2147483646 w 194"/>
                <a:gd name="T65" fmla="*/ 2147483646 h 869"/>
                <a:gd name="T66" fmla="*/ 2147483646 w 194"/>
                <a:gd name="T67" fmla="*/ 0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869">
                  <a:moveTo>
                    <a:pt x="194" y="0"/>
                  </a:moveTo>
                  <a:lnTo>
                    <a:pt x="166" y="21"/>
                  </a:lnTo>
                  <a:lnTo>
                    <a:pt x="142" y="44"/>
                  </a:lnTo>
                  <a:lnTo>
                    <a:pt x="119" y="68"/>
                  </a:lnTo>
                  <a:lnTo>
                    <a:pt x="100" y="94"/>
                  </a:lnTo>
                  <a:lnTo>
                    <a:pt x="80" y="120"/>
                  </a:lnTo>
                  <a:lnTo>
                    <a:pt x="64" y="148"/>
                  </a:lnTo>
                  <a:lnTo>
                    <a:pt x="51" y="177"/>
                  </a:lnTo>
                  <a:lnTo>
                    <a:pt x="38" y="207"/>
                  </a:lnTo>
                  <a:lnTo>
                    <a:pt x="26" y="238"/>
                  </a:lnTo>
                  <a:lnTo>
                    <a:pt x="18" y="268"/>
                  </a:lnTo>
                  <a:lnTo>
                    <a:pt x="12" y="299"/>
                  </a:lnTo>
                  <a:lnTo>
                    <a:pt x="7" y="332"/>
                  </a:lnTo>
                  <a:lnTo>
                    <a:pt x="2" y="363"/>
                  </a:lnTo>
                  <a:lnTo>
                    <a:pt x="0" y="395"/>
                  </a:lnTo>
                  <a:lnTo>
                    <a:pt x="0" y="428"/>
                  </a:lnTo>
                  <a:lnTo>
                    <a:pt x="2" y="460"/>
                  </a:lnTo>
                  <a:lnTo>
                    <a:pt x="5" y="491"/>
                  </a:lnTo>
                  <a:lnTo>
                    <a:pt x="9" y="524"/>
                  </a:lnTo>
                  <a:lnTo>
                    <a:pt x="15" y="555"/>
                  </a:lnTo>
                  <a:lnTo>
                    <a:pt x="22" y="586"/>
                  </a:lnTo>
                  <a:lnTo>
                    <a:pt x="30" y="615"/>
                  </a:lnTo>
                  <a:lnTo>
                    <a:pt x="39" y="644"/>
                  </a:lnTo>
                  <a:lnTo>
                    <a:pt x="49" y="674"/>
                  </a:lnTo>
                  <a:lnTo>
                    <a:pt x="62" y="700"/>
                  </a:lnTo>
                  <a:lnTo>
                    <a:pt x="75" y="726"/>
                  </a:lnTo>
                  <a:lnTo>
                    <a:pt x="88" y="752"/>
                  </a:lnTo>
                  <a:lnTo>
                    <a:pt x="105" y="775"/>
                  </a:lnTo>
                  <a:lnTo>
                    <a:pt x="121" y="797"/>
                  </a:lnTo>
                  <a:lnTo>
                    <a:pt x="137" y="818"/>
                  </a:lnTo>
                  <a:lnTo>
                    <a:pt x="155" y="836"/>
                  </a:lnTo>
                  <a:lnTo>
                    <a:pt x="174" y="854"/>
                  </a:lnTo>
                  <a:lnTo>
                    <a:pt x="194" y="86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2" name="Freeform 8">
              <a:extLst>
                <a:ext uri="{FF2B5EF4-FFF2-40B4-BE49-F238E27FC236}">
                  <a16:creationId xmlns:a16="http://schemas.microsoft.com/office/drawing/2014/main" id="{369753DB-7133-BB4F-BA9F-5FACE5709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4114800"/>
              <a:ext cx="153987" cy="690563"/>
            </a:xfrm>
            <a:custGeom>
              <a:avLst/>
              <a:gdLst>
                <a:gd name="T0" fmla="*/ 0 w 194"/>
                <a:gd name="T1" fmla="*/ 0 h 869"/>
                <a:gd name="T2" fmla="*/ 2147483646 w 194"/>
                <a:gd name="T3" fmla="*/ 2147483646 h 869"/>
                <a:gd name="T4" fmla="*/ 2147483646 w 194"/>
                <a:gd name="T5" fmla="*/ 2147483646 h 869"/>
                <a:gd name="T6" fmla="*/ 2147483646 w 194"/>
                <a:gd name="T7" fmla="*/ 2147483646 h 869"/>
                <a:gd name="T8" fmla="*/ 2147483646 w 194"/>
                <a:gd name="T9" fmla="*/ 2147483646 h 869"/>
                <a:gd name="T10" fmla="*/ 2147483646 w 194"/>
                <a:gd name="T11" fmla="*/ 2147483646 h 869"/>
                <a:gd name="T12" fmla="*/ 2147483646 w 194"/>
                <a:gd name="T13" fmla="*/ 2147483646 h 869"/>
                <a:gd name="T14" fmla="*/ 2147483646 w 194"/>
                <a:gd name="T15" fmla="*/ 2147483646 h 869"/>
                <a:gd name="T16" fmla="*/ 2147483646 w 194"/>
                <a:gd name="T17" fmla="*/ 2147483646 h 869"/>
                <a:gd name="T18" fmla="*/ 2147483646 w 194"/>
                <a:gd name="T19" fmla="*/ 2147483646 h 869"/>
                <a:gd name="T20" fmla="*/ 2147483646 w 194"/>
                <a:gd name="T21" fmla="*/ 2147483646 h 869"/>
                <a:gd name="T22" fmla="*/ 2147483646 w 194"/>
                <a:gd name="T23" fmla="*/ 2147483646 h 869"/>
                <a:gd name="T24" fmla="*/ 2147483646 w 194"/>
                <a:gd name="T25" fmla="*/ 2147483646 h 869"/>
                <a:gd name="T26" fmla="*/ 2147483646 w 194"/>
                <a:gd name="T27" fmla="*/ 2147483646 h 869"/>
                <a:gd name="T28" fmla="*/ 2147483646 w 194"/>
                <a:gd name="T29" fmla="*/ 2147483646 h 869"/>
                <a:gd name="T30" fmla="*/ 2147483646 w 194"/>
                <a:gd name="T31" fmla="*/ 2147483646 h 869"/>
                <a:gd name="T32" fmla="*/ 2147483646 w 194"/>
                <a:gd name="T33" fmla="*/ 2147483646 h 869"/>
                <a:gd name="T34" fmla="*/ 2147483646 w 194"/>
                <a:gd name="T35" fmla="*/ 2147483646 h 869"/>
                <a:gd name="T36" fmla="*/ 2147483646 w 194"/>
                <a:gd name="T37" fmla="*/ 2147483646 h 869"/>
                <a:gd name="T38" fmla="*/ 2147483646 w 194"/>
                <a:gd name="T39" fmla="*/ 2147483646 h 869"/>
                <a:gd name="T40" fmla="*/ 2147483646 w 194"/>
                <a:gd name="T41" fmla="*/ 2147483646 h 869"/>
                <a:gd name="T42" fmla="*/ 2147483646 w 194"/>
                <a:gd name="T43" fmla="*/ 2147483646 h 869"/>
                <a:gd name="T44" fmla="*/ 2147483646 w 194"/>
                <a:gd name="T45" fmla="*/ 2147483646 h 869"/>
                <a:gd name="T46" fmla="*/ 2147483646 w 194"/>
                <a:gd name="T47" fmla="*/ 2147483646 h 869"/>
                <a:gd name="T48" fmla="*/ 2147483646 w 194"/>
                <a:gd name="T49" fmla="*/ 2147483646 h 869"/>
                <a:gd name="T50" fmla="*/ 2147483646 w 194"/>
                <a:gd name="T51" fmla="*/ 2147483646 h 869"/>
                <a:gd name="T52" fmla="*/ 2147483646 w 194"/>
                <a:gd name="T53" fmla="*/ 2147483646 h 869"/>
                <a:gd name="T54" fmla="*/ 2147483646 w 194"/>
                <a:gd name="T55" fmla="*/ 2147483646 h 869"/>
                <a:gd name="T56" fmla="*/ 2147483646 w 194"/>
                <a:gd name="T57" fmla="*/ 2147483646 h 869"/>
                <a:gd name="T58" fmla="*/ 2147483646 w 194"/>
                <a:gd name="T59" fmla="*/ 2147483646 h 869"/>
                <a:gd name="T60" fmla="*/ 2147483646 w 194"/>
                <a:gd name="T61" fmla="*/ 2147483646 h 869"/>
                <a:gd name="T62" fmla="*/ 2147483646 w 194"/>
                <a:gd name="T63" fmla="*/ 2147483646 h 869"/>
                <a:gd name="T64" fmla="*/ 0 w 194"/>
                <a:gd name="T65" fmla="*/ 2147483646 h 869"/>
                <a:gd name="T66" fmla="*/ 0 w 194"/>
                <a:gd name="T67" fmla="*/ 0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869">
                  <a:moveTo>
                    <a:pt x="0" y="0"/>
                  </a:moveTo>
                  <a:lnTo>
                    <a:pt x="28" y="21"/>
                  </a:lnTo>
                  <a:lnTo>
                    <a:pt x="52" y="44"/>
                  </a:lnTo>
                  <a:lnTo>
                    <a:pt x="75" y="68"/>
                  </a:lnTo>
                  <a:lnTo>
                    <a:pt x="95" y="94"/>
                  </a:lnTo>
                  <a:lnTo>
                    <a:pt x="114" y="120"/>
                  </a:lnTo>
                  <a:lnTo>
                    <a:pt x="130" y="148"/>
                  </a:lnTo>
                  <a:lnTo>
                    <a:pt x="145" y="177"/>
                  </a:lnTo>
                  <a:lnTo>
                    <a:pt x="156" y="207"/>
                  </a:lnTo>
                  <a:lnTo>
                    <a:pt x="168" y="238"/>
                  </a:lnTo>
                  <a:lnTo>
                    <a:pt x="176" y="268"/>
                  </a:lnTo>
                  <a:lnTo>
                    <a:pt x="182" y="299"/>
                  </a:lnTo>
                  <a:lnTo>
                    <a:pt x="187" y="332"/>
                  </a:lnTo>
                  <a:lnTo>
                    <a:pt x="192" y="363"/>
                  </a:lnTo>
                  <a:lnTo>
                    <a:pt x="194" y="395"/>
                  </a:lnTo>
                  <a:lnTo>
                    <a:pt x="194" y="428"/>
                  </a:lnTo>
                  <a:lnTo>
                    <a:pt x="192" y="460"/>
                  </a:lnTo>
                  <a:lnTo>
                    <a:pt x="191" y="491"/>
                  </a:lnTo>
                  <a:lnTo>
                    <a:pt x="186" y="524"/>
                  </a:lnTo>
                  <a:lnTo>
                    <a:pt x="179" y="555"/>
                  </a:lnTo>
                  <a:lnTo>
                    <a:pt x="173" y="586"/>
                  </a:lnTo>
                  <a:lnTo>
                    <a:pt x="165" y="615"/>
                  </a:lnTo>
                  <a:lnTo>
                    <a:pt x="155" y="644"/>
                  </a:lnTo>
                  <a:lnTo>
                    <a:pt x="145" y="674"/>
                  </a:lnTo>
                  <a:lnTo>
                    <a:pt x="132" y="700"/>
                  </a:lnTo>
                  <a:lnTo>
                    <a:pt x="119" y="726"/>
                  </a:lnTo>
                  <a:lnTo>
                    <a:pt x="106" y="752"/>
                  </a:lnTo>
                  <a:lnTo>
                    <a:pt x="90" y="775"/>
                  </a:lnTo>
                  <a:lnTo>
                    <a:pt x="73" y="797"/>
                  </a:lnTo>
                  <a:lnTo>
                    <a:pt x="57" y="818"/>
                  </a:lnTo>
                  <a:lnTo>
                    <a:pt x="39" y="836"/>
                  </a:lnTo>
                  <a:lnTo>
                    <a:pt x="20" y="854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3" name="Freeform 9">
              <a:extLst>
                <a:ext uri="{FF2B5EF4-FFF2-40B4-BE49-F238E27FC236}">
                  <a16:creationId xmlns:a16="http://schemas.microsoft.com/office/drawing/2014/main" id="{072CA597-B349-0E43-8FC8-D246BF808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5" y="4529138"/>
              <a:ext cx="596900" cy="373062"/>
            </a:xfrm>
            <a:custGeom>
              <a:avLst/>
              <a:gdLst>
                <a:gd name="T0" fmla="*/ 2147483646 w 752"/>
                <a:gd name="T1" fmla="*/ 2147483646 h 470"/>
                <a:gd name="T2" fmla="*/ 2147483646 w 752"/>
                <a:gd name="T3" fmla="*/ 2147483646 h 470"/>
                <a:gd name="T4" fmla="*/ 2147483646 w 752"/>
                <a:gd name="T5" fmla="*/ 2147483646 h 470"/>
                <a:gd name="T6" fmla="*/ 2147483646 w 752"/>
                <a:gd name="T7" fmla="*/ 2147483646 h 470"/>
                <a:gd name="T8" fmla="*/ 2147483646 w 752"/>
                <a:gd name="T9" fmla="*/ 2147483646 h 470"/>
                <a:gd name="T10" fmla="*/ 2147483646 w 752"/>
                <a:gd name="T11" fmla="*/ 2147483646 h 470"/>
                <a:gd name="T12" fmla="*/ 2147483646 w 752"/>
                <a:gd name="T13" fmla="*/ 0 h 470"/>
                <a:gd name="T14" fmla="*/ 2147483646 w 752"/>
                <a:gd name="T15" fmla="*/ 2147483646 h 470"/>
                <a:gd name="T16" fmla="*/ 2147483646 w 752"/>
                <a:gd name="T17" fmla="*/ 2147483646 h 470"/>
                <a:gd name="T18" fmla="*/ 2147483646 w 752"/>
                <a:gd name="T19" fmla="*/ 2147483646 h 470"/>
                <a:gd name="T20" fmla="*/ 2147483646 w 752"/>
                <a:gd name="T21" fmla="*/ 2147483646 h 470"/>
                <a:gd name="T22" fmla="*/ 2147483646 w 752"/>
                <a:gd name="T23" fmla="*/ 2147483646 h 470"/>
                <a:gd name="T24" fmla="*/ 2147483646 w 752"/>
                <a:gd name="T25" fmla="*/ 2147483646 h 470"/>
                <a:gd name="T26" fmla="*/ 2147483646 w 752"/>
                <a:gd name="T27" fmla="*/ 2147483646 h 470"/>
                <a:gd name="T28" fmla="*/ 2147483646 w 752"/>
                <a:gd name="T29" fmla="*/ 2147483646 h 470"/>
                <a:gd name="T30" fmla="*/ 2147483646 w 752"/>
                <a:gd name="T31" fmla="*/ 2147483646 h 470"/>
                <a:gd name="T32" fmla="*/ 2147483646 w 752"/>
                <a:gd name="T33" fmla="*/ 2147483646 h 470"/>
                <a:gd name="T34" fmla="*/ 2147483646 w 752"/>
                <a:gd name="T35" fmla="*/ 2147483646 h 470"/>
                <a:gd name="T36" fmla="*/ 2147483646 w 752"/>
                <a:gd name="T37" fmla="*/ 2147483646 h 470"/>
                <a:gd name="T38" fmla="*/ 2147483646 w 752"/>
                <a:gd name="T39" fmla="*/ 2147483646 h 470"/>
                <a:gd name="T40" fmla="*/ 2147483646 w 752"/>
                <a:gd name="T41" fmla="*/ 2147483646 h 470"/>
                <a:gd name="T42" fmla="*/ 2147483646 w 752"/>
                <a:gd name="T43" fmla="*/ 2147483646 h 470"/>
                <a:gd name="T44" fmla="*/ 2147483646 w 752"/>
                <a:gd name="T45" fmla="*/ 2147483646 h 470"/>
                <a:gd name="T46" fmla="*/ 2147483646 w 752"/>
                <a:gd name="T47" fmla="*/ 2147483646 h 470"/>
                <a:gd name="T48" fmla="*/ 2147483646 w 752"/>
                <a:gd name="T49" fmla="*/ 2147483646 h 470"/>
                <a:gd name="T50" fmla="*/ 2147483646 w 752"/>
                <a:gd name="T51" fmla="*/ 2147483646 h 470"/>
                <a:gd name="T52" fmla="*/ 2147483646 w 752"/>
                <a:gd name="T53" fmla="*/ 2147483646 h 470"/>
                <a:gd name="T54" fmla="*/ 2147483646 w 752"/>
                <a:gd name="T55" fmla="*/ 2147483646 h 470"/>
                <a:gd name="T56" fmla="*/ 2147483646 w 752"/>
                <a:gd name="T57" fmla="*/ 2147483646 h 470"/>
                <a:gd name="T58" fmla="*/ 2147483646 w 752"/>
                <a:gd name="T59" fmla="*/ 2147483646 h 470"/>
                <a:gd name="T60" fmla="*/ 2147483646 w 752"/>
                <a:gd name="T61" fmla="*/ 2147483646 h 470"/>
                <a:gd name="T62" fmla="*/ 2147483646 w 752"/>
                <a:gd name="T63" fmla="*/ 2147483646 h 470"/>
                <a:gd name="T64" fmla="*/ 0 w 752"/>
                <a:gd name="T65" fmla="*/ 2147483646 h 470"/>
                <a:gd name="T66" fmla="*/ 2147483646 w 752"/>
                <a:gd name="T67" fmla="*/ 2147483646 h 4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2" h="470">
                  <a:moveTo>
                    <a:pt x="752" y="39"/>
                  </a:moveTo>
                  <a:lnTo>
                    <a:pt x="722" y="26"/>
                  </a:lnTo>
                  <a:lnTo>
                    <a:pt x="689" y="16"/>
                  </a:lnTo>
                  <a:lnTo>
                    <a:pt x="656" y="8"/>
                  </a:lnTo>
                  <a:lnTo>
                    <a:pt x="624" y="3"/>
                  </a:lnTo>
                  <a:lnTo>
                    <a:pt x="591" y="1"/>
                  </a:lnTo>
                  <a:lnTo>
                    <a:pt x="561" y="0"/>
                  </a:lnTo>
                  <a:lnTo>
                    <a:pt x="528" y="3"/>
                  </a:lnTo>
                  <a:lnTo>
                    <a:pt x="496" y="6"/>
                  </a:lnTo>
                  <a:lnTo>
                    <a:pt x="465" y="13"/>
                  </a:lnTo>
                  <a:lnTo>
                    <a:pt x="434" y="19"/>
                  </a:lnTo>
                  <a:lnTo>
                    <a:pt x="403" y="29"/>
                  </a:lnTo>
                  <a:lnTo>
                    <a:pt x="372" y="40"/>
                  </a:lnTo>
                  <a:lnTo>
                    <a:pt x="343" y="53"/>
                  </a:lnTo>
                  <a:lnTo>
                    <a:pt x="313" y="68"/>
                  </a:lnTo>
                  <a:lnTo>
                    <a:pt x="286" y="84"/>
                  </a:lnTo>
                  <a:lnTo>
                    <a:pt x="258" y="101"/>
                  </a:lnTo>
                  <a:lnTo>
                    <a:pt x="232" y="118"/>
                  </a:lnTo>
                  <a:lnTo>
                    <a:pt x="208" y="138"/>
                  </a:lnTo>
                  <a:lnTo>
                    <a:pt x="183" y="159"/>
                  </a:lnTo>
                  <a:lnTo>
                    <a:pt x="159" y="180"/>
                  </a:lnTo>
                  <a:lnTo>
                    <a:pt x="138" y="201"/>
                  </a:lnTo>
                  <a:lnTo>
                    <a:pt x="117" y="226"/>
                  </a:lnTo>
                  <a:lnTo>
                    <a:pt x="99" y="249"/>
                  </a:lnTo>
                  <a:lnTo>
                    <a:pt x="81" y="273"/>
                  </a:lnTo>
                  <a:lnTo>
                    <a:pt x="65" y="297"/>
                  </a:lnTo>
                  <a:lnTo>
                    <a:pt x="50" y="322"/>
                  </a:lnTo>
                  <a:lnTo>
                    <a:pt x="37" y="346"/>
                  </a:lnTo>
                  <a:lnTo>
                    <a:pt x="26" y="371"/>
                  </a:lnTo>
                  <a:lnTo>
                    <a:pt x="16" y="397"/>
                  </a:lnTo>
                  <a:lnTo>
                    <a:pt x="8" y="421"/>
                  </a:lnTo>
                  <a:lnTo>
                    <a:pt x="3" y="446"/>
                  </a:lnTo>
                  <a:lnTo>
                    <a:pt x="0" y="470"/>
                  </a:lnTo>
                  <a:lnTo>
                    <a:pt x="752" y="39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4" name="Freeform 10">
              <a:extLst>
                <a:ext uri="{FF2B5EF4-FFF2-40B4-BE49-F238E27FC236}">
                  <a16:creationId xmlns:a16="http://schemas.microsoft.com/office/drawing/2014/main" id="{552CF735-B690-9E49-B733-D9C68E244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8" y="4559300"/>
              <a:ext cx="598487" cy="368300"/>
            </a:xfrm>
            <a:custGeom>
              <a:avLst/>
              <a:gdLst>
                <a:gd name="T0" fmla="*/ 2147483646 w 754"/>
                <a:gd name="T1" fmla="*/ 0 h 465"/>
                <a:gd name="T2" fmla="*/ 2147483646 w 754"/>
                <a:gd name="T3" fmla="*/ 2147483646 h 465"/>
                <a:gd name="T4" fmla="*/ 2147483646 w 754"/>
                <a:gd name="T5" fmla="*/ 2147483646 h 465"/>
                <a:gd name="T6" fmla="*/ 2147483646 w 754"/>
                <a:gd name="T7" fmla="*/ 2147483646 h 465"/>
                <a:gd name="T8" fmla="*/ 2147483646 w 754"/>
                <a:gd name="T9" fmla="*/ 2147483646 h 465"/>
                <a:gd name="T10" fmla="*/ 2147483646 w 754"/>
                <a:gd name="T11" fmla="*/ 2147483646 h 465"/>
                <a:gd name="T12" fmla="*/ 2147483646 w 754"/>
                <a:gd name="T13" fmla="*/ 2147483646 h 465"/>
                <a:gd name="T14" fmla="*/ 2147483646 w 754"/>
                <a:gd name="T15" fmla="*/ 2147483646 h 465"/>
                <a:gd name="T16" fmla="*/ 2147483646 w 754"/>
                <a:gd name="T17" fmla="*/ 2147483646 h 465"/>
                <a:gd name="T18" fmla="*/ 2147483646 w 754"/>
                <a:gd name="T19" fmla="*/ 2147483646 h 465"/>
                <a:gd name="T20" fmla="*/ 2147483646 w 754"/>
                <a:gd name="T21" fmla="*/ 2147483646 h 465"/>
                <a:gd name="T22" fmla="*/ 2147483646 w 754"/>
                <a:gd name="T23" fmla="*/ 2147483646 h 465"/>
                <a:gd name="T24" fmla="*/ 2147483646 w 754"/>
                <a:gd name="T25" fmla="*/ 2147483646 h 465"/>
                <a:gd name="T26" fmla="*/ 2147483646 w 754"/>
                <a:gd name="T27" fmla="*/ 2147483646 h 465"/>
                <a:gd name="T28" fmla="*/ 2147483646 w 754"/>
                <a:gd name="T29" fmla="*/ 2147483646 h 465"/>
                <a:gd name="T30" fmla="*/ 2147483646 w 754"/>
                <a:gd name="T31" fmla="*/ 2147483646 h 465"/>
                <a:gd name="T32" fmla="*/ 2147483646 w 754"/>
                <a:gd name="T33" fmla="*/ 2147483646 h 465"/>
                <a:gd name="T34" fmla="*/ 2147483646 w 754"/>
                <a:gd name="T35" fmla="*/ 2147483646 h 465"/>
                <a:gd name="T36" fmla="*/ 2147483646 w 754"/>
                <a:gd name="T37" fmla="*/ 2147483646 h 465"/>
                <a:gd name="T38" fmla="*/ 2147483646 w 754"/>
                <a:gd name="T39" fmla="*/ 2147483646 h 465"/>
                <a:gd name="T40" fmla="*/ 2147483646 w 754"/>
                <a:gd name="T41" fmla="*/ 2147483646 h 465"/>
                <a:gd name="T42" fmla="*/ 2147483646 w 754"/>
                <a:gd name="T43" fmla="*/ 2147483646 h 465"/>
                <a:gd name="T44" fmla="*/ 2147483646 w 754"/>
                <a:gd name="T45" fmla="*/ 2147483646 h 465"/>
                <a:gd name="T46" fmla="*/ 2147483646 w 754"/>
                <a:gd name="T47" fmla="*/ 2147483646 h 465"/>
                <a:gd name="T48" fmla="*/ 2147483646 w 754"/>
                <a:gd name="T49" fmla="*/ 2147483646 h 465"/>
                <a:gd name="T50" fmla="*/ 2147483646 w 754"/>
                <a:gd name="T51" fmla="*/ 2147483646 h 465"/>
                <a:gd name="T52" fmla="*/ 2147483646 w 754"/>
                <a:gd name="T53" fmla="*/ 2147483646 h 465"/>
                <a:gd name="T54" fmla="*/ 2147483646 w 754"/>
                <a:gd name="T55" fmla="*/ 2147483646 h 465"/>
                <a:gd name="T56" fmla="*/ 2147483646 w 754"/>
                <a:gd name="T57" fmla="*/ 2147483646 h 465"/>
                <a:gd name="T58" fmla="*/ 2147483646 w 754"/>
                <a:gd name="T59" fmla="*/ 2147483646 h 465"/>
                <a:gd name="T60" fmla="*/ 2147483646 w 754"/>
                <a:gd name="T61" fmla="*/ 2147483646 h 465"/>
                <a:gd name="T62" fmla="*/ 2147483646 w 754"/>
                <a:gd name="T63" fmla="*/ 2147483646 h 465"/>
                <a:gd name="T64" fmla="*/ 0 w 754"/>
                <a:gd name="T65" fmla="*/ 2147483646 h 465"/>
                <a:gd name="T66" fmla="*/ 2147483646 w 754"/>
                <a:gd name="T67" fmla="*/ 0 h 4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4" h="465">
                  <a:moveTo>
                    <a:pt x="754" y="0"/>
                  </a:moveTo>
                  <a:lnTo>
                    <a:pt x="750" y="34"/>
                  </a:lnTo>
                  <a:lnTo>
                    <a:pt x="741" y="68"/>
                  </a:lnTo>
                  <a:lnTo>
                    <a:pt x="732" y="99"/>
                  </a:lnTo>
                  <a:lnTo>
                    <a:pt x="720" y="130"/>
                  </a:lnTo>
                  <a:lnTo>
                    <a:pt x="706" y="160"/>
                  </a:lnTo>
                  <a:lnTo>
                    <a:pt x="689" y="187"/>
                  </a:lnTo>
                  <a:lnTo>
                    <a:pt x="671" y="213"/>
                  </a:lnTo>
                  <a:lnTo>
                    <a:pt x="652" y="239"/>
                  </a:lnTo>
                  <a:lnTo>
                    <a:pt x="631" y="264"/>
                  </a:lnTo>
                  <a:lnTo>
                    <a:pt x="610" y="286"/>
                  </a:lnTo>
                  <a:lnTo>
                    <a:pt x="585" y="308"/>
                  </a:lnTo>
                  <a:lnTo>
                    <a:pt x="561" y="329"/>
                  </a:lnTo>
                  <a:lnTo>
                    <a:pt x="535" y="347"/>
                  </a:lnTo>
                  <a:lnTo>
                    <a:pt x="507" y="365"/>
                  </a:lnTo>
                  <a:lnTo>
                    <a:pt x="480" y="381"/>
                  </a:lnTo>
                  <a:lnTo>
                    <a:pt x="450" y="396"/>
                  </a:lnTo>
                  <a:lnTo>
                    <a:pt x="421" y="410"/>
                  </a:lnTo>
                  <a:lnTo>
                    <a:pt x="392" y="422"/>
                  </a:lnTo>
                  <a:lnTo>
                    <a:pt x="363" y="433"/>
                  </a:lnTo>
                  <a:lnTo>
                    <a:pt x="332" y="441"/>
                  </a:lnTo>
                  <a:lnTo>
                    <a:pt x="302" y="449"/>
                  </a:lnTo>
                  <a:lnTo>
                    <a:pt x="272" y="456"/>
                  </a:lnTo>
                  <a:lnTo>
                    <a:pt x="242" y="461"/>
                  </a:lnTo>
                  <a:lnTo>
                    <a:pt x="213" y="464"/>
                  </a:lnTo>
                  <a:lnTo>
                    <a:pt x="184" y="465"/>
                  </a:lnTo>
                  <a:lnTo>
                    <a:pt x="154" y="465"/>
                  </a:lnTo>
                  <a:lnTo>
                    <a:pt x="127" y="464"/>
                  </a:lnTo>
                  <a:lnTo>
                    <a:pt x="99" y="461"/>
                  </a:lnTo>
                  <a:lnTo>
                    <a:pt x="73" y="456"/>
                  </a:lnTo>
                  <a:lnTo>
                    <a:pt x="47" y="451"/>
                  </a:lnTo>
                  <a:lnTo>
                    <a:pt x="24" y="443"/>
                  </a:lnTo>
                  <a:lnTo>
                    <a:pt x="0" y="43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5" name="Freeform 20">
              <a:extLst>
                <a:ext uri="{FF2B5EF4-FFF2-40B4-BE49-F238E27FC236}">
                  <a16:creationId xmlns:a16="http://schemas.microsoft.com/office/drawing/2014/main" id="{E8A972EB-059C-8540-9B35-69668FD1A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3994150"/>
              <a:ext cx="927100" cy="927100"/>
            </a:xfrm>
            <a:custGeom>
              <a:avLst/>
              <a:gdLst>
                <a:gd name="T0" fmla="*/ 2147483646 w 1167"/>
                <a:gd name="T1" fmla="*/ 2147483646 h 1168"/>
                <a:gd name="T2" fmla="*/ 2147483646 w 1167"/>
                <a:gd name="T3" fmla="*/ 2147483646 h 1168"/>
                <a:gd name="T4" fmla="*/ 2147483646 w 1167"/>
                <a:gd name="T5" fmla="*/ 2147483646 h 1168"/>
                <a:gd name="T6" fmla="*/ 2147483646 w 1167"/>
                <a:gd name="T7" fmla="*/ 2147483646 h 1168"/>
                <a:gd name="T8" fmla="*/ 2147483646 w 1167"/>
                <a:gd name="T9" fmla="*/ 2147483646 h 1168"/>
                <a:gd name="T10" fmla="*/ 2147483646 w 1167"/>
                <a:gd name="T11" fmla="*/ 2147483646 h 1168"/>
                <a:gd name="T12" fmla="*/ 2147483646 w 1167"/>
                <a:gd name="T13" fmla="*/ 2147483646 h 1168"/>
                <a:gd name="T14" fmla="*/ 2147483646 w 1167"/>
                <a:gd name="T15" fmla="*/ 2147483646 h 1168"/>
                <a:gd name="T16" fmla="*/ 2147483646 w 1167"/>
                <a:gd name="T17" fmla="*/ 2147483646 h 1168"/>
                <a:gd name="T18" fmla="*/ 2147483646 w 1167"/>
                <a:gd name="T19" fmla="*/ 2147483646 h 1168"/>
                <a:gd name="T20" fmla="*/ 0 w 1167"/>
                <a:gd name="T21" fmla="*/ 2147483646 h 1168"/>
                <a:gd name="T22" fmla="*/ 2147483646 w 1167"/>
                <a:gd name="T23" fmla="*/ 2147483646 h 1168"/>
                <a:gd name="T24" fmla="*/ 2147483646 w 1167"/>
                <a:gd name="T25" fmla="*/ 2147483646 h 1168"/>
                <a:gd name="T26" fmla="*/ 2147483646 w 1167"/>
                <a:gd name="T27" fmla="*/ 2147483646 h 1168"/>
                <a:gd name="T28" fmla="*/ 2147483646 w 1167"/>
                <a:gd name="T29" fmla="*/ 2147483646 h 1168"/>
                <a:gd name="T30" fmla="*/ 2147483646 w 1167"/>
                <a:gd name="T31" fmla="*/ 2147483646 h 1168"/>
                <a:gd name="T32" fmla="*/ 2147483646 w 1167"/>
                <a:gd name="T33" fmla="*/ 2147483646 h 1168"/>
                <a:gd name="T34" fmla="*/ 2147483646 w 1167"/>
                <a:gd name="T35" fmla="*/ 2147483646 h 1168"/>
                <a:gd name="T36" fmla="*/ 2147483646 w 1167"/>
                <a:gd name="T37" fmla="*/ 2147483646 h 1168"/>
                <a:gd name="T38" fmla="*/ 2147483646 w 1167"/>
                <a:gd name="T39" fmla="*/ 2147483646 h 1168"/>
                <a:gd name="T40" fmla="*/ 2147483646 w 1167"/>
                <a:gd name="T41" fmla="*/ 2147483646 h 1168"/>
                <a:gd name="T42" fmla="*/ 2147483646 w 1167"/>
                <a:gd name="T43" fmla="*/ 2147483646 h 1168"/>
                <a:gd name="T44" fmla="*/ 2147483646 w 1167"/>
                <a:gd name="T45" fmla="*/ 2147483646 h 1168"/>
                <a:gd name="T46" fmla="*/ 2147483646 w 1167"/>
                <a:gd name="T47" fmla="*/ 2147483646 h 1168"/>
                <a:gd name="T48" fmla="*/ 2147483646 w 1167"/>
                <a:gd name="T49" fmla="*/ 2147483646 h 1168"/>
                <a:gd name="T50" fmla="*/ 2147483646 w 1167"/>
                <a:gd name="T51" fmla="*/ 2147483646 h 1168"/>
                <a:gd name="T52" fmla="*/ 2147483646 w 1167"/>
                <a:gd name="T53" fmla="*/ 2147483646 h 1168"/>
                <a:gd name="T54" fmla="*/ 2147483646 w 1167"/>
                <a:gd name="T55" fmla="*/ 2147483646 h 1168"/>
                <a:gd name="T56" fmla="*/ 2147483646 w 1167"/>
                <a:gd name="T57" fmla="*/ 2147483646 h 1168"/>
                <a:gd name="T58" fmla="*/ 2147483646 w 1167"/>
                <a:gd name="T59" fmla="*/ 2147483646 h 1168"/>
                <a:gd name="T60" fmla="*/ 2147483646 w 1167"/>
                <a:gd name="T61" fmla="*/ 2147483646 h 1168"/>
                <a:gd name="T62" fmla="*/ 2147483646 w 1167"/>
                <a:gd name="T63" fmla="*/ 2147483646 h 1168"/>
                <a:gd name="T64" fmla="*/ 2147483646 w 1167"/>
                <a:gd name="T65" fmla="*/ 2147483646 h 1168"/>
                <a:gd name="T66" fmla="*/ 2147483646 w 1167"/>
                <a:gd name="T67" fmla="*/ 2147483646 h 1168"/>
                <a:gd name="T68" fmla="*/ 2147483646 w 1167"/>
                <a:gd name="T69" fmla="*/ 2147483646 h 1168"/>
                <a:gd name="T70" fmla="*/ 2147483646 w 1167"/>
                <a:gd name="T71" fmla="*/ 2147483646 h 1168"/>
                <a:gd name="T72" fmla="*/ 2147483646 w 1167"/>
                <a:gd name="T73" fmla="*/ 2147483646 h 1168"/>
                <a:gd name="T74" fmla="*/ 2147483646 w 1167"/>
                <a:gd name="T75" fmla="*/ 2147483646 h 1168"/>
                <a:gd name="T76" fmla="*/ 2147483646 w 1167"/>
                <a:gd name="T77" fmla="*/ 2147483646 h 1168"/>
                <a:gd name="T78" fmla="*/ 2147483646 w 1167"/>
                <a:gd name="T79" fmla="*/ 2147483646 h 1168"/>
                <a:gd name="T80" fmla="*/ 2147483646 w 1167"/>
                <a:gd name="T81" fmla="*/ 2147483646 h 1168"/>
                <a:gd name="T82" fmla="*/ 2147483646 w 1167"/>
                <a:gd name="T83" fmla="*/ 2147483646 h 1168"/>
                <a:gd name="T84" fmla="*/ 2147483646 w 1167"/>
                <a:gd name="T85" fmla="*/ 2147483646 h 1168"/>
                <a:gd name="T86" fmla="*/ 2147483646 w 1167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7" h="1168">
                  <a:moveTo>
                    <a:pt x="584" y="0"/>
                  </a:moveTo>
                  <a:lnTo>
                    <a:pt x="554" y="0"/>
                  </a:lnTo>
                  <a:lnTo>
                    <a:pt x="524" y="3"/>
                  </a:lnTo>
                  <a:lnTo>
                    <a:pt x="494" y="7"/>
                  </a:lnTo>
                  <a:lnTo>
                    <a:pt x="467" y="11"/>
                  </a:lnTo>
                  <a:lnTo>
                    <a:pt x="437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6" y="46"/>
                  </a:lnTo>
                  <a:lnTo>
                    <a:pt x="330" y="57"/>
                  </a:lnTo>
                  <a:lnTo>
                    <a:pt x="306" y="70"/>
                  </a:lnTo>
                  <a:lnTo>
                    <a:pt x="281" y="85"/>
                  </a:lnTo>
                  <a:lnTo>
                    <a:pt x="257" y="99"/>
                  </a:lnTo>
                  <a:lnTo>
                    <a:pt x="234" y="116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1"/>
                  </a:lnTo>
                  <a:lnTo>
                    <a:pt x="151" y="192"/>
                  </a:lnTo>
                  <a:lnTo>
                    <a:pt x="133" y="213"/>
                  </a:lnTo>
                  <a:lnTo>
                    <a:pt x="115" y="234"/>
                  </a:lnTo>
                  <a:lnTo>
                    <a:pt x="99" y="257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8"/>
                  </a:lnTo>
                  <a:lnTo>
                    <a:pt x="11" y="467"/>
                  </a:lnTo>
                  <a:lnTo>
                    <a:pt x="6" y="495"/>
                  </a:lnTo>
                  <a:lnTo>
                    <a:pt x="3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3" y="644"/>
                  </a:lnTo>
                  <a:lnTo>
                    <a:pt x="6" y="674"/>
                  </a:lnTo>
                  <a:lnTo>
                    <a:pt x="11" y="701"/>
                  </a:lnTo>
                  <a:lnTo>
                    <a:pt x="18" y="731"/>
                  </a:lnTo>
                  <a:lnTo>
                    <a:pt x="26" y="758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7"/>
                  </a:lnTo>
                  <a:lnTo>
                    <a:pt x="99" y="911"/>
                  </a:lnTo>
                  <a:lnTo>
                    <a:pt x="115" y="934"/>
                  </a:lnTo>
                  <a:lnTo>
                    <a:pt x="133" y="957"/>
                  </a:lnTo>
                  <a:lnTo>
                    <a:pt x="151" y="978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4" y="1053"/>
                  </a:lnTo>
                  <a:lnTo>
                    <a:pt x="257" y="1069"/>
                  </a:lnTo>
                  <a:lnTo>
                    <a:pt x="281" y="1084"/>
                  </a:lnTo>
                  <a:lnTo>
                    <a:pt x="306" y="1098"/>
                  </a:lnTo>
                  <a:lnTo>
                    <a:pt x="330" y="1111"/>
                  </a:lnTo>
                  <a:lnTo>
                    <a:pt x="356" y="1123"/>
                  </a:lnTo>
                  <a:lnTo>
                    <a:pt x="384" y="1133"/>
                  </a:lnTo>
                  <a:lnTo>
                    <a:pt x="410" y="1142"/>
                  </a:lnTo>
                  <a:lnTo>
                    <a:pt x="437" y="1150"/>
                  </a:lnTo>
                  <a:lnTo>
                    <a:pt x="467" y="1157"/>
                  </a:lnTo>
                  <a:lnTo>
                    <a:pt x="494" y="1162"/>
                  </a:lnTo>
                  <a:lnTo>
                    <a:pt x="524" y="1165"/>
                  </a:lnTo>
                  <a:lnTo>
                    <a:pt x="554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3" y="1162"/>
                  </a:lnTo>
                  <a:lnTo>
                    <a:pt x="701" y="1157"/>
                  </a:lnTo>
                  <a:lnTo>
                    <a:pt x="730" y="1150"/>
                  </a:lnTo>
                  <a:lnTo>
                    <a:pt x="758" y="1142"/>
                  </a:lnTo>
                  <a:lnTo>
                    <a:pt x="785" y="1133"/>
                  </a:lnTo>
                  <a:lnTo>
                    <a:pt x="811" y="1123"/>
                  </a:lnTo>
                  <a:lnTo>
                    <a:pt x="837" y="1111"/>
                  </a:lnTo>
                  <a:lnTo>
                    <a:pt x="862" y="1098"/>
                  </a:lnTo>
                  <a:lnTo>
                    <a:pt x="886" y="1084"/>
                  </a:lnTo>
                  <a:lnTo>
                    <a:pt x="911" y="1069"/>
                  </a:lnTo>
                  <a:lnTo>
                    <a:pt x="933" y="1053"/>
                  </a:lnTo>
                  <a:lnTo>
                    <a:pt x="956" y="1035"/>
                  </a:lnTo>
                  <a:lnTo>
                    <a:pt x="977" y="1017"/>
                  </a:lnTo>
                  <a:lnTo>
                    <a:pt x="997" y="997"/>
                  </a:lnTo>
                  <a:lnTo>
                    <a:pt x="1016" y="978"/>
                  </a:lnTo>
                  <a:lnTo>
                    <a:pt x="1034" y="957"/>
                  </a:lnTo>
                  <a:lnTo>
                    <a:pt x="1052" y="934"/>
                  </a:lnTo>
                  <a:lnTo>
                    <a:pt x="1068" y="911"/>
                  </a:lnTo>
                  <a:lnTo>
                    <a:pt x="1083" y="887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2" y="786"/>
                  </a:lnTo>
                  <a:lnTo>
                    <a:pt x="1141" y="758"/>
                  </a:lnTo>
                  <a:lnTo>
                    <a:pt x="1150" y="731"/>
                  </a:lnTo>
                  <a:lnTo>
                    <a:pt x="1156" y="701"/>
                  </a:lnTo>
                  <a:lnTo>
                    <a:pt x="1161" y="674"/>
                  </a:lnTo>
                  <a:lnTo>
                    <a:pt x="1164" y="644"/>
                  </a:lnTo>
                  <a:lnTo>
                    <a:pt x="1167" y="615"/>
                  </a:lnTo>
                  <a:lnTo>
                    <a:pt x="1167" y="584"/>
                  </a:lnTo>
                  <a:lnTo>
                    <a:pt x="1167" y="555"/>
                  </a:lnTo>
                  <a:lnTo>
                    <a:pt x="1164" y="524"/>
                  </a:lnTo>
                  <a:lnTo>
                    <a:pt x="1161" y="495"/>
                  </a:lnTo>
                  <a:lnTo>
                    <a:pt x="1156" y="467"/>
                  </a:lnTo>
                  <a:lnTo>
                    <a:pt x="1150" y="438"/>
                  </a:lnTo>
                  <a:lnTo>
                    <a:pt x="1141" y="410"/>
                  </a:lnTo>
                  <a:lnTo>
                    <a:pt x="1132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8" y="257"/>
                  </a:lnTo>
                  <a:lnTo>
                    <a:pt x="1052" y="234"/>
                  </a:lnTo>
                  <a:lnTo>
                    <a:pt x="1034" y="213"/>
                  </a:lnTo>
                  <a:lnTo>
                    <a:pt x="1016" y="192"/>
                  </a:lnTo>
                  <a:lnTo>
                    <a:pt x="997" y="171"/>
                  </a:lnTo>
                  <a:lnTo>
                    <a:pt x="977" y="151"/>
                  </a:lnTo>
                  <a:lnTo>
                    <a:pt x="956" y="133"/>
                  </a:lnTo>
                  <a:lnTo>
                    <a:pt x="933" y="116"/>
                  </a:lnTo>
                  <a:lnTo>
                    <a:pt x="911" y="99"/>
                  </a:lnTo>
                  <a:lnTo>
                    <a:pt x="886" y="85"/>
                  </a:lnTo>
                  <a:lnTo>
                    <a:pt x="862" y="70"/>
                  </a:lnTo>
                  <a:lnTo>
                    <a:pt x="837" y="57"/>
                  </a:lnTo>
                  <a:lnTo>
                    <a:pt x="811" y="46"/>
                  </a:lnTo>
                  <a:lnTo>
                    <a:pt x="785" y="36"/>
                  </a:lnTo>
                  <a:lnTo>
                    <a:pt x="758" y="26"/>
                  </a:lnTo>
                  <a:lnTo>
                    <a:pt x="730" y="18"/>
                  </a:lnTo>
                  <a:lnTo>
                    <a:pt x="701" y="11"/>
                  </a:lnTo>
                  <a:lnTo>
                    <a:pt x="673" y="7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6" name="Freeform 21">
              <a:extLst>
                <a:ext uri="{FF2B5EF4-FFF2-40B4-BE49-F238E27FC236}">
                  <a16:creationId xmlns:a16="http://schemas.microsoft.com/office/drawing/2014/main" id="{4E959894-2678-634B-9152-E04A7DB6B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0" y="4537075"/>
              <a:ext cx="927100" cy="927100"/>
            </a:xfrm>
            <a:custGeom>
              <a:avLst/>
              <a:gdLst>
                <a:gd name="T0" fmla="*/ 2147483646 w 1168"/>
                <a:gd name="T1" fmla="*/ 2147483646 h 1169"/>
                <a:gd name="T2" fmla="*/ 2147483646 w 1168"/>
                <a:gd name="T3" fmla="*/ 2147483646 h 1169"/>
                <a:gd name="T4" fmla="*/ 2147483646 w 1168"/>
                <a:gd name="T5" fmla="*/ 2147483646 h 1169"/>
                <a:gd name="T6" fmla="*/ 2147483646 w 1168"/>
                <a:gd name="T7" fmla="*/ 2147483646 h 1169"/>
                <a:gd name="T8" fmla="*/ 2147483646 w 1168"/>
                <a:gd name="T9" fmla="*/ 2147483646 h 1169"/>
                <a:gd name="T10" fmla="*/ 2147483646 w 1168"/>
                <a:gd name="T11" fmla="*/ 2147483646 h 1169"/>
                <a:gd name="T12" fmla="*/ 2147483646 w 1168"/>
                <a:gd name="T13" fmla="*/ 2147483646 h 1169"/>
                <a:gd name="T14" fmla="*/ 2147483646 w 1168"/>
                <a:gd name="T15" fmla="*/ 2147483646 h 1169"/>
                <a:gd name="T16" fmla="*/ 2147483646 w 1168"/>
                <a:gd name="T17" fmla="*/ 2147483646 h 1169"/>
                <a:gd name="T18" fmla="*/ 2147483646 w 1168"/>
                <a:gd name="T19" fmla="*/ 2147483646 h 1169"/>
                <a:gd name="T20" fmla="*/ 2147483646 w 1168"/>
                <a:gd name="T21" fmla="*/ 2147483646 h 1169"/>
                <a:gd name="T22" fmla="*/ 2147483646 w 1168"/>
                <a:gd name="T23" fmla="*/ 2147483646 h 1169"/>
                <a:gd name="T24" fmla="*/ 2147483646 w 1168"/>
                <a:gd name="T25" fmla="*/ 2147483646 h 1169"/>
                <a:gd name="T26" fmla="*/ 2147483646 w 1168"/>
                <a:gd name="T27" fmla="*/ 2147483646 h 1169"/>
                <a:gd name="T28" fmla="*/ 2147483646 w 1168"/>
                <a:gd name="T29" fmla="*/ 2147483646 h 1169"/>
                <a:gd name="T30" fmla="*/ 2147483646 w 1168"/>
                <a:gd name="T31" fmla="*/ 2147483646 h 1169"/>
                <a:gd name="T32" fmla="*/ 2147483646 w 1168"/>
                <a:gd name="T33" fmla="*/ 2147483646 h 1169"/>
                <a:gd name="T34" fmla="*/ 2147483646 w 1168"/>
                <a:gd name="T35" fmla="*/ 2147483646 h 1169"/>
                <a:gd name="T36" fmla="*/ 2147483646 w 1168"/>
                <a:gd name="T37" fmla="*/ 2147483646 h 1169"/>
                <a:gd name="T38" fmla="*/ 2147483646 w 1168"/>
                <a:gd name="T39" fmla="*/ 2147483646 h 1169"/>
                <a:gd name="T40" fmla="*/ 2147483646 w 1168"/>
                <a:gd name="T41" fmla="*/ 2147483646 h 1169"/>
                <a:gd name="T42" fmla="*/ 2147483646 w 1168"/>
                <a:gd name="T43" fmla="*/ 2147483646 h 1169"/>
                <a:gd name="T44" fmla="*/ 2147483646 w 1168"/>
                <a:gd name="T45" fmla="*/ 2147483646 h 1169"/>
                <a:gd name="T46" fmla="*/ 2147483646 w 1168"/>
                <a:gd name="T47" fmla="*/ 2147483646 h 1169"/>
                <a:gd name="T48" fmla="*/ 2147483646 w 1168"/>
                <a:gd name="T49" fmla="*/ 2147483646 h 1169"/>
                <a:gd name="T50" fmla="*/ 2147483646 w 1168"/>
                <a:gd name="T51" fmla="*/ 2147483646 h 1169"/>
                <a:gd name="T52" fmla="*/ 2147483646 w 1168"/>
                <a:gd name="T53" fmla="*/ 2147483646 h 1169"/>
                <a:gd name="T54" fmla="*/ 2147483646 w 1168"/>
                <a:gd name="T55" fmla="*/ 2147483646 h 1169"/>
                <a:gd name="T56" fmla="*/ 2147483646 w 1168"/>
                <a:gd name="T57" fmla="*/ 2147483646 h 1169"/>
                <a:gd name="T58" fmla="*/ 2147483646 w 1168"/>
                <a:gd name="T59" fmla="*/ 2147483646 h 1169"/>
                <a:gd name="T60" fmla="*/ 2147483646 w 1168"/>
                <a:gd name="T61" fmla="*/ 2147483646 h 1169"/>
                <a:gd name="T62" fmla="*/ 2147483646 w 1168"/>
                <a:gd name="T63" fmla="*/ 2147483646 h 1169"/>
                <a:gd name="T64" fmla="*/ 2147483646 w 1168"/>
                <a:gd name="T65" fmla="*/ 2147483646 h 1169"/>
                <a:gd name="T66" fmla="*/ 2147483646 w 1168"/>
                <a:gd name="T67" fmla="*/ 2147483646 h 1169"/>
                <a:gd name="T68" fmla="*/ 2147483646 w 1168"/>
                <a:gd name="T69" fmla="*/ 2147483646 h 1169"/>
                <a:gd name="T70" fmla="*/ 2147483646 w 1168"/>
                <a:gd name="T71" fmla="*/ 2147483646 h 1169"/>
                <a:gd name="T72" fmla="*/ 2147483646 w 1168"/>
                <a:gd name="T73" fmla="*/ 2147483646 h 1169"/>
                <a:gd name="T74" fmla="*/ 2147483646 w 1168"/>
                <a:gd name="T75" fmla="*/ 2147483646 h 1169"/>
                <a:gd name="T76" fmla="*/ 2147483646 w 1168"/>
                <a:gd name="T77" fmla="*/ 2147483646 h 1169"/>
                <a:gd name="T78" fmla="*/ 2147483646 w 1168"/>
                <a:gd name="T79" fmla="*/ 2147483646 h 1169"/>
                <a:gd name="T80" fmla="*/ 2147483646 w 1168"/>
                <a:gd name="T81" fmla="*/ 2147483646 h 1169"/>
                <a:gd name="T82" fmla="*/ 2147483646 w 1168"/>
                <a:gd name="T83" fmla="*/ 2147483646 h 1169"/>
                <a:gd name="T84" fmla="*/ 2147483646 w 1168"/>
                <a:gd name="T85" fmla="*/ 2147483646 h 1169"/>
                <a:gd name="T86" fmla="*/ 2147483646 w 1168"/>
                <a:gd name="T87" fmla="*/ 2147483646 h 11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9">
                  <a:moveTo>
                    <a:pt x="1091" y="295"/>
                  </a:moveTo>
                  <a:lnTo>
                    <a:pt x="1075" y="269"/>
                  </a:lnTo>
                  <a:lnTo>
                    <a:pt x="1059" y="245"/>
                  </a:lnTo>
                  <a:lnTo>
                    <a:pt x="1041" y="220"/>
                  </a:lnTo>
                  <a:lnTo>
                    <a:pt x="1021" y="197"/>
                  </a:lnTo>
                  <a:lnTo>
                    <a:pt x="1002" y="176"/>
                  </a:lnTo>
                  <a:lnTo>
                    <a:pt x="982" y="157"/>
                  </a:lnTo>
                  <a:lnTo>
                    <a:pt x="961" y="137"/>
                  </a:lnTo>
                  <a:lnTo>
                    <a:pt x="938" y="119"/>
                  </a:lnTo>
                  <a:lnTo>
                    <a:pt x="916" y="103"/>
                  </a:lnTo>
                  <a:lnTo>
                    <a:pt x="891" y="88"/>
                  </a:lnTo>
                  <a:lnTo>
                    <a:pt x="867" y="74"/>
                  </a:lnTo>
                  <a:lnTo>
                    <a:pt x="842" y="61"/>
                  </a:lnTo>
                  <a:lnTo>
                    <a:pt x="816" y="49"/>
                  </a:lnTo>
                  <a:lnTo>
                    <a:pt x="790" y="38"/>
                  </a:lnTo>
                  <a:lnTo>
                    <a:pt x="764" y="28"/>
                  </a:lnTo>
                  <a:lnTo>
                    <a:pt x="737" y="20"/>
                  </a:lnTo>
                  <a:lnTo>
                    <a:pt x="711" y="13"/>
                  </a:lnTo>
                  <a:lnTo>
                    <a:pt x="683" y="9"/>
                  </a:lnTo>
                  <a:lnTo>
                    <a:pt x="655" y="5"/>
                  </a:lnTo>
                  <a:lnTo>
                    <a:pt x="626" y="2"/>
                  </a:lnTo>
                  <a:lnTo>
                    <a:pt x="599" y="0"/>
                  </a:lnTo>
                  <a:lnTo>
                    <a:pt x="571" y="0"/>
                  </a:lnTo>
                  <a:lnTo>
                    <a:pt x="542" y="2"/>
                  </a:lnTo>
                  <a:lnTo>
                    <a:pt x="514" y="4"/>
                  </a:lnTo>
                  <a:lnTo>
                    <a:pt x="486" y="9"/>
                  </a:lnTo>
                  <a:lnTo>
                    <a:pt x="457" y="13"/>
                  </a:lnTo>
                  <a:lnTo>
                    <a:pt x="429" y="22"/>
                  </a:lnTo>
                  <a:lnTo>
                    <a:pt x="402" y="30"/>
                  </a:lnTo>
                  <a:lnTo>
                    <a:pt x="374" y="39"/>
                  </a:lnTo>
                  <a:lnTo>
                    <a:pt x="347" y="51"/>
                  </a:lnTo>
                  <a:lnTo>
                    <a:pt x="321" y="64"/>
                  </a:lnTo>
                  <a:lnTo>
                    <a:pt x="295" y="77"/>
                  </a:lnTo>
                  <a:lnTo>
                    <a:pt x="269" y="93"/>
                  </a:lnTo>
                  <a:lnTo>
                    <a:pt x="244" y="109"/>
                  </a:lnTo>
                  <a:lnTo>
                    <a:pt x="220" y="127"/>
                  </a:lnTo>
                  <a:lnTo>
                    <a:pt x="197" y="147"/>
                  </a:lnTo>
                  <a:lnTo>
                    <a:pt x="176" y="166"/>
                  </a:lnTo>
                  <a:lnTo>
                    <a:pt x="156" y="186"/>
                  </a:lnTo>
                  <a:lnTo>
                    <a:pt x="137" y="209"/>
                  </a:lnTo>
                  <a:lnTo>
                    <a:pt x="119" y="230"/>
                  </a:lnTo>
                  <a:lnTo>
                    <a:pt x="103" y="254"/>
                  </a:lnTo>
                  <a:lnTo>
                    <a:pt x="88" y="277"/>
                  </a:lnTo>
                  <a:lnTo>
                    <a:pt x="73" y="301"/>
                  </a:lnTo>
                  <a:lnTo>
                    <a:pt x="60" y="326"/>
                  </a:lnTo>
                  <a:lnTo>
                    <a:pt x="49" y="352"/>
                  </a:lnTo>
                  <a:lnTo>
                    <a:pt x="38" y="378"/>
                  </a:lnTo>
                  <a:lnTo>
                    <a:pt x="28" y="404"/>
                  </a:lnTo>
                  <a:lnTo>
                    <a:pt x="20" y="432"/>
                  </a:lnTo>
                  <a:lnTo>
                    <a:pt x="13" y="459"/>
                  </a:lnTo>
                  <a:lnTo>
                    <a:pt x="8" y="487"/>
                  </a:lnTo>
                  <a:lnTo>
                    <a:pt x="5" y="515"/>
                  </a:lnTo>
                  <a:lnTo>
                    <a:pt x="2" y="542"/>
                  </a:lnTo>
                  <a:lnTo>
                    <a:pt x="0" y="570"/>
                  </a:lnTo>
                  <a:lnTo>
                    <a:pt x="0" y="598"/>
                  </a:lnTo>
                  <a:lnTo>
                    <a:pt x="2" y="627"/>
                  </a:lnTo>
                  <a:lnTo>
                    <a:pt x="3" y="655"/>
                  </a:lnTo>
                  <a:lnTo>
                    <a:pt x="8" y="684"/>
                  </a:lnTo>
                  <a:lnTo>
                    <a:pt x="13" y="712"/>
                  </a:lnTo>
                  <a:lnTo>
                    <a:pt x="21" y="739"/>
                  </a:lnTo>
                  <a:lnTo>
                    <a:pt x="29" y="767"/>
                  </a:lnTo>
                  <a:lnTo>
                    <a:pt x="39" y="795"/>
                  </a:lnTo>
                  <a:lnTo>
                    <a:pt x="51" y="822"/>
                  </a:lnTo>
                  <a:lnTo>
                    <a:pt x="64" y="848"/>
                  </a:lnTo>
                  <a:lnTo>
                    <a:pt x="77" y="876"/>
                  </a:lnTo>
                  <a:lnTo>
                    <a:pt x="93" y="900"/>
                  </a:lnTo>
                  <a:lnTo>
                    <a:pt x="109" y="926"/>
                  </a:lnTo>
                  <a:lnTo>
                    <a:pt x="127" y="949"/>
                  </a:lnTo>
                  <a:lnTo>
                    <a:pt x="147" y="972"/>
                  </a:lnTo>
                  <a:lnTo>
                    <a:pt x="166" y="993"/>
                  </a:lnTo>
                  <a:lnTo>
                    <a:pt x="186" y="1013"/>
                  </a:lnTo>
                  <a:lnTo>
                    <a:pt x="208" y="1032"/>
                  </a:lnTo>
                  <a:lnTo>
                    <a:pt x="229" y="1050"/>
                  </a:lnTo>
                  <a:lnTo>
                    <a:pt x="254" y="1066"/>
                  </a:lnTo>
                  <a:lnTo>
                    <a:pt x="277" y="1083"/>
                  </a:lnTo>
                  <a:lnTo>
                    <a:pt x="301" y="1096"/>
                  </a:lnTo>
                  <a:lnTo>
                    <a:pt x="325" y="1109"/>
                  </a:lnTo>
                  <a:lnTo>
                    <a:pt x="351" y="1122"/>
                  </a:lnTo>
                  <a:lnTo>
                    <a:pt x="377" y="1131"/>
                  </a:lnTo>
                  <a:lnTo>
                    <a:pt x="403" y="1141"/>
                  </a:lnTo>
                  <a:lnTo>
                    <a:pt x="431" y="1149"/>
                  </a:lnTo>
                  <a:lnTo>
                    <a:pt x="459" y="1156"/>
                  </a:lnTo>
                  <a:lnTo>
                    <a:pt x="486" y="1161"/>
                  </a:lnTo>
                  <a:lnTo>
                    <a:pt x="514" y="1166"/>
                  </a:lnTo>
                  <a:lnTo>
                    <a:pt x="542" y="1167"/>
                  </a:lnTo>
                  <a:lnTo>
                    <a:pt x="569" y="1169"/>
                  </a:lnTo>
                  <a:lnTo>
                    <a:pt x="597" y="1169"/>
                  </a:lnTo>
                  <a:lnTo>
                    <a:pt x="626" y="1167"/>
                  </a:lnTo>
                  <a:lnTo>
                    <a:pt x="654" y="1166"/>
                  </a:lnTo>
                  <a:lnTo>
                    <a:pt x="683" y="1161"/>
                  </a:lnTo>
                  <a:lnTo>
                    <a:pt x="711" y="1156"/>
                  </a:lnTo>
                  <a:lnTo>
                    <a:pt x="738" y="1149"/>
                  </a:lnTo>
                  <a:lnTo>
                    <a:pt x="766" y="1139"/>
                  </a:lnTo>
                  <a:lnTo>
                    <a:pt x="794" y="1130"/>
                  </a:lnTo>
                  <a:lnTo>
                    <a:pt x="821" y="1118"/>
                  </a:lnTo>
                  <a:lnTo>
                    <a:pt x="847" y="1107"/>
                  </a:lnTo>
                  <a:lnTo>
                    <a:pt x="875" y="1092"/>
                  </a:lnTo>
                  <a:lnTo>
                    <a:pt x="899" y="1076"/>
                  </a:lnTo>
                  <a:lnTo>
                    <a:pt x="925" y="1060"/>
                  </a:lnTo>
                  <a:lnTo>
                    <a:pt x="948" y="1042"/>
                  </a:lnTo>
                  <a:lnTo>
                    <a:pt x="971" y="1022"/>
                  </a:lnTo>
                  <a:lnTo>
                    <a:pt x="992" y="1003"/>
                  </a:lnTo>
                  <a:lnTo>
                    <a:pt x="1012" y="983"/>
                  </a:lnTo>
                  <a:lnTo>
                    <a:pt x="1031" y="962"/>
                  </a:lnTo>
                  <a:lnTo>
                    <a:pt x="1049" y="939"/>
                  </a:lnTo>
                  <a:lnTo>
                    <a:pt x="1065" y="917"/>
                  </a:lnTo>
                  <a:lnTo>
                    <a:pt x="1081" y="892"/>
                  </a:lnTo>
                  <a:lnTo>
                    <a:pt x="1094" y="868"/>
                  </a:lnTo>
                  <a:lnTo>
                    <a:pt x="1107" y="843"/>
                  </a:lnTo>
                  <a:lnTo>
                    <a:pt x="1121" y="817"/>
                  </a:lnTo>
                  <a:lnTo>
                    <a:pt x="1130" y="791"/>
                  </a:lnTo>
                  <a:lnTo>
                    <a:pt x="1140" y="765"/>
                  </a:lnTo>
                  <a:lnTo>
                    <a:pt x="1148" y="738"/>
                  </a:lnTo>
                  <a:lnTo>
                    <a:pt x="1155" y="712"/>
                  </a:lnTo>
                  <a:lnTo>
                    <a:pt x="1160" y="684"/>
                  </a:lnTo>
                  <a:lnTo>
                    <a:pt x="1164" y="656"/>
                  </a:lnTo>
                  <a:lnTo>
                    <a:pt x="1166" y="627"/>
                  </a:lnTo>
                  <a:lnTo>
                    <a:pt x="1168" y="599"/>
                  </a:lnTo>
                  <a:lnTo>
                    <a:pt x="1168" y="572"/>
                  </a:lnTo>
                  <a:lnTo>
                    <a:pt x="1166" y="542"/>
                  </a:lnTo>
                  <a:lnTo>
                    <a:pt x="1164" y="515"/>
                  </a:lnTo>
                  <a:lnTo>
                    <a:pt x="1160" y="487"/>
                  </a:lnTo>
                  <a:lnTo>
                    <a:pt x="1155" y="458"/>
                  </a:lnTo>
                  <a:lnTo>
                    <a:pt x="1148" y="430"/>
                  </a:lnTo>
                  <a:lnTo>
                    <a:pt x="1138" y="402"/>
                  </a:lnTo>
                  <a:lnTo>
                    <a:pt x="1129" y="375"/>
                  </a:lnTo>
                  <a:lnTo>
                    <a:pt x="1117" y="347"/>
                  </a:lnTo>
                  <a:lnTo>
                    <a:pt x="1106" y="321"/>
                  </a:lnTo>
                  <a:lnTo>
                    <a:pt x="1091" y="295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7" name="Freeform 22">
              <a:extLst>
                <a:ext uri="{FF2B5EF4-FFF2-40B4-BE49-F238E27FC236}">
                  <a16:creationId xmlns:a16="http://schemas.microsoft.com/office/drawing/2014/main" id="{D82AC75B-C05F-0B40-83A8-DFE17776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3994150"/>
              <a:ext cx="927100" cy="927100"/>
            </a:xfrm>
            <a:custGeom>
              <a:avLst/>
              <a:gdLst>
                <a:gd name="T0" fmla="*/ 2147483646 w 1168"/>
                <a:gd name="T1" fmla="*/ 2147483646 h 1168"/>
                <a:gd name="T2" fmla="*/ 2147483646 w 1168"/>
                <a:gd name="T3" fmla="*/ 2147483646 h 1168"/>
                <a:gd name="T4" fmla="*/ 2147483646 w 1168"/>
                <a:gd name="T5" fmla="*/ 2147483646 h 1168"/>
                <a:gd name="T6" fmla="*/ 2147483646 w 1168"/>
                <a:gd name="T7" fmla="*/ 2147483646 h 1168"/>
                <a:gd name="T8" fmla="*/ 2147483646 w 1168"/>
                <a:gd name="T9" fmla="*/ 2147483646 h 1168"/>
                <a:gd name="T10" fmla="*/ 2147483646 w 1168"/>
                <a:gd name="T11" fmla="*/ 2147483646 h 1168"/>
                <a:gd name="T12" fmla="*/ 2147483646 w 1168"/>
                <a:gd name="T13" fmla="*/ 2147483646 h 1168"/>
                <a:gd name="T14" fmla="*/ 2147483646 w 1168"/>
                <a:gd name="T15" fmla="*/ 2147483646 h 1168"/>
                <a:gd name="T16" fmla="*/ 2147483646 w 1168"/>
                <a:gd name="T17" fmla="*/ 2147483646 h 1168"/>
                <a:gd name="T18" fmla="*/ 2147483646 w 1168"/>
                <a:gd name="T19" fmla="*/ 2147483646 h 1168"/>
                <a:gd name="T20" fmla="*/ 0 w 1168"/>
                <a:gd name="T21" fmla="*/ 2147483646 h 1168"/>
                <a:gd name="T22" fmla="*/ 2147483646 w 1168"/>
                <a:gd name="T23" fmla="*/ 2147483646 h 1168"/>
                <a:gd name="T24" fmla="*/ 2147483646 w 1168"/>
                <a:gd name="T25" fmla="*/ 2147483646 h 1168"/>
                <a:gd name="T26" fmla="*/ 2147483646 w 1168"/>
                <a:gd name="T27" fmla="*/ 2147483646 h 1168"/>
                <a:gd name="T28" fmla="*/ 2147483646 w 1168"/>
                <a:gd name="T29" fmla="*/ 2147483646 h 1168"/>
                <a:gd name="T30" fmla="*/ 2147483646 w 1168"/>
                <a:gd name="T31" fmla="*/ 2147483646 h 1168"/>
                <a:gd name="T32" fmla="*/ 2147483646 w 1168"/>
                <a:gd name="T33" fmla="*/ 2147483646 h 1168"/>
                <a:gd name="T34" fmla="*/ 2147483646 w 1168"/>
                <a:gd name="T35" fmla="*/ 2147483646 h 1168"/>
                <a:gd name="T36" fmla="*/ 2147483646 w 1168"/>
                <a:gd name="T37" fmla="*/ 2147483646 h 1168"/>
                <a:gd name="T38" fmla="*/ 2147483646 w 1168"/>
                <a:gd name="T39" fmla="*/ 2147483646 h 1168"/>
                <a:gd name="T40" fmla="*/ 2147483646 w 1168"/>
                <a:gd name="T41" fmla="*/ 2147483646 h 1168"/>
                <a:gd name="T42" fmla="*/ 2147483646 w 1168"/>
                <a:gd name="T43" fmla="*/ 2147483646 h 1168"/>
                <a:gd name="T44" fmla="*/ 2147483646 w 1168"/>
                <a:gd name="T45" fmla="*/ 2147483646 h 1168"/>
                <a:gd name="T46" fmla="*/ 2147483646 w 1168"/>
                <a:gd name="T47" fmla="*/ 2147483646 h 1168"/>
                <a:gd name="T48" fmla="*/ 2147483646 w 1168"/>
                <a:gd name="T49" fmla="*/ 2147483646 h 1168"/>
                <a:gd name="T50" fmla="*/ 2147483646 w 1168"/>
                <a:gd name="T51" fmla="*/ 2147483646 h 1168"/>
                <a:gd name="T52" fmla="*/ 2147483646 w 1168"/>
                <a:gd name="T53" fmla="*/ 2147483646 h 1168"/>
                <a:gd name="T54" fmla="*/ 2147483646 w 1168"/>
                <a:gd name="T55" fmla="*/ 2147483646 h 1168"/>
                <a:gd name="T56" fmla="*/ 2147483646 w 1168"/>
                <a:gd name="T57" fmla="*/ 2147483646 h 1168"/>
                <a:gd name="T58" fmla="*/ 2147483646 w 1168"/>
                <a:gd name="T59" fmla="*/ 2147483646 h 1168"/>
                <a:gd name="T60" fmla="*/ 2147483646 w 1168"/>
                <a:gd name="T61" fmla="*/ 2147483646 h 1168"/>
                <a:gd name="T62" fmla="*/ 2147483646 w 1168"/>
                <a:gd name="T63" fmla="*/ 2147483646 h 1168"/>
                <a:gd name="T64" fmla="*/ 2147483646 w 1168"/>
                <a:gd name="T65" fmla="*/ 2147483646 h 1168"/>
                <a:gd name="T66" fmla="*/ 2147483646 w 1168"/>
                <a:gd name="T67" fmla="*/ 2147483646 h 1168"/>
                <a:gd name="T68" fmla="*/ 2147483646 w 1168"/>
                <a:gd name="T69" fmla="*/ 2147483646 h 1168"/>
                <a:gd name="T70" fmla="*/ 2147483646 w 1168"/>
                <a:gd name="T71" fmla="*/ 2147483646 h 1168"/>
                <a:gd name="T72" fmla="*/ 2147483646 w 1168"/>
                <a:gd name="T73" fmla="*/ 2147483646 h 1168"/>
                <a:gd name="T74" fmla="*/ 2147483646 w 1168"/>
                <a:gd name="T75" fmla="*/ 2147483646 h 1168"/>
                <a:gd name="T76" fmla="*/ 2147483646 w 1168"/>
                <a:gd name="T77" fmla="*/ 2147483646 h 1168"/>
                <a:gd name="T78" fmla="*/ 2147483646 w 1168"/>
                <a:gd name="T79" fmla="*/ 2147483646 h 1168"/>
                <a:gd name="T80" fmla="*/ 2147483646 w 1168"/>
                <a:gd name="T81" fmla="*/ 2147483646 h 1168"/>
                <a:gd name="T82" fmla="*/ 2147483646 w 1168"/>
                <a:gd name="T83" fmla="*/ 2147483646 h 1168"/>
                <a:gd name="T84" fmla="*/ 2147483646 w 1168"/>
                <a:gd name="T85" fmla="*/ 2147483646 h 1168"/>
                <a:gd name="T86" fmla="*/ 2147483646 w 1168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8">
                  <a:moveTo>
                    <a:pt x="584" y="0"/>
                  </a:moveTo>
                  <a:lnTo>
                    <a:pt x="555" y="0"/>
                  </a:lnTo>
                  <a:lnTo>
                    <a:pt x="524" y="3"/>
                  </a:lnTo>
                  <a:lnTo>
                    <a:pt x="495" y="7"/>
                  </a:lnTo>
                  <a:lnTo>
                    <a:pt x="467" y="11"/>
                  </a:lnTo>
                  <a:lnTo>
                    <a:pt x="438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7" y="46"/>
                  </a:lnTo>
                  <a:lnTo>
                    <a:pt x="331" y="57"/>
                  </a:lnTo>
                  <a:lnTo>
                    <a:pt x="306" y="70"/>
                  </a:lnTo>
                  <a:lnTo>
                    <a:pt x="282" y="85"/>
                  </a:lnTo>
                  <a:lnTo>
                    <a:pt x="257" y="99"/>
                  </a:lnTo>
                  <a:lnTo>
                    <a:pt x="235" y="116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1"/>
                  </a:lnTo>
                  <a:lnTo>
                    <a:pt x="152" y="192"/>
                  </a:lnTo>
                  <a:lnTo>
                    <a:pt x="134" y="213"/>
                  </a:lnTo>
                  <a:lnTo>
                    <a:pt x="116" y="234"/>
                  </a:lnTo>
                  <a:lnTo>
                    <a:pt x="100" y="257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8"/>
                  </a:lnTo>
                  <a:lnTo>
                    <a:pt x="12" y="467"/>
                  </a:lnTo>
                  <a:lnTo>
                    <a:pt x="7" y="495"/>
                  </a:lnTo>
                  <a:lnTo>
                    <a:pt x="4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4" y="644"/>
                  </a:lnTo>
                  <a:lnTo>
                    <a:pt x="7" y="674"/>
                  </a:lnTo>
                  <a:lnTo>
                    <a:pt x="12" y="701"/>
                  </a:lnTo>
                  <a:lnTo>
                    <a:pt x="18" y="731"/>
                  </a:lnTo>
                  <a:lnTo>
                    <a:pt x="26" y="758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7"/>
                  </a:lnTo>
                  <a:lnTo>
                    <a:pt x="100" y="911"/>
                  </a:lnTo>
                  <a:lnTo>
                    <a:pt x="116" y="934"/>
                  </a:lnTo>
                  <a:lnTo>
                    <a:pt x="134" y="957"/>
                  </a:lnTo>
                  <a:lnTo>
                    <a:pt x="152" y="978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5" y="1053"/>
                  </a:lnTo>
                  <a:lnTo>
                    <a:pt x="257" y="1069"/>
                  </a:lnTo>
                  <a:lnTo>
                    <a:pt x="282" y="1084"/>
                  </a:lnTo>
                  <a:lnTo>
                    <a:pt x="306" y="1098"/>
                  </a:lnTo>
                  <a:lnTo>
                    <a:pt x="331" y="1111"/>
                  </a:lnTo>
                  <a:lnTo>
                    <a:pt x="357" y="1123"/>
                  </a:lnTo>
                  <a:lnTo>
                    <a:pt x="384" y="1133"/>
                  </a:lnTo>
                  <a:lnTo>
                    <a:pt x="410" y="1142"/>
                  </a:lnTo>
                  <a:lnTo>
                    <a:pt x="438" y="1150"/>
                  </a:lnTo>
                  <a:lnTo>
                    <a:pt x="467" y="1157"/>
                  </a:lnTo>
                  <a:lnTo>
                    <a:pt x="495" y="1162"/>
                  </a:lnTo>
                  <a:lnTo>
                    <a:pt x="524" y="1165"/>
                  </a:lnTo>
                  <a:lnTo>
                    <a:pt x="555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4" y="1162"/>
                  </a:lnTo>
                  <a:lnTo>
                    <a:pt x="701" y="1157"/>
                  </a:lnTo>
                  <a:lnTo>
                    <a:pt x="731" y="1150"/>
                  </a:lnTo>
                  <a:lnTo>
                    <a:pt x="758" y="1142"/>
                  </a:lnTo>
                  <a:lnTo>
                    <a:pt x="786" y="1133"/>
                  </a:lnTo>
                  <a:lnTo>
                    <a:pt x="812" y="1123"/>
                  </a:lnTo>
                  <a:lnTo>
                    <a:pt x="838" y="1111"/>
                  </a:lnTo>
                  <a:lnTo>
                    <a:pt x="862" y="1098"/>
                  </a:lnTo>
                  <a:lnTo>
                    <a:pt x="887" y="1084"/>
                  </a:lnTo>
                  <a:lnTo>
                    <a:pt x="911" y="1069"/>
                  </a:lnTo>
                  <a:lnTo>
                    <a:pt x="934" y="1053"/>
                  </a:lnTo>
                  <a:lnTo>
                    <a:pt x="957" y="1035"/>
                  </a:lnTo>
                  <a:lnTo>
                    <a:pt x="978" y="1017"/>
                  </a:lnTo>
                  <a:lnTo>
                    <a:pt x="997" y="997"/>
                  </a:lnTo>
                  <a:lnTo>
                    <a:pt x="1017" y="978"/>
                  </a:lnTo>
                  <a:lnTo>
                    <a:pt x="1035" y="957"/>
                  </a:lnTo>
                  <a:lnTo>
                    <a:pt x="1052" y="934"/>
                  </a:lnTo>
                  <a:lnTo>
                    <a:pt x="1069" y="911"/>
                  </a:lnTo>
                  <a:lnTo>
                    <a:pt x="1083" y="887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2" y="786"/>
                  </a:lnTo>
                  <a:lnTo>
                    <a:pt x="1142" y="758"/>
                  </a:lnTo>
                  <a:lnTo>
                    <a:pt x="1150" y="731"/>
                  </a:lnTo>
                  <a:lnTo>
                    <a:pt x="1157" y="701"/>
                  </a:lnTo>
                  <a:lnTo>
                    <a:pt x="1161" y="674"/>
                  </a:lnTo>
                  <a:lnTo>
                    <a:pt x="1165" y="644"/>
                  </a:lnTo>
                  <a:lnTo>
                    <a:pt x="1168" y="615"/>
                  </a:lnTo>
                  <a:lnTo>
                    <a:pt x="1168" y="584"/>
                  </a:lnTo>
                  <a:lnTo>
                    <a:pt x="1168" y="555"/>
                  </a:lnTo>
                  <a:lnTo>
                    <a:pt x="1165" y="524"/>
                  </a:lnTo>
                  <a:lnTo>
                    <a:pt x="1161" y="495"/>
                  </a:lnTo>
                  <a:lnTo>
                    <a:pt x="1157" y="467"/>
                  </a:lnTo>
                  <a:lnTo>
                    <a:pt x="1150" y="438"/>
                  </a:lnTo>
                  <a:lnTo>
                    <a:pt x="1142" y="410"/>
                  </a:lnTo>
                  <a:lnTo>
                    <a:pt x="1132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9" y="257"/>
                  </a:lnTo>
                  <a:lnTo>
                    <a:pt x="1052" y="234"/>
                  </a:lnTo>
                  <a:lnTo>
                    <a:pt x="1035" y="213"/>
                  </a:lnTo>
                  <a:lnTo>
                    <a:pt x="1017" y="192"/>
                  </a:lnTo>
                  <a:lnTo>
                    <a:pt x="997" y="171"/>
                  </a:lnTo>
                  <a:lnTo>
                    <a:pt x="978" y="151"/>
                  </a:lnTo>
                  <a:lnTo>
                    <a:pt x="957" y="133"/>
                  </a:lnTo>
                  <a:lnTo>
                    <a:pt x="934" y="116"/>
                  </a:lnTo>
                  <a:lnTo>
                    <a:pt x="911" y="99"/>
                  </a:lnTo>
                  <a:lnTo>
                    <a:pt x="887" y="85"/>
                  </a:lnTo>
                  <a:lnTo>
                    <a:pt x="862" y="70"/>
                  </a:lnTo>
                  <a:lnTo>
                    <a:pt x="838" y="57"/>
                  </a:lnTo>
                  <a:lnTo>
                    <a:pt x="812" y="46"/>
                  </a:lnTo>
                  <a:lnTo>
                    <a:pt x="786" y="36"/>
                  </a:lnTo>
                  <a:lnTo>
                    <a:pt x="758" y="26"/>
                  </a:lnTo>
                  <a:lnTo>
                    <a:pt x="731" y="18"/>
                  </a:lnTo>
                  <a:lnTo>
                    <a:pt x="701" y="11"/>
                  </a:lnTo>
                  <a:lnTo>
                    <a:pt x="674" y="7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8" name="Rectangle 26">
              <a:extLst>
                <a:ext uri="{FF2B5EF4-FFF2-40B4-BE49-F238E27FC236}">
                  <a16:creationId xmlns:a16="http://schemas.microsoft.com/office/drawing/2014/main" id="{E44F0D3E-1E01-FB40-AC54-274166D0F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988" y="3811588"/>
              <a:ext cx="2193925" cy="1835150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90179" name="Rectangle 66">
              <a:extLst>
                <a:ext uri="{FF2B5EF4-FFF2-40B4-BE49-F238E27FC236}">
                  <a16:creationId xmlns:a16="http://schemas.microsoft.com/office/drawing/2014/main" id="{6B305AC8-F263-894C-AB92-358342A5A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4986338"/>
              <a:ext cx="13465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Helvetica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80" name="Rectangle 67">
              <a:extLst>
                <a:ext uri="{FF2B5EF4-FFF2-40B4-BE49-F238E27FC236}">
                  <a16:creationId xmlns:a16="http://schemas.microsoft.com/office/drawing/2014/main" id="{3E53771F-ADA9-BB48-B5C0-0D6CDEE78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3050" y="5105400"/>
              <a:ext cx="1057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81" name="Rectangle 82">
              <a:extLst>
                <a:ext uri="{FF2B5EF4-FFF2-40B4-BE49-F238E27FC236}">
                  <a16:creationId xmlns:a16="http://schemas.microsoft.com/office/drawing/2014/main" id="{ED5F1350-AF18-604E-9BE6-ABFE8339D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213" y="4268788"/>
              <a:ext cx="223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82" name="Rectangle 83">
              <a:extLst>
                <a:ext uri="{FF2B5EF4-FFF2-40B4-BE49-F238E27FC236}">
                  <a16:creationId xmlns:a16="http://schemas.microsoft.com/office/drawing/2014/main" id="{1A0A0B48-B254-644C-BD47-2AD89F390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800" y="4279900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83" name="Rectangle 86">
              <a:extLst>
                <a:ext uri="{FF2B5EF4-FFF2-40B4-BE49-F238E27FC236}">
                  <a16:creationId xmlns:a16="http://schemas.microsoft.com/office/drawing/2014/main" id="{82828078-CBEE-C74D-AF39-9E4D30C97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088" y="4968875"/>
              <a:ext cx="223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90123" name="Group 5">
            <a:extLst>
              <a:ext uri="{FF2B5EF4-FFF2-40B4-BE49-F238E27FC236}">
                <a16:creationId xmlns:a16="http://schemas.microsoft.com/office/drawing/2014/main" id="{D9260539-1CB6-564D-A594-5562FBA32EAC}"/>
              </a:ext>
            </a:extLst>
          </p:cNvPr>
          <p:cNvGrpSpPr>
            <a:grpSpLocks/>
          </p:cNvGrpSpPr>
          <p:nvPr/>
        </p:nvGrpSpPr>
        <p:grpSpPr bwMode="auto">
          <a:xfrm>
            <a:off x="2374901" y="3886200"/>
            <a:ext cx="2193925" cy="1835150"/>
            <a:chOff x="1460500" y="3811588"/>
            <a:chExt cx="2193925" cy="1835150"/>
          </a:xfrm>
        </p:grpSpPr>
        <p:sp>
          <p:nvSpPr>
            <p:cNvPr id="90157" name="Freeform 4">
              <a:extLst>
                <a:ext uri="{FF2B5EF4-FFF2-40B4-BE49-F238E27FC236}">
                  <a16:creationId xmlns:a16="http://schemas.microsoft.com/office/drawing/2014/main" id="{3F416EA5-47B6-1B4E-9C37-BEBE091D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175" y="3967163"/>
              <a:ext cx="928688" cy="930275"/>
            </a:xfrm>
            <a:custGeom>
              <a:avLst/>
              <a:gdLst>
                <a:gd name="T0" fmla="*/ 2147483646 w 1171"/>
                <a:gd name="T1" fmla="*/ 2147483646 h 1171"/>
                <a:gd name="T2" fmla="*/ 2147483646 w 1171"/>
                <a:gd name="T3" fmla="*/ 2147483646 h 1171"/>
                <a:gd name="T4" fmla="*/ 2147483646 w 1171"/>
                <a:gd name="T5" fmla="*/ 2147483646 h 1171"/>
                <a:gd name="T6" fmla="*/ 2147483646 w 1171"/>
                <a:gd name="T7" fmla="*/ 2147483646 h 1171"/>
                <a:gd name="T8" fmla="*/ 2147483646 w 1171"/>
                <a:gd name="T9" fmla="*/ 2147483646 h 1171"/>
                <a:gd name="T10" fmla="*/ 2147483646 w 1171"/>
                <a:gd name="T11" fmla="*/ 2147483646 h 1171"/>
                <a:gd name="T12" fmla="*/ 2147483646 w 1171"/>
                <a:gd name="T13" fmla="*/ 2147483646 h 1171"/>
                <a:gd name="T14" fmla="*/ 2147483646 w 1171"/>
                <a:gd name="T15" fmla="*/ 2147483646 h 1171"/>
                <a:gd name="T16" fmla="*/ 2147483646 w 1171"/>
                <a:gd name="T17" fmla="*/ 2147483646 h 1171"/>
                <a:gd name="T18" fmla="*/ 2147483646 w 1171"/>
                <a:gd name="T19" fmla="*/ 2147483646 h 1171"/>
                <a:gd name="T20" fmla="*/ 2147483646 w 1171"/>
                <a:gd name="T21" fmla="*/ 2147483646 h 1171"/>
                <a:gd name="T22" fmla="*/ 2147483646 w 1171"/>
                <a:gd name="T23" fmla="*/ 2147483646 h 1171"/>
                <a:gd name="T24" fmla="*/ 2147483646 w 1171"/>
                <a:gd name="T25" fmla="*/ 2147483646 h 1171"/>
                <a:gd name="T26" fmla="*/ 2147483646 w 1171"/>
                <a:gd name="T27" fmla="*/ 2147483646 h 1171"/>
                <a:gd name="T28" fmla="*/ 2147483646 w 1171"/>
                <a:gd name="T29" fmla="*/ 2147483646 h 1171"/>
                <a:gd name="T30" fmla="*/ 2147483646 w 1171"/>
                <a:gd name="T31" fmla="*/ 2147483646 h 1171"/>
                <a:gd name="T32" fmla="*/ 2147483646 w 1171"/>
                <a:gd name="T33" fmla="*/ 2147483646 h 1171"/>
                <a:gd name="T34" fmla="*/ 2147483646 w 1171"/>
                <a:gd name="T35" fmla="*/ 2147483646 h 1171"/>
                <a:gd name="T36" fmla="*/ 2147483646 w 1171"/>
                <a:gd name="T37" fmla="*/ 2147483646 h 1171"/>
                <a:gd name="T38" fmla="*/ 2147483646 w 1171"/>
                <a:gd name="T39" fmla="*/ 2147483646 h 1171"/>
                <a:gd name="T40" fmla="*/ 2147483646 w 1171"/>
                <a:gd name="T41" fmla="*/ 2147483646 h 1171"/>
                <a:gd name="T42" fmla="*/ 2147483646 w 1171"/>
                <a:gd name="T43" fmla="*/ 2147483646 h 1171"/>
                <a:gd name="T44" fmla="*/ 2147483646 w 1171"/>
                <a:gd name="T45" fmla="*/ 2147483646 h 1171"/>
                <a:gd name="T46" fmla="*/ 2147483646 w 1171"/>
                <a:gd name="T47" fmla="*/ 2147483646 h 1171"/>
                <a:gd name="T48" fmla="*/ 2147483646 w 1171"/>
                <a:gd name="T49" fmla="*/ 2147483646 h 1171"/>
                <a:gd name="T50" fmla="*/ 2147483646 w 1171"/>
                <a:gd name="T51" fmla="*/ 2147483646 h 1171"/>
                <a:gd name="T52" fmla="*/ 2147483646 w 1171"/>
                <a:gd name="T53" fmla="*/ 2147483646 h 1171"/>
                <a:gd name="T54" fmla="*/ 2147483646 w 1171"/>
                <a:gd name="T55" fmla="*/ 2147483646 h 1171"/>
                <a:gd name="T56" fmla="*/ 2147483646 w 1171"/>
                <a:gd name="T57" fmla="*/ 2147483646 h 1171"/>
                <a:gd name="T58" fmla="*/ 2147483646 w 1171"/>
                <a:gd name="T59" fmla="*/ 2147483646 h 1171"/>
                <a:gd name="T60" fmla="*/ 2147483646 w 1171"/>
                <a:gd name="T61" fmla="*/ 2147483646 h 1171"/>
                <a:gd name="T62" fmla="*/ 2147483646 w 1171"/>
                <a:gd name="T63" fmla="*/ 2147483646 h 1171"/>
                <a:gd name="T64" fmla="*/ 2147483646 w 1171"/>
                <a:gd name="T65" fmla="*/ 2147483646 h 1171"/>
                <a:gd name="T66" fmla="*/ 2147483646 w 1171"/>
                <a:gd name="T67" fmla="*/ 2147483646 h 1171"/>
                <a:gd name="T68" fmla="*/ 2147483646 w 1171"/>
                <a:gd name="T69" fmla="*/ 2147483646 h 1171"/>
                <a:gd name="T70" fmla="*/ 2147483646 w 1171"/>
                <a:gd name="T71" fmla="*/ 2147483646 h 1171"/>
                <a:gd name="T72" fmla="*/ 2147483646 w 1171"/>
                <a:gd name="T73" fmla="*/ 2147483646 h 1171"/>
                <a:gd name="T74" fmla="*/ 2147483646 w 1171"/>
                <a:gd name="T75" fmla="*/ 2147483646 h 1171"/>
                <a:gd name="T76" fmla="*/ 2147483646 w 1171"/>
                <a:gd name="T77" fmla="*/ 2147483646 h 1171"/>
                <a:gd name="T78" fmla="*/ 2147483646 w 1171"/>
                <a:gd name="T79" fmla="*/ 2147483646 h 1171"/>
                <a:gd name="T80" fmla="*/ 2147483646 w 1171"/>
                <a:gd name="T81" fmla="*/ 2147483646 h 1171"/>
                <a:gd name="T82" fmla="*/ 2147483646 w 1171"/>
                <a:gd name="T83" fmla="*/ 2147483646 h 1171"/>
                <a:gd name="T84" fmla="*/ 2147483646 w 1171"/>
                <a:gd name="T85" fmla="*/ 2147483646 h 1171"/>
                <a:gd name="T86" fmla="*/ 2147483646 w 1171"/>
                <a:gd name="T87" fmla="*/ 2147483646 h 1171"/>
                <a:gd name="T88" fmla="*/ 2147483646 w 1171"/>
                <a:gd name="T89" fmla="*/ 2147483646 h 11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1" h="1171">
                  <a:moveTo>
                    <a:pt x="585" y="586"/>
                  </a:moveTo>
                  <a:lnTo>
                    <a:pt x="585" y="0"/>
                  </a:lnTo>
                  <a:lnTo>
                    <a:pt x="556" y="1"/>
                  </a:lnTo>
                  <a:lnTo>
                    <a:pt x="527" y="3"/>
                  </a:lnTo>
                  <a:lnTo>
                    <a:pt x="497" y="8"/>
                  </a:lnTo>
                  <a:lnTo>
                    <a:pt x="468" y="13"/>
                  </a:lnTo>
                  <a:lnTo>
                    <a:pt x="440" y="19"/>
                  </a:lnTo>
                  <a:lnTo>
                    <a:pt x="411" y="27"/>
                  </a:lnTo>
                  <a:lnTo>
                    <a:pt x="385" y="36"/>
                  </a:lnTo>
                  <a:lnTo>
                    <a:pt x="358" y="47"/>
                  </a:lnTo>
                  <a:lnTo>
                    <a:pt x="332" y="58"/>
                  </a:lnTo>
                  <a:lnTo>
                    <a:pt x="307" y="71"/>
                  </a:lnTo>
                  <a:lnTo>
                    <a:pt x="283" y="86"/>
                  </a:lnTo>
                  <a:lnTo>
                    <a:pt x="258" y="101"/>
                  </a:lnTo>
                  <a:lnTo>
                    <a:pt x="236" y="117"/>
                  </a:lnTo>
                  <a:lnTo>
                    <a:pt x="214" y="135"/>
                  </a:lnTo>
                  <a:lnTo>
                    <a:pt x="192" y="153"/>
                  </a:lnTo>
                  <a:lnTo>
                    <a:pt x="172" y="172"/>
                  </a:lnTo>
                  <a:lnTo>
                    <a:pt x="153" y="192"/>
                  </a:lnTo>
                  <a:lnTo>
                    <a:pt x="135" y="215"/>
                  </a:lnTo>
                  <a:lnTo>
                    <a:pt x="117" y="236"/>
                  </a:lnTo>
                  <a:lnTo>
                    <a:pt x="101" y="259"/>
                  </a:lnTo>
                  <a:lnTo>
                    <a:pt x="86" y="283"/>
                  </a:lnTo>
                  <a:lnTo>
                    <a:pt x="71" y="307"/>
                  </a:lnTo>
                  <a:lnTo>
                    <a:pt x="58" y="332"/>
                  </a:lnTo>
                  <a:lnTo>
                    <a:pt x="47" y="358"/>
                  </a:lnTo>
                  <a:lnTo>
                    <a:pt x="36" y="385"/>
                  </a:lnTo>
                  <a:lnTo>
                    <a:pt x="27" y="412"/>
                  </a:lnTo>
                  <a:lnTo>
                    <a:pt x="19" y="441"/>
                  </a:lnTo>
                  <a:lnTo>
                    <a:pt x="13" y="468"/>
                  </a:lnTo>
                  <a:lnTo>
                    <a:pt x="8" y="498"/>
                  </a:lnTo>
                  <a:lnTo>
                    <a:pt x="3" y="527"/>
                  </a:lnTo>
                  <a:lnTo>
                    <a:pt x="1" y="556"/>
                  </a:lnTo>
                  <a:lnTo>
                    <a:pt x="0" y="586"/>
                  </a:lnTo>
                  <a:lnTo>
                    <a:pt x="1" y="617"/>
                  </a:lnTo>
                  <a:lnTo>
                    <a:pt x="3" y="646"/>
                  </a:lnTo>
                  <a:lnTo>
                    <a:pt x="8" y="675"/>
                  </a:lnTo>
                  <a:lnTo>
                    <a:pt x="13" y="704"/>
                  </a:lnTo>
                  <a:lnTo>
                    <a:pt x="19" y="732"/>
                  </a:lnTo>
                  <a:lnTo>
                    <a:pt x="27" y="761"/>
                  </a:lnTo>
                  <a:lnTo>
                    <a:pt x="36" y="787"/>
                  </a:lnTo>
                  <a:lnTo>
                    <a:pt x="47" y="815"/>
                  </a:lnTo>
                  <a:lnTo>
                    <a:pt x="58" y="841"/>
                  </a:lnTo>
                  <a:lnTo>
                    <a:pt x="71" y="866"/>
                  </a:lnTo>
                  <a:lnTo>
                    <a:pt x="86" y="890"/>
                  </a:lnTo>
                  <a:lnTo>
                    <a:pt x="101" y="914"/>
                  </a:lnTo>
                  <a:lnTo>
                    <a:pt x="117" y="937"/>
                  </a:lnTo>
                  <a:lnTo>
                    <a:pt x="135" y="958"/>
                  </a:lnTo>
                  <a:lnTo>
                    <a:pt x="153" y="981"/>
                  </a:lnTo>
                  <a:lnTo>
                    <a:pt x="172" y="1001"/>
                  </a:lnTo>
                  <a:lnTo>
                    <a:pt x="192" y="1020"/>
                  </a:lnTo>
                  <a:lnTo>
                    <a:pt x="214" y="1038"/>
                  </a:lnTo>
                  <a:lnTo>
                    <a:pt x="236" y="1056"/>
                  </a:lnTo>
                  <a:lnTo>
                    <a:pt x="258" y="1072"/>
                  </a:lnTo>
                  <a:lnTo>
                    <a:pt x="283" y="1087"/>
                  </a:lnTo>
                  <a:lnTo>
                    <a:pt x="307" y="1101"/>
                  </a:lnTo>
                  <a:lnTo>
                    <a:pt x="332" y="1114"/>
                  </a:lnTo>
                  <a:lnTo>
                    <a:pt x="358" y="1126"/>
                  </a:lnTo>
                  <a:lnTo>
                    <a:pt x="385" y="1137"/>
                  </a:lnTo>
                  <a:lnTo>
                    <a:pt x="411" y="1145"/>
                  </a:lnTo>
                  <a:lnTo>
                    <a:pt x="440" y="1154"/>
                  </a:lnTo>
                  <a:lnTo>
                    <a:pt x="468" y="1160"/>
                  </a:lnTo>
                  <a:lnTo>
                    <a:pt x="497" y="1165"/>
                  </a:lnTo>
                  <a:lnTo>
                    <a:pt x="527" y="1170"/>
                  </a:lnTo>
                  <a:lnTo>
                    <a:pt x="556" y="1171"/>
                  </a:lnTo>
                  <a:lnTo>
                    <a:pt x="585" y="1171"/>
                  </a:lnTo>
                  <a:lnTo>
                    <a:pt x="616" y="1171"/>
                  </a:lnTo>
                  <a:lnTo>
                    <a:pt x="645" y="1170"/>
                  </a:lnTo>
                  <a:lnTo>
                    <a:pt x="675" y="1165"/>
                  </a:lnTo>
                  <a:lnTo>
                    <a:pt x="704" y="1160"/>
                  </a:lnTo>
                  <a:lnTo>
                    <a:pt x="732" y="1154"/>
                  </a:lnTo>
                  <a:lnTo>
                    <a:pt x="761" y="1145"/>
                  </a:lnTo>
                  <a:lnTo>
                    <a:pt x="787" y="1137"/>
                  </a:lnTo>
                  <a:lnTo>
                    <a:pt x="814" y="1126"/>
                  </a:lnTo>
                  <a:lnTo>
                    <a:pt x="840" y="1114"/>
                  </a:lnTo>
                  <a:lnTo>
                    <a:pt x="865" y="1101"/>
                  </a:lnTo>
                  <a:lnTo>
                    <a:pt x="889" y="1087"/>
                  </a:lnTo>
                  <a:lnTo>
                    <a:pt x="914" y="1072"/>
                  </a:lnTo>
                  <a:lnTo>
                    <a:pt x="936" y="1056"/>
                  </a:lnTo>
                  <a:lnTo>
                    <a:pt x="958" y="1038"/>
                  </a:lnTo>
                  <a:lnTo>
                    <a:pt x="980" y="1020"/>
                  </a:lnTo>
                  <a:lnTo>
                    <a:pt x="1000" y="1001"/>
                  </a:lnTo>
                  <a:lnTo>
                    <a:pt x="1019" y="981"/>
                  </a:lnTo>
                  <a:lnTo>
                    <a:pt x="1037" y="958"/>
                  </a:lnTo>
                  <a:lnTo>
                    <a:pt x="1055" y="937"/>
                  </a:lnTo>
                  <a:lnTo>
                    <a:pt x="1071" y="914"/>
                  </a:lnTo>
                  <a:lnTo>
                    <a:pt x="1086" y="890"/>
                  </a:lnTo>
                  <a:lnTo>
                    <a:pt x="1101" y="866"/>
                  </a:lnTo>
                  <a:lnTo>
                    <a:pt x="1114" y="841"/>
                  </a:lnTo>
                  <a:lnTo>
                    <a:pt x="1125" y="815"/>
                  </a:lnTo>
                  <a:lnTo>
                    <a:pt x="1136" y="787"/>
                  </a:lnTo>
                  <a:lnTo>
                    <a:pt x="1145" y="761"/>
                  </a:lnTo>
                  <a:lnTo>
                    <a:pt x="1153" y="732"/>
                  </a:lnTo>
                  <a:lnTo>
                    <a:pt x="1159" y="704"/>
                  </a:lnTo>
                  <a:lnTo>
                    <a:pt x="1164" y="675"/>
                  </a:lnTo>
                  <a:lnTo>
                    <a:pt x="1169" y="646"/>
                  </a:lnTo>
                  <a:lnTo>
                    <a:pt x="1171" y="617"/>
                  </a:lnTo>
                  <a:lnTo>
                    <a:pt x="1171" y="586"/>
                  </a:lnTo>
                  <a:lnTo>
                    <a:pt x="1171" y="556"/>
                  </a:lnTo>
                  <a:lnTo>
                    <a:pt x="1169" y="527"/>
                  </a:lnTo>
                  <a:lnTo>
                    <a:pt x="1164" y="498"/>
                  </a:lnTo>
                  <a:lnTo>
                    <a:pt x="1159" y="468"/>
                  </a:lnTo>
                  <a:lnTo>
                    <a:pt x="1153" y="441"/>
                  </a:lnTo>
                  <a:lnTo>
                    <a:pt x="1145" y="412"/>
                  </a:lnTo>
                  <a:lnTo>
                    <a:pt x="1136" y="385"/>
                  </a:lnTo>
                  <a:lnTo>
                    <a:pt x="1125" y="358"/>
                  </a:lnTo>
                  <a:lnTo>
                    <a:pt x="1114" y="332"/>
                  </a:lnTo>
                  <a:lnTo>
                    <a:pt x="1101" y="307"/>
                  </a:lnTo>
                  <a:lnTo>
                    <a:pt x="1086" y="283"/>
                  </a:lnTo>
                  <a:lnTo>
                    <a:pt x="1071" y="259"/>
                  </a:lnTo>
                  <a:lnTo>
                    <a:pt x="1055" y="236"/>
                  </a:lnTo>
                  <a:lnTo>
                    <a:pt x="1037" y="215"/>
                  </a:lnTo>
                  <a:lnTo>
                    <a:pt x="1019" y="192"/>
                  </a:lnTo>
                  <a:lnTo>
                    <a:pt x="1000" y="172"/>
                  </a:lnTo>
                  <a:lnTo>
                    <a:pt x="980" y="153"/>
                  </a:lnTo>
                  <a:lnTo>
                    <a:pt x="958" y="135"/>
                  </a:lnTo>
                  <a:lnTo>
                    <a:pt x="936" y="117"/>
                  </a:lnTo>
                  <a:lnTo>
                    <a:pt x="914" y="101"/>
                  </a:lnTo>
                  <a:lnTo>
                    <a:pt x="889" y="86"/>
                  </a:lnTo>
                  <a:lnTo>
                    <a:pt x="865" y="71"/>
                  </a:lnTo>
                  <a:lnTo>
                    <a:pt x="840" y="58"/>
                  </a:lnTo>
                  <a:lnTo>
                    <a:pt x="814" y="47"/>
                  </a:lnTo>
                  <a:lnTo>
                    <a:pt x="787" y="36"/>
                  </a:lnTo>
                  <a:lnTo>
                    <a:pt x="761" y="27"/>
                  </a:lnTo>
                  <a:lnTo>
                    <a:pt x="732" y="19"/>
                  </a:lnTo>
                  <a:lnTo>
                    <a:pt x="704" y="13"/>
                  </a:lnTo>
                  <a:lnTo>
                    <a:pt x="675" y="8"/>
                  </a:lnTo>
                  <a:lnTo>
                    <a:pt x="645" y="3"/>
                  </a:lnTo>
                  <a:lnTo>
                    <a:pt x="616" y="1"/>
                  </a:lnTo>
                  <a:lnTo>
                    <a:pt x="585" y="0"/>
                  </a:lnTo>
                  <a:lnTo>
                    <a:pt x="585" y="586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8" name="Freeform 5">
              <a:extLst>
                <a:ext uri="{FF2B5EF4-FFF2-40B4-BE49-F238E27FC236}">
                  <a16:creationId xmlns:a16="http://schemas.microsoft.com/office/drawing/2014/main" id="{25D2723E-726E-B54F-A0C5-D633A090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050" y="3967163"/>
              <a:ext cx="928688" cy="930275"/>
            </a:xfrm>
            <a:custGeom>
              <a:avLst/>
              <a:gdLst>
                <a:gd name="T0" fmla="*/ 2147483646 w 1171"/>
                <a:gd name="T1" fmla="*/ 2147483646 h 1171"/>
                <a:gd name="T2" fmla="*/ 2147483646 w 1171"/>
                <a:gd name="T3" fmla="*/ 2147483646 h 1171"/>
                <a:gd name="T4" fmla="*/ 2147483646 w 1171"/>
                <a:gd name="T5" fmla="*/ 2147483646 h 1171"/>
                <a:gd name="T6" fmla="*/ 2147483646 w 1171"/>
                <a:gd name="T7" fmla="*/ 2147483646 h 1171"/>
                <a:gd name="T8" fmla="*/ 2147483646 w 1171"/>
                <a:gd name="T9" fmla="*/ 2147483646 h 1171"/>
                <a:gd name="T10" fmla="*/ 2147483646 w 1171"/>
                <a:gd name="T11" fmla="*/ 2147483646 h 1171"/>
                <a:gd name="T12" fmla="*/ 2147483646 w 1171"/>
                <a:gd name="T13" fmla="*/ 2147483646 h 1171"/>
                <a:gd name="T14" fmla="*/ 2147483646 w 1171"/>
                <a:gd name="T15" fmla="*/ 2147483646 h 1171"/>
                <a:gd name="T16" fmla="*/ 2147483646 w 1171"/>
                <a:gd name="T17" fmla="*/ 2147483646 h 1171"/>
                <a:gd name="T18" fmla="*/ 2147483646 w 1171"/>
                <a:gd name="T19" fmla="*/ 2147483646 h 1171"/>
                <a:gd name="T20" fmla="*/ 2147483646 w 1171"/>
                <a:gd name="T21" fmla="*/ 2147483646 h 1171"/>
                <a:gd name="T22" fmla="*/ 2147483646 w 1171"/>
                <a:gd name="T23" fmla="*/ 2147483646 h 1171"/>
                <a:gd name="T24" fmla="*/ 2147483646 w 1171"/>
                <a:gd name="T25" fmla="*/ 2147483646 h 1171"/>
                <a:gd name="T26" fmla="*/ 2147483646 w 1171"/>
                <a:gd name="T27" fmla="*/ 2147483646 h 1171"/>
                <a:gd name="T28" fmla="*/ 2147483646 w 1171"/>
                <a:gd name="T29" fmla="*/ 2147483646 h 1171"/>
                <a:gd name="T30" fmla="*/ 2147483646 w 1171"/>
                <a:gd name="T31" fmla="*/ 2147483646 h 1171"/>
                <a:gd name="T32" fmla="*/ 2147483646 w 1171"/>
                <a:gd name="T33" fmla="*/ 2147483646 h 1171"/>
                <a:gd name="T34" fmla="*/ 2147483646 w 1171"/>
                <a:gd name="T35" fmla="*/ 2147483646 h 1171"/>
                <a:gd name="T36" fmla="*/ 2147483646 w 1171"/>
                <a:gd name="T37" fmla="*/ 2147483646 h 1171"/>
                <a:gd name="T38" fmla="*/ 2147483646 w 1171"/>
                <a:gd name="T39" fmla="*/ 2147483646 h 1171"/>
                <a:gd name="T40" fmla="*/ 2147483646 w 1171"/>
                <a:gd name="T41" fmla="*/ 2147483646 h 1171"/>
                <a:gd name="T42" fmla="*/ 2147483646 w 1171"/>
                <a:gd name="T43" fmla="*/ 2147483646 h 1171"/>
                <a:gd name="T44" fmla="*/ 2147483646 w 1171"/>
                <a:gd name="T45" fmla="*/ 2147483646 h 1171"/>
                <a:gd name="T46" fmla="*/ 2147483646 w 1171"/>
                <a:gd name="T47" fmla="*/ 2147483646 h 1171"/>
                <a:gd name="T48" fmla="*/ 2147483646 w 1171"/>
                <a:gd name="T49" fmla="*/ 2147483646 h 1171"/>
                <a:gd name="T50" fmla="*/ 2147483646 w 1171"/>
                <a:gd name="T51" fmla="*/ 2147483646 h 1171"/>
                <a:gd name="T52" fmla="*/ 2147483646 w 1171"/>
                <a:gd name="T53" fmla="*/ 2147483646 h 1171"/>
                <a:gd name="T54" fmla="*/ 2147483646 w 1171"/>
                <a:gd name="T55" fmla="*/ 2147483646 h 1171"/>
                <a:gd name="T56" fmla="*/ 2147483646 w 1171"/>
                <a:gd name="T57" fmla="*/ 2147483646 h 1171"/>
                <a:gd name="T58" fmla="*/ 2147483646 w 1171"/>
                <a:gd name="T59" fmla="*/ 2147483646 h 1171"/>
                <a:gd name="T60" fmla="*/ 2147483646 w 1171"/>
                <a:gd name="T61" fmla="*/ 2147483646 h 1171"/>
                <a:gd name="T62" fmla="*/ 2147483646 w 1171"/>
                <a:gd name="T63" fmla="*/ 2147483646 h 1171"/>
                <a:gd name="T64" fmla="*/ 2147483646 w 1171"/>
                <a:gd name="T65" fmla="*/ 2147483646 h 1171"/>
                <a:gd name="T66" fmla="*/ 2147483646 w 1171"/>
                <a:gd name="T67" fmla="*/ 2147483646 h 1171"/>
                <a:gd name="T68" fmla="*/ 2147483646 w 1171"/>
                <a:gd name="T69" fmla="*/ 2147483646 h 1171"/>
                <a:gd name="T70" fmla="*/ 2147483646 w 1171"/>
                <a:gd name="T71" fmla="*/ 2147483646 h 1171"/>
                <a:gd name="T72" fmla="*/ 2147483646 w 1171"/>
                <a:gd name="T73" fmla="*/ 2147483646 h 1171"/>
                <a:gd name="T74" fmla="*/ 2147483646 w 1171"/>
                <a:gd name="T75" fmla="*/ 2147483646 h 1171"/>
                <a:gd name="T76" fmla="*/ 2147483646 w 1171"/>
                <a:gd name="T77" fmla="*/ 2147483646 h 1171"/>
                <a:gd name="T78" fmla="*/ 2147483646 w 1171"/>
                <a:gd name="T79" fmla="*/ 2147483646 h 1171"/>
                <a:gd name="T80" fmla="*/ 2147483646 w 1171"/>
                <a:gd name="T81" fmla="*/ 2147483646 h 1171"/>
                <a:gd name="T82" fmla="*/ 2147483646 w 1171"/>
                <a:gd name="T83" fmla="*/ 2147483646 h 1171"/>
                <a:gd name="T84" fmla="*/ 2147483646 w 1171"/>
                <a:gd name="T85" fmla="*/ 2147483646 h 1171"/>
                <a:gd name="T86" fmla="*/ 2147483646 w 1171"/>
                <a:gd name="T87" fmla="*/ 2147483646 h 1171"/>
                <a:gd name="T88" fmla="*/ 2147483646 w 1171"/>
                <a:gd name="T89" fmla="*/ 2147483646 h 11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1" h="1171">
                  <a:moveTo>
                    <a:pt x="586" y="586"/>
                  </a:moveTo>
                  <a:lnTo>
                    <a:pt x="586" y="0"/>
                  </a:lnTo>
                  <a:lnTo>
                    <a:pt x="556" y="1"/>
                  </a:lnTo>
                  <a:lnTo>
                    <a:pt x="527" y="3"/>
                  </a:lnTo>
                  <a:lnTo>
                    <a:pt x="498" y="8"/>
                  </a:lnTo>
                  <a:lnTo>
                    <a:pt x="469" y="13"/>
                  </a:lnTo>
                  <a:lnTo>
                    <a:pt x="441" y="19"/>
                  </a:lnTo>
                  <a:lnTo>
                    <a:pt x="412" y="27"/>
                  </a:lnTo>
                  <a:lnTo>
                    <a:pt x="386" y="36"/>
                  </a:lnTo>
                  <a:lnTo>
                    <a:pt x="358" y="47"/>
                  </a:lnTo>
                  <a:lnTo>
                    <a:pt x="332" y="58"/>
                  </a:lnTo>
                  <a:lnTo>
                    <a:pt x="308" y="71"/>
                  </a:lnTo>
                  <a:lnTo>
                    <a:pt x="283" y="86"/>
                  </a:lnTo>
                  <a:lnTo>
                    <a:pt x="259" y="101"/>
                  </a:lnTo>
                  <a:lnTo>
                    <a:pt x="236" y="117"/>
                  </a:lnTo>
                  <a:lnTo>
                    <a:pt x="215" y="135"/>
                  </a:lnTo>
                  <a:lnTo>
                    <a:pt x="192" y="153"/>
                  </a:lnTo>
                  <a:lnTo>
                    <a:pt x="173" y="172"/>
                  </a:lnTo>
                  <a:lnTo>
                    <a:pt x="153" y="192"/>
                  </a:lnTo>
                  <a:lnTo>
                    <a:pt x="135" y="215"/>
                  </a:lnTo>
                  <a:lnTo>
                    <a:pt x="117" y="236"/>
                  </a:lnTo>
                  <a:lnTo>
                    <a:pt x="101" y="259"/>
                  </a:lnTo>
                  <a:lnTo>
                    <a:pt x="87" y="283"/>
                  </a:lnTo>
                  <a:lnTo>
                    <a:pt x="72" y="307"/>
                  </a:lnTo>
                  <a:lnTo>
                    <a:pt x="59" y="332"/>
                  </a:lnTo>
                  <a:lnTo>
                    <a:pt x="48" y="358"/>
                  </a:lnTo>
                  <a:lnTo>
                    <a:pt x="36" y="385"/>
                  </a:lnTo>
                  <a:lnTo>
                    <a:pt x="28" y="412"/>
                  </a:lnTo>
                  <a:lnTo>
                    <a:pt x="20" y="441"/>
                  </a:lnTo>
                  <a:lnTo>
                    <a:pt x="13" y="468"/>
                  </a:lnTo>
                  <a:lnTo>
                    <a:pt x="9" y="498"/>
                  </a:lnTo>
                  <a:lnTo>
                    <a:pt x="4" y="527"/>
                  </a:lnTo>
                  <a:lnTo>
                    <a:pt x="2" y="556"/>
                  </a:lnTo>
                  <a:lnTo>
                    <a:pt x="0" y="586"/>
                  </a:lnTo>
                  <a:lnTo>
                    <a:pt x="2" y="617"/>
                  </a:lnTo>
                  <a:lnTo>
                    <a:pt x="4" y="646"/>
                  </a:lnTo>
                  <a:lnTo>
                    <a:pt x="9" y="675"/>
                  </a:lnTo>
                  <a:lnTo>
                    <a:pt x="13" y="704"/>
                  </a:lnTo>
                  <a:lnTo>
                    <a:pt x="20" y="732"/>
                  </a:lnTo>
                  <a:lnTo>
                    <a:pt x="28" y="761"/>
                  </a:lnTo>
                  <a:lnTo>
                    <a:pt x="36" y="787"/>
                  </a:lnTo>
                  <a:lnTo>
                    <a:pt x="48" y="815"/>
                  </a:lnTo>
                  <a:lnTo>
                    <a:pt x="59" y="841"/>
                  </a:lnTo>
                  <a:lnTo>
                    <a:pt x="72" y="866"/>
                  </a:lnTo>
                  <a:lnTo>
                    <a:pt x="87" y="890"/>
                  </a:lnTo>
                  <a:lnTo>
                    <a:pt x="101" y="914"/>
                  </a:lnTo>
                  <a:lnTo>
                    <a:pt x="117" y="937"/>
                  </a:lnTo>
                  <a:lnTo>
                    <a:pt x="135" y="958"/>
                  </a:lnTo>
                  <a:lnTo>
                    <a:pt x="153" y="981"/>
                  </a:lnTo>
                  <a:lnTo>
                    <a:pt x="173" y="1001"/>
                  </a:lnTo>
                  <a:lnTo>
                    <a:pt x="192" y="1020"/>
                  </a:lnTo>
                  <a:lnTo>
                    <a:pt x="215" y="1038"/>
                  </a:lnTo>
                  <a:lnTo>
                    <a:pt x="236" y="1056"/>
                  </a:lnTo>
                  <a:lnTo>
                    <a:pt x="259" y="1072"/>
                  </a:lnTo>
                  <a:lnTo>
                    <a:pt x="283" y="1087"/>
                  </a:lnTo>
                  <a:lnTo>
                    <a:pt x="308" y="1101"/>
                  </a:lnTo>
                  <a:lnTo>
                    <a:pt x="332" y="1114"/>
                  </a:lnTo>
                  <a:lnTo>
                    <a:pt x="358" y="1126"/>
                  </a:lnTo>
                  <a:lnTo>
                    <a:pt x="386" y="1137"/>
                  </a:lnTo>
                  <a:lnTo>
                    <a:pt x="412" y="1145"/>
                  </a:lnTo>
                  <a:lnTo>
                    <a:pt x="441" y="1154"/>
                  </a:lnTo>
                  <a:lnTo>
                    <a:pt x="469" y="1160"/>
                  </a:lnTo>
                  <a:lnTo>
                    <a:pt x="498" y="1165"/>
                  </a:lnTo>
                  <a:lnTo>
                    <a:pt x="527" y="1170"/>
                  </a:lnTo>
                  <a:lnTo>
                    <a:pt x="556" y="1171"/>
                  </a:lnTo>
                  <a:lnTo>
                    <a:pt x="586" y="1171"/>
                  </a:lnTo>
                  <a:lnTo>
                    <a:pt x="617" y="1171"/>
                  </a:lnTo>
                  <a:lnTo>
                    <a:pt x="646" y="1170"/>
                  </a:lnTo>
                  <a:lnTo>
                    <a:pt x="675" y="1165"/>
                  </a:lnTo>
                  <a:lnTo>
                    <a:pt x="704" y="1160"/>
                  </a:lnTo>
                  <a:lnTo>
                    <a:pt x="732" y="1154"/>
                  </a:lnTo>
                  <a:lnTo>
                    <a:pt x="761" y="1145"/>
                  </a:lnTo>
                  <a:lnTo>
                    <a:pt x="787" y="1137"/>
                  </a:lnTo>
                  <a:lnTo>
                    <a:pt x="815" y="1126"/>
                  </a:lnTo>
                  <a:lnTo>
                    <a:pt x="841" y="1114"/>
                  </a:lnTo>
                  <a:lnTo>
                    <a:pt x="865" y="1101"/>
                  </a:lnTo>
                  <a:lnTo>
                    <a:pt x="890" y="1087"/>
                  </a:lnTo>
                  <a:lnTo>
                    <a:pt x="914" y="1072"/>
                  </a:lnTo>
                  <a:lnTo>
                    <a:pt x="937" y="1056"/>
                  </a:lnTo>
                  <a:lnTo>
                    <a:pt x="958" y="1038"/>
                  </a:lnTo>
                  <a:lnTo>
                    <a:pt x="981" y="1020"/>
                  </a:lnTo>
                  <a:lnTo>
                    <a:pt x="1000" y="1001"/>
                  </a:lnTo>
                  <a:lnTo>
                    <a:pt x="1020" y="981"/>
                  </a:lnTo>
                  <a:lnTo>
                    <a:pt x="1038" y="958"/>
                  </a:lnTo>
                  <a:lnTo>
                    <a:pt x="1056" y="937"/>
                  </a:lnTo>
                  <a:lnTo>
                    <a:pt x="1072" y="914"/>
                  </a:lnTo>
                  <a:lnTo>
                    <a:pt x="1087" y="890"/>
                  </a:lnTo>
                  <a:lnTo>
                    <a:pt x="1101" y="866"/>
                  </a:lnTo>
                  <a:lnTo>
                    <a:pt x="1114" y="841"/>
                  </a:lnTo>
                  <a:lnTo>
                    <a:pt x="1126" y="815"/>
                  </a:lnTo>
                  <a:lnTo>
                    <a:pt x="1137" y="787"/>
                  </a:lnTo>
                  <a:lnTo>
                    <a:pt x="1145" y="761"/>
                  </a:lnTo>
                  <a:lnTo>
                    <a:pt x="1153" y="732"/>
                  </a:lnTo>
                  <a:lnTo>
                    <a:pt x="1160" y="704"/>
                  </a:lnTo>
                  <a:lnTo>
                    <a:pt x="1165" y="675"/>
                  </a:lnTo>
                  <a:lnTo>
                    <a:pt x="1169" y="646"/>
                  </a:lnTo>
                  <a:lnTo>
                    <a:pt x="1171" y="617"/>
                  </a:lnTo>
                  <a:lnTo>
                    <a:pt x="1171" y="586"/>
                  </a:lnTo>
                  <a:lnTo>
                    <a:pt x="1171" y="556"/>
                  </a:lnTo>
                  <a:lnTo>
                    <a:pt x="1169" y="527"/>
                  </a:lnTo>
                  <a:lnTo>
                    <a:pt x="1165" y="498"/>
                  </a:lnTo>
                  <a:lnTo>
                    <a:pt x="1160" y="468"/>
                  </a:lnTo>
                  <a:lnTo>
                    <a:pt x="1153" y="441"/>
                  </a:lnTo>
                  <a:lnTo>
                    <a:pt x="1145" y="412"/>
                  </a:lnTo>
                  <a:lnTo>
                    <a:pt x="1137" y="385"/>
                  </a:lnTo>
                  <a:lnTo>
                    <a:pt x="1126" y="358"/>
                  </a:lnTo>
                  <a:lnTo>
                    <a:pt x="1114" y="332"/>
                  </a:lnTo>
                  <a:lnTo>
                    <a:pt x="1101" y="307"/>
                  </a:lnTo>
                  <a:lnTo>
                    <a:pt x="1087" y="283"/>
                  </a:lnTo>
                  <a:lnTo>
                    <a:pt x="1072" y="259"/>
                  </a:lnTo>
                  <a:lnTo>
                    <a:pt x="1056" y="236"/>
                  </a:lnTo>
                  <a:lnTo>
                    <a:pt x="1038" y="215"/>
                  </a:lnTo>
                  <a:lnTo>
                    <a:pt x="1020" y="192"/>
                  </a:lnTo>
                  <a:lnTo>
                    <a:pt x="1000" y="172"/>
                  </a:lnTo>
                  <a:lnTo>
                    <a:pt x="981" y="153"/>
                  </a:lnTo>
                  <a:lnTo>
                    <a:pt x="958" y="135"/>
                  </a:lnTo>
                  <a:lnTo>
                    <a:pt x="937" y="117"/>
                  </a:lnTo>
                  <a:lnTo>
                    <a:pt x="914" y="101"/>
                  </a:lnTo>
                  <a:lnTo>
                    <a:pt x="890" y="86"/>
                  </a:lnTo>
                  <a:lnTo>
                    <a:pt x="865" y="71"/>
                  </a:lnTo>
                  <a:lnTo>
                    <a:pt x="841" y="58"/>
                  </a:lnTo>
                  <a:lnTo>
                    <a:pt x="815" y="47"/>
                  </a:lnTo>
                  <a:lnTo>
                    <a:pt x="787" y="36"/>
                  </a:lnTo>
                  <a:lnTo>
                    <a:pt x="761" y="27"/>
                  </a:lnTo>
                  <a:lnTo>
                    <a:pt x="732" y="19"/>
                  </a:lnTo>
                  <a:lnTo>
                    <a:pt x="704" y="13"/>
                  </a:lnTo>
                  <a:lnTo>
                    <a:pt x="675" y="8"/>
                  </a:lnTo>
                  <a:lnTo>
                    <a:pt x="646" y="3"/>
                  </a:lnTo>
                  <a:lnTo>
                    <a:pt x="617" y="1"/>
                  </a:lnTo>
                  <a:lnTo>
                    <a:pt x="586" y="0"/>
                  </a:lnTo>
                  <a:lnTo>
                    <a:pt x="586" y="5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9" name="Freeform 6">
              <a:extLst>
                <a:ext uri="{FF2B5EF4-FFF2-40B4-BE49-F238E27FC236}">
                  <a16:creationId xmlns:a16="http://schemas.microsoft.com/office/drawing/2014/main" id="{C56B00CF-1288-4346-8CFA-3A199B381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4586288"/>
              <a:ext cx="928687" cy="930275"/>
            </a:xfrm>
            <a:custGeom>
              <a:avLst/>
              <a:gdLst>
                <a:gd name="T0" fmla="*/ 2147483646 w 1170"/>
                <a:gd name="T1" fmla="*/ 2147483646 h 1171"/>
                <a:gd name="T2" fmla="*/ 2147483646 w 1170"/>
                <a:gd name="T3" fmla="*/ 2147483646 h 1171"/>
                <a:gd name="T4" fmla="*/ 2147483646 w 1170"/>
                <a:gd name="T5" fmla="*/ 2147483646 h 1171"/>
                <a:gd name="T6" fmla="*/ 2147483646 w 1170"/>
                <a:gd name="T7" fmla="*/ 2147483646 h 1171"/>
                <a:gd name="T8" fmla="*/ 2147483646 w 1170"/>
                <a:gd name="T9" fmla="*/ 2147483646 h 1171"/>
                <a:gd name="T10" fmla="*/ 2147483646 w 1170"/>
                <a:gd name="T11" fmla="*/ 2147483646 h 1171"/>
                <a:gd name="T12" fmla="*/ 2147483646 w 1170"/>
                <a:gd name="T13" fmla="*/ 2147483646 h 1171"/>
                <a:gd name="T14" fmla="*/ 2147483646 w 1170"/>
                <a:gd name="T15" fmla="*/ 2147483646 h 1171"/>
                <a:gd name="T16" fmla="*/ 2147483646 w 1170"/>
                <a:gd name="T17" fmla="*/ 2147483646 h 1171"/>
                <a:gd name="T18" fmla="*/ 2147483646 w 1170"/>
                <a:gd name="T19" fmla="*/ 2147483646 h 1171"/>
                <a:gd name="T20" fmla="*/ 2147483646 w 1170"/>
                <a:gd name="T21" fmla="*/ 2147483646 h 1171"/>
                <a:gd name="T22" fmla="*/ 2147483646 w 1170"/>
                <a:gd name="T23" fmla="*/ 2147483646 h 1171"/>
                <a:gd name="T24" fmla="*/ 2147483646 w 1170"/>
                <a:gd name="T25" fmla="*/ 2147483646 h 1171"/>
                <a:gd name="T26" fmla="*/ 2147483646 w 1170"/>
                <a:gd name="T27" fmla="*/ 2147483646 h 1171"/>
                <a:gd name="T28" fmla="*/ 2147483646 w 1170"/>
                <a:gd name="T29" fmla="*/ 2147483646 h 1171"/>
                <a:gd name="T30" fmla="*/ 2147483646 w 1170"/>
                <a:gd name="T31" fmla="*/ 2147483646 h 1171"/>
                <a:gd name="T32" fmla="*/ 2147483646 w 1170"/>
                <a:gd name="T33" fmla="*/ 2147483646 h 1171"/>
                <a:gd name="T34" fmla="*/ 2147483646 w 1170"/>
                <a:gd name="T35" fmla="*/ 2147483646 h 1171"/>
                <a:gd name="T36" fmla="*/ 2147483646 w 1170"/>
                <a:gd name="T37" fmla="*/ 2147483646 h 1171"/>
                <a:gd name="T38" fmla="*/ 2147483646 w 1170"/>
                <a:gd name="T39" fmla="*/ 2147483646 h 1171"/>
                <a:gd name="T40" fmla="*/ 2147483646 w 1170"/>
                <a:gd name="T41" fmla="*/ 2147483646 h 1171"/>
                <a:gd name="T42" fmla="*/ 2147483646 w 1170"/>
                <a:gd name="T43" fmla="*/ 2147483646 h 1171"/>
                <a:gd name="T44" fmla="*/ 2147483646 w 1170"/>
                <a:gd name="T45" fmla="*/ 2147483646 h 1171"/>
                <a:gd name="T46" fmla="*/ 2147483646 w 1170"/>
                <a:gd name="T47" fmla="*/ 2147483646 h 1171"/>
                <a:gd name="T48" fmla="*/ 2147483646 w 1170"/>
                <a:gd name="T49" fmla="*/ 2147483646 h 1171"/>
                <a:gd name="T50" fmla="*/ 2147483646 w 1170"/>
                <a:gd name="T51" fmla="*/ 2147483646 h 1171"/>
                <a:gd name="T52" fmla="*/ 2147483646 w 1170"/>
                <a:gd name="T53" fmla="*/ 2147483646 h 1171"/>
                <a:gd name="T54" fmla="*/ 2147483646 w 1170"/>
                <a:gd name="T55" fmla="*/ 2147483646 h 1171"/>
                <a:gd name="T56" fmla="*/ 2147483646 w 1170"/>
                <a:gd name="T57" fmla="*/ 2147483646 h 1171"/>
                <a:gd name="T58" fmla="*/ 2147483646 w 1170"/>
                <a:gd name="T59" fmla="*/ 2147483646 h 1171"/>
                <a:gd name="T60" fmla="*/ 2147483646 w 1170"/>
                <a:gd name="T61" fmla="*/ 2147483646 h 1171"/>
                <a:gd name="T62" fmla="*/ 2147483646 w 1170"/>
                <a:gd name="T63" fmla="*/ 2147483646 h 1171"/>
                <a:gd name="T64" fmla="*/ 2147483646 w 1170"/>
                <a:gd name="T65" fmla="*/ 2147483646 h 1171"/>
                <a:gd name="T66" fmla="*/ 2147483646 w 1170"/>
                <a:gd name="T67" fmla="*/ 2147483646 h 1171"/>
                <a:gd name="T68" fmla="*/ 2147483646 w 1170"/>
                <a:gd name="T69" fmla="*/ 2147483646 h 1171"/>
                <a:gd name="T70" fmla="*/ 2147483646 w 1170"/>
                <a:gd name="T71" fmla="*/ 2147483646 h 1171"/>
                <a:gd name="T72" fmla="*/ 2147483646 w 1170"/>
                <a:gd name="T73" fmla="*/ 2147483646 h 1171"/>
                <a:gd name="T74" fmla="*/ 2147483646 w 1170"/>
                <a:gd name="T75" fmla="*/ 2147483646 h 1171"/>
                <a:gd name="T76" fmla="*/ 2147483646 w 1170"/>
                <a:gd name="T77" fmla="*/ 2147483646 h 1171"/>
                <a:gd name="T78" fmla="*/ 2147483646 w 1170"/>
                <a:gd name="T79" fmla="*/ 2147483646 h 1171"/>
                <a:gd name="T80" fmla="*/ 2147483646 w 1170"/>
                <a:gd name="T81" fmla="*/ 2147483646 h 1171"/>
                <a:gd name="T82" fmla="*/ 2147483646 w 1170"/>
                <a:gd name="T83" fmla="*/ 2147483646 h 1171"/>
                <a:gd name="T84" fmla="*/ 2147483646 w 1170"/>
                <a:gd name="T85" fmla="*/ 2147483646 h 1171"/>
                <a:gd name="T86" fmla="*/ 2147483646 w 1170"/>
                <a:gd name="T87" fmla="*/ 2147483646 h 1171"/>
                <a:gd name="T88" fmla="*/ 2147483646 w 1170"/>
                <a:gd name="T89" fmla="*/ 2147483646 h 11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0" h="1171">
                  <a:moveTo>
                    <a:pt x="585" y="586"/>
                  </a:moveTo>
                  <a:lnTo>
                    <a:pt x="585" y="0"/>
                  </a:lnTo>
                  <a:lnTo>
                    <a:pt x="556" y="2"/>
                  </a:lnTo>
                  <a:lnTo>
                    <a:pt x="526" y="3"/>
                  </a:lnTo>
                  <a:lnTo>
                    <a:pt x="497" y="8"/>
                  </a:lnTo>
                  <a:lnTo>
                    <a:pt x="468" y="13"/>
                  </a:lnTo>
                  <a:lnTo>
                    <a:pt x="440" y="19"/>
                  </a:lnTo>
                  <a:lnTo>
                    <a:pt x="411" y="28"/>
                  </a:lnTo>
                  <a:lnTo>
                    <a:pt x="385" y="36"/>
                  </a:lnTo>
                  <a:lnTo>
                    <a:pt x="357" y="47"/>
                  </a:lnTo>
                  <a:lnTo>
                    <a:pt x="331" y="58"/>
                  </a:lnTo>
                  <a:lnTo>
                    <a:pt x="307" y="71"/>
                  </a:lnTo>
                  <a:lnTo>
                    <a:pt x="283" y="86"/>
                  </a:lnTo>
                  <a:lnTo>
                    <a:pt x="258" y="101"/>
                  </a:lnTo>
                  <a:lnTo>
                    <a:pt x="235" y="117"/>
                  </a:lnTo>
                  <a:lnTo>
                    <a:pt x="214" y="135"/>
                  </a:lnTo>
                  <a:lnTo>
                    <a:pt x="191" y="153"/>
                  </a:lnTo>
                  <a:lnTo>
                    <a:pt x="172" y="172"/>
                  </a:lnTo>
                  <a:lnTo>
                    <a:pt x="152" y="192"/>
                  </a:lnTo>
                  <a:lnTo>
                    <a:pt x="135" y="215"/>
                  </a:lnTo>
                  <a:lnTo>
                    <a:pt x="117" y="236"/>
                  </a:lnTo>
                  <a:lnTo>
                    <a:pt x="100" y="259"/>
                  </a:lnTo>
                  <a:lnTo>
                    <a:pt x="86" y="283"/>
                  </a:lnTo>
                  <a:lnTo>
                    <a:pt x="71" y="307"/>
                  </a:lnTo>
                  <a:lnTo>
                    <a:pt x="58" y="332"/>
                  </a:lnTo>
                  <a:lnTo>
                    <a:pt x="47" y="358"/>
                  </a:lnTo>
                  <a:lnTo>
                    <a:pt x="35" y="386"/>
                  </a:lnTo>
                  <a:lnTo>
                    <a:pt x="27" y="412"/>
                  </a:lnTo>
                  <a:lnTo>
                    <a:pt x="19" y="441"/>
                  </a:lnTo>
                  <a:lnTo>
                    <a:pt x="13" y="469"/>
                  </a:lnTo>
                  <a:lnTo>
                    <a:pt x="8" y="498"/>
                  </a:lnTo>
                  <a:lnTo>
                    <a:pt x="3" y="527"/>
                  </a:lnTo>
                  <a:lnTo>
                    <a:pt x="1" y="556"/>
                  </a:lnTo>
                  <a:lnTo>
                    <a:pt x="0" y="586"/>
                  </a:lnTo>
                  <a:lnTo>
                    <a:pt x="1" y="617"/>
                  </a:lnTo>
                  <a:lnTo>
                    <a:pt x="3" y="646"/>
                  </a:lnTo>
                  <a:lnTo>
                    <a:pt x="8" y="675"/>
                  </a:lnTo>
                  <a:lnTo>
                    <a:pt x="13" y="704"/>
                  </a:lnTo>
                  <a:lnTo>
                    <a:pt x="19" y="732"/>
                  </a:lnTo>
                  <a:lnTo>
                    <a:pt x="27" y="761"/>
                  </a:lnTo>
                  <a:lnTo>
                    <a:pt x="35" y="787"/>
                  </a:lnTo>
                  <a:lnTo>
                    <a:pt x="47" y="815"/>
                  </a:lnTo>
                  <a:lnTo>
                    <a:pt x="58" y="841"/>
                  </a:lnTo>
                  <a:lnTo>
                    <a:pt x="71" y="866"/>
                  </a:lnTo>
                  <a:lnTo>
                    <a:pt x="86" y="890"/>
                  </a:lnTo>
                  <a:lnTo>
                    <a:pt x="100" y="914"/>
                  </a:lnTo>
                  <a:lnTo>
                    <a:pt x="117" y="937"/>
                  </a:lnTo>
                  <a:lnTo>
                    <a:pt x="135" y="958"/>
                  </a:lnTo>
                  <a:lnTo>
                    <a:pt x="152" y="981"/>
                  </a:lnTo>
                  <a:lnTo>
                    <a:pt x="172" y="1001"/>
                  </a:lnTo>
                  <a:lnTo>
                    <a:pt x="191" y="1020"/>
                  </a:lnTo>
                  <a:lnTo>
                    <a:pt x="214" y="1038"/>
                  </a:lnTo>
                  <a:lnTo>
                    <a:pt x="235" y="1056"/>
                  </a:lnTo>
                  <a:lnTo>
                    <a:pt x="258" y="1072"/>
                  </a:lnTo>
                  <a:lnTo>
                    <a:pt x="283" y="1087"/>
                  </a:lnTo>
                  <a:lnTo>
                    <a:pt x="307" y="1102"/>
                  </a:lnTo>
                  <a:lnTo>
                    <a:pt x="331" y="1115"/>
                  </a:lnTo>
                  <a:lnTo>
                    <a:pt x="357" y="1126"/>
                  </a:lnTo>
                  <a:lnTo>
                    <a:pt x="385" y="1137"/>
                  </a:lnTo>
                  <a:lnTo>
                    <a:pt x="411" y="1145"/>
                  </a:lnTo>
                  <a:lnTo>
                    <a:pt x="440" y="1154"/>
                  </a:lnTo>
                  <a:lnTo>
                    <a:pt x="468" y="1160"/>
                  </a:lnTo>
                  <a:lnTo>
                    <a:pt x="497" y="1165"/>
                  </a:lnTo>
                  <a:lnTo>
                    <a:pt x="526" y="1170"/>
                  </a:lnTo>
                  <a:lnTo>
                    <a:pt x="556" y="1171"/>
                  </a:lnTo>
                  <a:lnTo>
                    <a:pt x="585" y="1171"/>
                  </a:lnTo>
                  <a:lnTo>
                    <a:pt x="616" y="1171"/>
                  </a:lnTo>
                  <a:lnTo>
                    <a:pt x="645" y="1170"/>
                  </a:lnTo>
                  <a:lnTo>
                    <a:pt x="674" y="1165"/>
                  </a:lnTo>
                  <a:lnTo>
                    <a:pt x="704" y="1160"/>
                  </a:lnTo>
                  <a:lnTo>
                    <a:pt x="731" y="1154"/>
                  </a:lnTo>
                  <a:lnTo>
                    <a:pt x="761" y="1145"/>
                  </a:lnTo>
                  <a:lnTo>
                    <a:pt x="787" y="1137"/>
                  </a:lnTo>
                  <a:lnTo>
                    <a:pt x="814" y="1126"/>
                  </a:lnTo>
                  <a:lnTo>
                    <a:pt x="840" y="1115"/>
                  </a:lnTo>
                  <a:lnTo>
                    <a:pt x="865" y="1102"/>
                  </a:lnTo>
                  <a:lnTo>
                    <a:pt x="889" y="1087"/>
                  </a:lnTo>
                  <a:lnTo>
                    <a:pt x="913" y="1072"/>
                  </a:lnTo>
                  <a:lnTo>
                    <a:pt x="936" y="1056"/>
                  </a:lnTo>
                  <a:lnTo>
                    <a:pt x="957" y="1038"/>
                  </a:lnTo>
                  <a:lnTo>
                    <a:pt x="980" y="1020"/>
                  </a:lnTo>
                  <a:lnTo>
                    <a:pt x="1000" y="1001"/>
                  </a:lnTo>
                  <a:lnTo>
                    <a:pt x="1019" y="981"/>
                  </a:lnTo>
                  <a:lnTo>
                    <a:pt x="1037" y="958"/>
                  </a:lnTo>
                  <a:lnTo>
                    <a:pt x="1055" y="937"/>
                  </a:lnTo>
                  <a:lnTo>
                    <a:pt x="1071" y="914"/>
                  </a:lnTo>
                  <a:lnTo>
                    <a:pt x="1086" y="890"/>
                  </a:lnTo>
                  <a:lnTo>
                    <a:pt x="1100" y="866"/>
                  </a:lnTo>
                  <a:lnTo>
                    <a:pt x="1113" y="841"/>
                  </a:lnTo>
                  <a:lnTo>
                    <a:pt x="1125" y="815"/>
                  </a:lnTo>
                  <a:lnTo>
                    <a:pt x="1136" y="787"/>
                  </a:lnTo>
                  <a:lnTo>
                    <a:pt x="1144" y="761"/>
                  </a:lnTo>
                  <a:lnTo>
                    <a:pt x="1152" y="732"/>
                  </a:lnTo>
                  <a:lnTo>
                    <a:pt x="1159" y="704"/>
                  </a:lnTo>
                  <a:lnTo>
                    <a:pt x="1164" y="675"/>
                  </a:lnTo>
                  <a:lnTo>
                    <a:pt x="1169" y="646"/>
                  </a:lnTo>
                  <a:lnTo>
                    <a:pt x="1170" y="617"/>
                  </a:lnTo>
                  <a:lnTo>
                    <a:pt x="1170" y="586"/>
                  </a:lnTo>
                  <a:lnTo>
                    <a:pt x="1170" y="556"/>
                  </a:lnTo>
                  <a:lnTo>
                    <a:pt x="1169" y="527"/>
                  </a:lnTo>
                  <a:lnTo>
                    <a:pt x="1164" y="498"/>
                  </a:lnTo>
                  <a:lnTo>
                    <a:pt x="1159" y="469"/>
                  </a:lnTo>
                  <a:lnTo>
                    <a:pt x="1152" y="441"/>
                  </a:lnTo>
                  <a:lnTo>
                    <a:pt x="1144" y="412"/>
                  </a:lnTo>
                  <a:lnTo>
                    <a:pt x="1136" y="386"/>
                  </a:lnTo>
                  <a:lnTo>
                    <a:pt x="1125" y="358"/>
                  </a:lnTo>
                  <a:lnTo>
                    <a:pt x="1113" y="332"/>
                  </a:lnTo>
                  <a:lnTo>
                    <a:pt x="1100" y="307"/>
                  </a:lnTo>
                  <a:lnTo>
                    <a:pt x="1086" y="283"/>
                  </a:lnTo>
                  <a:lnTo>
                    <a:pt x="1071" y="259"/>
                  </a:lnTo>
                  <a:lnTo>
                    <a:pt x="1055" y="236"/>
                  </a:lnTo>
                  <a:lnTo>
                    <a:pt x="1037" y="215"/>
                  </a:lnTo>
                  <a:lnTo>
                    <a:pt x="1019" y="192"/>
                  </a:lnTo>
                  <a:lnTo>
                    <a:pt x="1000" y="172"/>
                  </a:lnTo>
                  <a:lnTo>
                    <a:pt x="980" y="153"/>
                  </a:lnTo>
                  <a:lnTo>
                    <a:pt x="957" y="135"/>
                  </a:lnTo>
                  <a:lnTo>
                    <a:pt x="936" y="117"/>
                  </a:lnTo>
                  <a:lnTo>
                    <a:pt x="913" y="101"/>
                  </a:lnTo>
                  <a:lnTo>
                    <a:pt x="889" y="86"/>
                  </a:lnTo>
                  <a:lnTo>
                    <a:pt x="865" y="71"/>
                  </a:lnTo>
                  <a:lnTo>
                    <a:pt x="840" y="58"/>
                  </a:lnTo>
                  <a:lnTo>
                    <a:pt x="814" y="47"/>
                  </a:lnTo>
                  <a:lnTo>
                    <a:pt x="787" y="36"/>
                  </a:lnTo>
                  <a:lnTo>
                    <a:pt x="761" y="28"/>
                  </a:lnTo>
                  <a:lnTo>
                    <a:pt x="731" y="19"/>
                  </a:lnTo>
                  <a:lnTo>
                    <a:pt x="704" y="13"/>
                  </a:lnTo>
                  <a:lnTo>
                    <a:pt x="674" y="8"/>
                  </a:lnTo>
                  <a:lnTo>
                    <a:pt x="645" y="3"/>
                  </a:lnTo>
                  <a:lnTo>
                    <a:pt x="616" y="2"/>
                  </a:lnTo>
                  <a:lnTo>
                    <a:pt x="585" y="0"/>
                  </a:lnTo>
                  <a:lnTo>
                    <a:pt x="585" y="5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0" name="Rectangle 24">
              <a:extLst>
                <a:ext uri="{FF2B5EF4-FFF2-40B4-BE49-F238E27FC236}">
                  <a16:creationId xmlns:a16="http://schemas.microsoft.com/office/drawing/2014/main" id="{BD302DDB-3670-B74C-BCE8-DEB45EFBE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00" y="3811588"/>
              <a:ext cx="2193925" cy="1835150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90161" name="Freeform 27">
              <a:extLst>
                <a:ext uri="{FF2B5EF4-FFF2-40B4-BE49-F238E27FC236}">
                  <a16:creationId xmlns:a16="http://schemas.microsoft.com/office/drawing/2014/main" id="{5ECA1F7D-C8C9-6243-A3A8-4003EEEFE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0" y="4089400"/>
              <a:ext cx="153988" cy="690563"/>
            </a:xfrm>
            <a:custGeom>
              <a:avLst/>
              <a:gdLst>
                <a:gd name="T0" fmla="*/ 2147483646 w 194"/>
                <a:gd name="T1" fmla="*/ 0 h 869"/>
                <a:gd name="T2" fmla="*/ 2147483646 w 194"/>
                <a:gd name="T3" fmla="*/ 2147483646 h 869"/>
                <a:gd name="T4" fmla="*/ 2147483646 w 194"/>
                <a:gd name="T5" fmla="*/ 2147483646 h 869"/>
                <a:gd name="T6" fmla="*/ 2147483646 w 194"/>
                <a:gd name="T7" fmla="*/ 2147483646 h 869"/>
                <a:gd name="T8" fmla="*/ 2147483646 w 194"/>
                <a:gd name="T9" fmla="*/ 2147483646 h 869"/>
                <a:gd name="T10" fmla="*/ 2147483646 w 194"/>
                <a:gd name="T11" fmla="*/ 2147483646 h 869"/>
                <a:gd name="T12" fmla="*/ 2147483646 w 194"/>
                <a:gd name="T13" fmla="*/ 2147483646 h 869"/>
                <a:gd name="T14" fmla="*/ 2147483646 w 194"/>
                <a:gd name="T15" fmla="*/ 2147483646 h 869"/>
                <a:gd name="T16" fmla="*/ 2147483646 w 194"/>
                <a:gd name="T17" fmla="*/ 2147483646 h 869"/>
                <a:gd name="T18" fmla="*/ 2147483646 w 194"/>
                <a:gd name="T19" fmla="*/ 2147483646 h 869"/>
                <a:gd name="T20" fmla="*/ 2147483646 w 194"/>
                <a:gd name="T21" fmla="*/ 2147483646 h 869"/>
                <a:gd name="T22" fmla="*/ 2147483646 w 194"/>
                <a:gd name="T23" fmla="*/ 2147483646 h 869"/>
                <a:gd name="T24" fmla="*/ 2147483646 w 194"/>
                <a:gd name="T25" fmla="*/ 2147483646 h 869"/>
                <a:gd name="T26" fmla="*/ 2147483646 w 194"/>
                <a:gd name="T27" fmla="*/ 2147483646 h 869"/>
                <a:gd name="T28" fmla="*/ 0 w 194"/>
                <a:gd name="T29" fmla="*/ 2147483646 h 869"/>
                <a:gd name="T30" fmla="*/ 0 w 194"/>
                <a:gd name="T31" fmla="*/ 2147483646 h 869"/>
                <a:gd name="T32" fmla="*/ 2147483646 w 194"/>
                <a:gd name="T33" fmla="*/ 2147483646 h 869"/>
                <a:gd name="T34" fmla="*/ 2147483646 w 194"/>
                <a:gd name="T35" fmla="*/ 2147483646 h 869"/>
                <a:gd name="T36" fmla="*/ 2147483646 w 194"/>
                <a:gd name="T37" fmla="*/ 2147483646 h 869"/>
                <a:gd name="T38" fmla="*/ 2147483646 w 194"/>
                <a:gd name="T39" fmla="*/ 2147483646 h 869"/>
                <a:gd name="T40" fmla="*/ 2147483646 w 194"/>
                <a:gd name="T41" fmla="*/ 2147483646 h 869"/>
                <a:gd name="T42" fmla="*/ 2147483646 w 194"/>
                <a:gd name="T43" fmla="*/ 2147483646 h 869"/>
                <a:gd name="T44" fmla="*/ 2147483646 w 194"/>
                <a:gd name="T45" fmla="*/ 2147483646 h 869"/>
                <a:gd name="T46" fmla="*/ 2147483646 w 194"/>
                <a:gd name="T47" fmla="*/ 2147483646 h 869"/>
                <a:gd name="T48" fmla="*/ 2147483646 w 194"/>
                <a:gd name="T49" fmla="*/ 2147483646 h 869"/>
                <a:gd name="T50" fmla="*/ 2147483646 w 194"/>
                <a:gd name="T51" fmla="*/ 2147483646 h 869"/>
                <a:gd name="T52" fmla="*/ 2147483646 w 194"/>
                <a:gd name="T53" fmla="*/ 2147483646 h 869"/>
                <a:gd name="T54" fmla="*/ 2147483646 w 194"/>
                <a:gd name="T55" fmla="*/ 2147483646 h 869"/>
                <a:gd name="T56" fmla="*/ 2147483646 w 194"/>
                <a:gd name="T57" fmla="*/ 2147483646 h 869"/>
                <a:gd name="T58" fmla="*/ 2147483646 w 194"/>
                <a:gd name="T59" fmla="*/ 2147483646 h 869"/>
                <a:gd name="T60" fmla="*/ 2147483646 w 194"/>
                <a:gd name="T61" fmla="*/ 2147483646 h 869"/>
                <a:gd name="T62" fmla="*/ 2147483646 w 194"/>
                <a:gd name="T63" fmla="*/ 2147483646 h 869"/>
                <a:gd name="T64" fmla="*/ 2147483646 w 194"/>
                <a:gd name="T65" fmla="*/ 2147483646 h 869"/>
                <a:gd name="T66" fmla="*/ 2147483646 w 194"/>
                <a:gd name="T67" fmla="*/ 0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869">
                  <a:moveTo>
                    <a:pt x="194" y="0"/>
                  </a:moveTo>
                  <a:lnTo>
                    <a:pt x="166" y="22"/>
                  </a:lnTo>
                  <a:lnTo>
                    <a:pt x="142" y="44"/>
                  </a:lnTo>
                  <a:lnTo>
                    <a:pt x="119" y="69"/>
                  </a:lnTo>
                  <a:lnTo>
                    <a:pt x="100" y="95"/>
                  </a:lnTo>
                  <a:lnTo>
                    <a:pt x="80" y="121"/>
                  </a:lnTo>
                  <a:lnTo>
                    <a:pt x="64" y="148"/>
                  </a:lnTo>
                  <a:lnTo>
                    <a:pt x="49" y="178"/>
                  </a:lnTo>
                  <a:lnTo>
                    <a:pt x="38" y="207"/>
                  </a:lnTo>
                  <a:lnTo>
                    <a:pt x="26" y="238"/>
                  </a:lnTo>
                  <a:lnTo>
                    <a:pt x="18" y="269"/>
                  </a:lnTo>
                  <a:lnTo>
                    <a:pt x="12" y="300"/>
                  </a:lnTo>
                  <a:lnTo>
                    <a:pt x="7" y="332"/>
                  </a:lnTo>
                  <a:lnTo>
                    <a:pt x="2" y="363"/>
                  </a:lnTo>
                  <a:lnTo>
                    <a:pt x="0" y="396"/>
                  </a:lnTo>
                  <a:lnTo>
                    <a:pt x="0" y="428"/>
                  </a:lnTo>
                  <a:lnTo>
                    <a:pt x="2" y="461"/>
                  </a:lnTo>
                  <a:lnTo>
                    <a:pt x="4" y="492"/>
                  </a:lnTo>
                  <a:lnTo>
                    <a:pt x="9" y="524"/>
                  </a:lnTo>
                  <a:lnTo>
                    <a:pt x="15" y="555"/>
                  </a:lnTo>
                  <a:lnTo>
                    <a:pt x="22" y="586"/>
                  </a:lnTo>
                  <a:lnTo>
                    <a:pt x="30" y="616"/>
                  </a:lnTo>
                  <a:lnTo>
                    <a:pt x="39" y="645"/>
                  </a:lnTo>
                  <a:lnTo>
                    <a:pt x="49" y="674"/>
                  </a:lnTo>
                  <a:lnTo>
                    <a:pt x="62" y="700"/>
                  </a:lnTo>
                  <a:lnTo>
                    <a:pt x="75" y="726"/>
                  </a:lnTo>
                  <a:lnTo>
                    <a:pt x="88" y="752"/>
                  </a:lnTo>
                  <a:lnTo>
                    <a:pt x="105" y="775"/>
                  </a:lnTo>
                  <a:lnTo>
                    <a:pt x="121" y="798"/>
                  </a:lnTo>
                  <a:lnTo>
                    <a:pt x="137" y="819"/>
                  </a:lnTo>
                  <a:lnTo>
                    <a:pt x="155" y="837"/>
                  </a:lnTo>
                  <a:lnTo>
                    <a:pt x="174" y="855"/>
                  </a:lnTo>
                  <a:lnTo>
                    <a:pt x="194" y="86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2" name="Freeform 28">
              <a:extLst>
                <a:ext uri="{FF2B5EF4-FFF2-40B4-BE49-F238E27FC236}">
                  <a16:creationId xmlns:a16="http://schemas.microsoft.com/office/drawing/2014/main" id="{DD238319-73BC-7247-B912-88C4F52A3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050" y="4089400"/>
              <a:ext cx="153988" cy="690563"/>
            </a:xfrm>
            <a:custGeom>
              <a:avLst/>
              <a:gdLst>
                <a:gd name="T0" fmla="*/ 0 w 194"/>
                <a:gd name="T1" fmla="*/ 0 h 869"/>
                <a:gd name="T2" fmla="*/ 2147483646 w 194"/>
                <a:gd name="T3" fmla="*/ 2147483646 h 869"/>
                <a:gd name="T4" fmla="*/ 2147483646 w 194"/>
                <a:gd name="T5" fmla="*/ 2147483646 h 869"/>
                <a:gd name="T6" fmla="*/ 2147483646 w 194"/>
                <a:gd name="T7" fmla="*/ 2147483646 h 869"/>
                <a:gd name="T8" fmla="*/ 2147483646 w 194"/>
                <a:gd name="T9" fmla="*/ 2147483646 h 869"/>
                <a:gd name="T10" fmla="*/ 2147483646 w 194"/>
                <a:gd name="T11" fmla="*/ 2147483646 h 869"/>
                <a:gd name="T12" fmla="*/ 2147483646 w 194"/>
                <a:gd name="T13" fmla="*/ 2147483646 h 869"/>
                <a:gd name="T14" fmla="*/ 2147483646 w 194"/>
                <a:gd name="T15" fmla="*/ 2147483646 h 869"/>
                <a:gd name="T16" fmla="*/ 2147483646 w 194"/>
                <a:gd name="T17" fmla="*/ 2147483646 h 869"/>
                <a:gd name="T18" fmla="*/ 2147483646 w 194"/>
                <a:gd name="T19" fmla="*/ 2147483646 h 869"/>
                <a:gd name="T20" fmla="*/ 2147483646 w 194"/>
                <a:gd name="T21" fmla="*/ 2147483646 h 869"/>
                <a:gd name="T22" fmla="*/ 2147483646 w 194"/>
                <a:gd name="T23" fmla="*/ 2147483646 h 869"/>
                <a:gd name="T24" fmla="*/ 2147483646 w 194"/>
                <a:gd name="T25" fmla="*/ 2147483646 h 869"/>
                <a:gd name="T26" fmla="*/ 2147483646 w 194"/>
                <a:gd name="T27" fmla="*/ 2147483646 h 869"/>
                <a:gd name="T28" fmla="*/ 2147483646 w 194"/>
                <a:gd name="T29" fmla="*/ 2147483646 h 869"/>
                <a:gd name="T30" fmla="*/ 2147483646 w 194"/>
                <a:gd name="T31" fmla="*/ 2147483646 h 869"/>
                <a:gd name="T32" fmla="*/ 2147483646 w 194"/>
                <a:gd name="T33" fmla="*/ 2147483646 h 869"/>
                <a:gd name="T34" fmla="*/ 2147483646 w 194"/>
                <a:gd name="T35" fmla="*/ 2147483646 h 869"/>
                <a:gd name="T36" fmla="*/ 2147483646 w 194"/>
                <a:gd name="T37" fmla="*/ 2147483646 h 869"/>
                <a:gd name="T38" fmla="*/ 2147483646 w 194"/>
                <a:gd name="T39" fmla="*/ 2147483646 h 869"/>
                <a:gd name="T40" fmla="*/ 2147483646 w 194"/>
                <a:gd name="T41" fmla="*/ 2147483646 h 869"/>
                <a:gd name="T42" fmla="*/ 2147483646 w 194"/>
                <a:gd name="T43" fmla="*/ 2147483646 h 869"/>
                <a:gd name="T44" fmla="*/ 2147483646 w 194"/>
                <a:gd name="T45" fmla="*/ 2147483646 h 869"/>
                <a:gd name="T46" fmla="*/ 2147483646 w 194"/>
                <a:gd name="T47" fmla="*/ 2147483646 h 869"/>
                <a:gd name="T48" fmla="*/ 2147483646 w 194"/>
                <a:gd name="T49" fmla="*/ 2147483646 h 869"/>
                <a:gd name="T50" fmla="*/ 2147483646 w 194"/>
                <a:gd name="T51" fmla="*/ 2147483646 h 869"/>
                <a:gd name="T52" fmla="*/ 2147483646 w 194"/>
                <a:gd name="T53" fmla="*/ 2147483646 h 869"/>
                <a:gd name="T54" fmla="*/ 2147483646 w 194"/>
                <a:gd name="T55" fmla="*/ 2147483646 h 869"/>
                <a:gd name="T56" fmla="*/ 2147483646 w 194"/>
                <a:gd name="T57" fmla="*/ 2147483646 h 869"/>
                <a:gd name="T58" fmla="*/ 2147483646 w 194"/>
                <a:gd name="T59" fmla="*/ 2147483646 h 869"/>
                <a:gd name="T60" fmla="*/ 2147483646 w 194"/>
                <a:gd name="T61" fmla="*/ 2147483646 h 869"/>
                <a:gd name="T62" fmla="*/ 2147483646 w 194"/>
                <a:gd name="T63" fmla="*/ 2147483646 h 869"/>
                <a:gd name="T64" fmla="*/ 0 w 194"/>
                <a:gd name="T65" fmla="*/ 2147483646 h 869"/>
                <a:gd name="T66" fmla="*/ 0 w 194"/>
                <a:gd name="T67" fmla="*/ 0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869">
                  <a:moveTo>
                    <a:pt x="0" y="0"/>
                  </a:moveTo>
                  <a:lnTo>
                    <a:pt x="28" y="22"/>
                  </a:lnTo>
                  <a:lnTo>
                    <a:pt x="52" y="44"/>
                  </a:lnTo>
                  <a:lnTo>
                    <a:pt x="75" y="69"/>
                  </a:lnTo>
                  <a:lnTo>
                    <a:pt x="95" y="95"/>
                  </a:lnTo>
                  <a:lnTo>
                    <a:pt x="114" y="121"/>
                  </a:lnTo>
                  <a:lnTo>
                    <a:pt x="130" y="148"/>
                  </a:lnTo>
                  <a:lnTo>
                    <a:pt x="143" y="178"/>
                  </a:lnTo>
                  <a:lnTo>
                    <a:pt x="156" y="207"/>
                  </a:lnTo>
                  <a:lnTo>
                    <a:pt x="168" y="238"/>
                  </a:lnTo>
                  <a:lnTo>
                    <a:pt x="176" y="269"/>
                  </a:lnTo>
                  <a:lnTo>
                    <a:pt x="182" y="300"/>
                  </a:lnTo>
                  <a:lnTo>
                    <a:pt x="187" y="332"/>
                  </a:lnTo>
                  <a:lnTo>
                    <a:pt x="192" y="363"/>
                  </a:lnTo>
                  <a:lnTo>
                    <a:pt x="194" y="396"/>
                  </a:lnTo>
                  <a:lnTo>
                    <a:pt x="194" y="428"/>
                  </a:lnTo>
                  <a:lnTo>
                    <a:pt x="192" y="461"/>
                  </a:lnTo>
                  <a:lnTo>
                    <a:pt x="189" y="492"/>
                  </a:lnTo>
                  <a:lnTo>
                    <a:pt x="186" y="524"/>
                  </a:lnTo>
                  <a:lnTo>
                    <a:pt x="179" y="555"/>
                  </a:lnTo>
                  <a:lnTo>
                    <a:pt x="173" y="586"/>
                  </a:lnTo>
                  <a:lnTo>
                    <a:pt x="165" y="616"/>
                  </a:lnTo>
                  <a:lnTo>
                    <a:pt x="155" y="645"/>
                  </a:lnTo>
                  <a:lnTo>
                    <a:pt x="145" y="674"/>
                  </a:lnTo>
                  <a:lnTo>
                    <a:pt x="132" y="700"/>
                  </a:lnTo>
                  <a:lnTo>
                    <a:pt x="119" y="726"/>
                  </a:lnTo>
                  <a:lnTo>
                    <a:pt x="104" y="752"/>
                  </a:lnTo>
                  <a:lnTo>
                    <a:pt x="90" y="775"/>
                  </a:lnTo>
                  <a:lnTo>
                    <a:pt x="73" y="798"/>
                  </a:lnTo>
                  <a:lnTo>
                    <a:pt x="57" y="819"/>
                  </a:lnTo>
                  <a:lnTo>
                    <a:pt x="39" y="837"/>
                  </a:lnTo>
                  <a:lnTo>
                    <a:pt x="20" y="855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3" name="Freeform 29">
              <a:extLst>
                <a:ext uri="{FF2B5EF4-FFF2-40B4-BE49-F238E27FC236}">
                  <a16:creationId xmlns:a16="http://schemas.microsoft.com/office/drawing/2014/main" id="{135A73DB-BABE-3241-92E9-D7ACDEA9C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4587875"/>
              <a:ext cx="925513" cy="927100"/>
            </a:xfrm>
            <a:custGeom>
              <a:avLst/>
              <a:gdLst>
                <a:gd name="T0" fmla="*/ 2147483646 w 1168"/>
                <a:gd name="T1" fmla="*/ 2147483646 h 1168"/>
                <a:gd name="T2" fmla="*/ 2147483646 w 1168"/>
                <a:gd name="T3" fmla="*/ 2147483646 h 1168"/>
                <a:gd name="T4" fmla="*/ 2147483646 w 1168"/>
                <a:gd name="T5" fmla="*/ 2147483646 h 1168"/>
                <a:gd name="T6" fmla="*/ 2147483646 w 1168"/>
                <a:gd name="T7" fmla="*/ 2147483646 h 1168"/>
                <a:gd name="T8" fmla="*/ 2147483646 w 1168"/>
                <a:gd name="T9" fmla="*/ 2147483646 h 1168"/>
                <a:gd name="T10" fmla="*/ 2147483646 w 1168"/>
                <a:gd name="T11" fmla="*/ 2147483646 h 1168"/>
                <a:gd name="T12" fmla="*/ 2147483646 w 1168"/>
                <a:gd name="T13" fmla="*/ 2147483646 h 1168"/>
                <a:gd name="T14" fmla="*/ 2147483646 w 1168"/>
                <a:gd name="T15" fmla="*/ 2147483646 h 1168"/>
                <a:gd name="T16" fmla="*/ 2147483646 w 1168"/>
                <a:gd name="T17" fmla="*/ 2147483646 h 1168"/>
                <a:gd name="T18" fmla="*/ 2147483646 w 1168"/>
                <a:gd name="T19" fmla="*/ 2147483646 h 1168"/>
                <a:gd name="T20" fmla="*/ 0 w 1168"/>
                <a:gd name="T21" fmla="*/ 2147483646 h 1168"/>
                <a:gd name="T22" fmla="*/ 2147483646 w 1168"/>
                <a:gd name="T23" fmla="*/ 2147483646 h 1168"/>
                <a:gd name="T24" fmla="*/ 2147483646 w 1168"/>
                <a:gd name="T25" fmla="*/ 2147483646 h 1168"/>
                <a:gd name="T26" fmla="*/ 2147483646 w 1168"/>
                <a:gd name="T27" fmla="*/ 2147483646 h 1168"/>
                <a:gd name="T28" fmla="*/ 2147483646 w 1168"/>
                <a:gd name="T29" fmla="*/ 2147483646 h 1168"/>
                <a:gd name="T30" fmla="*/ 2147483646 w 1168"/>
                <a:gd name="T31" fmla="*/ 2147483646 h 1168"/>
                <a:gd name="T32" fmla="*/ 2147483646 w 1168"/>
                <a:gd name="T33" fmla="*/ 2147483646 h 1168"/>
                <a:gd name="T34" fmla="*/ 2147483646 w 1168"/>
                <a:gd name="T35" fmla="*/ 2147483646 h 1168"/>
                <a:gd name="T36" fmla="*/ 2147483646 w 1168"/>
                <a:gd name="T37" fmla="*/ 2147483646 h 1168"/>
                <a:gd name="T38" fmla="*/ 2147483646 w 1168"/>
                <a:gd name="T39" fmla="*/ 2147483646 h 1168"/>
                <a:gd name="T40" fmla="*/ 2147483646 w 1168"/>
                <a:gd name="T41" fmla="*/ 2147483646 h 1168"/>
                <a:gd name="T42" fmla="*/ 2147483646 w 1168"/>
                <a:gd name="T43" fmla="*/ 2147483646 h 1168"/>
                <a:gd name="T44" fmla="*/ 2147483646 w 1168"/>
                <a:gd name="T45" fmla="*/ 2147483646 h 1168"/>
                <a:gd name="T46" fmla="*/ 2147483646 w 1168"/>
                <a:gd name="T47" fmla="*/ 2147483646 h 1168"/>
                <a:gd name="T48" fmla="*/ 2147483646 w 1168"/>
                <a:gd name="T49" fmla="*/ 2147483646 h 1168"/>
                <a:gd name="T50" fmla="*/ 2147483646 w 1168"/>
                <a:gd name="T51" fmla="*/ 2147483646 h 1168"/>
                <a:gd name="T52" fmla="*/ 2147483646 w 1168"/>
                <a:gd name="T53" fmla="*/ 2147483646 h 1168"/>
                <a:gd name="T54" fmla="*/ 2147483646 w 1168"/>
                <a:gd name="T55" fmla="*/ 2147483646 h 1168"/>
                <a:gd name="T56" fmla="*/ 2147483646 w 1168"/>
                <a:gd name="T57" fmla="*/ 2147483646 h 1168"/>
                <a:gd name="T58" fmla="*/ 2147483646 w 1168"/>
                <a:gd name="T59" fmla="*/ 2147483646 h 1168"/>
                <a:gd name="T60" fmla="*/ 2147483646 w 1168"/>
                <a:gd name="T61" fmla="*/ 2147483646 h 1168"/>
                <a:gd name="T62" fmla="*/ 2147483646 w 1168"/>
                <a:gd name="T63" fmla="*/ 2147483646 h 1168"/>
                <a:gd name="T64" fmla="*/ 2147483646 w 1168"/>
                <a:gd name="T65" fmla="*/ 2147483646 h 1168"/>
                <a:gd name="T66" fmla="*/ 2147483646 w 1168"/>
                <a:gd name="T67" fmla="*/ 2147483646 h 1168"/>
                <a:gd name="T68" fmla="*/ 2147483646 w 1168"/>
                <a:gd name="T69" fmla="*/ 2147483646 h 1168"/>
                <a:gd name="T70" fmla="*/ 2147483646 w 1168"/>
                <a:gd name="T71" fmla="*/ 2147483646 h 1168"/>
                <a:gd name="T72" fmla="*/ 2147483646 w 1168"/>
                <a:gd name="T73" fmla="*/ 2147483646 h 1168"/>
                <a:gd name="T74" fmla="*/ 2147483646 w 1168"/>
                <a:gd name="T75" fmla="*/ 2147483646 h 1168"/>
                <a:gd name="T76" fmla="*/ 2147483646 w 1168"/>
                <a:gd name="T77" fmla="*/ 2147483646 h 1168"/>
                <a:gd name="T78" fmla="*/ 2147483646 w 1168"/>
                <a:gd name="T79" fmla="*/ 2147483646 h 1168"/>
                <a:gd name="T80" fmla="*/ 2147483646 w 1168"/>
                <a:gd name="T81" fmla="*/ 2147483646 h 1168"/>
                <a:gd name="T82" fmla="*/ 2147483646 w 1168"/>
                <a:gd name="T83" fmla="*/ 2147483646 h 1168"/>
                <a:gd name="T84" fmla="*/ 2147483646 w 1168"/>
                <a:gd name="T85" fmla="*/ 2147483646 h 1168"/>
                <a:gd name="T86" fmla="*/ 2147483646 w 1168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8">
                  <a:moveTo>
                    <a:pt x="584" y="0"/>
                  </a:moveTo>
                  <a:lnTo>
                    <a:pt x="555" y="0"/>
                  </a:lnTo>
                  <a:lnTo>
                    <a:pt x="524" y="3"/>
                  </a:lnTo>
                  <a:lnTo>
                    <a:pt x="495" y="6"/>
                  </a:lnTo>
                  <a:lnTo>
                    <a:pt x="467" y="11"/>
                  </a:lnTo>
                  <a:lnTo>
                    <a:pt x="438" y="17"/>
                  </a:lnTo>
                  <a:lnTo>
                    <a:pt x="410" y="26"/>
                  </a:lnTo>
                  <a:lnTo>
                    <a:pt x="384" y="35"/>
                  </a:lnTo>
                  <a:lnTo>
                    <a:pt x="356" y="45"/>
                  </a:lnTo>
                  <a:lnTo>
                    <a:pt x="330" y="56"/>
                  </a:lnTo>
                  <a:lnTo>
                    <a:pt x="306" y="69"/>
                  </a:lnTo>
                  <a:lnTo>
                    <a:pt x="282" y="84"/>
                  </a:lnTo>
                  <a:lnTo>
                    <a:pt x="257" y="99"/>
                  </a:lnTo>
                  <a:lnTo>
                    <a:pt x="234" y="115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0"/>
                  </a:lnTo>
                  <a:lnTo>
                    <a:pt x="151" y="192"/>
                  </a:lnTo>
                  <a:lnTo>
                    <a:pt x="134" y="213"/>
                  </a:lnTo>
                  <a:lnTo>
                    <a:pt x="116" y="234"/>
                  </a:lnTo>
                  <a:lnTo>
                    <a:pt x="99" y="257"/>
                  </a:lnTo>
                  <a:lnTo>
                    <a:pt x="85" y="281"/>
                  </a:lnTo>
                  <a:lnTo>
                    <a:pt x="70" y="305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7"/>
                  </a:lnTo>
                  <a:lnTo>
                    <a:pt x="12" y="467"/>
                  </a:lnTo>
                  <a:lnTo>
                    <a:pt x="7" y="494"/>
                  </a:lnTo>
                  <a:lnTo>
                    <a:pt x="3" y="523"/>
                  </a:lnTo>
                  <a:lnTo>
                    <a:pt x="0" y="554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3" y="644"/>
                  </a:lnTo>
                  <a:lnTo>
                    <a:pt x="7" y="673"/>
                  </a:lnTo>
                  <a:lnTo>
                    <a:pt x="12" y="701"/>
                  </a:lnTo>
                  <a:lnTo>
                    <a:pt x="18" y="730"/>
                  </a:lnTo>
                  <a:lnTo>
                    <a:pt x="26" y="758"/>
                  </a:lnTo>
                  <a:lnTo>
                    <a:pt x="36" y="785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6"/>
                  </a:lnTo>
                  <a:lnTo>
                    <a:pt x="99" y="911"/>
                  </a:lnTo>
                  <a:lnTo>
                    <a:pt x="116" y="934"/>
                  </a:lnTo>
                  <a:lnTo>
                    <a:pt x="134" y="956"/>
                  </a:lnTo>
                  <a:lnTo>
                    <a:pt x="151" y="977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4"/>
                  </a:lnTo>
                  <a:lnTo>
                    <a:pt x="234" y="1052"/>
                  </a:lnTo>
                  <a:lnTo>
                    <a:pt x="257" y="1069"/>
                  </a:lnTo>
                  <a:lnTo>
                    <a:pt x="282" y="1083"/>
                  </a:lnTo>
                  <a:lnTo>
                    <a:pt x="306" y="1098"/>
                  </a:lnTo>
                  <a:lnTo>
                    <a:pt x="330" y="1111"/>
                  </a:lnTo>
                  <a:lnTo>
                    <a:pt x="356" y="1122"/>
                  </a:lnTo>
                  <a:lnTo>
                    <a:pt x="384" y="1132"/>
                  </a:lnTo>
                  <a:lnTo>
                    <a:pt x="410" y="1142"/>
                  </a:lnTo>
                  <a:lnTo>
                    <a:pt x="438" y="1150"/>
                  </a:lnTo>
                  <a:lnTo>
                    <a:pt x="467" y="1156"/>
                  </a:lnTo>
                  <a:lnTo>
                    <a:pt x="495" y="1161"/>
                  </a:lnTo>
                  <a:lnTo>
                    <a:pt x="524" y="1165"/>
                  </a:lnTo>
                  <a:lnTo>
                    <a:pt x="555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3" y="1161"/>
                  </a:lnTo>
                  <a:lnTo>
                    <a:pt x="701" y="1156"/>
                  </a:lnTo>
                  <a:lnTo>
                    <a:pt x="730" y="1150"/>
                  </a:lnTo>
                  <a:lnTo>
                    <a:pt x="758" y="1142"/>
                  </a:lnTo>
                  <a:lnTo>
                    <a:pt x="786" y="1132"/>
                  </a:lnTo>
                  <a:lnTo>
                    <a:pt x="812" y="1122"/>
                  </a:lnTo>
                  <a:lnTo>
                    <a:pt x="838" y="1111"/>
                  </a:lnTo>
                  <a:lnTo>
                    <a:pt x="862" y="1098"/>
                  </a:lnTo>
                  <a:lnTo>
                    <a:pt x="886" y="1083"/>
                  </a:lnTo>
                  <a:lnTo>
                    <a:pt x="911" y="1069"/>
                  </a:lnTo>
                  <a:lnTo>
                    <a:pt x="934" y="1052"/>
                  </a:lnTo>
                  <a:lnTo>
                    <a:pt x="956" y="1034"/>
                  </a:lnTo>
                  <a:lnTo>
                    <a:pt x="977" y="1017"/>
                  </a:lnTo>
                  <a:lnTo>
                    <a:pt x="997" y="997"/>
                  </a:lnTo>
                  <a:lnTo>
                    <a:pt x="1016" y="977"/>
                  </a:lnTo>
                  <a:lnTo>
                    <a:pt x="1034" y="956"/>
                  </a:lnTo>
                  <a:lnTo>
                    <a:pt x="1052" y="934"/>
                  </a:lnTo>
                  <a:lnTo>
                    <a:pt x="1068" y="911"/>
                  </a:lnTo>
                  <a:lnTo>
                    <a:pt x="1083" y="886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4" y="785"/>
                  </a:lnTo>
                  <a:lnTo>
                    <a:pt x="1142" y="758"/>
                  </a:lnTo>
                  <a:lnTo>
                    <a:pt x="1150" y="730"/>
                  </a:lnTo>
                  <a:lnTo>
                    <a:pt x="1156" y="701"/>
                  </a:lnTo>
                  <a:lnTo>
                    <a:pt x="1161" y="673"/>
                  </a:lnTo>
                  <a:lnTo>
                    <a:pt x="1164" y="644"/>
                  </a:lnTo>
                  <a:lnTo>
                    <a:pt x="1168" y="615"/>
                  </a:lnTo>
                  <a:lnTo>
                    <a:pt x="1168" y="584"/>
                  </a:lnTo>
                  <a:lnTo>
                    <a:pt x="1168" y="554"/>
                  </a:lnTo>
                  <a:lnTo>
                    <a:pt x="1164" y="523"/>
                  </a:lnTo>
                  <a:lnTo>
                    <a:pt x="1161" y="494"/>
                  </a:lnTo>
                  <a:lnTo>
                    <a:pt x="1156" y="467"/>
                  </a:lnTo>
                  <a:lnTo>
                    <a:pt x="1150" y="437"/>
                  </a:lnTo>
                  <a:lnTo>
                    <a:pt x="1142" y="410"/>
                  </a:lnTo>
                  <a:lnTo>
                    <a:pt x="1134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5"/>
                  </a:lnTo>
                  <a:lnTo>
                    <a:pt x="1083" y="281"/>
                  </a:lnTo>
                  <a:lnTo>
                    <a:pt x="1068" y="257"/>
                  </a:lnTo>
                  <a:lnTo>
                    <a:pt x="1052" y="234"/>
                  </a:lnTo>
                  <a:lnTo>
                    <a:pt x="1034" y="213"/>
                  </a:lnTo>
                  <a:lnTo>
                    <a:pt x="1016" y="192"/>
                  </a:lnTo>
                  <a:lnTo>
                    <a:pt x="997" y="170"/>
                  </a:lnTo>
                  <a:lnTo>
                    <a:pt x="977" y="151"/>
                  </a:lnTo>
                  <a:lnTo>
                    <a:pt x="956" y="133"/>
                  </a:lnTo>
                  <a:lnTo>
                    <a:pt x="934" y="115"/>
                  </a:lnTo>
                  <a:lnTo>
                    <a:pt x="911" y="99"/>
                  </a:lnTo>
                  <a:lnTo>
                    <a:pt x="886" y="84"/>
                  </a:lnTo>
                  <a:lnTo>
                    <a:pt x="862" y="69"/>
                  </a:lnTo>
                  <a:lnTo>
                    <a:pt x="838" y="56"/>
                  </a:lnTo>
                  <a:lnTo>
                    <a:pt x="812" y="45"/>
                  </a:lnTo>
                  <a:lnTo>
                    <a:pt x="786" y="35"/>
                  </a:lnTo>
                  <a:lnTo>
                    <a:pt x="758" y="26"/>
                  </a:lnTo>
                  <a:lnTo>
                    <a:pt x="730" y="17"/>
                  </a:lnTo>
                  <a:lnTo>
                    <a:pt x="701" y="11"/>
                  </a:lnTo>
                  <a:lnTo>
                    <a:pt x="673" y="6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4" name="Freeform 30">
              <a:extLst>
                <a:ext uri="{FF2B5EF4-FFF2-40B4-BE49-F238E27FC236}">
                  <a16:creationId xmlns:a16="http://schemas.microsoft.com/office/drawing/2014/main" id="{33CD1986-1CEF-C24A-B3E1-3A86C5B1F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3968750"/>
              <a:ext cx="925512" cy="927100"/>
            </a:xfrm>
            <a:custGeom>
              <a:avLst/>
              <a:gdLst>
                <a:gd name="T0" fmla="*/ 2147483646 w 1167"/>
                <a:gd name="T1" fmla="*/ 2147483646 h 1169"/>
                <a:gd name="T2" fmla="*/ 2147483646 w 1167"/>
                <a:gd name="T3" fmla="*/ 2147483646 h 1169"/>
                <a:gd name="T4" fmla="*/ 2147483646 w 1167"/>
                <a:gd name="T5" fmla="*/ 2147483646 h 1169"/>
                <a:gd name="T6" fmla="*/ 2147483646 w 1167"/>
                <a:gd name="T7" fmla="*/ 2147483646 h 1169"/>
                <a:gd name="T8" fmla="*/ 2147483646 w 1167"/>
                <a:gd name="T9" fmla="*/ 2147483646 h 1169"/>
                <a:gd name="T10" fmla="*/ 2147483646 w 1167"/>
                <a:gd name="T11" fmla="*/ 2147483646 h 1169"/>
                <a:gd name="T12" fmla="*/ 2147483646 w 1167"/>
                <a:gd name="T13" fmla="*/ 2147483646 h 1169"/>
                <a:gd name="T14" fmla="*/ 2147483646 w 1167"/>
                <a:gd name="T15" fmla="*/ 2147483646 h 1169"/>
                <a:gd name="T16" fmla="*/ 2147483646 w 1167"/>
                <a:gd name="T17" fmla="*/ 2147483646 h 1169"/>
                <a:gd name="T18" fmla="*/ 2147483646 w 1167"/>
                <a:gd name="T19" fmla="*/ 2147483646 h 1169"/>
                <a:gd name="T20" fmla="*/ 0 w 1167"/>
                <a:gd name="T21" fmla="*/ 2147483646 h 1169"/>
                <a:gd name="T22" fmla="*/ 2147483646 w 1167"/>
                <a:gd name="T23" fmla="*/ 2147483646 h 1169"/>
                <a:gd name="T24" fmla="*/ 2147483646 w 1167"/>
                <a:gd name="T25" fmla="*/ 2147483646 h 1169"/>
                <a:gd name="T26" fmla="*/ 2147483646 w 1167"/>
                <a:gd name="T27" fmla="*/ 2147483646 h 1169"/>
                <a:gd name="T28" fmla="*/ 2147483646 w 1167"/>
                <a:gd name="T29" fmla="*/ 2147483646 h 1169"/>
                <a:gd name="T30" fmla="*/ 2147483646 w 1167"/>
                <a:gd name="T31" fmla="*/ 2147483646 h 1169"/>
                <a:gd name="T32" fmla="*/ 2147483646 w 1167"/>
                <a:gd name="T33" fmla="*/ 2147483646 h 1169"/>
                <a:gd name="T34" fmla="*/ 2147483646 w 1167"/>
                <a:gd name="T35" fmla="*/ 2147483646 h 1169"/>
                <a:gd name="T36" fmla="*/ 2147483646 w 1167"/>
                <a:gd name="T37" fmla="*/ 2147483646 h 1169"/>
                <a:gd name="T38" fmla="*/ 2147483646 w 1167"/>
                <a:gd name="T39" fmla="*/ 2147483646 h 1169"/>
                <a:gd name="T40" fmla="*/ 2147483646 w 1167"/>
                <a:gd name="T41" fmla="*/ 2147483646 h 1169"/>
                <a:gd name="T42" fmla="*/ 2147483646 w 1167"/>
                <a:gd name="T43" fmla="*/ 2147483646 h 1169"/>
                <a:gd name="T44" fmla="*/ 2147483646 w 1167"/>
                <a:gd name="T45" fmla="*/ 2147483646 h 1169"/>
                <a:gd name="T46" fmla="*/ 2147483646 w 1167"/>
                <a:gd name="T47" fmla="*/ 2147483646 h 1169"/>
                <a:gd name="T48" fmla="*/ 2147483646 w 1167"/>
                <a:gd name="T49" fmla="*/ 2147483646 h 1169"/>
                <a:gd name="T50" fmla="*/ 2147483646 w 1167"/>
                <a:gd name="T51" fmla="*/ 2147483646 h 1169"/>
                <a:gd name="T52" fmla="*/ 2147483646 w 1167"/>
                <a:gd name="T53" fmla="*/ 2147483646 h 1169"/>
                <a:gd name="T54" fmla="*/ 2147483646 w 1167"/>
                <a:gd name="T55" fmla="*/ 2147483646 h 1169"/>
                <a:gd name="T56" fmla="*/ 2147483646 w 1167"/>
                <a:gd name="T57" fmla="*/ 2147483646 h 1169"/>
                <a:gd name="T58" fmla="*/ 2147483646 w 1167"/>
                <a:gd name="T59" fmla="*/ 2147483646 h 1169"/>
                <a:gd name="T60" fmla="*/ 2147483646 w 1167"/>
                <a:gd name="T61" fmla="*/ 2147483646 h 1169"/>
                <a:gd name="T62" fmla="*/ 2147483646 w 1167"/>
                <a:gd name="T63" fmla="*/ 2147483646 h 1169"/>
                <a:gd name="T64" fmla="*/ 2147483646 w 1167"/>
                <a:gd name="T65" fmla="*/ 2147483646 h 1169"/>
                <a:gd name="T66" fmla="*/ 2147483646 w 1167"/>
                <a:gd name="T67" fmla="*/ 2147483646 h 1169"/>
                <a:gd name="T68" fmla="*/ 2147483646 w 1167"/>
                <a:gd name="T69" fmla="*/ 2147483646 h 1169"/>
                <a:gd name="T70" fmla="*/ 2147483646 w 1167"/>
                <a:gd name="T71" fmla="*/ 2147483646 h 1169"/>
                <a:gd name="T72" fmla="*/ 2147483646 w 1167"/>
                <a:gd name="T73" fmla="*/ 2147483646 h 1169"/>
                <a:gd name="T74" fmla="*/ 2147483646 w 1167"/>
                <a:gd name="T75" fmla="*/ 2147483646 h 1169"/>
                <a:gd name="T76" fmla="*/ 2147483646 w 1167"/>
                <a:gd name="T77" fmla="*/ 2147483646 h 1169"/>
                <a:gd name="T78" fmla="*/ 2147483646 w 1167"/>
                <a:gd name="T79" fmla="*/ 2147483646 h 1169"/>
                <a:gd name="T80" fmla="*/ 2147483646 w 1167"/>
                <a:gd name="T81" fmla="*/ 2147483646 h 1169"/>
                <a:gd name="T82" fmla="*/ 2147483646 w 1167"/>
                <a:gd name="T83" fmla="*/ 2147483646 h 1169"/>
                <a:gd name="T84" fmla="*/ 2147483646 w 1167"/>
                <a:gd name="T85" fmla="*/ 2147483646 h 1169"/>
                <a:gd name="T86" fmla="*/ 2147483646 w 1167"/>
                <a:gd name="T87" fmla="*/ 0 h 11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7" h="1169">
                  <a:moveTo>
                    <a:pt x="584" y="0"/>
                  </a:moveTo>
                  <a:lnTo>
                    <a:pt x="554" y="0"/>
                  </a:lnTo>
                  <a:lnTo>
                    <a:pt x="524" y="4"/>
                  </a:lnTo>
                  <a:lnTo>
                    <a:pt x="494" y="7"/>
                  </a:lnTo>
                  <a:lnTo>
                    <a:pt x="467" y="12"/>
                  </a:lnTo>
                  <a:lnTo>
                    <a:pt x="437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6" y="46"/>
                  </a:lnTo>
                  <a:lnTo>
                    <a:pt x="330" y="57"/>
                  </a:lnTo>
                  <a:lnTo>
                    <a:pt x="306" y="70"/>
                  </a:lnTo>
                  <a:lnTo>
                    <a:pt x="281" y="85"/>
                  </a:lnTo>
                  <a:lnTo>
                    <a:pt x="257" y="100"/>
                  </a:lnTo>
                  <a:lnTo>
                    <a:pt x="234" y="116"/>
                  </a:lnTo>
                  <a:lnTo>
                    <a:pt x="213" y="134"/>
                  </a:lnTo>
                  <a:lnTo>
                    <a:pt x="192" y="152"/>
                  </a:lnTo>
                  <a:lnTo>
                    <a:pt x="171" y="171"/>
                  </a:lnTo>
                  <a:lnTo>
                    <a:pt x="151" y="192"/>
                  </a:lnTo>
                  <a:lnTo>
                    <a:pt x="133" y="214"/>
                  </a:lnTo>
                  <a:lnTo>
                    <a:pt x="115" y="235"/>
                  </a:lnTo>
                  <a:lnTo>
                    <a:pt x="99" y="258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1"/>
                  </a:lnTo>
                  <a:lnTo>
                    <a:pt x="46" y="357"/>
                  </a:lnTo>
                  <a:lnTo>
                    <a:pt x="36" y="384"/>
                  </a:lnTo>
                  <a:lnTo>
                    <a:pt x="26" y="411"/>
                  </a:lnTo>
                  <a:lnTo>
                    <a:pt x="18" y="438"/>
                  </a:lnTo>
                  <a:lnTo>
                    <a:pt x="11" y="467"/>
                  </a:lnTo>
                  <a:lnTo>
                    <a:pt x="7" y="495"/>
                  </a:lnTo>
                  <a:lnTo>
                    <a:pt x="3" y="524"/>
                  </a:lnTo>
                  <a:lnTo>
                    <a:pt x="0" y="555"/>
                  </a:lnTo>
                  <a:lnTo>
                    <a:pt x="0" y="585"/>
                  </a:lnTo>
                  <a:lnTo>
                    <a:pt x="0" y="616"/>
                  </a:lnTo>
                  <a:lnTo>
                    <a:pt x="3" y="645"/>
                  </a:lnTo>
                  <a:lnTo>
                    <a:pt x="7" y="674"/>
                  </a:lnTo>
                  <a:lnTo>
                    <a:pt x="11" y="702"/>
                  </a:lnTo>
                  <a:lnTo>
                    <a:pt x="18" y="731"/>
                  </a:lnTo>
                  <a:lnTo>
                    <a:pt x="26" y="759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3"/>
                  </a:lnTo>
                  <a:lnTo>
                    <a:pt x="85" y="887"/>
                  </a:lnTo>
                  <a:lnTo>
                    <a:pt x="99" y="912"/>
                  </a:lnTo>
                  <a:lnTo>
                    <a:pt x="115" y="934"/>
                  </a:lnTo>
                  <a:lnTo>
                    <a:pt x="133" y="957"/>
                  </a:lnTo>
                  <a:lnTo>
                    <a:pt x="151" y="978"/>
                  </a:lnTo>
                  <a:lnTo>
                    <a:pt x="171" y="998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4" y="1053"/>
                  </a:lnTo>
                  <a:lnTo>
                    <a:pt x="257" y="1070"/>
                  </a:lnTo>
                  <a:lnTo>
                    <a:pt x="281" y="1084"/>
                  </a:lnTo>
                  <a:lnTo>
                    <a:pt x="306" y="1099"/>
                  </a:lnTo>
                  <a:lnTo>
                    <a:pt x="330" y="1112"/>
                  </a:lnTo>
                  <a:lnTo>
                    <a:pt x="356" y="1123"/>
                  </a:lnTo>
                  <a:lnTo>
                    <a:pt x="384" y="1133"/>
                  </a:lnTo>
                  <a:lnTo>
                    <a:pt x="410" y="1143"/>
                  </a:lnTo>
                  <a:lnTo>
                    <a:pt x="437" y="1151"/>
                  </a:lnTo>
                  <a:lnTo>
                    <a:pt x="467" y="1157"/>
                  </a:lnTo>
                  <a:lnTo>
                    <a:pt x="494" y="1162"/>
                  </a:lnTo>
                  <a:lnTo>
                    <a:pt x="524" y="1166"/>
                  </a:lnTo>
                  <a:lnTo>
                    <a:pt x="554" y="1169"/>
                  </a:lnTo>
                  <a:lnTo>
                    <a:pt x="584" y="1169"/>
                  </a:lnTo>
                  <a:lnTo>
                    <a:pt x="615" y="1169"/>
                  </a:lnTo>
                  <a:lnTo>
                    <a:pt x="644" y="1166"/>
                  </a:lnTo>
                  <a:lnTo>
                    <a:pt x="673" y="1162"/>
                  </a:lnTo>
                  <a:lnTo>
                    <a:pt x="701" y="1157"/>
                  </a:lnTo>
                  <a:lnTo>
                    <a:pt x="730" y="1151"/>
                  </a:lnTo>
                  <a:lnTo>
                    <a:pt x="758" y="1143"/>
                  </a:lnTo>
                  <a:lnTo>
                    <a:pt x="785" y="1133"/>
                  </a:lnTo>
                  <a:lnTo>
                    <a:pt x="811" y="1123"/>
                  </a:lnTo>
                  <a:lnTo>
                    <a:pt x="837" y="1112"/>
                  </a:lnTo>
                  <a:lnTo>
                    <a:pt x="862" y="1099"/>
                  </a:lnTo>
                  <a:lnTo>
                    <a:pt x="886" y="1084"/>
                  </a:lnTo>
                  <a:lnTo>
                    <a:pt x="911" y="1070"/>
                  </a:lnTo>
                  <a:lnTo>
                    <a:pt x="933" y="1053"/>
                  </a:lnTo>
                  <a:lnTo>
                    <a:pt x="956" y="1035"/>
                  </a:lnTo>
                  <a:lnTo>
                    <a:pt x="977" y="1017"/>
                  </a:lnTo>
                  <a:lnTo>
                    <a:pt x="997" y="998"/>
                  </a:lnTo>
                  <a:lnTo>
                    <a:pt x="1016" y="978"/>
                  </a:lnTo>
                  <a:lnTo>
                    <a:pt x="1034" y="957"/>
                  </a:lnTo>
                  <a:lnTo>
                    <a:pt x="1052" y="934"/>
                  </a:lnTo>
                  <a:lnTo>
                    <a:pt x="1068" y="912"/>
                  </a:lnTo>
                  <a:lnTo>
                    <a:pt x="1083" y="887"/>
                  </a:lnTo>
                  <a:lnTo>
                    <a:pt x="1098" y="863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3" y="786"/>
                  </a:lnTo>
                  <a:lnTo>
                    <a:pt x="1141" y="759"/>
                  </a:lnTo>
                  <a:lnTo>
                    <a:pt x="1150" y="731"/>
                  </a:lnTo>
                  <a:lnTo>
                    <a:pt x="1156" y="702"/>
                  </a:lnTo>
                  <a:lnTo>
                    <a:pt x="1161" y="674"/>
                  </a:lnTo>
                  <a:lnTo>
                    <a:pt x="1164" y="645"/>
                  </a:lnTo>
                  <a:lnTo>
                    <a:pt x="1167" y="616"/>
                  </a:lnTo>
                  <a:lnTo>
                    <a:pt x="1167" y="585"/>
                  </a:lnTo>
                  <a:lnTo>
                    <a:pt x="1167" y="555"/>
                  </a:lnTo>
                  <a:lnTo>
                    <a:pt x="1164" y="524"/>
                  </a:lnTo>
                  <a:lnTo>
                    <a:pt x="1161" y="495"/>
                  </a:lnTo>
                  <a:lnTo>
                    <a:pt x="1156" y="467"/>
                  </a:lnTo>
                  <a:lnTo>
                    <a:pt x="1150" y="438"/>
                  </a:lnTo>
                  <a:lnTo>
                    <a:pt x="1141" y="411"/>
                  </a:lnTo>
                  <a:lnTo>
                    <a:pt x="1133" y="384"/>
                  </a:lnTo>
                  <a:lnTo>
                    <a:pt x="1122" y="357"/>
                  </a:lnTo>
                  <a:lnTo>
                    <a:pt x="1111" y="331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8" y="258"/>
                  </a:lnTo>
                  <a:lnTo>
                    <a:pt x="1052" y="235"/>
                  </a:lnTo>
                  <a:lnTo>
                    <a:pt x="1034" y="214"/>
                  </a:lnTo>
                  <a:lnTo>
                    <a:pt x="1016" y="192"/>
                  </a:lnTo>
                  <a:lnTo>
                    <a:pt x="997" y="171"/>
                  </a:lnTo>
                  <a:lnTo>
                    <a:pt x="977" y="152"/>
                  </a:lnTo>
                  <a:lnTo>
                    <a:pt x="956" y="134"/>
                  </a:lnTo>
                  <a:lnTo>
                    <a:pt x="933" y="116"/>
                  </a:lnTo>
                  <a:lnTo>
                    <a:pt x="911" y="100"/>
                  </a:lnTo>
                  <a:lnTo>
                    <a:pt x="886" y="85"/>
                  </a:lnTo>
                  <a:lnTo>
                    <a:pt x="862" y="70"/>
                  </a:lnTo>
                  <a:lnTo>
                    <a:pt x="837" y="57"/>
                  </a:lnTo>
                  <a:lnTo>
                    <a:pt x="811" y="46"/>
                  </a:lnTo>
                  <a:lnTo>
                    <a:pt x="785" y="36"/>
                  </a:lnTo>
                  <a:lnTo>
                    <a:pt x="758" y="26"/>
                  </a:lnTo>
                  <a:lnTo>
                    <a:pt x="730" y="18"/>
                  </a:lnTo>
                  <a:lnTo>
                    <a:pt x="701" y="12"/>
                  </a:lnTo>
                  <a:lnTo>
                    <a:pt x="673" y="7"/>
                  </a:lnTo>
                  <a:lnTo>
                    <a:pt x="644" y="4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5" name="Freeform 31">
              <a:extLst>
                <a:ext uri="{FF2B5EF4-FFF2-40B4-BE49-F238E27FC236}">
                  <a16:creationId xmlns:a16="http://schemas.microsoft.com/office/drawing/2014/main" id="{21391DD4-DD93-024E-AF49-DE82A75A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763" y="3968750"/>
              <a:ext cx="925512" cy="927100"/>
            </a:xfrm>
            <a:custGeom>
              <a:avLst/>
              <a:gdLst>
                <a:gd name="T0" fmla="*/ 2147483646 w 1168"/>
                <a:gd name="T1" fmla="*/ 2147483646 h 1169"/>
                <a:gd name="T2" fmla="*/ 2147483646 w 1168"/>
                <a:gd name="T3" fmla="*/ 2147483646 h 1169"/>
                <a:gd name="T4" fmla="*/ 2147483646 w 1168"/>
                <a:gd name="T5" fmla="*/ 2147483646 h 1169"/>
                <a:gd name="T6" fmla="*/ 2147483646 w 1168"/>
                <a:gd name="T7" fmla="*/ 2147483646 h 1169"/>
                <a:gd name="T8" fmla="*/ 2147483646 w 1168"/>
                <a:gd name="T9" fmla="*/ 2147483646 h 1169"/>
                <a:gd name="T10" fmla="*/ 2147483646 w 1168"/>
                <a:gd name="T11" fmla="*/ 2147483646 h 1169"/>
                <a:gd name="T12" fmla="*/ 2147483646 w 1168"/>
                <a:gd name="T13" fmla="*/ 2147483646 h 1169"/>
                <a:gd name="T14" fmla="*/ 2147483646 w 1168"/>
                <a:gd name="T15" fmla="*/ 2147483646 h 1169"/>
                <a:gd name="T16" fmla="*/ 2147483646 w 1168"/>
                <a:gd name="T17" fmla="*/ 2147483646 h 1169"/>
                <a:gd name="T18" fmla="*/ 2147483646 w 1168"/>
                <a:gd name="T19" fmla="*/ 2147483646 h 1169"/>
                <a:gd name="T20" fmla="*/ 0 w 1168"/>
                <a:gd name="T21" fmla="*/ 2147483646 h 1169"/>
                <a:gd name="T22" fmla="*/ 2147483646 w 1168"/>
                <a:gd name="T23" fmla="*/ 2147483646 h 1169"/>
                <a:gd name="T24" fmla="*/ 2147483646 w 1168"/>
                <a:gd name="T25" fmla="*/ 2147483646 h 1169"/>
                <a:gd name="T26" fmla="*/ 2147483646 w 1168"/>
                <a:gd name="T27" fmla="*/ 2147483646 h 1169"/>
                <a:gd name="T28" fmla="*/ 2147483646 w 1168"/>
                <a:gd name="T29" fmla="*/ 2147483646 h 1169"/>
                <a:gd name="T30" fmla="*/ 2147483646 w 1168"/>
                <a:gd name="T31" fmla="*/ 2147483646 h 1169"/>
                <a:gd name="T32" fmla="*/ 2147483646 w 1168"/>
                <a:gd name="T33" fmla="*/ 2147483646 h 1169"/>
                <a:gd name="T34" fmla="*/ 2147483646 w 1168"/>
                <a:gd name="T35" fmla="*/ 2147483646 h 1169"/>
                <a:gd name="T36" fmla="*/ 2147483646 w 1168"/>
                <a:gd name="T37" fmla="*/ 2147483646 h 1169"/>
                <a:gd name="T38" fmla="*/ 2147483646 w 1168"/>
                <a:gd name="T39" fmla="*/ 2147483646 h 1169"/>
                <a:gd name="T40" fmla="*/ 2147483646 w 1168"/>
                <a:gd name="T41" fmla="*/ 2147483646 h 1169"/>
                <a:gd name="T42" fmla="*/ 2147483646 w 1168"/>
                <a:gd name="T43" fmla="*/ 2147483646 h 1169"/>
                <a:gd name="T44" fmla="*/ 2147483646 w 1168"/>
                <a:gd name="T45" fmla="*/ 2147483646 h 1169"/>
                <a:gd name="T46" fmla="*/ 2147483646 w 1168"/>
                <a:gd name="T47" fmla="*/ 2147483646 h 1169"/>
                <a:gd name="T48" fmla="*/ 2147483646 w 1168"/>
                <a:gd name="T49" fmla="*/ 2147483646 h 1169"/>
                <a:gd name="T50" fmla="*/ 2147483646 w 1168"/>
                <a:gd name="T51" fmla="*/ 2147483646 h 1169"/>
                <a:gd name="T52" fmla="*/ 2147483646 w 1168"/>
                <a:gd name="T53" fmla="*/ 2147483646 h 1169"/>
                <a:gd name="T54" fmla="*/ 2147483646 w 1168"/>
                <a:gd name="T55" fmla="*/ 2147483646 h 1169"/>
                <a:gd name="T56" fmla="*/ 2147483646 w 1168"/>
                <a:gd name="T57" fmla="*/ 2147483646 h 1169"/>
                <a:gd name="T58" fmla="*/ 2147483646 w 1168"/>
                <a:gd name="T59" fmla="*/ 2147483646 h 1169"/>
                <a:gd name="T60" fmla="*/ 2147483646 w 1168"/>
                <a:gd name="T61" fmla="*/ 2147483646 h 1169"/>
                <a:gd name="T62" fmla="*/ 2147483646 w 1168"/>
                <a:gd name="T63" fmla="*/ 2147483646 h 1169"/>
                <a:gd name="T64" fmla="*/ 2147483646 w 1168"/>
                <a:gd name="T65" fmla="*/ 2147483646 h 1169"/>
                <a:gd name="T66" fmla="*/ 2147483646 w 1168"/>
                <a:gd name="T67" fmla="*/ 2147483646 h 1169"/>
                <a:gd name="T68" fmla="*/ 2147483646 w 1168"/>
                <a:gd name="T69" fmla="*/ 2147483646 h 1169"/>
                <a:gd name="T70" fmla="*/ 2147483646 w 1168"/>
                <a:gd name="T71" fmla="*/ 2147483646 h 1169"/>
                <a:gd name="T72" fmla="*/ 2147483646 w 1168"/>
                <a:gd name="T73" fmla="*/ 2147483646 h 1169"/>
                <a:gd name="T74" fmla="*/ 2147483646 w 1168"/>
                <a:gd name="T75" fmla="*/ 2147483646 h 1169"/>
                <a:gd name="T76" fmla="*/ 2147483646 w 1168"/>
                <a:gd name="T77" fmla="*/ 2147483646 h 1169"/>
                <a:gd name="T78" fmla="*/ 2147483646 w 1168"/>
                <a:gd name="T79" fmla="*/ 2147483646 h 1169"/>
                <a:gd name="T80" fmla="*/ 2147483646 w 1168"/>
                <a:gd name="T81" fmla="*/ 2147483646 h 1169"/>
                <a:gd name="T82" fmla="*/ 2147483646 w 1168"/>
                <a:gd name="T83" fmla="*/ 2147483646 h 1169"/>
                <a:gd name="T84" fmla="*/ 2147483646 w 1168"/>
                <a:gd name="T85" fmla="*/ 2147483646 h 1169"/>
                <a:gd name="T86" fmla="*/ 2147483646 w 1168"/>
                <a:gd name="T87" fmla="*/ 0 h 11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9">
                  <a:moveTo>
                    <a:pt x="584" y="0"/>
                  </a:moveTo>
                  <a:lnTo>
                    <a:pt x="555" y="0"/>
                  </a:lnTo>
                  <a:lnTo>
                    <a:pt x="524" y="4"/>
                  </a:lnTo>
                  <a:lnTo>
                    <a:pt x="495" y="7"/>
                  </a:lnTo>
                  <a:lnTo>
                    <a:pt x="467" y="12"/>
                  </a:lnTo>
                  <a:lnTo>
                    <a:pt x="438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7" y="46"/>
                  </a:lnTo>
                  <a:lnTo>
                    <a:pt x="331" y="57"/>
                  </a:lnTo>
                  <a:lnTo>
                    <a:pt x="306" y="70"/>
                  </a:lnTo>
                  <a:lnTo>
                    <a:pt x="282" y="85"/>
                  </a:lnTo>
                  <a:lnTo>
                    <a:pt x="257" y="100"/>
                  </a:lnTo>
                  <a:lnTo>
                    <a:pt x="235" y="116"/>
                  </a:lnTo>
                  <a:lnTo>
                    <a:pt x="213" y="134"/>
                  </a:lnTo>
                  <a:lnTo>
                    <a:pt x="192" y="152"/>
                  </a:lnTo>
                  <a:lnTo>
                    <a:pt x="171" y="171"/>
                  </a:lnTo>
                  <a:lnTo>
                    <a:pt x="152" y="192"/>
                  </a:lnTo>
                  <a:lnTo>
                    <a:pt x="134" y="214"/>
                  </a:lnTo>
                  <a:lnTo>
                    <a:pt x="116" y="235"/>
                  </a:lnTo>
                  <a:lnTo>
                    <a:pt x="100" y="258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1"/>
                  </a:lnTo>
                  <a:lnTo>
                    <a:pt x="46" y="357"/>
                  </a:lnTo>
                  <a:lnTo>
                    <a:pt x="36" y="384"/>
                  </a:lnTo>
                  <a:lnTo>
                    <a:pt x="26" y="411"/>
                  </a:lnTo>
                  <a:lnTo>
                    <a:pt x="18" y="438"/>
                  </a:lnTo>
                  <a:lnTo>
                    <a:pt x="12" y="467"/>
                  </a:lnTo>
                  <a:lnTo>
                    <a:pt x="7" y="495"/>
                  </a:lnTo>
                  <a:lnTo>
                    <a:pt x="4" y="524"/>
                  </a:lnTo>
                  <a:lnTo>
                    <a:pt x="0" y="555"/>
                  </a:lnTo>
                  <a:lnTo>
                    <a:pt x="0" y="585"/>
                  </a:lnTo>
                  <a:lnTo>
                    <a:pt x="0" y="616"/>
                  </a:lnTo>
                  <a:lnTo>
                    <a:pt x="4" y="645"/>
                  </a:lnTo>
                  <a:lnTo>
                    <a:pt x="7" y="674"/>
                  </a:lnTo>
                  <a:lnTo>
                    <a:pt x="12" y="702"/>
                  </a:lnTo>
                  <a:lnTo>
                    <a:pt x="18" y="731"/>
                  </a:lnTo>
                  <a:lnTo>
                    <a:pt x="26" y="759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3"/>
                  </a:lnTo>
                  <a:lnTo>
                    <a:pt x="85" y="887"/>
                  </a:lnTo>
                  <a:lnTo>
                    <a:pt x="100" y="912"/>
                  </a:lnTo>
                  <a:lnTo>
                    <a:pt x="116" y="934"/>
                  </a:lnTo>
                  <a:lnTo>
                    <a:pt x="134" y="957"/>
                  </a:lnTo>
                  <a:lnTo>
                    <a:pt x="152" y="978"/>
                  </a:lnTo>
                  <a:lnTo>
                    <a:pt x="171" y="998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5" y="1053"/>
                  </a:lnTo>
                  <a:lnTo>
                    <a:pt x="257" y="1070"/>
                  </a:lnTo>
                  <a:lnTo>
                    <a:pt x="282" y="1084"/>
                  </a:lnTo>
                  <a:lnTo>
                    <a:pt x="306" y="1099"/>
                  </a:lnTo>
                  <a:lnTo>
                    <a:pt x="331" y="1112"/>
                  </a:lnTo>
                  <a:lnTo>
                    <a:pt x="357" y="1123"/>
                  </a:lnTo>
                  <a:lnTo>
                    <a:pt x="384" y="1133"/>
                  </a:lnTo>
                  <a:lnTo>
                    <a:pt x="410" y="1143"/>
                  </a:lnTo>
                  <a:lnTo>
                    <a:pt x="438" y="1151"/>
                  </a:lnTo>
                  <a:lnTo>
                    <a:pt x="467" y="1157"/>
                  </a:lnTo>
                  <a:lnTo>
                    <a:pt x="495" y="1162"/>
                  </a:lnTo>
                  <a:lnTo>
                    <a:pt x="524" y="1166"/>
                  </a:lnTo>
                  <a:lnTo>
                    <a:pt x="555" y="1169"/>
                  </a:lnTo>
                  <a:lnTo>
                    <a:pt x="584" y="1169"/>
                  </a:lnTo>
                  <a:lnTo>
                    <a:pt x="615" y="1169"/>
                  </a:lnTo>
                  <a:lnTo>
                    <a:pt x="644" y="1166"/>
                  </a:lnTo>
                  <a:lnTo>
                    <a:pt x="674" y="1162"/>
                  </a:lnTo>
                  <a:lnTo>
                    <a:pt x="701" y="1157"/>
                  </a:lnTo>
                  <a:lnTo>
                    <a:pt x="731" y="1151"/>
                  </a:lnTo>
                  <a:lnTo>
                    <a:pt x="758" y="1143"/>
                  </a:lnTo>
                  <a:lnTo>
                    <a:pt x="786" y="1133"/>
                  </a:lnTo>
                  <a:lnTo>
                    <a:pt x="812" y="1123"/>
                  </a:lnTo>
                  <a:lnTo>
                    <a:pt x="838" y="1112"/>
                  </a:lnTo>
                  <a:lnTo>
                    <a:pt x="862" y="1099"/>
                  </a:lnTo>
                  <a:lnTo>
                    <a:pt x="887" y="1084"/>
                  </a:lnTo>
                  <a:lnTo>
                    <a:pt x="911" y="1070"/>
                  </a:lnTo>
                  <a:lnTo>
                    <a:pt x="934" y="1053"/>
                  </a:lnTo>
                  <a:lnTo>
                    <a:pt x="957" y="1035"/>
                  </a:lnTo>
                  <a:lnTo>
                    <a:pt x="978" y="1017"/>
                  </a:lnTo>
                  <a:lnTo>
                    <a:pt x="997" y="998"/>
                  </a:lnTo>
                  <a:lnTo>
                    <a:pt x="1017" y="978"/>
                  </a:lnTo>
                  <a:lnTo>
                    <a:pt x="1035" y="957"/>
                  </a:lnTo>
                  <a:lnTo>
                    <a:pt x="1052" y="934"/>
                  </a:lnTo>
                  <a:lnTo>
                    <a:pt x="1069" y="912"/>
                  </a:lnTo>
                  <a:lnTo>
                    <a:pt x="1083" y="887"/>
                  </a:lnTo>
                  <a:lnTo>
                    <a:pt x="1098" y="863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4" y="786"/>
                  </a:lnTo>
                  <a:lnTo>
                    <a:pt x="1142" y="759"/>
                  </a:lnTo>
                  <a:lnTo>
                    <a:pt x="1150" y="731"/>
                  </a:lnTo>
                  <a:lnTo>
                    <a:pt x="1157" y="702"/>
                  </a:lnTo>
                  <a:lnTo>
                    <a:pt x="1161" y="674"/>
                  </a:lnTo>
                  <a:lnTo>
                    <a:pt x="1165" y="645"/>
                  </a:lnTo>
                  <a:lnTo>
                    <a:pt x="1168" y="616"/>
                  </a:lnTo>
                  <a:lnTo>
                    <a:pt x="1168" y="585"/>
                  </a:lnTo>
                  <a:lnTo>
                    <a:pt x="1168" y="555"/>
                  </a:lnTo>
                  <a:lnTo>
                    <a:pt x="1165" y="524"/>
                  </a:lnTo>
                  <a:lnTo>
                    <a:pt x="1161" y="495"/>
                  </a:lnTo>
                  <a:lnTo>
                    <a:pt x="1157" y="467"/>
                  </a:lnTo>
                  <a:lnTo>
                    <a:pt x="1150" y="438"/>
                  </a:lnTo>
                  <a:lnTo>
                    <a:pt x="1142" y="411"/>
                  </a:lnTo>
                  <a:lnTo>
                    <a:pt x="1134" y="384"/>
                  </a:lnTo>
                  <a:lnTo>
                    <a:pt x="1122" y="357"/>
                  </a:lnTo>
                  <a:lnTo>
                    <a:pt x="1111" y="331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9" y="258"/>
                  </a:lnTo>
                  <a:lnTo>
                    <a:pt x="1052" y="235"/>
                  </a:lnTo>
                  <a:lnTo>
                    <a:pt x="1035" y="214"/>
                  </a:lnTo>
                  <a:lnTo>
                    <a:pt x="1017" y="192"/>
                  </a:lnTo>
                  <a:lnTo>
                    <a:pt x="997" y="171"/>
                  </a:lnTo>
                  <a:lnTo>
                    <a:pt x="978" y="152"/>
                  </a:lnTo>
                  <a:lnTo>
                    <a:pt x="957" y="134"/>
                  </a:lnTo>
                  <a:lnTo>
                    <a:pt x="934" y="116"/>
                  </a:lnTo>
                  <a:lnTo>
                    <a:pt x="911" y="100"/>
                  </a:lnTo>
                  <a:lnTo>
                    <a:pt x="887" y="85"/>
                  </a:lnTo>
                  <a:lnTo>
                    <a:pt x="862" y="70"/>
                  </a:lnTo>
                  <a:lnTo>
                    <a:pt x="838" y="57"/>
                  </a:lnTo>
                  <a:lnTo>
                    <a:pt x="812" y="46"/>
                  </a:lnTo>
                  <a:lnTo>
                    <a:pt x="786" y="36"/>
                  </a:lnTo>
                  <a:lnTo>
                    <a:pt x="758" y="26"/>
                  </a:lnTo>
                  <a:lnTo>
                    <a:pt x="731" y="18"/>
                  </a:lnTo>
                  <a:lnTo>
                    <a:pt x="701" y="12"/>
                  </a:lnTo>
                  <a:lnTo>
                    <a:pt x="674" y="7"/>
                  </a:lnTo>
                  <a:lnTo>
                    <a:pt x="644" y="4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6" name="Rectangle 64">
              <a:extLst>
                <a:ext uri="{FF2B5EF4-FFF2-40B4-BE49-F238E27FC236}">
                  <a16:creationId xmlns:a16="http://schemas.microsoft.com/office/drawing/2014/main" id="{3A42DC99-87D8-8648-A351-28CA6EED5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13" y="4986338"/>
              <a:ext cx="13465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Helvetica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67" name="Rectangle 65">
              <a:extLst>
                <a:ext uri="{FF2B5EF4-FFF2-40B4-BE49-F238E27FC236}">
                  <a16:creationId xmlns:a16="http://schemas.microsoft.com/office/drawing/2014/main" id="{84EE645E-48DD-5846-9CA8-38B80F6FA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738" y="5105400"/>
              <a:ext cx="1057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68" name="Rectangle 84">
              <a:extLst>
                <a:ext uri="{FF2B5EF4-FFF2-40B4-BE49-F238E27FC236}">
                  <a16:creationId xmlns:a16="http://schemas.microsoft.com/office/drawing/2014/main" id="{14ACAA43-AEBC-CA4A-89C8-8D3739DA4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213" y="4278313"/>
              <a:ext cx="223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69" name="Rectangle 85">
              <a:extLst>
                <a:ext uri="{FF2B5EF4-FFF2-40B4-BE49-F238E27FC236}">
                  <a16:creationId xmlns:a16="http://schemas.microsoft.com/office/drawing/2014/main" id="{931BE47A-8465-2B4F-9A66-6A752D1D0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550" y="4273550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70" name="Rectangle 87">
              <a:extLst>
                <a:ext uri="{FF2B5EF4-FFF2-40B4-BE49-F238E27FC236}">
                  <a16:creationId xmlns:a16="http://schemas.microsoft.com/office/drawing/2014/main" id="{948DFD85-FCD1-4A44-9DCE-62CB3D9A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5000625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90124" name="TextBox 125">
            <a:extLst>
              <a:ext uri="{FF2B5EF4-FFF2-40B4-BE49-F238E27FC236}">
                <a16:creationId xmlns:a16="http://schemas.microsoft.com/office/drawing/2014/main" id="{D322AD10-B051-FE41-8F06-EF6D0DB9A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2.66 from the textbook ]</a:t>
            </a:r>
          </a:p>
        </p:txBody>
      </p:sp>
      <p:grpSp>
        <p:nvGrpSpPr>
          <p:cNvPr id="90125" name="Group 2">
            <a:extLst>
              <a:ext uri="{FF2B5EF4-FFF2-40B4-BE49-F238E27FC236}">
                <a16:creationId xmlns:a16="http://schemas.microsoft.com/office/drawing/2014/main" id="{8E27A87C-3B79-704D-9D94-D30A9B6CF8EF}"/>
              </a:ext>
            </a:extLst>
          </p:cNvPr>
          <p:cNvGrpSpPr>
            <a:grpSpLocks/>
          </p:cNvGrpSpPr>
          <p:nvPr/>
        </p:nvGrpSpPr>
        <p:grpSpPr bwMode="auto">
          <a:xfrm>
            <a:off x="2374901" y="914400"/>
            <a:ext cx="2193925" cy="1835150"/>
            <a:chOff x="1460500" y="1254125"/>
            <a:chExt cx="2193925" cy="1835150"/>
          </a:xfrm>
        </p:grpSpPr>
        <p:sp>
          <p:nvSpPr>
            <p:cNvPr id="90143" name="Freeform 19">
              <a:extLst>
                <a:ext uri="{FF2B5EF4-FFF2-40B4-BE49-F238E27FC236}">
                  <a16:creationId xmlns:a16="http://schemas.microsoft.com/office/drawing/2014/main" id="{81376C5A-2152-C740-9724-F671CF5E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1966913"/>
              <a:ext cx="942975" cy="952500"/>
            </a:xfrm>
            <a:custGeom>
              <a:avLst/>
              <a:gdLst>
                <a:gd name="T0" fmla="*/ 2147483646 w 1189"/>
                <a:gd name="T1" fmla="*/ 2147483646 h 1199"/>
                <a:gd name="T2" fmla="*/ 2147483646 w 1189"/>
                <a:gd name="T3" fmla="*/ 2147483646 h 1199"/>
                <a:gd name="T4" fmla="*/ 2147483646 w 1189"/>
                <a:gd name="T5" fmla="*/ 2147483646 h 1199"/>
                <a:gd name="T6" fmla="*/ 2147483646 w 1189"/>
                <a:gd name="T7" fmla="*/ 2147483646 h 1199"/>
                <a:gd name="T8" fmla="*/ 2147483646 w 1189"/>
                <a:gd name="T9" fmla="*/ 2147483646 h 1199"/>
                <a:gd name="T10" fmla="*/ 2147483646 w 1189"/>
                <a:gd name="T11" fmla="*/ 2147483646 h 1199"/>
                <a:gd name="T12" fmla="*/ 2147483646 w 1189"/>
                <a:gd name="T13" fmla="*/ 2147483646 h 1199"/>
                <a:gd name="T14" fmla="*/ 2147483646 w 1189"/>
                <a:gd name="T15" fmla="*/ 0 h 1199"/>
                <a:gd name="T16" fmla="*/ 2147483646 w 1189"/>
                <a:gd name="T17" fmla="*/ 2147483646 h 1199"/>
                <a:gd name="T18" fmla="*/ 2147483646 w 1189"/>
                <a:gd name="T19" fmla="*/ 2147483646 h 1199"/>
                <a:gd name="T20" fmla="*/ 2147483646 w 1189"/>
                <a:gd name="T21" fmla="*/ 2147483646 h 1199"/>
                <a:gd name="T22" fmla="*/ 2147483646 w 1189"/>
                <a:gd name="T23" fmla="*/ 2147483646 h 1199"/>
                <a:gd name="T24" fmla="*/ 2147483646 w 1189"/>
                <a:gd name="T25" fmla="*/ 2147483646 h 1199"/>
                <a:gd name="T26" fmla="*/ 2147483646 w 1189"/>
                <a:gd name="T27" fmla="*/ 2147483646 h 1199"/>
                <a:gd name="T28" fmla="*/ 2147483646 w 1189"/>
                <a:gd name="T29" fmla="*/ 2147483646 h 1199"/>
                <a:gd name="T30" fmla="*/ 2147483646 w 1189"/>
                <a:gd name="T31" fmla="*/ 2147483646 h 1199"/>
                <a:gd name="T32" fmla="*/ 2147483646 w 1189"/>
                <a:gd name="T33" fmla="*/ 2147483646 h 1199"/>
                <a:gd name="T34" fmla="*/ 2147483646 w 1189"/>
                <a:gd name="T35" fmla="*/ 2147483646 h 1199"/>
                <a:gd name="T36" fmla="*/ 0 w 1189"/>
                <a:gd name="T37" fmla="*/ 2147483646 h 1199"/>
                <a:gd name="T38" fmla="*/ 2147483646 w 1189"/>
                <a:gd name="T39" fmla="*/ 2147483646 h 1199"/>
                <a:gd name="T40" fmla="*/ 2147483646 w 1189"/>
                <a:gd name="T41" fmla="*/ 2147483646 h 1199"/>
                <a:gd name="T42" fmla="*/ 2147483646 w 1189"/>
                <a:gd name="T43" fmla="*/ 2147483646 h 1199"/>
                <a:gd name="T44" fmla="*/ 2147483646 w 1189"/>
                <a:gd name="T45" fmla="*/ 2147483646 h 1199"/>
                <a:gd name="T46" fmla="*/ 2147483646 w 1189"/>
                <a:gd name="T47" fmla="*/ 2147483646 h 1199"/>
                <a:gd name="T48" fmla="*/ 2147483646 w 1189"/>
                <a:gd name="T49" fmla="*/ 2147483646 h 1199"/>
                <a:gd name="T50" fmla="*/ 2147483646 w 1189"/>
                <a:gd name="T51" fmla="*/ 2147483646 h 1199"/>
                <a:gd name="T52" fmla="*/ 2147483646 w 1189"/>
                <a:gd name="T53" fmla="*/ 2147483646 h 1199"/>
                <a:gd name="T54" fmla="*/ 2147483646 w 1189"/>
                <a:gd name="T55" fmla="*/ 2147483646 h 1199"/>
                <a:gd name="T56" fmla="*/ 2147483646 w 1189"/>
                <a:gd name="T57" fmla="*/ 2147483646 h 1199"/>
                <a:gd name="T58" fmla="*/ 2147483646 w 1189"/>
                <a:gd name="T59" fmla="*/ 2147483646 h 1199"/>
                <a:gd name="T60" fmla="*/ 2147483646 w 1189"/>
                <a:gd name="T61" fmla="*/ 2147483646 h 1199"/>
                <a:gd name="T62" fmla="*/ 2147483646 w 1189"/>
                <a:gd name="T63" fmla="*/ 2147483646 h 1199"/>
                <a:gd name="T64" fmla="*/ 2147483646 w 1189"/>
                <a:gd name="T65" fmla="*/ 2147483646 h 1199"/>
                <a:gd name="T66" fmla="*/ 2147483646 w 1189"/>
                <a:gd name="T67" fmla="*/ 2147483646 h 1199"/>
                <a:gd name="T68" fmla="*/ 2147483646 w 1189"/>
                <a:gd name="T69" fmla="*/ 2147483646 h 1199"/>
                <a:gd name="T70" fmla="*/ 2147483646 w 1189"/>
                <a:gd name="T71" fmla="*/ 2147483646 h 1199"/>
                <a:gd name="T72" fmla="*/ 2147483646 w 1189"/>
                <a:gd name="T73" fmla="*/ 2147483646 h 1199"/>
                <a:gd name="T74" fmla="*/ 2147483646 w 1189"/>
                <a:gd name="T75" fmla="*/ 2147483646 h 1199"/>
                <a:gd name="T76" fmla="*/ 2147483646 w 1189"/>
                <a:gd name="T77" fmla="*/ 2147483646 h 1199"/>
                <a:gd name="T78" fmla="*/ 2147483646 w 1189"/>
                <a:gd name="T79" fmla="*/ 2147483646 h 1199"/>
                <a:gd name="T80" fmla="*/ 2147483646 w 1189"/>
                <a:gd name="T81" fmla="*/ 2147483646 h 1199"/>
                <a:gd name="T82" fmla="*/ 2147483646 w 1189"/>
                <a:gd name="T83" fmla="*/ 2147483646 h 1199"/>
                <a:gd name="T84" fmla="*/ 2147483646 w 1189"/>
                <a:gd name="T85" fmla="*/ 2147483646 h 1199"/>
                <a:gd name="T86" fmla="*/ 2147483646 w 1189"/>
                <a:gd name="T87" fmla="*/ 2147483646 h 1199"/>
                <a:gd name="T88" fmla="*/ 2147483646 w 1189"/>
                <a:gd name="T89" fmla="*/ 2147483646 h 11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89" h="1199">
                  <a:moveTo>
                    <a:pt x="594" y="599"/>
                  </a:moveTo>
                  <a:lnTo>
                    <a:pt x="1109" y="304"/>
                  </a:lnTo>
                  <a:lnTo>
                    <a:pt x="1093" y="278"/>
                  </a:lnTo>
                  <a:lnTo>
                    <a:pt x="1075" y="254"/>
                  </a:lnTo>
                  <a:lnTo>
                    <a:pt x="1057" y="229"/>
                  </a:lnTo>
                  <a:lnTo>
                    <a:pt x="1038" y="205"/>
                  </a:lnTo>
                  <a:lnTo>
                    <a:pt x="1018" y="184"/>
                  </a:lnTo>
                  <a:lnTo>
                    <a:pt x="997" y="163"/>
                  </a:lnTo>
                  <a:lnTo>
                    <a:pt x="974" y="143"/>
                  </a:lnTo>
                  <a:lnTo>
                    <a:pt x="952" y="125"/>
                  </a:lnTo>
                  <a:lnTo>
                    <a:pt x="929" y="107"/>
                  </a:lnTo>
                  <a:lnTo>
                    <a:pt x="905" y="91"/>
                  </a:lnTo>
                  <a:lnTo>
                    <a:pt x="880" y="76"/>
                  </a:lnTo>
                  <a:lnTo>
                    <a:pt x="854" y="63"/>
                  </a:lnTo>
                  <a:lnTo>
                    <a:pt x="828" y="50"/>
                  </a:lnTo>
                  <a:lnTo>
                    <a:pt x="800" y="41"/>
                  </a:lnTo>
                  <a:lnTo>
                    <a:pt x="774" y="31"/>
                  </a:lnTo>
                  <a:lnTo>
                    <a:pt x="747" y="21"/>
                  </a:lnTo>
                  <a:lnTo>
                    <a:pt x="719" y="15"/>
                  </a:lnTo>
                  <a:lnTo>
                    <a:pt x="692" y="10"/>
                  </a:lnTo>
                  <a:lnTo>
                    <a:pt x="662" y="5"/>
                  </a:lnTo>
                  <a:lnTo>
                    <a:pt x="635" y="2"/>
                  </a:lnTo>
                  <a:lnTo>
                    <a:pt x="605" y="0"/>
                  </a:lnTo>
                  <a:lnTo>
                    <a:pt x="578" y="0"/>
                  </a:lnTo>
                  <a:lnTo>
                    <a:pt x="548" y="2"/>
                  </a:lnTo>
                  <a:lnTo>
                    <a:pt x="519" y="3"/>
                  </a:lnTo>
                  <a:lnTo>
                    <a:pt x="490" y="8"/>
                  </a:lnTo>
                  <a:lnTo>
                    <a:pt x="462" y="13"/>
                  </a:lnTo>
                  <a:lnTo>
                    <a:pt x="433" y="19"/>
                  </a:lnTo>
                  <a:lnTo>
                    <a:pt x="405" y="28"/>
                  </a:lnTo>
                  <a:lnTo>
                    <a:pt x="378" y="39"/>
                  </a:lnTo>
                  <a:lnTo>
                    <a:pt x="350" y="50"/>
                  </a:lnTo>
                  <a:lnTo>
                    <a:pt x="322" y="63"/>
                  </a:lnTo>
                  <a:lnTo>
                    <a:pt x="296" y="76"/>
                  </a:lnTo>
                  <a:lnTo>
                    <a:pt x="270" y="93"/>
                  </a:lnTo>
                  <a:lnTo>
                    <a:pt x="244" y="111"/>
                  </a:lnTo>
                  <a:lnTo>
                    <a:pt x="222" y="128"/>
                  </a:lnTo>
                  <a:lnTo>
                    <a:pt x="199" y="146"/>
                  </a:lnTo>
                  <a:lnTo>
                    <a:pt x="176" y="167"/>
                  </a:lnTo>
                  <a:lnTo>
                    <a:pt x="157" y="189"/>
                  </a:lnTo>
                  <a:lnTo>
                    <a:pt x="137" y="210"/>
                  </a:lnTo>
                  <a:lnTo>
                    <a:pt x="119" y="233"/>
                  </a:lnTo>
                  <a:lnTo>
                    <a:pt x="103" y="257"/>
                  </a:lnTo>
                  <a:lnTo>
                    <a:pt x="87" y="280"/>
                  </a:lnTo>
                  <a:lnTo>
                    <a:pt x="72" y="306"/>
                  </a:lnTo>
                  <a:lnTo>
                    <a:pt x="59" y="332"/>
                  </a:lnTo>
                  <a:lnTo>
                    <a:pt x="48" y="358"/>
                  </a:lnTo>
                  <a:lnTo>
                    <a:pt x="38" y="384"/>
                  </a:lnTo>
                  <a:lnTo>
                    <a:pt x="28" y="412"/>
                  </a:lnTo>
                  <a:lnTo>
                    <a:pt x="20" y="439"/>
                  </a:lnTo>
                  <a:lnTo>
                    <a:pt x="13" y="467"/>
                  </a:lnTo>
                  <a:lnTo>
                    <a:pt x="9" y="495"/>
                  </a:lnTo>
                  <a:lnTo>
                    <a:pt x="4" y="522"/>
                  </a:lnTo>
                  <a:lnTo>
                    <a:pt x="2" y="552"/>
                  </a:lnTo>
                  <a:lnTo>
                    <a:pt x="0" y="581"/>
                  </a:lnTo>
                  <a:lnTo>
                    <a:pt x="0" y="610"/>
                  </a:lnTo>
                  <a:lnTo>
                    <a:pt x="2" y="639"/>
                  </a:lnTo>
                  <a:lnTo>
                    <a:pt x="5" y="667"/>
                  </a:lnTo>
                  <a:lnTo>
                    <a:pt x="9" y="696"/>
                  </a:lnTo>
                  <a:lnTo>
                    <a:pt x="15" y="726"/>
                  </a:lnTo>
                  <a:lnTo>
                    <a:pt x="22" y="755"/>
                  </a:lnTo>
                  <a:lnTo>
                    <a:pt x="31" y="783"/>
                  </a:lnTo>
                  <a:lnTo>
                    <a:pt x="41" y="812"/>
                  </a:lnTo>
                  <a:lnTo>
                    <a:pt x="53" y="840"/>
                  </a:lnTo>
                  <a:lnTo>
                    <a:pt x="66" y="867"/>
                  </a:lnTo>
                  <a:lnTo>
                    <a:pt x="80" y="895"/>
                  </a:lnTo>
                  <a:lnTo>
                    <a:pt x="96" y="921"/>
                  </a:lnTo>
                  <a:lnTo>
                    <a:pt x="114" y="945"/>
                  </a:lnTo>
                  <a:lnTo>
                    <a:pt x="132" y="970"/>
                  </a:lnTo>
                  <a:lnTo>
                    <a:pt x="152" y="994"/>
                  </a:lnTo>
                  <a:lnTo>
                    <a:pt x="171" y="1015"/>
                  </a:lnTo>
                  <a:lnTo>
                    <a:pt x="192" y="1036"/>
                  </a:lnTo>
                  <a:lnTo>
                    <a:pt x="215" y="1056"/>
                  </a:lnTo>
                  <a:lnTo>
                    <a:pt x="238" y="1074"/>
                  </a:lnTo>
                  <a:lnTo>
                    <a:pt x="261" y="1092"/>
                  </a:lnTo>
                  <a:lnTo>
                    <a:pt x="285" y="1108"/>
                  </a:lnTo>
                  <a:lnTo>
                    <a:pt x="309" y="1123"/>
                  </a:lnTo>
                  <a:lnTo>
                    <a:pt x="335" y="1136"/>
                  </a:lnTo>
                  <a:lnTo>
                    <a:pt x="361" y="1149"/>
                  </a:lnTo>
                  <a:lnTo>
                    <a:pt x="389" y="1158"/>
                  </a:lnTo>
                  <a:lnTo>
                    <a:pt x="415" y="1168"/>
                  </a:lnTo>
                  <a:lnTo>
                    <a:pt x="443" y="1178"/>
                  </a:lnTo>
                  <a:lnTo>
                    <a:pt x="470" y="1184"/>
                  </a:lnTo>
                  <a:lnTo>
                    <a:pt x="498" y="1189"/>
                  </a:lnTo>
                  <a:lnTo>
                    <a:pt x="527" y="1194"/>
                  </a:lnTo>
                  <a:lnTo>
                    <a:pt x="555" y="1198"/>
                  </a:lnTo>
                  <a:lnTo>
                    <a:pt x="584" y="1199"/>
                  </a:lnTo>
                  <a:lnTo>
                    <a:pt x="612" y="1199"/>
                  </a:lnTo>
                  <a:lnTo>
                    <a:pt x="641" y="1198"/>
                  </a:lnTo>
                  <a:lnTo>
                    <a:pt x="670" y="1196"/>
                  </a:lnTo>
                  <a:lnTo>
                    <a:pt x="700" y="1191"/>
                  </a:lnTo>
                  <a:lnTo>
                    <a:pt x="727" y="1186"/>
                  </a:lnTo>
                  <a:lnTo>
                    <a:pt x="757" y="1180"/>
                  </a:lnTo>
                  <a:lnTo>
                    <a:pt x="784" y="1171"/>
                  </a:lnTo>
                  <a:lnTo>
                    <a:pt x="812" y="1160"/>
                  </a:lnTo>
                  <a:lnTo>
                    <a:pt x="839" y="1149"/>
                  </a:lnTo>
                  <a:lnTo>
                    <a:pt x="867" y="1136"/>
                  </a:lnTo>
                  <a:lnTo>
                    <a:pt x="893" y="1123"/>
                  </a:lnTo>
                  <a:lnTo>
                    <a:pt x="919" y="1106"/>
                  </a:lnTo>
                  <a:lnTo>
                    <a:pt x="945" y="1088"/>
                  </a:lnTo>
                  <a:lnTo>
                    <a:pt x="968" y="1071"/>
                  </a:lnTo>
                  <a:lnTo>
                    <a:pt x="991" y="1053"/>
                  </a:lnTo>
                  <a:lnTo>
                    <a:pt x="1013" y="1032"/>
                  </a:lnTo>
                  <a:lnTo>
                    <a:pt x="1033" y="1010"/>
                  </a:lnTo>
                  <a:lnTo>
                    <a:pt x="1052" y="989"/>
                  </a:lnTo>
                  <a:lnTo>
                    <a:pt x="1070" y="966"/>
                  </a:lnTo>
                  <a:lnTo>
                    <a:pt x="1087" y="942"/>
                  </a:lnTo>
                  <a:lnTo>
                    <a:pt x="1103" y="919"/>
                  </a:lnTo>
                  <a:lnTo>
                    <a:pt x="1118" y="893"/>
                  </a:lnTo>
                  <a:lnTo>
                    <a:pt x="1131" y="867"/>
                  </a:lnTo>
                  <a:lnTo>
                    <a:pt x="1142" y="841"/>
                  </a:lnTo>
                  <a:lnTo>
                    <a:pt x="1152" y="815"/>
                  </a:lnTo>
                  <a:lnTo>
                    <a:pt x="1161" y="787"/>
                  </a:lnTo>
                  <a:lnTo>
                    <a:pt x="1170" y="760"/>
                  </a:lnTo>
                  <a:lnTo>
                    <a:pt x="1176" y="732"/>
                  </a:lnTo>
                  <a:lnTo>
                    <a:pt x="1181" y="704"/>
                  </a:lnTo>
                  <a:lnTo>
                    <a:pt x="1186" y="677"/>
                  </a:lnTo>
                  <a:lnTo>
                    <a:pt x="1187" y="648"/>
                  </a:lnTo>
                  <a:lnTo>
                    <a:pt x="1189" y="618"/>
                  </a:lnTo>
                  <a:lnTo>
                    <a:pt x="1189" y="589"/>
                  </a:lnTo>
                  <a:lnTo>
                    <a:pt x="1187" y="560"/>
                  </a:lnTo>
                  <a:lnTo>
                    <a:pt x="1184" y="532"/>
                  </a:lnTo>
                  <a:lnTo>
                    <a:pt x="1181" y="503"/>
                  </a:lnTo>
                  <a:lnTo>
                    <a:pt x="1174" y="473"/>
                  </a:lnTo>
                  <a:lnTo>
                    <a:pt x="1168" y="444"/>
                  </a:lnTo>
                  <a:lnTo>
                    <a:pt x="1158" y="416"/>
                  </a:lnTo>
                  <a:lnTo>
                    <a:pt x="1148" y="387"/>
                  </a:lnTo>
                  <a:lnTo>
                    <a:pt x="1137" y="359"/>
                  </a:lnTo>
                  <a:lnTo>
                    <a:pt x="1124" y="332"/>
                  </a:lnTo>
                  <a:lnTo>
                    <a:pt x="1109" y="304"/>
                  </a:lnTo>
                  <a:lnTo>
                    <a:pt x="594" y="599"/>
                  </a:lnTo>
                  <a:close/>
                </a:path>
              </a:pathLst>
            </a:custGeom>
            <a:solidFill>
              <a:srgbClr val="0C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4" name="Rectangle 25">
              <a:extLst>
                <a:ext uri="{FF2B5EF4-FFF2-40B4-BE49-F238E27FC236}">
                  <a16:creationId xmlns:a16="http://schemas.microsoft.com/office/drawing/2014/main" id="{F4BA0E5F-16A4-1F45-8694-9A2713FA5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00" y="1254125"/>
              <a:ext cx="2193925" cy="1835150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90145" name="Rectangle 45">
              <a:extLst>
                <a:ext uri="{FF2B5EF4-FFF2-40B4-BE49-F238E27FC236}">
                  <a16:creationId xmlns:a16="http://schemas.microsoft.com/office/drawing/2014/main" id="{E64A70C9-FEF6-4E4E-9BF8-7BB5BDF2A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1741488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46" name="Rectangle 68">
              <a:extLst>
                <a:ext uri="{FF2B5EF4-FFF2-40B4-BE49-F238E27FC236}">
                  <a16:creationId xmlns:a16="http://schemas.microsoft.com/office/drawing/2014/main" id="{803C4257-3054-484C-B0CF-9296F251B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775" y="2403475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47" name="Rectangle 69">
              <a:extLst>
                <a:ext uri="{FF2B5EF4-FFF2-40B4-BE49-F238E27FC236}">
                  <a16:creationId xmlns:a16="http://schemas.microsoft.com/office/drawing/2014/main" id="{88607185-7FFD-2B47-BBBE-B105B09C0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713" y="1752600"/>
              <a:ext cx="223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48" name="Freeform 34">
              <a:extLst>
                <a:ext uri="{FF2B5EF4-FFF2-40B4-BE49-F238E27FC236}">
                  <a16:creationId xmlns:a16="http://schemas.microsoft.com/office/drawing/2014/main" id="{471E2ABF-2B8A-2C4E-B144-E47FC3D47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2006600"/>
              <a:ext cx="598488" cy="368300"/>
            </a:xfrm>
            <a:custGeom>
              <a:avLst/>
              <a:gdLst>
                <a:gd name="T0" fmla="*/ 2147483646 w 755"/>
                <a:gd name="T1" fmla="*/ 0 h 463"/>
                <a:gd name="T2" fmla="*/ 2147483646 w 755"/>
                <a:gd name="T3" fmla="*/ 2147483646 h 463"/>
                <a:gd name="T4" fmla="*/ 2147483646 w 755"/>
                <a:gd name="T5" fmla="*/ 2147483646 h 463"/>
                <a:gd name="T6" fmla="*/ 2147483646 w 755"/>
                <a:gd name="T7" fmla="*/ 2147483646 h 463"/>
                <a:gd name="T8" fmla="*/ 2147483646 w 755"/>
                <a:gd name="T9" fmla="*/ 2147483646 h 463"/>
                <a:gd name="T10" fmla="*/ 2147483646 w 755"/>
                <a:gd name="T11" fmla="*/ 2147483646 h 463"/>
                <a:gd name="T12" fmla="*/ 2147483646 w 755"/>
                <a:gd name="T13" fmla="*/ 2147483646 h 463"/>
                <a:gd name="T14" fmla="*/ 2147483646 w 755"/>
                <a:gd name="T15" fmla="*/ 2147483646 h 463"/>
                <a:gd name="T16" fmla="*/ 2147483646 w 755"/>
                <a:gd name="T17" fmla="*/ 2147483646 h 463"/>
                <a:gd name="T18" fmla="*/ 2147483646 w 755"/>
                <a:gd name="T19" fmla="*/ 2147483646 h 463"/>
                <a:gd name="T20" fmla="*/ 2147483646 w 755"/>
                <a:gd name="T21" fmla="*/ 2147483646 h 463"/>
                <a:gd name="T22" fmla="*/ 2147483646 w 755"/>
                <a:gd name="T23" fmla="*/ 2147483646 h 463"/>
                <a:gd name="T24" fmla="*/ 2147483646 w 755"/>
                <a:gd name="T25" fmla="*/ 2147483646 h 463"/>
                <a:gd name="T26" fmla="*/ 2147483646 w 755"/>
                <a:gd name="T27" fmla="*/ 2147483646 h 463"/>
                <a:gd name="T28" fmla="*/ 2147483646 w 755"/>
                <a:gd name="T29" fmla="*/ 2147483646 h 463"/>
                <a:gd name="T30" fmla="*/ 2147483646 w 755"/>
                <a:gd name="T31" fmla="*/ 2147483646 h 463"/>
                <a:gd name="T32" fmla="*/ 2147483646 w 755"/>
                <a:gd name="T33" fmla="*/ 2147483646 h 463"/>
                <a:gd name="T34" fmla="*/ 2147483646 w 755"/>
                <a:gd name="T35" fmla="*/ 2147483646 h 463"/>
                <a:gd name="T36" fmla="*/ 2147483646 w 755"/>
                <a:gd name="T37" fmla="*/ 2147483646 h 463"/>
                <a:gd name="T38" fmla="*/ 2147483646 w 755"/>
                <a:gd name="T39" fmla="*/ 2147483646 h 463"/>
                <a:gd name="T40" fmla="*/ 2147483646 w 755"/>
                <a:gd name="T41" fmla="*/ 2147483646 h 463"/>
                <a:gd name="T42" fmla="*/ 2147483646 w 755"/>
                <a:gd name="T43" fmla="*/ 2147483646 h 463"/>
                <a:gd name="T44" fmla="*/ 2147483646 w 755"/>
                <a:gd name="T45" fmla="*/ 2147483646 h 463"/>
                <a:gd name="T46" fmla="*/ 2147483646 w 755"/>
                <a:gd name="T47" fmla="*/ 2147483646 h 463"/>
                <a:gd name="T48" fmla="*/ 2147483646 w 755"/>
                <a:gd name="T49" fmla="*/ 2147483646 h 463"/>
                <a:gd name="T50" fmla="*/ 2147483646 w 755"/>
                <a:gd name="T51" fmla="*/ 2147483646 h 463"/>
                <a:gd name="T52" fmla="*/ 2147483646 w 755"/>
                <a:gd name="T53" fmla="*/ 2147483646 h 463"/>
                <a:gd name="T54" fmla="*/ 2147483646 w 755"/>
                <a:gd name="T55" fmla="*/ 2147483646 h 463"/>
                <a:gd name="T56" fmla="*/ 2147483646 w 755"/>
                <a:gd name="T57" fmla="*/ 2147483646 h 463"/>
                <a:gd name="T58" fmla="*/ 2147483646 w 755"/>
                <a:gd name="T59" fmla="*/ 2147483646 h 463"/>
                <a:gd name="T60" fmla="*/ 2147483646 w 755"/>
                <a:gd name="T61" fmla="*/ 2147483646 h 463"/>
                <a:gd name="T62" fmla="*/ 2147483646 w 755"/>
                <a:gd name="T63" fmla="*/ 2147483646 h 463"/>
                <a:gd name="T64" fmla="*/ 0 w 755"/>
                <a:gd name="T65" fmla="*/ 2147483646 h 463"/>
                <a:gd name="T66" fmla="*/ 2147483646 w 755"/>
                <a:gd name="T67" fmla="*/ 0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5" h="463">
                  <a:moveTo>
                    <a:pt x="755" y="0"/>
                  </a:moveTo>
                  <a:lnTo>
                    <a:pt x="750" y="34"/>
                  </a:lnTo>
                  <a:lnTo>
                    <a:pt x="742" y="66"/>
                  </a:lnTo>
                  <a:lnTo>
                    <a:pt x="732" y="97"/>
                  </a:lnTo>
                  <a:lnTo>
                    <a:pt x="721" y="128"/>
                  </a:lnTo>
                  <a:lnTo>
                    <a:pt x="706" y="158"/>
                  </a:lnTo>
                  <a:lnTo>
                    <a:pt x="690" y="185"/>
                  </a:lnTo>
                  <a:lnTo>
                    <a:pt x="672" y="213"/>
                  </a:lnTo>
                  <a:lnTo>
                    <a:pt x="652" y="237"/>
                  </a:lnTo>
                  <a:lnTo>
                    <a:pt x="631" y="262"/>
                  </a:lnTo>
                  <a:lnTo>
                    <a:pt x="608" y="284"/>
                  </a:lnTo>
                  <a:lnTo>
                    <a:pt x="586" y="307"/>
                  </a:lnTo>
                  <a:lnTo>
                    <a:pt x="560" y="327"/>
                  </a:lnTo>
                  <a:lnTo>
                    <a:pt x="534" y="346"/>
                  </a:lnTo>
                  <a:lnTo>
                    <a:pt x="508" y="364"/>
                  </a:lnTo>
                  <a:lnTo>
                    <a:pt x="480" y="380"/>
                  </a:lnTo>
                  <a:lnTo>
                    <a:pt x="451" y="395"/>
                  </a:lnTo>
                  <a:lnTo>
                    <a:pt x="421" y="408"/>
                  </a:lnTo>
                  <a:lnTo>
                    <a:pt x="392" y="420"/>
                  </a:lnTo>
                  <a:lnTo>
                    <a:pt x="363" y="431"/>
                  </a:lnTo>
                  <a:lnTo>
                    <a:pt x="332" y="441"/>
                  </a:lnTo>
                  <a:lnTo>
                    <a:pt x="303" y="447"/>
                  </a:lnTo>
                  <a:lnTo>
                    <a:pt x="272" y="454"/>
                  </a:lnTo>
                  <a:lnTo>
                    <a:pt x="243" y="459"/>
                  </a:lnTo>
                  <a:lnTo>
                    <a:pt x="213" y="462"/>
                  </a:lnTo>
                  <a:lnTo>
                    <a:pt x="184" y="463"/>
                  </a:lnTo>
                  <a:lnTo>
                    <a:pt x="155" y="463"/>
                  </a:lnTo>
                  <a:lnTo>
                    <a:pt x="127" y="462"/>
                  </a:lnTo>
                  <a:lnTo>
                    <a:pt x="99" y="460"/>
                  </a:lnTo>
                  <a:lnTo>
                    <a:pt x="73" y="455"/>
                  </a:lnTo>
                  <a:lnTo>
                    <a:pt x="47" y="449"/>
                  </a:lnTo>
                  <a:lnTo>
                    <a:pt x="25" y="441"/>
                  </a:lnTo>
                  <a:lnTo>
                    <a:pt x="0" y="431"/>
                  </a:lnTo>
                  <a:lnTo>
                    <a:pt x="755" y="0"/>
                  </a:lnTo>
                  <a:close/>
                </a:path>
              </a:pathLst>
            </a:custGeom>
            <a:solidFill>
              <a:srgbClr val="0C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9" name="Freeform 33">
              <a:extLst>
                <a:ext uri="{FF2B5EF4-FFF2-40B4-BE49-F238E27FC236}">
                  <a16:creationId xmlns:a16="http://schemas.microsoft.com/office/drawing/2014/main" id="{16F11B0F-A8C2-FE4D-B463-8F137BBE1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313" y="1976438"/>
              <a:ext cx="596900" cy="373062"/>
            </a:xfrm>
            <a:custGeom>
              <a:avLst/>
              <a:gdLst>
                <a:gd name="T0" fmla="*/ 2147483646 w 753"/>
                <a:gd name="T1" fmla="*/ 2147483646 h 471"/>
                <a:gd name="T2" fmla="*/ 2147483646 w 753"/>
                <a:gd name="T3" fmla="*/ 2147483646 h 471"/>
                <a:gd name="T4" fmla="*/ 2147483646 w 753"/>
                <a:gd name="T5" fmla="*/ 2147483646 h 471"/>
                <a:gd name="T6" fmla="*/ 2147483646 w 753"/>
                <a:gd name="T7" fmla="*/ 2147483646 h 471"/>
                <a:gd name="T8" fmla="*/ 2147483646 w 753"/>
                <a:gd name="T9" fmla="*/ 2147483646 h 471"/>
                <a:gd name="T10" fmla="*/ 2147483646 w 753"/>
                <a:gd name="T11" fmla="*/ 0 h 471"/>
                <a:gd name="T12" fmla="*/ 2147483646 w 753"/>
                <a:gd name="T13" fmla="*/ 0 h 471"/>
                <a:gd name="T14" fmla="*/ 2147483646 w 753"/>
                <a:gd name="T15" fmla="*/ 2147483646 h 471"/>
                <a:gd name="T16" fmla="*/ 2147483646 w 753"/>
                <a:gd name="T17" fmla="*/ 2147483646 h 471"/>
                <a:gd name="T18" fmla="*/ 2147483646 w 753"/>
                <a:gd name="T19" fmla="*/ 2147483646 h 471"/>
                <a:gd name="T20" fmla="*/ 2147483646 w 753"/>
                <a:gd name="T21" fmla="*/ 2147483646 h 471"/>
                <a:gd name="T22" fmla="*/ 2147483646 w 753"/>
                <a:gd name="T23" fmla="*/ 2147483646 h 471"/>
                <a:gd name="T24" fmla="*/ 2147483646 w 753"/>
                <a:gd name="T25" fmla="*/ 2147483646 h 471"/>
                <a:gd name="T26" fmla="*/ 2147483646 w 753"/>
                <a:gd name="T27" fmla="*/ 2147483646 h 471"/>
                <a:gd name="T28" fmla="*/ 2147483646 w 753"/>
                <a:gd name="T29" fmla="*/ 2147483646 h 471"/>
                <a:gd name="T30" fmla="*/ 2147483646 w 753"/>
                <a:gd name="T31" fmla="*/ 2147483646 h 471"/>
                <a:gd name="T32" fmla="*/ 2147483646 w 753"/>
                <a:gd name="T33" fmla="*/ 2147483646 h 471"/>
                <a:gd name="T34" fmla="*/ 2147483646 w 753"/>
                <a:gd name="T35" fmla="*/ 2147483646 h 471"/>
                <a:gd name="T36" fmla="*/ 2147483646 w 753"/>
                <a:gd name="T37" fmla="*/ 2147483646 h 471"/>
                <a:gd name="T38" fmla="*/ 2147483646 w 753"/>
                <a:gd name="T39" fmla="*/ 2147483646 h 471"/>
                <a:gd name="T40" fmla="*/ 2147483646 w 753"/>
                <a:gd name="T41" fmla="*/ 2147483646 h 471"/>
                <a:gd name="T42" fmla="*/ 2147483646 w 753"/>
                <a:gd name="T43" fmla="*/ 2147483646 h 471"/>
                <a:gd name="T44" fmla="*/ 2147483646 w 753"/>
                <a:gd name="T45" fmla="*/ 2147483646 h 471"/>
                <a:gd name="T46" fmla="*/ 2147483646 w 753"/>
                <a:gd name="T47" fmla="*/ 2147483646 h 471"/>
                <a:gd name="T48" fmla="*/ 2147483646 w 753"/>
                <a:gd name="T49" fmla="*/ 2147483646 h 471"/>
                <a:gd name="T50" fmla="*/ 2147483646 w 753"/>
                <a:gd name="T51" fmla="*/ 2147483646 h 471"/>
                <a:gd name="T52" fmla="*/ 2147483646 w 753"/>
                <a:gd name="T53" fmla="*/ 2147483646 h 471"/>
                <a:gd name="T54" fmla="*/ 2147483646 w 753"/>
                <a:gd name="T55" fmla="*/ 2147483646 h 471"/>
                <a:gd name="T56" fmla="*/ 2147483646 w 753"/>
                <a:gd name="T57" fmla="*/ 2147483646 h 471"/>
                <a:gd name="T58" fmla="*/ 2147483646 w 753"/>
                <a:gd name="T59" fmla="*/ 2147483646 h 471"/>
                <a:gd name="T60" fmla="*/ 2147483646 w 753"/>
                <a:gd name="T61" fmla="*/ 2147483646 h 471"/>
                <a:gd name="T62" fmla="*/ 2147483646 w 753"/>
                <a:gd name="T63" fmla="*/ 2147483646 h 471"/>
                <a:gd name="T64" fmla="*/ 0 w 753"/>
                <a:gd name="T65" fmla="*/ 2147483646 h 471"/>
                <a:gd name="T66" fmla="*/ 2147483646 w 753"/>
                <a:gd name="T67" fmla="*/ 2147483646 h 4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3" h="471">
                  <a:moveTo>
                    <a:pt x="753" y="38"/>
                  </a:moveTo>
                  <a:lnTo>
                    <a:pt x="722" y="25"/>
                  </a:lnTo>
                  <a:lnTo>
                    <a:pt x="689" y="15"/>
                  </a:lnTo>
                  <a:lnTo>
                    <a:pt x="657" y="8"/>
                  </a:lnTo>
                  <a:lnTo>
                    <a:pt x="624" y="4"/>
                  </a:lnTo>
                  <a:lnTo>
                    <a:pt x="592" y="0"/>
                  </a:lnTo>
                  <a:lnTo>
                    <a:pt x="561" y="0"/>
                  </a:lnTo>
                  <a:lnTo>
                    <a:pt x="528" y="2"/>
                  </a:lnTo>
                  <a:lnTo>
                    <a:pt x="496" y="5"/>
                  </a:lnTo>
                  <a:lnTo>
                    <a:pt x="465" y="12"/>
                  </a:lnTo>
                  <a:lnTo>
                    <a:pt x="434" y="20"/>
                  </a:lnTo>
                  <a:lnTo>
                    <a:pt x="403" y="30"/>
                  </a:lnTo>
                  <a:lnTo>
                    <a:pt x="372" y="41"/>
                  </a:lnTo>
                  <a:lnTo>
                    <a:pt x="343" y="52"/>
                  </a:lnTo>
                  <a:lnTo>
                    <a:pt x="314" y="67"/>
                  </a:lnTo>
                  <a:lnTo>
                    <a:pt x="286" y="83"/>
                  </a:lnTo>
                  <a:lnTo>
                    <a:pt x="258" y="100"/>
                  </a:lnTo>
                  <a:lnTo>
                    <a:pt x="232" y="119"/>
                  </a:lnTo>
                  <a:lnTo>
                    <a:pt x="206" y="139"/>
                  </a:lnTo>
                  <a:lnTo>
                    <a:pt x="184" y="158"/>
                  </a:lnTo>
                  <a:lnTo>
                    <a:pt x="159" y="179"/>
                  </a:lnTo>
                  <a:lnTo>
                    <a:pt x="138" y="202"/>
                  </a:lnTo>
                  <a:lnTo>
                    <a:pt x="117" y="225"/>
                  </a:lnTo>
                  <a:lnTo>
                    <a:pt x="97" y="248"/>
                  </a:lnTo>
                  <a:lnTo>
                    <a:pt x="80" y="272"/>
                  </a:lnTo>
                  <a:lnTo>
                    <a:pt x="63" y="296"/>
                  </a:lnTo>
                  <a:lnTo>
                    <a:pt x="49" y="321"/>
                  </a:lnTo>
                  <a:lnTo>
                    <a:pt x="36" y="345"/>
                  </a:lnTo>
                  <a:lnTo>
                    <a:pt x="26" y="371"/>
                  </a:lnTo>
                  <a:lnTo>
                    <a:pt x="16" y="396"/>
                  </a:lnTo>
                  <a:lnTo>
                    <a:pt x="8" y="420"/>
                  </a:lnTo>
                  <a:lnTo>
                    <a:pt x="3" y="446"/>
                  </a:lnTo>
                  <a:lnTo>
                    <a:pt x="0" y="471"/>
                  </a:lnTo>
                  <a:lnTo>
                    <a:pt x="753" y="38"/>
                  </a:lnTo>
                  <a:close/>
                </a:path>
              </a:pathLst>
            </a:custGeom>
            <a:solidFill>
              <a:srgbClr val="0C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0" name="Freeform 37">
              <a:extLst>
                <a:ext uri="{FF2B5EF4-FFF2-40B4-BE49-F238E27FC236}">
                  <a16:creationId xmlns:a16="http://schemas.microsoft.com/office/drawing/2014/main" id="{07DBCB05-4765-7246-BBA6-1A625C175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63" y="1462088"/>
              <a:ext cx="927100" cy="927100"/>
            </a:xfrm>
            <a:custGeom>
              <a:avLst/>
              <a:gdLst>
                <a:gd name="T0" fmla="*/ 2147483646 w 1167"/>
                <a:gd name="T1" fmla="*/ 2147483646 h 1168"/>
                <a:gd name="T2" fmla="*/ 2147483646 w 1167"/>
                <a:gd name="T3" fmla="*/ 2147483646 h 1168"/>
                <a:gd name="T4" fmla="*/ 2147483646 w 1167"/>
                <a:gd name="T5" fmla="*/ 2147483646 h 1168"/>
                <a:gd name="T6" fmla="*/ 2147483646 w 1167"/>
                <a:gd name="T7" fmla="*/ 2147483646 h 1168"/>
                <a:gd name="T8" fmla="*/ 2147483646 w 1167"/>
                <a:gd name="T9" fmla="*/ 2147483646 h 1168"/>
                <a:gd name="T10" fmla="*/ 2147483646 w 1167"/>
                <a:gd name="T11" fmla="*/ 2147483646 h 1168"/>
                <a:gd name="T12" fmla="*/ 2147483646 w 1167"/>
                <a:gd name="T13" fmla="*/ 2147483646 h 1168"/>
                <a:gd name="T14" fmla="*/ 2147483646 w 1167"/>
                <a:gd name="T15" fmla="*/ 2147483646 h 1168"/>
                <a:gd name="T16" fmla="*/ 2147483646 w 1167"/>
                <a:gd name="T17" fmla="*/ 2147483646 h 1168"/>
                <a:gd name="T18" fmla="*/ 2147483646 w 1167"/>
                <a:gd name="T19" fmla="*/ 2147483646 h 1168"/>
                <a:gd name="T20" fmla="*/ 0 w 1167"/>
                <a:gd name="T21" fmla="*/ 2147483646 h 1168"/>
                <a:gd name="T22" fmla="*/ 2147483646 w 1167"/>
                <a:gd name="T23" fmla="*/ 2147483646 h 1168"/>
                <a:gd name="T24" fmla="*/ 2147483646 w 1167"/>
                <a:gd name="T25" fmla="*/ 2147483646 h 1168"/>
                <a:gd name="T26" fmla="*/ 2147483646 w 1167"/>
                <a:gd name="T27" fmla="*/ 2147483646 h 1168"/>
                <a:gd name="T28" fmla="*/ 2147483646 w 1167"/>
                <a:gd name="T29" fmla="*/ 2147483646 h 1168"/>
                <a:gd name="T30" fmla="*/ 2147483646 w 1167"/>
                <a:gd name="T31" fmla="*/ 2147483646 h 1168"/>
                <a:gd name="T32" fmla="*/ 2147483646 w 1167"/>
                <a:gd name="T33" fmla="*/ 2147483646 h 1168"/>
                <a:gd name="T34" fmla="*/ 2147483646 w 1167"/>
                <a:gd name="T35" fmla="*/ 2147483646 h 1168"/>
                <a:gd name="T36" fmla="*/ 2147483646 w 1167"/>
                <a:gd name="T37" fmla="*/ 2147483646 h 1168"/>
                <a:gd name="T38" fmla="*/ 2147483646 w 1167"/>
                <a:gd name="T39" fmla="*/ 2147483646 h 1168"/>
                <a:gd name="T40" fmla="*/ 2147483646 w 1167"/>
                <a:gd name="T41" fmla="*/ 2147483646 h 1168"/>
                <a:gd name="T42" fmla="*/ 2147483646 w 1167"/>
                <a:gd name="T43" fmla="*/ 2147483646 h 1168"/>
                <a:gd name="T44" fmla="*/ 2147483646 w 1167"/>
                <a:gd name="T45" fmla="*/ 2147483646 h 1168"/>
                <a:gd name="T46" fmla="*/ 2147483646 w 1167"/>
                <a:gd name="T47" fmla="*/ 2147483646 h 1168"/>
                <a:gd name="T48" fmla="*/ 2147483646 w 1167"/>
                <a:gd name="T49" fmla="*/ 2147483646 h 1168"/>
                <a:gd name="T50" fmla="*/ 2147483646 w 1167"/>
                <a:gd name="T51" fmla="*/ 2147483646 h 1168"/>
                <a:gd name="T52" fmla="*/ 2147483646 w 1167"/>
                <a:gd name="T53" fmla="*/ 2147483646 h 1168"/>
                <a:gd name="T54" fmla="*/ 2147483646 w 1167"/>
                <a:gd name="T55" fmla="*/ 2147483646 h 1168"/>
                <a:gd name="T56" fmla="*/ 2147483646 w 1167"/>
                <a:gd name="T57" fmla="*/ 2147483646 h 1168"/>
                <a:gd name="T58" fmla="*/ 2147483646 w 1167"/>
                <a:gd name="T59" fmla="*/ 2147483646 h 1168"/>
                <a:gd name="T60" fmla="*/ 2147483646 w 1167"/>
                <a:gd name="T61" fmla="*/ 2147483646 h 1168"/>
                <a:gd name="T62" fmla="*/ 2147483646 w 1167"/>
                <a:gd name="T63" fmla="*/ 2147483646 h 1168"/>
                <a:gd name="T64" fmla="*/ 2147483646 w 1167"/>
                <a:gd name="T65" fmla="*/ 2147483646 h 1168"/>
                <a:gd name="T66" fmla="*/ 2147483646 w 1167"/>
                <a:gd name="T67" fmla="*/ 2147483646 h 1168"/>
                <a:gd name="T68" fmla="*/ 2147483646 w 1167"/>
                <a:gd name="T69" fmla="*/ 2147483646 h 1168"/>
                <a:gd name="T70" fmla="*/ 2147483646 w 1167"/>
                <a:gd name="T71" fmla="*/ 2147483646 h 1168"/>
                <a:gd name="T72" fmla="*/ 2147483646 w 1167"/>
                <a:gd name="T73" fmla="*/ 2147483646 h 1168"/>
                <a:gd name="T74" fmla="*/ 2147483646 w 1167"/>
                <a:gd name="T75" fmla="*/ 2147483646 h 1168"/>
                <a:gd name="T76" fmla="*/ 2147483646 w 1167"/>
                <a:gd name="T77" fmla="*/ 2147483646 h 1168"/>
                <a:gd name="T78" fmla="*/ 2147483646 w 1167"/>
                <a:gd name="T79" fmla="*/ 2147483646 h 1168"/>
                <a:gd name="T80" fmla="*/ 2147483646 w 1167"/>
                <a:gd name="T81" fmla="*/ 2147483646 h 1168"/>
                <a:gd name="T82" fmla="*/ 2147483646 w 1167"/>
                <a:gd name="T83" fmla="*/ 2147483646 h 1168"/>
                <a:gd name="T84" fmla="*/ 2147483646 w 1167"/>
                <a:gd name="T85" fmla="*/ 2147483646 h 1168"/>
                <a:gd name="T86" fmla="*/ 2147483646 w 1167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7" h="1168">
                  <a:moveTo>
                    <a:pt x="583" y="0"/>
                  </a:moveTo>
                  <a:lnTo>
                    <a:pt x="554" y="0"/>
                  </a:lnTo>
                  <a:lnTo>
                    <a:pt x="523" y="3"/>
                  </a:lnTo>
                  <a:lnTo>
                    <a:pt x="494" y="6"/>
                  </a:lnTo>
                  <a:lnTo>
                    <a:pt x="466" y="11"/>
                  </a:lnTo>
                  <a:lnTo>
                    <a:pt x="437" y="18"/>
                  </a:lnTo>
                  <a:lnTo>
                    <a:pt x="409" y="26"/>
                  </a:lnTo>
                  <a:lnTo>
                    <a:pt x="383" y="35"/>
                  </a:lnTo>
                  <a:lnTo>
                    <a:pt x="356" y="45"/>
                  </a:lnTo>
                  <a:lnTo>
                    <a:pt x="330" y="57"/>
                  </a:lnTo>
                  <a:lnTo>
                    <a:pt x="305" y="70"/>
                  </a:lnTo>
                  <a:lnTo>
                    <a:pt x="281" y="84"/>
                  </a:lnTo>
                  <a:lnTo>
                    <a:pt x="256" y="99"/>
                  </a:lnTo>
                  <a:lnTo>
                    <a:pt x="234" y="115"/>
                  </a:lnTo>
                  <a:lnTo>
                    <a:pt x="213" y="133"/>
                  </a:lnTo>
                  <a:lnTo>
                    <a:pt x="191" y="151"/>
                  </a:lnTo>
                  <a:lnTo>
                    <a:pt x="170" y="170"/>
                  </a:lnTo>
                  <a:lnTo>
                    <a:pt x="151" y="192"/>
                  </a:lnTo>
                  <a:lnTo>
                    <a:pt x="133" y="213"/>
                  </a:lnTo>
                  <a:lnTo>
                    <a:pt x="115" y="234"/>
                  </a:lnTo>
                  <a:lnTo>
                    <a:pt x="99" y="257"/>
                  </a:lnTo>
                  <a:lnTo>
                    <a:pt x="84" y="281"/>
                  </a:lnTo>
                  <a:lnTo>
                    <a:pt x="69" y="306"/>
                  </a:lnTo>
                  <a:lnTo>
                    <a:pt x="56" y="330"/>
                  </a:lnTo>
                  <a:lnTo>
                    <a:pt x="45" y="356"/>
                  </a:lnTo>
                  <a:lnTo>
                    <a:pt x="35" y="384"/>
                  </a:lnTo>
                  <a:lnTo>
                    <a:pt x="26" y="410"/>
                  </a:lnTo>
                  <a:lnTo>
                    <a:pt x="17" y="437"/>
                  </a:lnTo>
                  <a:lnTo>
                    <a:pt x="11" y="467"/>
                  </a:lnTo>
                  <a:lnTo>
                    <a:pt x="6" y="494"/>
                  </a:lnTo>
                  <a:lnTo>
                    <a:pt x="3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3" y="644"/>
                  </a:lnTo>
                  <a:lnTo>
                    <a:pt x="6" y="673"/>
                  </a:lnTo>
                  <a:lnTo>
                    <a:pt x="11" y="701"/>
                  </a:lnTo>
                  <a:lnTo>
                    <a:pt x="17" y="730"/>
                  </a:lnTo>
                  <a:lnTo>
                    <a:pt x="26" y="758"/>
                  </a:lnTo>
                  <a:lnTo>
                    <a:pt x="35" y="786"/>
                  </a:lnTo>
                  <a:lnTo>
                    <a:pt x="45" y="812"/>
                  </a:lnTo>
                  <a:lnTo>
                    <a:pt x="56" y="838"/>
                  </a:lnTo>
                  <a:lnTo>
                    <a:pt x="69" y="862"/>
                  </a:lnTo>
                  <a:lnTo>
                    <a:pt x="84" y="886"/>
                  </a:lnTo>
                  <a:lnTo>
                    <a:pt x="99" y="911"/>
                  </a:lnTo>
                  <a:lnTo>
                    <a:pt x="115" y="934"/>
                  </a:lnTo>
                  <a:lnTo>
                    <a:pt x="133" y="956"/>
                  </a:lnTo>
                  <a:lnTo>
                    <a:pt x="151" y="978"/>
                  </a:lnTo>
                  <a:lnTo>
                    <a:pt x="170" y="997"/>
                  </a:lnTo>
                  <a:lnTo>
                    <a:pt x="191" y="1017"/>
                  </a:lnTo>
                  <a:lnTo>
                    <a:pt x="213" y="1035"/>
                  </a:lnTo>
                  <a:lnTo>
                    <a:pt x="234" y="1052"/>
                  </a:lnTo>
                  <a:lnTo>
                    <a:pt x="256" y="1069"/>
                  </a:lnTo>
                  <a:lnTo>
                    <a:pt x="281" y="1083"/>
                  </a:lnTo>
                  <a:lnTo>
                    <a:pt x="305" y="1098"/>
                  </a:lnTo>
                  <a:lnTo>
                    <a:pt x="330" y="1111"/>
                  </a:lnTo>
                  <a:lnTo>
                    <a:pt x="356" y="1122"/>
                  </a:lnTo>
                  <a:lnTo>
                    <a:pt x="383" y="1134"/>
                  </a:lnTo>
                  <a:lnTo>
                    <a:pt x="409" y="1142"/>
                  </a:lnTo>
                  <a:lnTo>
                    <a:pt x="437" y="1150"/>
                  </a:lnTo>
                  <a:lnTo>
                    <a:pt x="466" y="1157"/>
                  </a:lnTo>
                  <a:lnTo>
                    <a:pt x="494" y="1161"/>
                  </a:lnTo>
                  <a:lnTo>
                    <a:pt x="523" y="1165"/>
                  </a:lnTo>
                  <a:lnTo>
                    <a:pt x="554" y="1168"/>
                  </a:lnTo>
                  <a:lnTo>
                    <a:pt x="583" y="1168"/>
                  </a:lnTo>
                  <a:lnTo>
                    <a:pt x="614" y="1168"/>
                  </a:lnTo>
                  <a:lnTo>
                    <a:pt x="643" y="1165"/>
                  </a:lnTo>
                  <a:lnTo>
                    <a:pt x="673" y="1161"/>
                  </a:lnTo>
                  <a:lnTo>
                    <a:pt x="700" y="1157"/>
                  </a:lnTo>
                  <a:lnTo>
                    <a:pt x="730" y="1150"/>
                  </a:lnTo>
                  <a:lnTo>
                    <a:pt x="757" y="1142"/>
                  </a:lnTo>
                  <a:lnTo>
                    <a:pt x="785" y="1134"/>
                  </a:lnTo>
                  <a:lnTo>
                    <a:pt x="811" y="1122"/>
                  </a:lnTo>
                  <a:lnTo>
                    <a:pt x="837" y="1111"/>
                  </a:lnTo>
                  <a:lnTo>
                    <a:pt x="861" y="1098"/>
                  </a:lnTo>
                  <a:lnTo>
                    <a:pt x="886" y="1083"/>
                  </a:lnTo>
                  <a:lnTo>
                    <a:pt x="910" y="1069"/>
                  </a:lnTo>
                  <a:lnTo>
                    <a:pt x="933" y="1052"/>
                  </a:lnTo>
                  <a:lnTo>
                    <a:pt x="956" y="1035"/>
                  </a:lnTo>
                  <a:lnTo>
                    <a:pt x="977" y="1017"/>
                  </a:lnTo>
                  <a:lnTo>
                    <a:pt x="996" y="997"/>
                  </a:lnTo>
                  <a:lnTo>
                    <a:pt x="1016" y="978"/>
                  </a:lnTo>
                  <a:lnTo>
                    <a:pt x="1034" y="956"/>
                  </a:lnTo>
                  <a:lnTo>
                    <a:pt x="1051" y="934"/>
                  </a:lnTo>
                  <a:lnTo>
                    <a:pt x="1068" y="911"/>
                  </a:lnTo>
                  <a:lnTo>
                    <a:pt x="1082" y="886"/>
                  </a:lnTo>
                  <a:lnTo>
                    <a:pt x="1097" y="862"/>
                  </a:lnTo>
                  <a:lnTo>
                    <a:pt x="1110" y="838"/>
                  </a:lnTo>
                  <a:lnTo>
                    <a:pt x="1121" y="812"/>
                  </a:lnTo>
                  <a:lnTo>
                    <a:pt x="1133" y="786"/>
                  </a:lnTo>
                  <a:lnTo>
                    <a:pt x="1141" y="758"/>
                  </a:lnTo>
                  <a:lnTo>
                    <a:pt x="1149" y="730"/>
                  </a:lnTo>
                  <a:lnTo>
                    <a:pt x="1156" y="701"/>
                  </a:lnTo>
                  <a:lnTo>
                    <a:pt x="1160" y="673"/>
                  </a:lnTo>
                  <a:lnTo>
                    <a:pt x="1164" y="644"/>
                  </a:lnTo>
                  <a:lnTo>
                    <a:pt x="1167" y="615"/>
                  </a:lnTo>
                  <a:lnTo>
                    <a:pt x="1167" y="584"/>
                  </a:lnTo>
                  <a:lnTo>
                    <a:pt x="1167" y="555"/>
                  </a:lnTo>
                  <a:lnTo>
                    <a:pt x="1164" y="524"/>
                  </a:lnTo>
                  <a:lnTo>
                    <a:pt x="1160" y="494"/>
                  </a:lnTo>
                  <a:lnTo>
                    <a:pt x="1156" y="467"/>
                  </a:lnTo>
                  <a:lnTo>
                    <a:pt x="1149" y="437"/>
                  </a:lnTo>
                  <a:lnTo>
                    <a:pt x="1141" y="410"/>
                  </a:lnTo>
                  <a:lnTo>
                    <a:pt x="1133" y="384"/>
                  </a:lnTo>
                  <a:lnTo>
                    <a:pt x="1121" y="356"/>
                  </a:lnTo>
                  <a:lnTo>
                    <a:pt x="1110" y="330"/>
                  </a:lnTo>
                  <a:lnTo>
                    <a:pt x="1097" y="306"/>
                  </a:lnTo>
                  <a:lnTo>
                    <a:pt x="1082" y="281"/>
                  </a:lnTo>
                  <a:lnTo>
                    <a:pt x="1068" y="257"/>
                  </a:lnTo>
                  <a:lnTo>
                    <a:pt x="1051" y="234"/>
                  </a:lnTo>
                  <a:lnTo>
                    <a:pt x="1034" y="213"/>
                  </a:lnTo>
                  <a:lnTo>
                    <a:pt x="1016" y="192"/>
                  </a:lnTo>
                  <a:lnTo>
                    <a:pt x="996" y="170"/>
                  </a:lnTo>
                  <a:lnTo>
                    <a:pt x="977" y="151"/>
                  </a:lnTo>
                  <a:lnTo>
                    <a:pt x="956" y="133"/>
                  </a:lnTo>
                  <a:lnTo>
                    <a:pt x="933" y="115"/>
                  </a:lnTo>
                  <a:lnTo>
                    <a:pt x="910" y="99"/>
                  </a:lnTo>
                  <a:lnTo>
                    <a:pt x="886" y="84"/>
                  </a:lnTo>
                  <a:lnTo>
                    <a:pt x="861" y="70"/>
                  </a:lnTo>
                  <a:lnTo>
                    <a:pt x="837" y="57"/>
                  </a:lnTo>
                  <a:lnTo>
                    <a:pt x="811" y="45"/>
                  </a:lnTo>
                  <a:lnTo>
                    <a:pt x="785" y="35"/>
                  </a:lnTo>
                  <a:lnTo>
                    <a:pt x="757" y="26"/>
                  </a:lnTo>
                  <a:lnTo>
                    <a:pt x="730" y="18"/>
                  </a:lnTo>
                  <a:lnTo>
                    <a:pt x="700" y="11"/>
                  </a:lnTo>
                  <a:lnTo>
                    <a:pt x="673" y="6"/>
                  </a:lnTo>
                  <a:lnTo>
                    <a:pt x="643" y="3"/>
                  </a:lnTo>
                  <a:lnTo>
                    <a:pt x="614" y="0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1" name="Freeform 36">
              <a:extLst>
                <a:ext uri="{FF2B5EF4-FFF2-40B4-BE49-F238E27FC236}">
                  <a16:creationId xmlns:a16="http://schemas.microsoft.com/office/drawing/2014/main" id="{29F40FE0-A308-A34C-B944-6D2342B4F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1979613"/>
              <a:ext cx="925513" cy="927100"/>
            </a:xfrm>
            <a:custGeom>
              <a:avLst/>
              <a:gdLst>
                <a:gd name="T0" fmla="*/ 2147483646 w 1168"/>
                <a:gd name="T1" fmla="*/ 2147483646 h 1168"/>
                <a:gd name="T2" fmla="*/ 2147483646 w 1168"/>
                <a:gd name="T3" fmla="*/ 2147483646 h 1168"/>
                <a:gd name="T4" fmla="*/ 2147483646 w 1168"/>
                <a:gd name="T5" fmla="*/ 2147483646 h 1168"/>
                <a:gd name="T6" fmla="*/ 2147483646 w 1168"/>
                <a:gd name="T7" fmla="*/ 2147483646 h 1168"/>
                <a:gd name="T8" fmla="*/ 2147483646 w 1168"/>
                <a:gd name="T9" fmla="*/ 2147483646 h 1168"/>
                <a:gd name="T10" fmla="*/ 2147483646 w 1168"/>
                <a:gd name="T11" fmla="*/ 2147483646 h 1168"/>
                <a:gd name="T12" fmla="*/ 2147483646 w 1168"/>
                <a:gd name="T13" fmla="*/ 2147483646 h 1168"/>
                <a:gd name="T14" fmla="*/ 2147483646 w 1168"/>
                <a:gd name="T15" fmla="*/ 2147483646 h 1168"/>
                <a:gd name="T16" fmla="*/ 2147483646 w 1168"/>
                <a:gd name="T17" fmla="*/ 2147483646 h 1168"/>
                <a:gd name="T18" fmla="*/ 2147483646 w 1168"/>
                <a:gd name="T19" fmla="*/ 2147483646 h 1168"/>
                <a:gd name="T20" fmla="*/ 0 w 1168"/>
                <a:gd name="T21" fmla="*/ 2147483646 h 1168"/>
                <a:gd name="T22" fmla="*/ 2147483646 w 1168"/>
                <a:gd name="T23" fmla="*/ 2147483646 h 1168"/>
                <a:gd name="T24" fmla="*/ 2147483646 w 1168"/>
                <a:gd name="T25" fmla="*/ 2147483646 h 1168"/>
                <a:gd name="T26" fmla="*/ 2147483646 w 1168"/>
                <a:gd name="T27" fmla="*/ 2147483646 h 1168"/>
                <a:gd name="T28" fmla="*/ 2147483646 w 1168"/>
                <a:gd name="T29" fmla="*/ 2147483646 h 1168"/>
                <a:gd name="T30" fmla="*/ 2147483646 w 1168"/>
                <a:gd name="T31" fmla="*/ 2147483646 h 1168"/>
                <a:gd name="T32" fmla="*/ 2147483646 w 1168"/>
                <a:gd name="T33" fmla="*/ 2147483646 h 1168"/>
                <a:gd name="T34" fmla="*/ 2147483646 w 1168"/>
                <a:gd name="T35" fmla="*/ 2147483646 h 1168"/>
                <a:gd name="T36" fmla="*/ 2147483646 w 1168"/>
                <a:gd name="T37" fmla="*/ 2147483646 h 1168"/>
                <a:gd name="T38" fmla="*/ 2147483646 w 1168"/>
                <a:gd name="T39" fmla="*/ 2147483646 h 1168"/>
                <a:gd name="T40" fmla="*/ 2147483646 w 1168"/>
                <a:gd name="T41" fmla="*/ 2147483646 h 1168"/>
                <a:gd name="T42" fmla="*/ 2147483646 w 1168"/>
                <a:gd name="T43" fmla="*/ 2147483646 h 1168"/>
                <a:gd name="T44" fmla="*/ 2147483646 w 1168"/>
                <a:gd name="T45" fmla="*/ 2147483646 h 1168"/>
                <a:gd name="T46" fmla="*/ 2147483646 w 1168"/>
                <a:gd name="T47" fmla="*/ 2147483646 h 1168"/>
                <a:gd name="T48" fmla="*/ 2147483646 w 1168"/>
                <a:gd name="T49" fmla="*/ 2147483646 h 1168"/>
                <a:gd name="T50" fmla="*/ 2147483646 w 1168"/>
                <a:gd name="T51" fmla="*/ 2147483646 h 1168"/>
                <a:gd name="T52" fmla="*/ 2147483646 w 1168"/>
                <a:gd name="T53" fmla="*/ 2147483646 h 1168"/>
                <a:gd name="T54" fmla="*/ 2147483646 w 1168"/>
                <a:gd name="T55" fmla="*/ 2147483646 h 1168"/>
                <a:gd name="T56" fmla="*/ 2147483646 w 1168"/>
                <a:gd name="T57" fmla="*/ 2147483646 h 1168"/>
                <a:gd name="T58" fmla="*/ 2147483646 w 1168"/>
                <a:gd name="T59" fmla="*/ 2147483646 h 1168"/>
                <a:gd name="T60" fmla="*/ 2147483646 w 1168"/>
                <a:gd name="T61" fmla="*/ 2147483646 h 1168"/>
                <a:gd name="T62" fmla="*/ 2147483646 w 1168"/>
                <a:gd name="T63" fmla="*/ 2147483646 h 1168"/>
                <a:gd name="T64" fmla="*/ 2147483646 w 1168"/>
                <a:gd name="T65" fmla="*/ 2147483646 h 1168"/>
                <a:gd name="T66" fmla="*/ 2147483646 w 1168"/>
                <a:gd name="T67" fmla="*/ 2147483646 h 1168"/>
                <a:gd name="T68" fmla="*/ 2147483646 w 1168"/>
                <a:gd name="T69" fmla="*/ 2147483646 h 1168"/>
                <a:gd name="T70" fmla="*/ 2147483646 w 1168"/>
                <a:gd name="T71" fmla="*/ 2147483646 h 1168"/>
                <a:gd name="T72" fmla="*/ 2147483646 w 1168"/>
                <a:gd name="T73" fmla="*/ 2147483646 h 1168"/>
                <a:gd name="T74" fmla="*/ 2147483646 w 1168"/>
                <a:gd name="T75" fmla="*/ 2147483646 h 1168"/>
                <a:gd name="T76" fmla="*/ 2147483646 w 1168"/>
                <a:gd name="T77" fmla="*/ 2147483646 h 1168"/>
                <a:gd name="T78" fmla="*/ 2147483646 w 1168"/>
                <a:gd name="T79" fmla="*/ 2147483646 h 1168"/>
                <a:gd name="T80" fmla="*/ 2147483646 w 1168"/>
                <a:gd name="T81" fmla="*/ 2147483646 h 1168"/>
                <a:gd name="T82" fmla="*/ 2147483646 w 1168"/>
                <a:gd name="T83" fmla="*/ 2147483646 h 1168"/>
                <a:gd name="T84" fmla="*/ 2147483646 w 1168"/>
                <a:gd name="T85" fmla="*/ 2147483646 h 1168"/>
                <a:gd name="T86" fmla="*/ 2147483646 w 1168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8">
                  <a:moveTo>
                    <a:pt x="584" y="0"/>
                  </a:moveTo>
                  <a:lnTo>
                    <a:pt x="555" y="0"/>
                  </a:lnTo>
                  <a:lnTo>
                    <a:pt x="524" y="3"/>
                  </a:lnTo>
                  <a:lnTo>
                    <a:pt x="495" y="6"/>
                  </a:lnTo>
                  <a:lnTo>
                    <a:pt x="467" y="11"/>
                  </a:lnTo>
                  <a:lnTo>
                    <a:pt x="438" y="17"/>
                  </a:lnTo>
                  <a:lnTo>
                    <a:pt x="410" y="26"/>
                  </a:lnTo>
                  <a:lnTo>
                    <a:pt x="384" y="35"/>
                  </a:lnTo>
                  <a:lnTo>
                    <a:pt x="356" y="45"/>
                  </a:lnTo>
                  <a:lnTo>
                    <a:pt x="330" y="56"/>
                  </a:lnTo>
                  <a:lnTo>
                    <a:pt x="306" y="69"/>
                  </a:lnTo>
                  <a:lnTo>
                    <a:pt x="282" y="84"/>
                  </a:lnTo>
                  <a:lnTo>
                    <a:pt x="257" y="99"/>
                  </a:lnTo>
                  <a:lnTo>
                    <a:pt x="234" y="115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0"/>
                  </a:lnTo>
                  <a:lnTo>
                    <a:pt x="151" y="192"/>
                  </a:lnTo>
                  <a:lnTo>
                    <a:pt x="134" y="213"/>
                  </a:lnTo>
                  <a:lnTo>
                    <a:pt x="116" y="234"/>
                  </a:lnTo>
                  <a:lnTo>
                    <a:pt x="99" y="257"/>
                  </a:lnTo>
                  <a:lnTo>
                    <a:pt x="85" y="281"/>
                  </a:lnTo>
                  <a:lnTo>
                    <a:pt x="70" y="305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7"/>
                  </a:lnTo>
                  <a:lnTo>
                    <a:pt x="12" y="467"/>
                  </a:lnTo>
                  <a:lnTo>
                    <a:pt x="7" y="494"/>
                  </a:lnTo>
                  <a:lnTo>
                    <a:pt x="3" y="523"/>
                  </a:lnTo>
                  <a:lnTo>
                    <a:pt x="0" y="554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3" y="644"/>
                  </a:lnTo>
                  <a:lnTo>
                    <a:pt x="7" y="673"/>
                  </a:lnTo>
                  <a:lnTo>
                    <a:pt x="12" y="701"/>
                  </a:lnTo>
                  <a:lnTo>
                    <a:pt x="18" y="730"/>
                  </a:lnTo>
                  <a:lnTo>
                    <a:pt x="26" y="758"/>
                  </a:lnTo>
                  <a:lnTo>
                    <a:pt x="36" y="785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6"/>
                  </a:lnTo>
                  <a:lnTo>
                    <a:pt x="99" y="911"/>
                  </a:lnTo>
                  <a:lnTo>
                    <a:pt x="116" y="934"/>
                  </a:lnTo>
                  <a:lnTo>
                    <a:pt x="134" y="956"/>
                  </a:lnTo>
                  <a:lnTo>
                    <a:pt x="151" y="977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4"/>
                  </a:lnTo>
                  <a:lnTo>
                    <a:pt x="234" y="1052"/>
                  </a:lnTo>
                  <a:lnTo>
                    <a:pt x="257" y="1069"/>
                  </a:lnTo>
                  <a:lnTo>
                    <a:pt x="282" y="1083"/>
                  </a:lnTo>
                  <a:lnTo>
                    <a:pt x="306" y="1098"/>
                  </a:lnTo>
                  <a:lnTo>
                    <a:pt x="330" y="1111"/>
                  </a:lnTo>
                  <a:lnTo>
                    <a:pt x="356" y="1122"/>
                  </a:lnTo>
                  <a:lnTo>
                    <a:pt x="384" y="1134"/>
                  </a:lnTo>
                  <a:lnTo>
                    <a:pt x="410" y="1142"/>
                  </a:lnTo>
                  <a:lnTo>
                    <a:pt x="438" y="1150"/>
                  </a:lnTo>
                  <a:lnTo>
                    <a:pt x="467" y="1156"/>
                  </a:lnTo>
                  <a:lnTo>
                    <a:pt x="495" y="1161"/>
                  </a:lnTo>
                  <a:lnTo>
                    <a:pt x="524" y="1165"/>
                  </a:lnTo>
                  <a:lnTo>
                    <a:pt x="555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3" y="1161"/>
                  </a:lnTo>
                  <a:lnTo>
                    <a:pt x="701" y="1156"/>
                  </a:lnTo>
                  <a:lnTo>
                    <a:pt x="730" y="1150"/>
                  </a:lnTo>
                  <a:lnTo>
                    <a:pt x="758" y="1142"/>
                  </a:lnTo>
                  <a:lnTo>
                    <a:pt x="786" y="1134"/>
                  </a:lnTo>
                  <a:lnTo>
                    <a:pt x="812" y="1122"/>
                  </a:lnTo>
                  <a:lnTo>
                    <a:pt x="838" y="1111"/>
                  </a:lnTo>
                  <a:lnTo>
                    <a:pt x="862" y="1098"/>
                  </a:lnTo>
                  <a:lnTo>
                    <a:pt x="886" y="1083"/>
                  </a:lnTo>
                  <a:lnTo>
                    <a:pt x="911" y="1069"/>
                  </a:lnTo>
                  <a:lnTo>
                    <a:pt x="934" y="1052"/>
                  </a:lnTo>
                  <a:lnTo>
                    <a:pt x="956" y="1034"/>
                  </a:lnTo>
                  <a:lnTo>
                    <a:pt x="977" y="1017"/>
                  </a:lnTo>
                  <a:lnTo>
                    <a:pt x="997" y="997"/>
                  </a:lnTo>
                  <a:lnTo>
                    <a:pt x="1016" y="977"/>
                  </a:lnTo>
                  <a:lnTo>
                    <a:pt x="1034" y="956"/>
                  </a:lnTo>
                  <a:lnTo>
                    <a:pt x="1052" y="934"/>
                  </a:lnTo>
                  <a:lnTo>
                    <a:pt x="1068" y="911"/>
                  </a:lnTo>
                  <a:lnTo>
                    <a:pt x="1083" y="886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4" y="785"/>
                  </a:lnTo>
                  <a:lnTo>
                    <a:pt x="1142" y="758"/>
                  </a:lnTo>
                  <a:lnTo>
                    <a:pt x="1150" y="730"/>
                  </a:lnTo>
                  <a:lnTo>
                    <a:pt x="1156" y="701"/>
                  </a:lnTo>
                  <a:lnTo>
                    <a:pt x="1161" y="673"/>
                  </a:lnTo>
                  <a:lnTo>
                    <a:pt x="1164" y="644"/>
                  </a:lnTo>
                  <a:lnTo>
                    <a:pt x="1168" y="615"/>
                  </a:lnTo>
                  <a:lnTo>
                    <a:pt x="1168" y="584"/>
                  </a:lnTo>
                  <a:lnTo>
                    <a:pt x="1168" y="554"/>
                  </a:lnTo>
                  <a:lnTo>
                    <a:pt x="1164" y="523"/>
                  </a:lnTo>
                  <a:lnTo>
                    <a:pt x="1161" y="494"/>
                  </a:lnTo>
                  <a:lnTo>
                    <a:pt x="1156" y="467"/>
                  </a:lnTo>
                  <a:lnTo>
                    <a:pt x="1150" y="437"/>
                  </a:lnTo>
                  <a:lnTo>
                    <a:pt x="1142" y="410"/>
                  </a:lnTo>
                  <a:lnTo>
                    <a:pt x="1134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5"/>
                  </a:lnTo>
                  <a:lnTo>
                    <a:pt x="1083" y="281"/>
                  </a:lnTo>
                  <a:lnTo>
                    <a:pt x="1068" y="257"/>
                  </a:lnTo>
                  <a:lnTo>
                    <a:pt x="1052" y="234"/>
                  </a:lnTo>
                  <a:lnTo>
                    <a:pt x="1034" y="213"/>
                  </a:lnTo>
                  <a:lnTo>
                    <a:pt x="1016" y="192"/>
                  </a:lnTo>
                  <a:lnTo>
                    <a:pt x="997" y="170"/>
                  </a:lnTo>
                  <a:lnTo>
                    <a:pt x="977" y="151"/>
                  </a:lnTo>
                  <a:lnTo>
                    <a:pt x="956" y="133"/>
                  </a:lnTo>
                  <a:lnTo>
                    <a:pt x="934" y="115"/>
                  </a:lnTo>
                  <a:lnTo>
                    <a:pt x="911" y="99"/>
                  </a:lnTo>
                  <a:lnTo>
                    <a:pt x="886" y="84"/>
                  </a:lnTo>
                  <a:lnTo>
                    <a:pt x="862" y="69"/>
                  </a:lnTo>
                  <a:lnTo>
                    <a:pt x="838" y="56"/>
                  </a:lnTo>
                  <a:lnTo>
                    <a:pt x="812" y="45"/>
                  </a:lnTo>
                  <a:lnTo>
                    <a:pt x="786" y="35"/>
                  </a:lnTo>
                  <a:lnTo>
                    <a:pt x="758" y="26"/>
                  </a:lnTo>
                  <a:lnTo>
                    <a:pt x="730" y="17"/>
                  </a:lnTo>
                  <a:lnTo>
                    <a:pt x="701" y="11"/>
                  </a:lnTo>
                  <a:lnTo>
                    <a:pt x="673" y="6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2" name="Rectangle 81">
              <a:extLst>
                <a:ext uri="{FF2B5EF4-FFF2-40B4-BE49-F238E27FC236}">
                  <a16:creationId xmlns:a16="http://schemas.microsoft.com/office/drawing/2014/main" id="{F0FCA1CB-3BE3-C84C-A26E-1B8E1EB8A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776" y="1719263"/>
              <a:ext cx="223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53" name="Freeform 9">
              <a:extLst>
                <a:ext uri="{FF2B5EF4-FFF2-40B4-BE49-F238E27FC236}">
                  <a16:creationId xmlns:a16="http://schemas.microsoft.com/office/drawing/2014/main" id="{76E77C0D-AD00-6F4E-9F1C-F88B3F470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425" y="1995488"/>
              <a:ext cx="596900" cy="373062"/>
            </a:xfrm>
            <a:custGeom>
              <a:avLst/>
              <a:gdLst>
                <a:gd name="T0" fmla="*/ 2147483646 w 752"/>
                <a:gd name="T1" fmla="*/ 2147483646 h 470"/>
                <a:gd name="T2" fmla="*/ 2147483646 w 752"/>
                <a:gd name="T3" fmla="*/ 2147483646 h 470"/>
                <a:gd name="T4" fmla="*/ 2147483646 w 752"/>
                <a:gd name="T5" fmla="*/ 2147483646 h 470"/>
                <a:gd name="T6" fmla="*/ 2147483646 w 752"/>
                <a:gd name="T7" fmla="*/ 2147483646 h 470"/>
                <a:gd name="T8" fmla="*/ 2147483646 w 752"/>
                <a:gd name="T9" fmla="*/ 2147483646 h 470"/>
                <a:gd name="T10" fmla="*/ 2147483646 w 752"/>
                <a:gd name="T11" fmla="*/ 2147483646 h 470"/>
                <a:gd name="T12" fmla="*/ 2147483646 w 752"/>
                <a:gd name="T13" fmla="*/ 0 h 470"/>
                <a:gd name="T14" fmla="*/ 2147483646 w 752"/>
                <a:gd name="T15" fmla="*/ 2147483646 h 470"/>
                <a:gd name="T16" fmla="*/ 2147483646 w 752"/>
                <a:gd name="T17" fmla="*/ 2147483646 h 470"/>
                <a:gd name="T18" fmla="*/ 2147483646 w 752"/>
                <a:gd name="T19" fmla="*/ 2147483646 h 470"/>
                <a:gd name="T20" fmla="*/ 2147483646 w 752"/>
                <a:gd name="T21" fmla="*/ 2147483646 h 470"/>
                <a:gd name="T22" fmla="*/ 2147483646 w 752"/>
                <a:gd name="T23" fmla="*/ 2147483646 h 470"/>
                <a:gd name="T24" fmla="*/ 2147483646 w 752"/>
                <a:gd name="T25" fmla="*/ 2147483646 h 470"/>
                <a:gd name="T26" fmla="*/ 2147483646 w 752"/>
                <a:gd name="T27" fmla="*/ 2147483646 h 470"/>
                <a:gd name="T28" fmla="*/ 2147483646 w 752"/>
                <a:gd name="T29" fmla="*/ 2147483646 h 470"/>
                <a:gd name="T30" fmla="*/ 2147483646 w 752"/>
                <a:gd name="T31" fmla="*/ 2147483646 h 470"/>
                <a:gd name="T32" fmla="*/ 2147483646 w 752"/>
                <a:gd name="T33" fmla="*/ 2147483646 h 470"/>
                <a:gd name="T34" fmla="*/ 2147483646 w 752"/>
                <a:gd name="T35" fmla="*/ 2147483646 h 470"/>
                <a:gd name="T36" fmla="*/ 2147483646 w 752"/>
                <a:gd name="T37" fmla="*/ 2147483646 h 470"/>
                <a:gd name="T38" fmla="*/ 2147483646 w 752"/>
                <a:gd name="T39" fmla="*/ 2147483646 h 470"/>
                <a:gd name="T40" fmla="*/ 2147483646 w 752"/>
                <a:gd name="T41" fmla="*/ 2147483646 h 470"/>
                <a:gd name="T42" fmla="*/ 2147483646 w 752"/>
                <a:gd name="T43" fmla="*/ 2147483646 h 470"/>
                <a:gd name="T44" fmla="*/ 2147483646 w 752"/>
                <a:gd name="T45" fmla="*/ 2147483646 h 470"/>
                <a:gd name="T46" fmla="*/ 2147483646 w 752"/>
                <a:gd name="T47" fmla="*/ 2147483646 h 470"/>
                <a:gd name="T48" fmla="*/ 2147483646 w 752"/>
                <a:gd name="T49" fmla="*/ 2147483646 h 470"/>
                <a:gd name="T50" fmla="*/ 2147483646 w 752"/>
                <a:gd name="T51" fmla="*/ 2147483646 h 470"/>
                <a:gd name="T52" fmla="*/ 2147483646 w 752"/>
                <a:gd name="T53" fmla="*/ 2147483646 h 470"/>
                <a:gd name="T54" fmla="*/ 2147483646 w 752"/>
                <a:gd name="T55" fmla="*/ 2147483646 h 470"/>
                <a:gd name="T56" fmla="*/ 2147483646 w 752"/>
                <a:gd name="T57" fmla="*/ 2147483646 h 470"/>
                <a:gd name="T58" fmla="*/ 2147483646 w 752"/>
                <a:gd name="T59" fmla="*/ 2147483646 h 470"/>
                <a:gd name="T60" fmla="*/ 2147483646 w 752"/>
                <a:gd name="T61" fmla="*/ 2147483646 h 470"/>
                <a:gd name="T62" fmla="*/ 2147483646 w 752"/>
                <a:gd name="T63" fmla="*/ 2147483646 h 470"/>
                <a:gd name="T64" fmla="*/ 0 w 752"/>
                <a:gd name="T65" fmla="*/ 2147483646 h 470"/>
                <a:gd name="T66" fmla="*/ 2147483646 w 752"/>
                <a:gd name="T67" fmla="*/ 2147483646 h 4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2" h="470">
                  <a:moveTo>
                    <a:pt x="752" y="39"/>
                  </a:moveTo>
                  <a:lnTo>
                    <a:pt x="722" y="26"/>
                  </a:lnTo>
                  <a:lnTo>
                    <a:pt x="689" y="16"/>
                  </a:lnTo>
                  <a:lnTo>
                    <a:pt x="656" y="8"/>
                  </a:lnTo>
                  <a:lnTo>
                    <a:pt x="624" y="3"/>
                  </a:lnTo>
                  <a:lnTo>
                    <a:pt x="591" y="1"/>
                  </a:lnTo>
                  <a:lnTo>
                    <a:pt x="561" y="0"/>
                  </a:lnTo>
                  <a:lnTo>
                    <a:pt x="528" y="3"/>
                  </a:lnTo>
                  <a:lnTo>
                    <a:pt x="496" y="6"/>
                  </a:lnTo>
                  <a:lnTo>
                    <a:pt x="465" y="13"/>
                  </a:lnTo>
                  <a:lnTo>
                    <a:pt x="434" y="19"/>
                  </a:lnTo>
                  <a:lnTo>
                    <a:pt x="403" y="29"/>
                  </a:lnTo>
                  <a:lnTo>
                    <a:pt x="372" y="40"/>
                  </a:lnTo>
                  <a:lnTo>
                    <a:pt x="343" y="53"/>
                  </a:lnTo>
                  <a:lnTo>
                    <a:pt x="313" y="68"/>
                  </a:lnTo>
                  <a:lnTo>
                    <a:pt x="286" y="84"/>
                  </a:lnTo>
                  <a:lnTo>
                    <a:pt x="258" y="101"/>
                  </a:lnTo>
                  <a:lnTo>
                    <a:pt x="232" y="118"/>
                  </a:lnTo>
                  <a:lnTo>
                    <a:pt x="208" y="138"/>
                  </a:lnTo>
                  <a:lnTo>
                    <a:pt x="183" y="159"/>
                  </a:lnTo>
                  <a:lnTo>
                    <a:pt x="159" y="180"/>
                  </a:lnTo>
                  <a:lnTo>
                    <a:pt x="138" y="201"/>
                  </a:lnTo>
                  <a:lnTo>
                    <a:pt x="117" y="226"/>
                  </a:lnTo>
                  <a:lnTo>
                    <a:pt x="99" y="249"/>
                  </a:lnTo>
                  <a:lnTo>
                    <a:pt x="81" y="273"/>
                  </a:lnTo>
                  <a:lnTo>
                    <a:pt x="65" y="297"/>
                  </a:lnTo>
                  <a:lnTo>
                    <a:pt x="50" y="322"/>
                  </a:lnTo>
                  <a:lnTo>
                    <a:pt x="37" y="346"/>
                  </a:lnTo>
                  <a:lnTo>
                    <a:pt x="26" y="371"/>
                  </a:lnTo>
                  <a:lnTo>
                    <a:pt x="16" y="397"/>
                  </a:lnTo>
                  <a:lnTo>
                    <a:pt x="8" y="421"/>
                  </a:lnTo>
                  <a:lnTo>
                    <a:pt x="3" y="446"/>
                  </a:lnTo>
                  <a:lnTo>
                    <a:pt x="0" y="470"/>
                  </a:lnTo>
                  <a:lnTo>
                    <a:pt x="752" y="39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4" name="Freeform 10">
              <a:extLst>
                <a:ext uri="{FF2B5EF4-FFF2-40B4-BE49-F238E27FC236}">
                  <a16:creationId xmlns:a16="http://schemas.microsoft.com/office/drawing/2014/main" id="{95FB9C25-EDE2-9B46-A470-5CB623BDD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2006600"/>
              <a:ext cx="598487" cy="368300"/>
            </a:xfrm>
            <a:custGeom>
              <a:avLst/>
              <a:gdLst>
                <a:gd name="T0" fmla="*/ 2147483646 w 754"/>
                <a:gd name="T1" fmla="*/ 0 h 465"/>
                <a:gd name="T2" fmla="*/ 2147483646 w 754"/>
                <a:gd name="T3" fmla="*/ 2147483646 h 465"/>
                <a:gd name="T4" fmla="*/ 2147483646 w 754"/>
                <a:gd name="T5" fmla="*/ 2147483646 h 465"/>
                <a:gd name="T6" fmla="*/ 2147483646 w 754"/>
                <a:gd name="T7" fmla="*/ 2147483646 h 465"/>
                <a:gd name="T8" fmla="*/ 2147483646 w 754"/>
                <a:gd name="T9" fmla="*/ 2147483646 h 465"/>
                <a:gd name="T10" fmla="*/ 2147483646 w 754"/>
                <a:gd name="T11" fmla="*/ 2147483646 h 465"/>
                <a:gd name="T12" fmla="*/ 2147483646 w 754"/>
                <a:gd name="T13" fmla="*/ 2147483646 h 465"/>
                <a:gd name="T14" fmla="*/ 2147483646 w 754"/>
                <a:gd name="T15" fmla="*/ 2147483646 h 465"/>
                <a:gd name="T16" fmla="*/ 2147483646 w 754"/>
                <a:gd name="T17" fmla="*/ 2147483646 h 465"/>
                <a:gd name="T18" fmla="*/ 2147483646 w 754"/>
                <a:gd name="T19" fmla="*/ 2147483646 h 465"/>
                <a:gd name="T20" fmla="*/ 2147483646 w 754"/>
                <a:gd name="T21" fmla="*/ 2147483646 h 465"/>
                <a:gd name="T22" fmla="*/ 2147483646 w 754"/>
                <a:gd name="T23" fmla="*/ 2147483646 h 465"/>
                <a:gd name="T24" fmla="*/ 2147483646 w 754"/>
                <a:gd name="T25" fmla="*/ 2147483646 h 465"/>
                <a:gd name="T26" fmla="*/ 2147483646 w 754"/>
                <a:gd name="T27" fmla="*/ 2147483646 h 465"/>
                <a:gd name="T28" fmla="*/ 2147483646 w 754"/>
                <a:gd name="T29" fmla="*/ 2147483646 h 465"/>
                <a:gd name="T30" fmla="*/ 2147483646 w 754"/>
                <a:gd name="T31" fmla="*/ 2147483646 h 465"/>
                <a:gd name="T32" fmla="*/ 2147483646 w 754"/>
                <a:gd name="T33" fmla="*/ 2147483646 h 465"/>
                <a:gd name="T34" fmla="*/ 2147483646 w 754"/>
                <a:gd name="T35" fmla="*/ 2147483646 h 465"/>
                <a:gd name="T36" fmla="*/ 2147483646 w 754"/>
                <a:gd name="T37" fmla="*/ 2147483646 h 465"/>
                <a:gd name="T38" fmla="*/ 2147483646 w 754"/>
                <a:gd name="T39" fmla="*/ 2147483646 h 465"/>
                <a:gd name="T40" fmla="*/ 2147483646 w 754"/>
                <a:gd name="T41" fmla="*/ 2147483646 h 465"/>
                <a:gd name="T42" fmla="*/ 2147483646 w 754"/>
                <a:gd name="T43" fmla="*/ 2147483646 h 465"/>
                <a:gd name="T44" fmla="*/ 2147483646 w 754"/>
                <a:gd name="T45" fmla="*/ 2147483646 h 465"/>
                <a:gd name="T46" fmla="*/ 2147483646 w 754"/>
                <a:gd name="T47" fmla="*/ 2147483646 h 465"/>
                <a:gd name="T48" fmla="*/ 2147483646 w 754"/>
                <a:gd name="T49" fmla="*/ 2147483646 h 465"/>
                <a:gd name="T50" fmla="*/ 2147483646 w 754"/>
                <a:gd name="T51" fmla="*/ 2147483646 h 465"/>
                <a:gd name="T52" fmla="*/ 2147483646 w 754"/>
                <a:gd name="T53" fmla="*/ 2147483646 h 465"/>
                <a:gd name="T54" fmla="*/ 2147483646 w 754"/>
                <a:gd name="T55" fmla="*/ 2147483646 h 465"/>
                <a:gd name="T56" fmla="*/ 2147483646 w 754"/>
                <a:gd name="T57" fmla="*/ 2147483646 h 465"/>
                <a:gd name="T58" fmla="*/ 2147483646 w 754"/>
                <a:gd name="T59" fmla="*/ 2147483646 h 465"/>
                <a:gd name="T60" fmla="*/ 2147483646 w 754"/>
                <a:gd name="T61" fmla="*/ 2147483646 h 465"/>
                <a:gd name="T62" fmla="*/ 2147483646 w 754"/>
                <a:gd name="T63" fmla="*/ 2147483646 h 465"/>
                <a:gd name="T64" fmla="*/ 0 w 754"/>
                <a:gd name="T65" fmla="*/ 2147483646 h 465"/>
                <a:gd name="T66" fmla="*/ 2147483646 w 754"/>
                <a:gd name="T67" fmla="*/ 0 h 4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4" h="465">
                  <a:moveTo>
                    <a:pt x="754" y="0"/>
                  </a:moveTo>
                  <a:lnTo>
                    <a:pt x="750" y="34"/>
                  </a:lnTo>
                  <a:lnTo>
                    <a:pt x="741" y="68"/>
                  </a:lnTo>
                  <a:lnTo>
                    <a:pt x="732" y="99"/>
                  </a:lnTo>
                  <a:lnTo>
                    <a:pt x="720" y="130"/>
                  </a:lnTo>
                  <a:lnTo>
                    <a:pt x="706" y="160"/>
                  </a:lnTo>
                  <a:lnTo>
                    <a:pt x="689" y="187"/>
                  </a:lnTo>
                  <a:lnTo>
                    <a:pt x="671" y="213"/>
                  </a:lnTo>
                  <a:lnTo>
                    <a:pt x="652" y="239"/>
                  </a:lnTo>
                  <a:lnTo>
                    <a:pt x="631" y="264"/>
                  </a:lnTo>
                  <a:lnTo>
                    <a:pt x="610" y="286"/>
                  </a:lnTo>
                  <a:lnTo>
                    <a:pt x="585" y="308"/>
                  </a:lnTo>
                  <a:lnTo>
                    <a:pt x="561" y="329"/>
                  </a:lnTo>
                  <a:lnTo>
                    <a:pt x="535" y="347"/>
                  </a:lnTo>
                  <a:lnTo>
                    <a:pt x="507" y="365"/>
                  </a:lnTo>
                  <a:lnTo>
                    <a:pt x="480" y="381"/>
                  </a:lnTo>
                  <a:lnTo>
                    <a:pt x="450" y="396"/>
                  </a:lnTo>
                  <a:lnTo>
                    <a:pt x="421" y="410"/>
                  </a:lnTo>
                  <a:lnTo>
                    <a:pt x="392" y="422"/>
                  </a:lnTo>
                  <a:lnTo>
                    <a:pt x="363" y="433"/>
                  </a:lnTo>
                  <a:lnTo>
                    <a:pt x="332" y="441"/>
                  </a:lnTo>
                  <a:lnTo>
                    <a:pt x="302" y="449"/>
                  </a:lnTo>
                  <a:lnTo>
                    <a:pt x="272" y="456"/>
                  </a:lnTo>
                  <a:lnTo>
                    <a:pt x="242" y="461"/>
                  </a:lnTo>
                  <a:lnTo>
                    <a:pt x="213" y="464"/>
                  </a:lnTo>
                  <a:lnTo>
                    <a:pt x="184" y="465"/>
                  </a:lnTo>
                  <a:lnTo>
                    <a:pt x="154" y="465"/>
                  </a:lnTo>
                  <a:lnTo>
                    <a:pt x="127" y="464"/>
                  </a:lnTo>
                  <a:lnTo>
                    <a:pt x="99" y="461"/>
                  </a:lnTo>
                  <a:lnTo>
                    <a:pt x="73" y="456"/>
                  </a:lnTo>
                  <a:lnTo>
                    <a:pt x="47" y="451"/>
                  </a:lnTo>
                  <a:lnTo>
                    <a:pt x="24" y="443"/>
                  </a:lnTo>
                  <a:lnTo>
                    <a:pt x="0" y="43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5" name="Freeform 35">
              <a:extLst>
                <a:ext uri="{FF2B5EF4-FFF2-40B4-BE49-F238E27FC236}">
                  <a16:creationId xmlns:a16="http://schemas.microsoft.com/office/drawing/2014/main" id="{9865FE38-C5C1-244C-9E44-FE2823736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1462088"/>
              <a:ext cx="925512" cy="927100"/>
            </a:xfrm>
            <a:custGeom>
              <a:avLst/>
              <a:gdLst>
                <a:gd name="T0" fmla="*/ 2147483646 w 1167"/>
                <a:gd name="T1" fmla="*/ 2147483646 h 1168"/>
                <a:gd name="T2" fmla="*/ 2147483646 w 1167"/>
                <a:gd name="T3" fmla="*/ 2147483646 h 1168"/>
                <a:gd name="T4" fmla="*/ 2147483646 w 1167"/>
                <a:gd name="T5" fmla="*/ 2147483646 h 1168"/>
                <a:gd name="T6" fmla="*/ 2147483646 w 1167"/>
                <a:gd name="T7" fmla="*/ 2147483646 h 1168"/>
                <a:gd name="T8" fmla="*/ 2147483646 w 1167"/>
                <a:gd name="T9" fmla="*/ 2147483646 h 1168"/>
                <a:gd name="T10" fmla="*/ 2147483646 w 1167"/>
                <a:gd name="T11" fmla="*/ 2147483646 h 1168"/>
                <a:gd name="T12" fmla="*/ 2147483646 w 1167"/>
                <a:gd name="T13" fmla="*/ 2147483646 h 1168"/>
                <a:gd name="T14" fmla="*/ 2147483646 w 1167"/>
                <a:gd name="T15" fmla="*/ 2147483646 h 1168"/>
                <a:gd name="T16" fmla="*/ 2147483646 w 1167"/>
                <a:gd name="T17" fmla="*/ 2147483646 h 1168"/>
                <a:gd name="T18" fmla="*/ 2147483646 w 1167"/>
                <a:gd name="T19" fmla="*/ 2147483646 h 1168"/>
                <a:gd name="T20" fmla="*/ 0 w 1167"/>
                <a:gd name="T21" fmla="*/ 2147483646 h 1168"/>
                <a:gd name="T22" fmla="*/ 2147483646 w 1167"/>
                <a:gd name="T23" fmla="*/ 2147483646 h 1168"/>
                <a:gd name="T24" fmla="*/ 2147483646 w 1167"/>
                <a:gd name="T25" fmla="*/ 2147483646 h 1168"/>
                <a:gd name="T26" fmla="*/ 2147483646 w 1167"/>
                <a:gd name="T27" fmla="*/ 2147483646 h 1168"/>
                <a:gd name="T28" fmla="*/ 2147483646 w 1167"/>
                <a:gd name="T29" fmla="*/ 2147483646 h 1168"/>
                <a:gd name="T30" fmla="*/ 2147483646 w 1167"/>
                <a:gd name="T31" fmla="*/ 2147483646 h 1168"/>
                <a:gd name="T32" fmla="*/ 2147483646 w 1167"/>
                <a:gd name="T33" fmla="*/ 2147483646 h 1168"/>
                <a:gd name="T34" fmla="*/ 2147483646 w 1167"/>
                <a:gd name="T35" fmla="*/ 2147483646 h 1168"/>
                <a:gd name="T36" fmla="*/ 2147483646 w 1167"/>
                <a:gd name="T37" fmla="*/ 2147483646 h 1168"/>
                <a:gd name="T38" fmla="*/ 2147483646 w 1167"/>
                <a:gd name="T39" fmla="*/ 2147483646 h 1168"/>
                <a:gd name="T40" fmla="*/ 2147483646 w 1167"/>
                <a:gd name="T41" fmla="*/ 2147483646 h 1168"/>
                <a:gd name="T42" fmla="*/ 2147483646 w 1167"/>
                <a:gd name="T43" fmla="*/ 2147483646 h 1168"/>
                <a:gd name="T44" fmla="*/ 2147483646 w 1167"/>
                <a:gd name="T45" fmla="*/ 2147483646 h 1168"/>
                <a:gd name="T46" fmla="*/ 2147483646 w 1167"/>
                <a:gd name="T47" fmla="*/ 2147483646 h 1168"/>
                <a:gd name="T48" fmla="*/ 2147483646 w 1167"/>
                <a:gd name="T49" fmla="*/ 2147483646 h 1168"/>
                <a:gd name="T50" fmla="*/ 2147483646 w 1167"/>
                <a:gd name="T51" fmla="*/ 2147483646 h 1168"/>
                <a:gd name="T52" fmla="*/ 2147483646 w 1167"/>
                <a:gd name="T53" fmla="*/ 2147483646 h 1168"/>
                <a:gd name="T54" fmla="*/ 2147483646 w 1167"/>
                <a:gd name="T55" fmla="*/ 2147483646 h 1168"/>
                <a:gd name="T56" fmla="*/ 2147483646 w 1167"/>
                <a:gd name="T57" fmla="*/ 2147483646 h 1168"/>
                <a:gd name="T58" fmla="*/ 2147483646 w 1167"/>
                <a:gd name="T59" fmla="*/ 2147483646 h 1168"/>
                <a:gd name="T60" fmla="*/ 2147483646 w 1167"/>
                <a:gd name="T61" fmla="*/ 2147483646 h 1168"/>
                <a:gd name="T62" fmla="*/ 2147483646 w 1167"/>
                <a:gd name="T63" fmla="*/ 2147483646 h 1168"/>
                <a:gd name="T64" fmla="*/ 2147483646 w 1167"/>
                <a:gd name="T65" fmla="*/ 2147483646 h 1168"/>
                <a:gd name="T66" fmla="*/ 2147483646 w 1167"/>
                <a:gd name="T67" fmla="*/ 2147483646 h 1168"/>
                <a:gd name="T68" fmla="*/ 2147483646 w 1167"/>
                <a:gd name="T69" fmla="*/ 2147483646 h 1168"/>
                <a:gd name="T70" fmla="*/ 2147483646 w 1167"/>
                <a:gd name="T71" fmla="*/ 2147483646 h 1168"/>
                <a:gd name="T72" fmla="*/ 2147483646 w 1167"/>
                <a:gd name="T73" fmla="*/ 2147483646 h 1168"/>
                <a:gd name="T74" fmla="*/ 2147483646 w 1167"/>
                <a:gd name="T75" fmla="*/ 2147483646 h 1168"/>
                <a:gd name="T76" fmla="*/ 2147483646 w 1167"/>
                <a:gd name="T77" fmla="*/ 2147483646 h 1168"/>
                <a:gd name="T78" fmla="*/ 2147483646 w 1167"/>
                <a:gd name="T79" fmla="*/ 2147483646 h 1168"/>
                <a:gd name="T80" fmla="*/ 2147483646 w 1167"/>
                <a:gd name="T81" fmla="*/ 2147483646 h 1168"/>
                <a:gd name="T82" fmla="*/ 2147483646 w 1167"/>
                <a:gd name="T83" fmla="*/ 2147483646 h 1168"/>
                <a:gd name="T84" fmla="*/ 2147483646 w 1167"/>
                <a:gd name="T85" fmla="*/ 2147483646 h 1168"/>
                <a:gd name="T86" fmla="*/ 2147483646 w 1167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7" h="1168">
                  <a:moveTo>
                    <a:pt x="584" y="0"/>
                  </a:moveTo>
                  <a:lnTo>
                    <a:pt x="554" y="0"/>
                  </a:lnTo>
                  <a:lnTo>
                    <a:pt x="524" y="3"/>
                  </a:lnTo>
                  <a:lnTo>
                    <a:pt x="494" y="6"/>
                  </a:lnTo>
                  <a:lnTo>
                    <a:pt x="467" y="11"/>
                  </a:lnTo>
                  <a:lnTo>
                    <a:pt x="437" y="18"/>
                  </a:lnTo>
                  <a:lnTo>
                    <a:pt x="410" y="26"/>
                  </a:lnTo>
                  <a:lnTo>
                    <a:pt x="384" y="35"/>
                  </a:lnTo>
                  <a:lnTo>
                    <a:pt x="356" y="45"/>
                  </a:lnTo>
                  <a:lnTo>
                    <a:pt x="330" y="57"/>
                  </a:lnTo>
                  <a:lnTo>
                    <a:pt x="306" y="70"/>
                  </a:lnTo>
                  <a:lnTo>
                    <a:pt x="281" y="84"/>
                  </a:lnTo>
                  <a:lnTo>
                    <a:pt x="257" y="99"/>
                  </a:lnTo>
                  <a:lnTo>
                    <a:pt x="234" y="115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0"/>
                  </a:lnTo>
                  <a:lnTo>
                    <a:pt x="151" y="192"/>
                  </a:lnTo>
                  <a:lnTo>
                    <a:pt x="133" y="213"/>
                  </a:lnTo>
                  <a:lnTo>
                    <a:pt x="115" y="234"/>
                  </a:lnTo>
                  <a:lnTo>
                    <a:pt x="99" y="257"/>
                  </a:lnTo>
                  <a:lnTo>
                    <a:pt x="85" y="281"/>
                  </a:lnTo>
                  <a:lnTo>
                    <a:pt x="70" y="306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7"/>
                  </a:lnTo>
                  <a:lnTo>
                    <a:pt x="11" y="467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3" y="644"/>
                  </a:lnTo>
                  <a:lnTo>
                    <a:pt x="7" y="673"/>
                  </a:lnTo>
                  <a:lnTo>
                    <a:pt x="11" y="701"/>
                  </a:lnTo>
                  <a:lnTo>
                    <a:pt x="18" y="730"/>
                  </a:lnTo>
                  <a:lnTo>
                    <a:pt x="26" y="758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6"/>
                  </a:lnTo>
                  <a:lnTo>
                    <a:pt x="99" y="911"/>
                  </a:lnTo>
                  <a:lnTo>
                    <a:pt x="115" y="934"/>
                  </a:lnTo>
                  <a:lnTo>
                    <a:pt x="133" y="956"/>
                  </a:lnTo>
                  <a:lnTo>
                    <a:pt x="151" y="978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4" y="1052"/>
                  </a:lnTo>
                  <a:lnTo>
                    <a:pt x="257" y="1069"/>
                  </a:lnTo>
                  <a:lnTo>
                    <a:pt x="281" y="1083"/>
                  </a:lnTo>
                  <a:lnTo>
                    <a:pt x="306" y="1098"/>
                  </a:lnTo>
                  <a:lnTo>
                    <a:pt x="330" y="1111"/>
                  </a:lnTo>
                  <a:lnTo>
                    <a:pt x="356" y="1122"/>
                  </a:lnTo>
                  <a:lnTo>
                    <a:pt x="384" y="1134"/>
                  </a:lnTo>
                  <a:lnTo>
                    <a:pt x="410" y="1142"/>
                  </a:lnTo>
                  <a:lnTo>
                    <a:pt x="437" y="1150"/>
                  </a:lnTo>
                  <a:lnTo>
                    <a:pt x="467" y="1157"/>
                  </a:lnTo>
                  <a:lnTo>
                    <a:pt x="494" y="1161"/>
                  </a:lnTo>
                  <a:lnTo>
                    <a:pt x="524" y="1165"/>
                  </a:lnTo>
                  <a:lnTo>
                    <a:pt x="554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3" y="1161"/>
                  </a:lnTo>
                  <a:lnTo>
                    <a:pt x="701" y="1157"/>
                  </a:lnTo>
                  <a:lnTo>
                    <a:pt x="730" y="1150"/>
                  </a:lnTo>
                  <a:lnTo>
                    <a:pt x="758" y="1142"/>
                  </a:lnTo>
                  <a:lnTo>
                    <a:pt x="785" y="1134"/>
                  </a:lnTo>
                  <a:lnTo>
                    <a:pt x="811" y="1122"/>
                  </a:lnTo>
                  <a:lnTo>
                    <a:pt x="837" y="1111"/>
                  </a:lnTo>
                  <a:lnTo>
                    <a:pt x="862" y="1098"/>
                  </a:lnTo>
                  <a:lnTo>
                    <a:pt x="886" y="1083"/>
                  </a:lnTo>
                  <a:lnTo>
                    <a:pt x="911" y="1069"/>
                  </a:lnTo>
                  <a:lnTo>
                    <a:pt x="933" y="1052"/>
                  </a:lnTo>
                  <a:lnTo>
                    <a:pt x="956" y="1035"/>
                  </a:lnTo>
                  <a:lnTo>
                    <a:pt x="977" y="1017"/>
                  </a:lnTo>
                  <a:lnTo>
                    <a:pt x="997" y="997"/>
                  </a:lnTo>
                  <a:lnTo>
                    <a:pt x="1016" y="978"/>
                  </a:lnTo>
                  <a:lnTo>
                    <a:pt x="1034" y="956"/>
                  </a:lnTo>
                  <a:lnTo>
                    <a:pt x="1052" y="934"/>
                  </a:lnTo>
                  <a:lnTo>
                    <a:pt x="1068" y="911"/>
                  </a:lnTo>
                  <a:lnTo>
                    <a:pt x="1083" y="886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3" y="786"/>
                  </a:lnTo>
                  <a:lnTo>
                    <a:pt x="1141" y="758"/>
                  </a:lnTo>
                  <a:lnTo>
                    <a:pt x="1150" y="730"/>
                  </a:lnTo>
                  <a:lnTo>
                    <a:pt x="1156" y="701"/>
                  </a:lnTo>
                  <a:lnTo>
                    <a:pt x="1161" y="673"/>
                  </a:lnTo>
                  <a:lnTo>
                    <a:pt x="1164" y="644"/>
                  </a:lnTo>
                  <a:lnTo>
                    <a:pt x="1167" y="615"/>
                  </a:lnTo>
                  <a:lnTo>
                    <a:pt x="1167" y="584"/>
                  </a:lnTo>
                  <a:lnTo>
                    <a:pt x="1167" y="555"/>
                  </a:lnTo>
                  <a:lnTo>
                    <a:pt x="1164" y="524"/>
                  </a:lnTo>
                  <a:lnTo>
                    <a:pt x="1161" y="494"/>
                  </a:lnTo>
                  <a:lnTo>
                    <a:pt x="1156" y="467"/>
                  </a:lnTo>
                  <a:lnTo>
                    <a:pt x="1150" y="437"/>
                  </a:lnTo>
                  <a:lnTo>
                    <a:pt x="1141" y="410"/>
                  </a:lnTo>
                  <a:lnTo>
                    <a:pt x="1133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6"/>
                  </a:lnTo>
                  <a:lnTo>
                    <a:pt x="1083" y="281"/>
                  </a:lnTo>
                  <a:lnTo>
                    <a:pt x="1068" y="257"/>
                  </a:lnTo>
                  <a:lnTo>
                    <a:pt x="1052" y="234"/>
                  </a:lnTo>
                  <a:lnTo>
                    <a:pt x="1034" y="213"/>
                  </a:lnTo>
                  <a:lnTo>
                    <a:pt x="1016" y="192"/>
                  </a:lnTo>
                  <a:lnTo>
                    <a:pt x="997" y="170"/>
                  </a:lnTo>
                  <a:lnTo>
                    <a:pt x="977" y="151"/>
                  </a:lnTo>
                  <a:lnTo>
                    <a:pt x="956" y="133"/>
                  </a:lnTo>
                  <a:lnTo>
                    <a:pt x="933" y="115"/>
                  </a:lnTo>
                  <a:lnTo>
                    <a:pt x="911" y="99"/>
                  </a:lnTo>
                  <a:lnTo>
                    <a:pt x="886" y="84"/>
                  </a:lnTo>
                  <a:lnTo>
                    <a:pt x="862" y="70"/>
                  </a:lnTo>
                  <a:lnTo>
                    <a:pt x="837" y="57"/>
                  </a:lnTo>
                  <a:lnTo>
                    <a:pt x="811" y="45"/>
                  </a:lnTo>
                  <a:lnTo>
                    <a:pt x="785" y="35"/>
                  </a:lnTo>
                  <a:lnTo>
                    <a:pt x="758" y="26"/>
                  </a:lnTo>
                  <a:lnTo>
                    <a:pt x="730" y="18"/>
                  </a:lnTo>
                  <a:lnTo>
                    <a:pt x="701" y="11"/>
                  </a:lnTo>
                  <a:lnTo>
                    <a:pt x="673" y="6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6" name="Freeform 22">
              <a:extLst>
                <a:ext uri="{FF2B5EF4-FFF2-40B4-BE49-F238E27FC236}">
                  <a16:creationId xmlns:a16="http://schemas.microsoft.com/office/drawing/2014/main" id="{8000A3F1-7857-944B-A365-1E20E0D11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63" y="1458913"/>
              <a:ext cx="927100" cy="927100"/>
            </a:xfrm>
            <a:custGeom>
              <a:avLst/>
              <a:gdLst>
                <a:gd name="T0" fmla="*/ 2147483646 w 1168"/>
                <a:gd name="T1" fmla="*/ 2147483646 h 1168"/>
                <a:gd name="T2" fmla="*/ 2147483646 w 1168"/>
                <a:gd name="T3" fmla="*/ 2147483646 h 1168"/>
                <a:gd name="T4" fmla="*/ 2147483646 w 1168"/>
                <a:gd name="T5" fmla="*/ 2147483646 h 1168"/>
                <a:gd name="T6" fmla="*/ 2147483646 w 1168"/>
                <a:gd name="T7" fmla="*/ 2147483646 h 1168"/>
                <a:gd name="T8" fmla="*/ 2147483646 w 1168"/>
                <a:gd name="T9" fmla="*/ 2147483646 h 1168"/>
                <a:gd name="T10" fmla="*/ 2147483646 w 1168"/>
                <a:gd name="T11" fmla="*/ 2147483646 h 1168"/>
                <a:gd name="T12" fmla="*/ 2147483646 w 1168"/>
                <a:gd name="T13" fmla="*/ 2147483646 h 1168"/>
                <a:gd name="T14" fmla="*/ 2147483646 w 1168"/>
                <a:gd name="T15" fmla="*/ 2147483646 h 1168"/>
                <a:gd name="T16" fmla="*/ 2147483646 w 1168"/>
                <a:gd name="T17" fmla="*/ 2147483646 h 1168"/>
                <a:gd name="T18" fmla="*/ 2147483646 w 1168"/>
                <a:gd name="T19" fmla="*/ 2147483646 h 1168"/>
                <a:gd name="T20" fmla="*/ 0 w 1168"/>
                <a:gd name="T21" fmla="*/ 2147483646 h 1168"/>
                <a:gd name="T22" fmla="*/ 2147483646 w 1168"/>
                <a:gd name="T23" fmla="*/ 2147483646 h 1168"/>
                <a:gd name="T24" fmla="*/ 2147483646 w 1168"/>
                <a:gd name="T25" fmla="*/ 2147483646 h 1168"/>
                <a:gd name="T26" fmla="*/ 2147483646 w 1168"/>
                <a:gd name="T27" fmla="*/ 2147483646 h 1168"/>
                <a:gd name="T28" fmla="*/ 2147483646 w 1168"/>
                <a:gd name="T29" fmla="*/ 2147483646 h 1168"/>
                <a:gd name="T30" fmla="*/ 2147483646 w 1168"/>
                <a:gd name="T31" fmla="*/ 2147483646 h 1168"/>
                <a:gd name="T32" fmla="*/ 2147483646 w 1168"/>
                <a:gd name="T33" fmla="*/ 2147483646 h 1168"/>
                <a:gd name="T34" fmla="*/ 2147483646 w 1168"/>
                <a:gd name="T35" fmla="*/ 2147483646 h 1168"/>
                <a:gd name="T36" fmla="*/ 2147483646 w 1168"/>
                <a:gd name="T37" fmla="*/ 2147483646 h 1168"/>
                <a:gd name="T38" fmla="*/ 2147483646 w 1168"/>
                <a:gd name="T39" fmla="*/ 2147483646 h 1168"/>
                <a:gd name="T40" fmla="*/ 2147483646 w 1168"/>
                <a:gd name="T41" fmla="*/ 2147483646 h 1168"/>
                <a:gd name="T42" fmla="*/ 2147483646 w 1168"/>
                <a:gd name="T43" fmla="*/ 2147483646 h 1168"/>
                <a:gd name="T44" fmla="*/ 2147483646 w 1168"/>
                <a:gd name="T45" fmla="*/ 2147483646 h 1168"/>
                <a:gd name="T46" fmla="*/ 2147483646 w 1168"/>
                <a:gd name="T47" fmla="*/ 2147483646 h 1168"/>
                <a:gd name="T48" fmla="*/ 2147483646 w 1168"/>
                <a:gd name="T49" fmla="*/ 2147483646 h 1168"/>
                <a:gd name="T50" fmla="*/ 2147483646 w 1168"/>
                <a:gd name="T51" fmla="*/ 2147483646 h 1168"/>
                <a:gd name="T52" fmla="*/ 2147483646 w 1168"/>
                <a:gd name="T53" fmla="*/ 2147483646 h 1168"/>
                <a:gd name="T54" fmla="*/ 2147483646 w 1168"/>
                <a:gd name="T55" fmla="*/ 2147483646 h 1168"/>
                <a:gd name="T56" fmla="*/ 2147483646 w 1168"/>
                <a:gd name="T57" fmla="*/ 2147483646 h 1168"/>
                <a:gd name="T58" fmla="*/ 2147483646 w 1168"/>
                <a:gd name="T59" fmla="*/ 2147483646 h 1168"/>
                <a:gd name="T60" fmla="*/ 2147483646 w 1168"/>
                <a:gd name="T61" fmla="*/ 2147483646 h 1168"/>
                <a:gd name="T62" fmla="*/ 2147483646 w 1168"/>
                <a:gd name="T63" fmla="*/ 2147483646 h 1168"/>
                <a:gd name="T64" fmla="*/ 2147483646 w 1168"/>
                <a:gd name="T65" fmla="*/ 2147483646 h 1168"/>
                <a:gd name="T66" fmla="*/ 2147483646 w 1168"/>
                <a:gd name="T67" fmla="*/ 2147483646 h 1168"/>
                <a:gd name="T68" fmla="*/ 2147483646 w 1168"/>
                <a:gd name="T69" fmla="*/ 2147483646 h 1168"/>
                <a:gd name="T70" fmla="*/ 2147483646 w 1168"/>
                <a:gd name="T71" fmla="*/ 2147483646 h 1168"/>
                <a:gd name="T72" fmla="*/ 2147483646 w 1168"/>
                <a:gd name="T73" fmla="*/ 2147483646 h 1168"/>
                <a:gd name="T74" fmla="*/ 2147483646 w 1168"/>
                <a:gd name="T75" fmla="*/ 2147483646 h 1168"/>
                <a:gd name="T76" fmla="*/ 2147483646 w 1168"/>
                <a:gd name="T77" fmla="*/ 2147483646 h 1168"/>
                <a:gd name="T78" fmla="*/ 2147483646 w 1168"/>
                <a:gd name="T79" fmla="*/ 2147483646 h 1168"/>
                <a:gd name="T80" fmla="*/ 2147483646 w 1168"/>
                <a:gd name="T81" fmla="*/ 2147483646 h 1168"/>
                <a:gd name="T82" fmla="*/ 2147483646 w 1168"/>
                <a:gd name="T83" fmla="*/ 2147483646 h 1168"/>
                <a:gd name="T84" fmla="*/ 2147483646 w 1168"/>
                <a:gd name="T85" fmla="*/ 2147483646 h 1168"/>
                <a:gd name="T86" fmla="*/ 2147483646 w 1168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8">
                  <a:moveTo>
                    <a:pt x="584" y="0"/>
                  </a:moveTo>
                  <a:lnTo>
                    <a:pt x="555" y="0"/>
                  </a:lnTo>
                  <a:lnTo>
                    <a:pt x="524" y="3"/>
                  </a:lnTo>
                  <a:lnTo>
                    <a:pt x="495" y="7"/>
                  </a:lnTo>
                  <a:lnTo>
                    <a:pt x="467" y="11"/>
                  </a:lnTo>
                  <a:lnTo>
                    <a:pt x="438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7" y="46"/>
                  </a:lnTo>
                  <a:lnTo>
                    <a:pt x="331" y="57"/>
                  </a:lnTo>
                  <a:lnTo>
                    <a:pt x="306" y="70"/>
                  </a:lnTo>
                  <a:lnTo>
                    <a:pt x="282" y="85"/>
                  </a:lnTo>
                  <a:lnTo>
                    <a:pt x="257" y="99"/>
                  </a:lnTo>
                  <a:lnTo>
                    <a:pt x="235" y="116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1"/>
                  </a:lnTo>
                  <a:lnTo>
                    <a:pt x="152" y="192"/>
                  </a:lnTo>
                  <a:lnTo>
                    <a:pt x="134" y="213"/>
                  </a:lnTo>
                  <a:lnTo>
                    <a:pt x="116" y="234"/>
                  </a:lnTo>
                  <a:lnTo>
                    <a:pt x="100" y="257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8"/>
                  </a:lnTo>
                  <a:lnTo>
                    <a:pt x="12" y="467"/>
                  </a:lnTo>
                  <a:lnTo>
                    <a:pt x="7" y="495"/>
                  </a:lnTo>
                  <a:lnTo>
                    <a:pt x="4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4" y="644"/>
                  </a:lnTo>
                  <a:lnTo>
                    <a:pt x="7" y="674"/>
                  </a:lnTo>
                  <a:lnTo>
                    <a:pt x="12" y="701"/>
                  </a:lnTo>
                  <a:lnTo>
                    <a:pt x="18" y="731"/>
                  </a:lnTo>
                  <a:lnTo>
                    <a:pt x="26" y="758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7"/>
                  </a:lnTo>
                  <a:lnTo>
                    <a:pt x="100" y="911"/>
                  </a:lnTo>
                  <a:lnTo>
                    <a:pt x="116" y="934"/>
                  </a:lnTo>
                  <a:lnTo>
                    <a:pt x="134" y="957"/>
                  </a:lnTo>
                  <a:lnTo>
                    <a:pt x="152" y="978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5" y="1053"/>
                  </a:lnTo>
                  <a:lnTo>
                    <a:pt x="257" y="1069"/>
                  </a:lnTo>
                  <a:lnTo>
                    <a:pt x="282" y="1084"/>
                  </a:lnTo>
                  <a:lnTo>
                    <a:pt x="306" y="1098"/>
                  </a:lnTo>
                  <a:lnTo>
                    <a:pt x="331" y="1111"/>
                  </a:lnTo>
                  <a:lnTo>
                    <a:pt x="357" y="1123"/>
                  </a:lnTo>
                  <a:lnTo>
                    <a:pt x="384" y="1133"/>
                  </a:lnTo>
                  <a:lnTo>
                    <a:pt x="410" y="1142"/>
                  </a:lnTo>
                  <a:lnTo>
                    <a:pt x="438" y="1150"/>
                  </a:lnTo>
                  <a:lnTo>
                    <a:pt x="467" y="1157"/>
                  </a:lnTo>
                  <a:lnTo>
                    <a:pt x="495" y="1162"/>
                  </a:lnTo>
                  <a:lnTo>
                    <a:pt x="524" y="1165"/>
                  </a:lnTo>
                  <a:lnTo>
                    <a:pt x="555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4" y="1162"/>
                  </a:lnTo>
                  <a:lnTo>
                    <a:pt x="701" y="1157"/>
                  </a:lnTo>
                  <a:lnTo>
                    <a:pt x="731" y="1150"/>
                  </a:lnTo>
                  <a:lnTo>
                    <a:pt x="758" y="1142"/>
                  </a:lnTo>
                  <a:lnTo>
                    <a:pt x="786" y="1133"/>
                  </a:lnTo>
                  <a:lnTo>
                    <a:pt x="812" y="1123"/>
                  </a:lnTo>
                  <a:lnTo>
                    <a:pt x="838" y="1111"/>
                  </a:lnTo>
                  <a:lnTo>
                    <a:pt x="862" y="1098"/>
                  </a:lnTo>
                  <a:lnTo>
                    <a:pt x="887" y="1084"/>
                  </a:lnTo>
                  <a:lnTo>
                    <a:pt x="911" y="1069"/>
                  </a:lnTo>
                  <a:lnTo>
                    <a:pt x="934" y="1053"/>
                  </a:lnTo>
                  <a:lnTo>
                    <a:pt x="957" y="1035"/>
                  </a:lnTo>
                  <a:lnTo>
                    <a:pt x="978" y="1017"/>
                  </a:lnTo>
                  <a:lnTo>
                    <a:pt x="997" y="997"/>
                  </a:lnTo>
                  <a:lnTo>
                    <a:pt x="1017" y="978"/>
                  </a:lnTo>
                  <a:lnTo>
                    <a:pt x="1035" y="957"/>
                  </a:lnTo>
                  <a:lnTo>
                    <a:pt x="1052" y="934"/>
                  </a:lnTo>
                  <a:lnTo>
                    <a:pt x="1069" y="911"/>
                  </a:lnTo>
                  <a:lnTo>
                    <a:pt x="1083" y="887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2" y="786"/>
                  </a:lnTo>
                  <a:lnTo>
                    <a:pt x="1142" y="758"/>
                  </a:lnTo>
                  <a:lnTo>
                    <a:pt x="1150" y="731"/>
                  </a:lnTo>
                  <a:lnTo>
                    <a:pt x="1157" y="701"/>
                  </a:lnTo>
                  <a:lnTo>
                    <a:pt x="1161" y="674"/>
                  </a:lnTo>
                  <a:lnTo>
                    <a:pt x="1165" y="644"/>
                  </a:lnTo>
                  <a:lnTo>
                    <a:pt x="1168" y="615"/>
                  </a:lnTo>
                  <a:lnTo>
                    <a:pt x="1168" y="584"/>
                  </a:lnTo>
                  <a:lnTo>
                    <a:pt x="1168" y="555"/>
                  </a:lnTo>
                  <a:lnTo>
                    <a:pt x="1165" y="524"/>
                  </a:lnTo>
                  <a:lnTo>
                    <a:pt x="1161" y="495"/>
                  </a:lnTo>
                  <a:lnTo>
                    <a:pt x="1157" y="467"/>
                  </a:lnTo>
                  <a:lnTo>
                    <a:pt x="1150" y="438"/>
                  </a:lnTo>
                  <a:lnTo>
                    <a:pt x="1142" y="410"/>
                  </a:lnTo>
                  <a:lnTo>
                    <a:pt x="1132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9" y="257"/>
                  </a:lnTo>
                  <a:lnTo>
                    <a:pt x="1052" y="234"/>
                  </a:lnTo>
                  <a:lnTo>
                    <a:pt x="1035" y="213"/>
                  </a:lnTo>
                  <a:lnTo>
                    <a:pt x="1017" y="192"/>
                  </a:lnTo>
                  <a:lnTo>
                    <a:pt x="997" y="171"/>
                  </a:lnTo>
                  <a:lnTo>
                    <a:pt x="978" y="151"/>
                  </a:lnTo>
                  <a:lnTo>
                    <a:pt x="957" y="133"/>
                  </a:lnTo>
                  <a:lnTo>
                    <a:pt x="934" y="116"/>
                  </a:lnTo>
                  <a:lnTo>
                    <a:pt x="911" y="99"/>
                  </a:lnTo>
                  <a:lnTo>
                    <a:pt x="887" y="85"/>
                  </a:lnTo>
                  <a:lnTo>
                    <a:pt x="862" y="70"/>
                  </a:lnTo>
                  <a:lnTo>
                    <a:pt x="838" y="57"/>
                  </a:lnTo>
                  <a:lnTo>
                    <a:pt x="812" y="46"/>
                  </a:lnTo>
                  <a:lnTo>
                    <a:pt x="786" y="36"/>
                  </a:lnTo>
                  <a:lnTo>
                    <a:pt x="758" y="26"/>
                  </a:lnTo>
                  <a:lnTo>
                    <a:pt x="731" y="18"/>
                  </a:lnTo>
                  <a:lnTo>
                    <a:pt x="701" y="11"/>
                  </a:lnTo>
                  <a:lnTo>
                    <a:pt x="674" y="7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26" name="Group 3">
            <a:extLst>
              <a:ext uri="{FF2B5EF4-FFF2-40B4-BE49-F238E27FC236}">
                <a16:creationId xmlns:a16="http://schemas.microsoft.com/office/drawing/2014/main" id="{E3A8959F-84B1-5A4E-93B8-1D489FC3CA9C}"/>
              </a:ext>
            </a:extLst>
          </p:cNvPr>
          <p:cNvGrpSpPr>
            <a:grpSpLocks/>
          </p:cNvGrpSpPr>
          <p:nvPr/>
        </p:nvGrpSpPr>
        <p:grpSpPr bwMode="auto">
          <a:xfrm>
            <a:off x="6402389" y="914400"/>
            <a:ext cx="2193925" cy="1835150"/>
            <a:chOff x="5487988" y="1254125"/>
            <a:chExt cx="2193925" cy="1835150"/>
          </a:xfrm>
        </p:grpSpPr>
        <p:sp>
          <p:nvSpPr>
            <p:cNvPr id="90131" name="Freeform 18">
              <a:extLst>
                <a:ext uri="{FF2B5EF4-FFF2-40B4-BE49-F238E27FC236}">
                  <a16:creationId xmlns:a16="http://schemas.microsoft.com/office/drawing/2014/main" id="{40819B8C-F0F0-E949-AFDB-F37289121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1435100"/>
              <a:ext cx="930275" cy="930275"/>
            </a:xfrm>
            <a:custGeom>
              <a:avLst/>
              <a:gdLst>
                <a:gd name="T0" fmla="*/ 2147483646 w 1171"/>
                <a:gd name="T1" fmla="*/ 2147483646 h 1172"/>
                <a:gd name="T2" fmla="*/ 2147483646 w 1171"/>
                <a:gd name="T3" fmla="*/ 2147483646 h 1172"/>
                <a:gd name="T4" fmla="*/ 2147483646 w 1171"/>
                <a:gd name="T5" fmla="*/ 2147483646 h 1172"/>
                <a:gd name="T6" fmla="*/ 2147483646 w 1171"/>
                <a:gd name="T7" fmla="*/ 2147483646 h 1172"/>
                <a:gd name="T8" fmla="*/ 2147483646 w 1171"/>
                <a:gd name="T9" fmla="*/ 2147483646 h 1172"/>
                <a:gd name="T10" fmla="*/ 2147483646 w 1171"/>
                <a:gd name="T11" fmla="*/ 2147483646 h 1172"/>
                <a:gd name="T12" fmla="*/ 2147483646 w 1171"/>
                <a:gd name="T13" fmla="*/ 2147483646 h 1172"/>
                <a:gd name="T14" fmla="*/ 2147483646 w 1171"/>
                <a:gd name="T15" fmla="*/ 2147483646 h 1172"/>
                <a:gd name="T16" fmla="*/ 2147483646 w 1171"/>
                <a:gd name="T17" fmla="*/ 2147483646 h 1172"/>
                <a:gd name="T18" fmla="*/ 2147483646 w 1171"/>
                <a:gd name="T19" fmla="*/ 2147483646 h 1172"/>
                <a:gd name="T20" fmla="*/ 2147483646 w 1171"/>
                <a:gd name="T21" fmla="*/ 2147483646 h 1172"/>
                <a:gd name="T22" fmla="*/ 2147483646 w 1171"/>
                <a:gd name="T23" fmla="*/ 2147483646 h 1172"/>
                <a:gd name="T24" fmla="*/ 2147483646 w 1171"/>
                <a:gd name="T25" fmla="*/ 2147483646 h 1172"/>
                <a:gd name="T26" fmla="*/ 2147483646 w 1171"/>
                <a:gd name="T27" fmla="*/ 2147483646 h 1172"/>
                <a:gd name="T28" fmla="*/ 2147483646 w 1171"/>
                <a:gd name="T29" fmla="*/ 2147483646 h 1172"/>
                <a:gd name="T30" fmla="*/ 2147483646 w 1171"/>
                <a:gd name="T31" fmla="*/ 2147483646 h 1172"/>
                <a:gd name="T32" fmla="*/ 2147483646 w 1171"/>
                <a:gd name="T33" fmla="*/ 2147483646 h 1172"/>
                <a:gd name="T34" fmla="*/ 2147483646 w 1171"/>
                <a:gd name="T35" fmla="*/ 2147483646 h 1172"/>
                <a:gd name="T36" fmla="*/ 2147483646 w 1171"/>
                <a:gd name="T37" fmla="*/ 2147483646 h 1172"/>
                <a:gd name="T38" fmla="*/ 2147483646 w 1171"/>
                <a:gd name="T39" fmla="*/ 2147483646 h 1172"/>
                <a:gd name="T40" fmla="*/ 2147483646 w 1171"/>
                <a:gd name="T41" fmla="*/ 2147483646 h 1172"/>
                <a:gd name="T42" fmla="*/ 2147483646 w 1171"/>
                <a:gd name="T43" fmla="*/ 2147483646 h 1172"/>
                <a:gd name="T44" fmla="*/ 2147483646 w 1171"/>
                <a:gd name="T45" fmla="*/ 2147483646 h 1172"/>
                <a:gd name="T46" fmla="*/ 2147483646 w 1171"/>
                <a:gd name="T47" fmla="*/ 2147483646 h 1172"/>
                <a:gd name="T48" fmla="*/ 2147483646 w 1171"/>
                <a:gd name="T49" fmla="*/ 2147483646 h 1172"/>
                <a:gd name="T50" fmla="*/ 2147483646 w 1171"/>
                <a:gd name="T51" fmla="*/ 2147483646 h 1172"/>
                <a:gd name="T52" fmla="*/ 2147483646 w 1171"/>
                <a:gd name="T53" fmla="*/ 2147483646 h 1172"/>
                <a:gd name="T54" fmla="*/ 2147483646 w 1171"/>
                <a:gd name="T55" fmla="*/ 2147483646 h 1172"/>
                <a:gd name="T56" fmla="*/ 2147483646 w 1171"/>
                <a:gd name="T57" fmla="*/ 2147483646 h 1172"/>
                <a:gd name="T58" fmla="*/ 2147483646 w 1171"/>
                <a:gd name="T59" fmla="*/ 2147483646 h 1172"/>
                <a:gd name="T60" fmla="*/ 2147483646 w 1171"/>
                <a:gd name="T61" fmla="*/ 2147483646 h 1172"/>
                <a:gd name="T62" fmla="*/ 2147483646 w 1171"/>
                <a:gd name="T63" fmla="*/ 2147483646 h 1172"/>
                <a:gd name="T64" fmla="*/ 2147483646 w 1171"/>
                <a:gd name="T65" fmla="*/ 2147483646 h 1172"/>
                <a:gd name="T66" fmla="*/ 2147483646 w 1171"/>
                <a:gd name="T67" fmla="*/ 2147483646 h 1172"/>
                <a:gd name="T68" fmla="*/ 2147483646 w 1171"/>
                <a:gd name="T69" fmla="*/ 2147483646 h 1172"/>
                <a:gd name="T70" fmla="*/ 2147483646 w 1171"/>
                <a:gd name="T71" fmla="*/ 2147483646 h 1172"/>
                <a:gd name="T72" fmla="*/ 2147483646 w 1171"/>
                <a:gd name="T73" fmla="*/ 2147483646 h 1172"/>
                <a:gd name="T74" fmla="*/ 2147483646 w 1171"/>
                <a:gd name="T75" fmla="*/ 2147483646 h 1172"/>
                <a:gd name="T76" fmla="*/ 2147483646 w 1171"/>
                <a:gd name="T77" fmla="*/ 2147483646 h 1172"/>
                <a:gd name="T78" fmla="*/ 2147483646 w 1171"/>
                <a:gd name="T79" fmla="*/ 2147483646 h 1172"/>
                <a:gd name="T80" fmla="*/ 2147483646 w 1171"/>
                <a:gd name="T81" fmla="*/ 2147483646 h 1172"/>
                <a:gd name="T82" fmla="*/ 2147483646 w 1171"/>
                <a:gd name="T83" fmla="*/ 2147483646 h 1172"/>
                <a:gd name="T84" fmla="*/ 2147483646 w 1171"/>
                <a:gd name="T85" fmla="*/ 2147483646 h 1172"/>
                <a:gd name="T86" fmla="*/ 2147483646 w 1171"/>
                <a:gd name="T87" fmla="*/ 2147483646 h 1172"/>
                <a:gd name="T88" fmla="*/ 2147483646 w 1171"/>
                <a:gd name="T89" fmla="*/ 2147483646 h 11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1" h="1172">
                  <a:moveTo>
                    <a:pt x="586" y="586"/>
                  </a:moveTo>
                  <a:lnTo>
                    <a:pt x="586" y="0"/>
                  </a:lnTo>
                  <a:lnTo>
                    <a:pt x="556" y="2"/>
                  </a:lnTo>
                  <a:lnTo>
                    <a:pt x="527" y="4"/>
                  </a:lnTo>
                  <a:lnTo>
                    <a:pt x="498" y="9"/>
                  </a:lnTo>
                  <a:lnTo>
                    <a:pt x="469" y="13"/>
                  </a:lnTo>
                  <a:lnTo>
                    <a:pt x="441" y="20"/>
                  </a:lnTo>
                  <a:lnTo>
                    <a:pt x="412" y="28"/>
                  </a:lnTo>
                  <a:lnTo>
                    <a:pt x="386" y="36"/>
                  </a:lnTo>
                  <a:lnTo>
                    <a:pt x="358" y="48"/>
                  </a:lnTo>
                  <a:lnTo>
                    <a:pt x="332" y="59"/>
                  </a:lnTo>
                  <a:lnTo>
                    <a:pt x="308" y="72"/>
                  </a:lnTo>
                  <a:lnTo>
                    <a:pt x="283" y="87"/>
                  </a:lnTo>
                  <a:lnTo>
                    <a:pt x="259" y="101"/>
                  </a:lnTo>
                  <a:lnTo>
                    <a:pt x="236" y="118"/>
                  </a:lnTo>
                  <a:lnTo>
                    <a:pt x="215" y="136"/>
                  </a:lnTo>
                  <a:lnTo>
                    <a:pt x="192" y="153"/>
                  </a:lnTo>
                  <a:lnTo>
                    <a:pt x="173" y="173"/>
                  </a:lnTo>
                  <a:lnTo>
                    <a:pt x="153" y="192"/>
                  </a:lnTo>
                  <a:lnTo>
                    <a:pt x="135" y="215"/>
                  </a:lnTo>
                  <a:lnTo>
                    <a:pt x="117" y="236"/>
                  </a:lnTo>
                  <a:lnTo>
                    <a:pt x="101" y="259"/>
                  </a:lnTo>
                  <a:lnTo>
                    <a:pt x="87" y="284"/>
                  </a:lnTo>
                  <a:lnTo>
                    <a:pt x="72" y="308"/>
                  </a:lnTo>
                  <a:lnTo>
                    <a:pt x="59" y="332"/>
                  </a:lnTo>
                  <a:lnTo>
                    <a:pt x="48" y="358"/>
                  </a:lnTo>
                  <a:lnTo>
                    <a:pt x="36" y="386"/>
                  </a:lnTo>
                  <a:lnTo>
                    <a:pt x="28" y="412"/>
                  </a:lnTo>
                  <a:lnTo>
                    <a:pt x="20" y="441"/>
                  </a:lnTo>
                  <a:lnTo>
                    <a:pt x="13" y="469"/>
                  </a:lnTo>
                  <a:lnTo>
                    <a:pt x="8" y="498"/>
                  </a:lnTo>
                  <a:lnTo>
                    <a:pt x="4" y="528"/>
                  </a:lnTo>
                  <a:lnTo>
                    <a:pt x="2" y="557"/>
                  </a:lnTo>
                  <a:lnTo>
                    <a:pt x="0" y="586"/>
                  </a:lnTo>
                  <a:lnTo>
                    <a:pt x="2" y="617"/>
                  </a:lnTo>
                  <a:lnTo>
                    <a:pt x="4" y="646"/>
                  </a:lnTo>
                  <a:lnTo>
                    <a:pt x="8" y="676"/>
                  </a:lnTo>
                  <a:lnTo>
                    <a:pt x="13" y="705"/>
                  </a:lnTo>
                  <a:lnTo>
                    <a:pt x="20" y="733"/>
                  </a:lnTo>
                  <a:lnTo>
                    <a:pt x="28" y="762"/>
                  </a:lnTo>
                  <a:lnTo>
                    <a:pt x="36" y="788"/>
                  </a:lnTo>
                  <a:lnTo>
                    <a:pt x="48" y="816"/>
                  </a:lnTo>
                  <a:lnTo>
                    <a:pt x="59" y="842"/>
                  </a:lnTo>
                  <a:lnTo>
                    <a:pt x="72" y="866"/>
                  </a:lnTo>
                  <a:lnTo>
                    <a:pt x="87" y="891"/>
                  </a:lnTo>
                  <a:lnTo>
                    <a:pt x="101" y="915"/>
                  </a:lnTo>
                  <a:lnTo>
                    <a:pt x="117" y="938"/>
                  </a:lnTo>
                  <a:lnTo>
                    <a:pt x="135" y="959"/>
                  </a:lnTo>
                  <a:lnTo>
                    <a:pt x="153" y="982"/>
                  </a:lnTo>
                  <a:lnTo>
                    <a:pt x="173" y="1001"/>
                  </a:lnTo>
                  <a:lnTo>
                    <a:pt x="192" y="1021"/>
                  </a:lnTo>
                  <a:lnTo>
                    <a:pt x="215" y="1039"/>
                  </a:lnTo>
                  <a:lnTo>
                    <a:pt x="236" y="1057"/>
                  </a:lnTo>
                  <a:lnTo>
                    <a:pt x="259" y="1073"/>
                  </a:lnTo>
                  <a:lnTo>
                    <a:pt x="283" y="1087"/>
                  </a:lnTo>
                  <a:lnTo>
                    <a:pt x="308" y="1102"/>
                  </a:lnTo>
                  <a:lnTo>
                    <a:pt x="332" y="1115"/>
                  </a:lnTo>
                  <a:lnTo>
                    <a:pt x="358" y="1126"/>
                  </a:lnTo>
                  <a:lnTo>
                    <a:pt x="386" y="1138"/>
                  </a:lnTo>
                  <a:lnTo>
                    <a:pt x="412" y="1146"/>
                  </a:lnTo>
                  <a:lnTo>
                    <a:pt x="441" y="1154"/>
                  </a:lnTo>
                  <a:lnTo>
                    <a:pt x="469" y="1161"/>
                  </a:lnTo>
                  <a:lnTo>
                    <a:pt x="498" y="1166"/>
                  </a:lnTo>
                  <a:lnTo>
                    <a:pt x="527" y="1170"/>
                  </a:lnTo>
                  <a:lnTo>
                    <a:pt x="556" y="1172"/>
                  </a:lnTo>
                  <a:lnTo>
                    <a:pt x="586" y="1172"/>
                  </a:lnTo>
                  <a:lnTo>
                    <a:pt x="617" y="1172"/>
                  </a:lnTo>
                  <a:lnTo>
                    <a:pt x="646" y="1170"/>
                  </a:lnTo>
                  <a:lnTo>
                    <a:pt x="675" y="1166"/>
                  </a:lnTo>
                  <a:lnTo>
                    <a:pt x="704" y="1161"/>
                  </a:lnTo>
                  <a:lnTo>
                    <a:pt x="732" y="1154"/>
                  </a:lnTo>
                  <a:lnTo>
                    <a:pt x="761" y="1146"/>
                  </a:lnTo>
                  <a:lnTo>
                    <a:pt x="787" y="1138"/>
                  </a:lnTo>
                  <a:lnTo>
                    <a:pt x="815" y="1126"/>
                  </a:lnTo>
                  <a:lnTo>
                    <a:pt x="841" y="1115"/>
                  </a:lnTo>
                  <a:lnTo>
                    <a:pt x="865" y="1102"/>
                  </a:lnTo>
                  <a:lnTo>
                    <a:pt x="890" y="1087"/>
                  </a:lnTo>
                  <a:lnTo>
                    <a:pt x="914" y="1073"/>
                  </a:lnTo>
                  <a:lnTo>
                    <a:pt x="937" y="1057"/>
                  </a:lnTo>
                  <a:lnTo>
                    <a:pt x="958" y="1039"/>
                  </a:lnTo>
                  <a:lnTo>
                    <a:pt x="981" y="1021"/>
                  </a:lnTo>
                  <a:lnTo>
                    <a:pt x="1000" y="1001"/>
                  </a:lnTo>
                  <a:lnTo>
                    <a:pt x="1020" y="982"/>
                  </a:lnTo>
                  <a:lnTo>
                    <a:pt x="1038" y="959"/>
                  </a:lnTo>
                  <a:lnTo>
                    <a:pt x="1056" y="938"/>
                  </a:lnTo>
                  <a:lnTo>
                    <a:pt x="1072" y="915"/>
                  </a:lnTo>
                  <a:lnTo>
                    <a:pt x="1087" y="891"/>
                  </a:lnTo>
                  <a:lnTo>
                    <a:pt x="1101" y="866"/>
                  </a:lnTo>
                  <a:lnTo>
                    <a:pt x="1114" y="842"/>
                  </a:lnTo>
                  <a:lnTo>
                    <a:pt x="1126" y="816"/>
                  </a:lnTo>
                  <a:lnTo>
                    <a:pt x="1137" y="788"/>
                  </a:lnTo>
                  <a:lnTo>
                    <a:pt x="1145" y="762"/>
                  </a:lnTo>
                  <a:lnTo>
                    <a:pt x="1153" y="733"/>
                  </a:lnTo>
                  <a:lnTo>
                    <a:pt x="1160" y="705"/>
                  </a:lnTo>
                  <a:lnTo>
                    <a:pt x="1165" y="676"/>
                  </a:lnTo>
                  <a:lnTo>
                    <a:pt x="1169" y="646"/>
                  </a:lnTo>
                  <a:lnTo>
                    <a:pt x="1171" y="617"/>
                  </a:lnTo>
                  <a:lnTo>
                    <a:pt x="1171" y="586"/>
                  </a:lnTo>
                  <a:lnTo>
                    <a:pt x="1171" y="557"/>
                  </a:lnTo>
                  <a:lnTo>
                    <a:pt x="1169" y="528"/>
                  </a:lnTo>
                  <a:lnTo>
                    <a:pt x="1165" y="498"/>
                  </a:lnTo>
                  <a:lnTo>
                    <a:pt x="1160" y="469"/>
                  </a:lnTo>
                  <a:lnTo>
                    <a:pt x="1153" y="441"/>
                  </a:lnTo>
                  <a:lnTo>
                    <a:pt x="1145" y="412"/>
                  </a:lnTo>
                  <a:lnTo>
                    <a:pt x="1137" y="386"/>
                  </a:lnTo>
                  <a:lnTo>
                    <a:pt x="1126" y="358"/>
                  </a:lnTo>
                  <a:lnTo>
                    <a:pt x="1114" y="332"/>
                  </a:lnTo>
                  <a:lnTo>
                    <a:pt x="1101" y="308"/>
                  </a:lnTo>
                  <a:lnTo>
                    <a:pt x="1087" y="284"/>
                  </a:lnTo>
                  <a:lnTo>
                    <a:pt x="1072" y="259"/>
                  </a:lnTo>
                  <a:lnTo>
                    <a:pt x="1056" y="236"/>
                  </a:lnTo>
                  <a:lnTo>
                    <a:pt x="1038" y="215"/>
                  </a:lnTo>
                  <a:lnTo>
                    <a:pt x="1020" y="192"/>
                  </a:lnTo>
                  <a:lnTo>
                    <a:pt x="1000" y="173"/>
                  </a:lnTo>
                  <a:lnTo>
                    <a:pt x="981" y="153"/>
                  </a:lnTo>
                  <a:lnTo>
                    <a:pt x="958" y="136"/>
                  </a:lnTo>
                  <a:lnTo>
                    <a:pt x="937" y="118"/>
                  </a:lnTo>
                  <a:lnTo>
                    <a:pt x="914" y="101"/>
                  </a:lnTo>
                  <a:lnTo>
                    <a:pt x="890" y="87"/>
                  </a:lnTo>
                  <a:lnTo>
                    <a:pt x="865" y="72"/>
                  </a:lnTo>
                  <a:lnTo>
                    <a:pt x="841" y="59"/>
                  </a:lnTo>
                  <a:lnTo>
                    <a:pt x="815" y="48"/>
                  </a:lnTo>
                  <a:lnTo>
                    <a:pt x="787" y="36"/>
                  </a:lnTo>
                  <a:lnTo>
                    <a:pt x="761" y="28"/>
                  </a:lnTo>
                  <a:lnTo>
                    <a:pt x="732" y="20"/>
                  </a:lnTo>
                  <a:lnTo>
                    <a:pt x="704" y="13"/>
                  </a:lnTo>
                  <a:lnTo>
                    <a:pt x="675" y="9"/>
                  </a:lnTo>
                  <a:lnTo>
                    <a:pt x="646" y="4"/>
                  </a:lnTo>
                  <a:lnTo>
                    <a:pt x="617" y="2"/>
                  </a:lnTo>
                  <a:lnTo>
                    <a:pt x="586" y="0"/>
                  </a:lnTo>
                  <a:lnTo>
                    <a:pt x="586" y="586"/>
                  </a:lnTo>
                  <a:close/>
                </a:path>
              </a:pathLst>
            </a:custGeom>
            <a:solidFill>
              <a:srgbClr val="0C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Rectangle 23">
              <a:extLst>
                <a:ext uri="{FF2B5EF4-FFF2-40B4-BE49-F238E27FC236}">
                  <a16:creationId xmlns:a16="http://schemas.microsoft.com/office/drawing/2014/main" id="{0DE16F6C-72E9-3D47-A2FD-1F32A57A0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988" y="1254125"/>
              <a:ext cx="2193925" cy="1835150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90133" name="Freeform 41">
              <a:extLst>
                <a:ext uri="{FF2B5EF4-FFF2-40B4-BE49-F238E27FC236}">
                  <a16:creationId xmlns:a16="http://schemas.microsoft.com/office/drawing/2014/main" id="{089F0705-F2BE-5D44-B10A-71490BF2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1436688"/>
              <a:ext cx="927100" cy="927100"/>
            </a:xfrm>
            <a:custGeom>
              <a:avLst/>
              <a:gdLst>
                <a:gd name="T0" fmla="*/ 2147483646 w 1167"/>
                <a:gd name="T1" fmla="*/ 2147483646 h 1168"/>
                <a:gd name="T2" fmla="*/ 2147483646 w 1167"/>
                <a:gd name="T3" fmla="*/ 2147483646 h 1168"/>
                <a:gd name="T4" fmla="*/ 2147483646 w 1167"/>
                <a:gd name="T5" fmla="*/ 2147483646 h 1168"/>
                <a:gd name="T6" fmla="*/ 2147483646 w 1167"/>
                <a:gd name="T7" fmla="*/ 2147483646 h 1168"/>
                <a:gd name="T8" fmla="*/ 2147483646 w 1167"/>
                <a:gd name="T9" fmla="*/ 2147483646 h 1168"/>
                <a:gd name="T10" fmla="*/ 2147483646 w 1167"/>
                <a:gd name="T11" fmla="*/ 2147483646 h 1168"/>
                <a:gd name="T12" fmla="*/ 2147483646 w 1167"/>
                <a:gd name="T13" fmla="*/ 2147483646 h 1168"/>
                <a:gd name="T14" fmla="*/ 2147483646 w 1167"/>
                <a:gd name="T15" fmla="*/ 2147483646 h 1168"/>
                <a:gd name="T16" fmla="*/ 2147483646 w 1167"/>
                <a:gd name="T17" fmla="*/ 2147483646 h 1168"/>
                <a:gd name="T18" fmla="*/ 2147483646 w 1167"/>
                <a:gd name="T19" fmla="*/ 2147483646 h 1168"/>
                <a:gd name="T20" fmla="*/ 2147483646 w 1167"/>
                <a:gd name="T21" fmla="*/ 2147483646 h 1168"/>
                <a:gd name="T22" fmla="*/ 2147483646 w 1167"/>
                <a:gd name="T23" fmla="*/ 2147483646 h 1168"/>
                <a:gd name="T24" fmla="*/ 2147483646 w 1167"/>
                <a:gd name="T25" fmla="*/ 2147483646 h 1168"/>
                <a:gd name="T26" fmla="*/ 2147483646 w 1167"/>
                <a:gd name="T27" fmla="*/ 2147483646 h 1168"/>
                <a:gd name="T28" fmla="*/ 2147483646 w 1167"/>
                <a:gd name="T29" fmla="*/ 2147483646 h 1168"/>
                <a:gd name="T30" fmla="*/ 2147483646 w 1167"/>
                <a:gd name="T31" fmla="*/ 2147483646 h 1168"/>
                <a:gd name="T32" fmla="*/ 2147483646 w 1167"/>
                <a:gd name="T33" fmla="*/ 2147483646 h 1168"/>
                <a:gd name="T34" fmla="*/ 2147483646 w 1167"/>
                <a:gd name="T35" fmla="*/ 2147483646 h 1168"/>
                <a:gd name="T36" fmla="*/ 2147483646 w 1167"/>
                <a:gd name="T37" fmla="*/ 2147483646 h 1168"/>
                <a:gd name="T38" fmla="*/ 2147483646 w 1167"/>
                <a:gd name="T39" fmla="*/ 2147483646 h 1168"/>
                <a:gd name="T40" fmla="*/ 2147483646 w 1167"/>
                <a:gd name="T41" fmla="*/ 2147483646 h 1168"/>
                <a:gd name="T42" fmla="*/ 2147483646 w 1167"/>
                <a:gd name="T43" fmla="*/ 2147483646 h 1168"/>
                <a:gd name="T44" fmla="*/ 2147483646 w 1167"/>
                <a:gd name="T45" fmla="*/ 2147483646 h 1168"/>
                <a:gd name="T46" fmla="*/ 2147483646 w 1167"/>
                <a:gd name="T47" fmla="*/ 2147483646 h 1168"/>
                <a:gd name="T48" fmla="*/ 2147483646 w 1167"/>
                <a:gd name="T49" fmla="*/ 2147483646 h 1168"/>
                <a:gd name="T50" fmla="*/ 2147483646 w 1167"/>
                <a:gd name="T51" fmla="*/ 2147483646 h 1168"/>
                <a:gd name="T52" fmla="*/ 2147483646 w 1167"/>
                <a:gd name="T53" fmla="*/ 2147483646 h 1168"/>
                <a:gd name="T54" fmla="*/ 2147483646 w 1167"/>
                <a:gd name="T55" fmla="*/ 2147483646 h 1168"/>
                <a:gd name="T56" fmla="*/ 2147483646 w 1167"/>
                <a:gd name="T57" fmla="*/ 2147483646 h 1168"/>
                <a:gd name="T58" fmla="*/ 2147483646 w 1167"/>
                <a:gd name="T59" fmla="*/ 2147483646 h 1168"/>
                <a:gd name="T60" fmla="*/ 2147483646 w 1167"/>
                <a:gd name="T61" fmla="*/ 2147483646 h 1168"/>
                <a:gd name="T62" fmla="*/ 2147483646 w 1167"/>
                <a:gd name="T63" fmla="*/ 2147483646 h 1168"/>
                <a:gd name="T64" fmla="*/ 2147483646 w 1167"/>
                <a:gd name="T65" fmla="*/ 2147483646 h 1168"/>
                <a:gd name="T66" fmla="*/ 2147483646 w 1167"/>
                <a:gd name="T67" fmla="*/ 2147483646 h 1168"/>
                <a:gd name="T68" fmla="*/ 2147483646 w 1167"/>
                <a:gd name="T69" fmla="*/ 2147483646 h 1168"/>
                <a:gd name="T70" fmla="*/ 2147483646 w 1167"/>
                <a:gd name="T71" fmla="*/ 2147483646 h 1168"/>
                <a:gd name="T72" fmla="*/ 2147483646 w 1167"/>
                <a:gd name="T73" fmla="*/ 2147483646 h 1168"/>
                <a:gd name="T74" fmla="*/ 2147483646 w 1167"/>
                <a:gd name="T75" fmla="*/ 2147483646 h 1168"/>
                <a:gd name="T76" fmla="*/ 2147483646 w 1167"/>
                <a:gd name="T77" fmla="*/ 2147483646 h 1168"/>
                <a:gd name="T78" fmla="*/ 2147483646 w 1167"/>
                <a:gd name="T79" fmla="*/ 2147483646 h 1168"/>
                <a:gd name="T80" fmla="*/ 2147483646 w 1167"/>
                <a:gd name="T81" fmla="*/ 2147483646 h 1168"/>
                <a:gd name="T82" fmla="*/ 2147483646 w 1167"/>
                <a:gd name="T83" fmla="*/ 2147483646 h 1168"/>
                <a:gd name="T84" fmla="*/ 2147483646 w 1167"/>
                <a:gd name="T85" fmla="*/ 2147483646 h 1168"/>
                <a:gd name="T86" fmla="*/ 2147483646 w 1167"/>
                <a:gd name="T87" fmla="*/ 2147483646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7" h="1168">
                  <a:moveTo>
                    <a:pt x="1091" y="295"/>
                  </a:moveTo>
                  <a:lnTo>
                    <a:pt x="1075" y="269"/>
                  </a:lnTo>
                  <a:lnTo>
                    <a:pt x="1058" y="244"/>
                  </a:lnTo>
                  <a:lnTo>
                    <a:pt x="1041" y="220"/>
                  </a:lnTo>
                  <a:lnTo>
                    <a:pt x="1021" y="197"/>
                  </a:lnTo>
                  <a:lnTo>
                    <a:pt x="1002" y="176"/>
                  </a:lnTo>
                  <a:lnTo>
                    <a:pt x="982" y="156"/>
                  </a:lnTo>
                  <a:lnTo>
                    <a:pt x="961" y="137"/>
                  </a:lnTo>
                  <a:lnTo>
                    <a:pt x="938" y="119"/>
                  </a:lnTo>
                  <a:lnTo>
                    <a:pt x="915" y="103"/>
                  </a:lnTo>
                  <a:lnTo>
                    <a:pt x="891" y="88"/>
                  </a:lnTo>
                  <a:lnTo>
                    <a:pt x="867" y="73"/>
                  </a:lnTo>
                  <a:lnTo>
                    <a:pt x="842" y="60"/>
                  </a:lnTo>
                  <a:lnTo>
                    <a:pt x="816" y="49"/>
                  </a:lnTo>
                  <a:lnTo>
                    <a:pt x="790" y="38"/>
                  </a:lnTo>
                  <a:lnTo>
                    <a:pt x="764" y="28"/>
                  </a:lnTo>
                  <a:lnTo>
                    <a:pt x="737" y="20"/>
                  </a:lnTo>
                  <a:lnTo>
                    <a:pt x="711" y="13"/>
                  </a:lnTo>
                  <a:lnTo>
                    <a:pt x="683" y="8"/>
                  </a:lnTo>
                  <a:lnTo>
                    <a:pt x="655" y="5"/>
                  </a:lnTo>
                  <a:lnTo>
                    <a:pt x="626" y="2"/>
                  </a:lnTo>
                  <a:lnTo>
                    <a:pt x="598" y="0"/>
                  </a:lnTo>
                  <a:lnTo>
                    <a:pt x="571" y="0"/>
                  </a:lnTo>
                  <a:lnTo>
                    <a:pt x="541" y="2"/>
                  </a:lnTo>
                  <a:lnTo>
                    <a:pt x="514" y="3"/>
                  </a:lnTo>
                  <a:lnTo>
                    <a:pt x="486" y="8"/>
                  </a:lnTo>
                  <a:lnTo>
                    <a:pt x="457" y="13"/>
                  </a:lnTo>
                  <a:lnTo>
                    <a:pt x="429" y="21"/>
                  </a:lnTo>
                  <a:lnTo>
                    <a:pt x="402" y="29"/>
                  </a:lnTo>
                  <a:lnTo>
                    <a:pt x="374" y="39"/>
                  </a:lnTo>
                  <a:lnTo>
                    <a:pt x="346" y="51"/>
                  </a:lnTo>
                  <a:lnTo>
                    <a:pt x="320" y="64"/>
                  </a:lnTo>
                  <a:lnTo>
                    <a:pt x="294" y="77"/>
                  </a:lnTo>
                  <a:lnTo>
                    <a:pt x="268" y="93"/>
                  </a:lnTo>
                  <a:lnTo>
                    <a:pt x="244" y="109"/>
                  </a:lnTo>
                  <a:lnTo>
                    <a:pt x="219" y="127"/>
                  </a:lnTo>
                  <a:lnTo>
                    <a:pt x="197" y="147"/>
                  </a:lnTo>
                  <a:lnTo>
                    <a:pt x="176" y="166"/>
                  </a:lnTo>
                  <a:lnTo>
                    <a:pt x="156" y="186"/>
                  </a:lnTo>
                  <a:lnTo>
                    <a:pt x="137" y="208"/>
                  </a:lnTo>
                  <a:lnTo>
                    <a:pt x="119" y="230"/>
                  </a:lnTo>
                  <a:lnTo>
                    <a:pt x="102" y="254"/>
                  </a:lnTo>
                  <a:lnTo>
                    <a:pt x="88" y="277"/>
                  </a:lnTo>
                  <a:lnTo>
                    <a:pt x="73" y="301"/>
                  </a:lnTo>
                  <a:lnTo>
                    <a:pt x="60" y="326"/>
                  </a:lnTo>
                  <a:lnTo>
                    <a:pt x="49" y="352"/>
                  </a:lnTo>
                  <a:lnTo>
                    <a:pt x="37" y="378"/>
                  </a:lnTo>
                  <a:lnTo>
                    <a:pt x="28" y="404"/>
                  </a:lnTo>
                  <a:lnTo>
                    <a:pt x="20" y="431"/>
                  </a:lnTo>
                  <a:lnTo>
                    <a:pt x="13" y="459"/>
                  </a:lnTo>
                  <a:lnTo>
                    <a:pt x="8" y="487"/>
                  </a:lnTo>
                  <a:lnTo>
                    <a:pt x="5" y="514"/>
                  </a:lnTo>
                  <a:lnTo>
                    <a:pt x="2" y="542"/>
                  </a:lnTo>
                  <a:lnTo>
                    <a:pt x="0" y="570"/>
                  </a:lnTo>
                  <a:lnTo>
                    <a:pt x="0" y="597"/>
                  </a:lnTo>
                  <a:lnTo>
                    <a:pt x="2" y="627"/>
                  </a:lnTo>
                  <a:lnTo>
                    <a:pt x="3" y="654"/>
                  </a:lnTo>
                  <a:lnTo>
                    <a:pt x="8" y="684"/>
                  </a:lnTo>
                  <a:lnTo>
                    <a:pt x="13" y="711"/>
                  </a:lnTo>
                  <a:lnTo>
                    <a:pt x="21" y="739"/>
                  </a:lnTo>
                  <a:lnTo>
                    <a:pt x="29" y="767"/>
                  </a:lnTo>
                  <a:lnTo>
                    <a:pt x="39" y="794"/>
                  </a:lnTo>
                  <a:lnTo>
                    <a:pt x="50" y="822"/>
                  </a:lnTo>
                  <a:lnTo>
                    <a:pt x="63" y="848"/>
                  </a:lnTo>
                  <a:lnTo>
                    <a:pt x="76" y="876"/>
                  </a:lnTo>
                  <a:lnTo>
                    <a:pt x="93" y="900"/>
                  </a:lnTo>
                  <a:lnTo>
                    <a:pt x="109" y="926"/>
                  </a:lnTo>
                  <a:lnTo>
                    <a:pt x="127" y="949"/>
                  </a:lnTo>
                  <a:lnTo>
                    <a:pt x="146" y="972"/>
                  </a:lnTo>
                  <a:lnTo>
                    <a:pt x="166" y="993"/>
                  </a:lnTo>
                  <a:lnTo>
                    <a:pt x="185" y="1012"/>
                  </a:lnTo>
                  <a:lnTo>
                    <a:pt x="208" y="1032"/>
                  </a:lnTo>
                  <a:lnTo>
                    <a:pt x="229" y="1050"/>
                  </a:lnTo>
                  <a:lnTo>
                    <a:pt x="254" y="1066"/>
                  </a:lnTo>
                  <a:lnTo>
                    <a:pt x="276" y="1082"/>
                  </a:lnTo>
                  <a:lnTo>
                    <a:pt x="301" y="1095"/>
                  </a:lnTo>
                  <a:lnTo>
                    <a:pt x="325" y="1108"/>
                  </a:lnTo>
                  <a:lnTo>
                    <a:pt x="351" y="1121"/>
                  </a:lnTo>
                  <a:lnTo>
                    <a:pt x="377" y="1131"/>
                  </a:lnTo>
                  <a:lnTo>
                    <a:pt x="403" y="1141"/>
                  </a:lnTo>
                  <a:lnTo>
                    <a:pt x="431" y="1149"/>
                  </a:lnTo>
                  <a:lnTo>
                    <a:pt x="459" y="1155"/>
                  </a:lnTo>
                  <a:lnTo>
                    <a:pt x="486" y="1160"/>
                  </a:lnTo>
                  <a:lnTo>
                    <a:pt x="514" y="1165"/>
                  </a:lnTo>
                  <a:lnTo>
                    <a:pt x="541" y="1167"/>
                  </a:lnTo>
                  <a:lnTo>
                    <a:pt x="569" y="1168"/>
                  </a:lnTo>
                  <a:lnTo>
                    <a:pt x="597" y="1168"/>
                  </a:lnTo>
                  <a:lnTo>
                    <a:pt x="626" y="1167"/>
                  </a:lnTo>
                  <a:lnTo>
                    <a:pt x="654" y="1165"/>
                  </a:lnTo>
                  <a:lnTo>
                    <a:pt x="683" y="1160"/>
                  </a:lnTo>
                  <a:lnTo>
                    <a:pt x="711" y="1155"/>
                  </a:lnTo>
                  <a:lnTo>
                    <a:pt x="738" y="1149"/>
                  </a:lnTo>
                  <a:lnTo>
                    <a:pt x="766" y="1139"/>
                  </a:lnTo>
                  <a:lnTo>
                    <a:pt x="793" y="1129"/>
                  </a:lnTo>
                  <a:lnTo>
                    <a:pt x="821" y="1118"/>
                  </a:lnTo>
                  <a:lnTo>
                    <a:pt x="847" y="1107"/>
                  </a:lnTo>
                  <a:lnTo>
                    <a:pt x="875" y="1092"/>
                  </a:lnTo>
                  <a:lnTo>
                    <a:pt x="899" y="1076"/>
                  </a:lnTo>
                  <a:lnTo>
                    <a:pt x="925" y="1059"/>
                  </a:lnTo>
                  <a:lnTo>
                    <a:pt x="948" y="1042"/>
                  </a:lnTo>
                  <a:lnTo>
                    <a:pt x="971" y="1022"/>
                  </a:lnTo>
                  <a:lnTo>
                    <a:pt x="992" y="1002"/>
                  </a:lnTo>
                  <a:lnTo>
                    <a:pt x="1011" y="983"/>
                  </a:lnTo>
                  <a:lnTo>
                    <a:pt x="1031" y="962"/>
                  </a:lnTo>
                  <a:lnTo>
                    <a:pt x="1049" y="939"/>
                  </a:lnTo>
                  <a:lnTo>
                    <a:pt x="1065" y="916"/>
                  </a:lnTo>
                  <a:lnTo>
                    <a:pt x="1081" y="892"/>
                  </a:lnTo>
                  <a:lnTo>
                    <a:pt x="1094" y="867"/>
                  </a:lnTo>
                  <a:lnTo>
                    <a:pt x="1107" y="843"/>
                  </a:lnTo>
                  <a:lnTo>
                    <a:pt x="1120" y="817"/>
                  </a:lnTo>
                  <a:lnTo>
                    <a:pt x="1130" y="791"/>
                  </a:lnTo>
                  <a:lnTo>
                    <a:pt x="1140" y="765"/>
                  </a:lnTo>
                  <a:lnTo>
                    <a:pt x="1148" y="737"/>
                  </a:lnTo>
                  <a:lnTo>
                    <a:pt x="1154" y="711"/>
                  </a:lnTo>
                  <a:lnTo>
                    <a:pt x="1159" y="684"/>
                  </a:lnTo>
                  <a:lnTo>
                    <a:pt x="1164" y="656"/>
                  </a:lnTo>
                  <a:lnTo>
                    <a:pt x="1166" y="627"/>
                  </a:lnTo>
                  <a:lnTo>
                    <a:pt x="1167" y="599"/>
                  </a:lnTo>
                  <a:lnTo>
                    <a:pt x="1167" y="571"/>
                  </a:lnTo>
                  <a:lnTo>
                    <a:pt x="1166" y="542"/>
                  </a:lnTo>
                  <a:lnTo>
                    <a:pt x="1164" y="514"/>
                  </a:lnTo>
                  <a:lnTo>
                    <a:pt x="1159" y="487"/>
                  </a:lnTo>
                  <a:lnTo>
                    <a:pt x="1154" y="457"/>
                  </a:lnTo>
                  <a:lnTo>
                    <a:pt x="1148" y="430"/>
                  </a:lnTo>
                  <a:lnTo>
                    <a:pt x="1138" y="402"/>
                  </a:lnTo>
                  <a:lnTo>
                    <a:pt x="1128" y="374"/>
                  </a:lnTo>
                  <a:lnTo>
                    <a:pt x="1117" y="347"/>
                  </a:lnTo>
                  <a:lnTo>
                    <a:pt x="1106" y="321"/>
                  </a:lnTo>
                  <a:lnTo>
                    <a:pt x="1091" y="295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Rectangle 63">
              <a:extLst>
                <a:ext uri="{FF2B5EF4-FFF2-40B4-BE49-F238E27FC236}">
                  <a16:creationId xmlns:a16="http://schemas.microsoft.com/office/drawing/2014/main" id="{F3ADFCD2-0936-914D-BD73-43C6293A9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3050" y="2541588"/>
              <a:ext cx="1057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5" name="Rectangle 80">
              <a:extLst>
                <a:ext uri="{FF2B5EF4-FFF2-40B4-BE49-F238E27FC236}">
                  <a16:creationId xmlns:a16="http://schemas.microsoft.com/office/drawing/2014/main" id="{685DBD10-DFA8-4D4F-9C92-946A1FFBC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9025" y="1733550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6" name="Rectangle 81">
              <a:extLst>
                <a:ext uri="{FF2B5EF4-FFF2-40B4-BE49-F238E27FC236}">
                  <a16:creationId xmlns:a16="http://schemas.microsoft.com/office/drawing/2014/main" id="{68954FA8-B706-5A44-8139-2B61A8215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2613" y="1744663"/>
              <a:ext cx="223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7" name="Rectangle 88">
              <a:extLst>
                <a:ext uri="{FF2B5EF4-FFF2-40B4-BE49-F238E27FC236}">
                  <a16:creationId xmlns:a16="http://schemas.microsoft.com/office/drawing/2014/main" id="{DDEED1DB-F8B8-D945-AE6C-1E262D40F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0025" y="2470150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8" name="Freeform 28">
              <a:extLst>
                <a:ext uri="{FF2B5EF4-FFF2-40B4-BE49-F238E27FC236}">
                  <a16:creationId xmlns:a16="http://schemas.microsoft.com/office/drawing/2014/main" id="{16AD592D-ECA2-8848-8F20-55DE0FAC089E}"/>
                </a:ext>
              </a:extLst>
            </p:cNvPr>
            <p:cNvSpPr>
              <a:spLocks/>
            </p:cNvSpPr>
            <p:nvPr/>
          </p:nvSpPr>
          <p:spPr bwMode="auto">
            <a:xfrm rot="-3377975">
              <a:off x="6718746" y="1792654"/>
              <a:ext cx="153988" cy="690563"/>
            </a:xfrm>
            <a:custGeom>
              <a:avLst/>
              <a:gdLst>
                <a:gd name="T0" fmla="*/ 0 w 194"/>
                <a:gd name="T1" fmla="*/ 0 h 869"/>
                <a:gd name="T2" fmla="*/ 2147483646 w 194"/>
                <a:gd name="T3" fmla="*/ 2147483646 h 869"/>
                <a:gd name="T4" fmla="*/ 2147483646 w 194"/>
                <a:gd name="T5" fmla="*/ 2147483646 h 869"/>
                <a:gd name="T6" fmla="*/ 2147483646 w 194"/>
                <a:gd name="T7" fmla="*/ 2147483646 h 869"/>
                <a:gd name="T8" fmla="*/ 2147483646 w 194"/>
                <a:gd name="T9" fmla="*/ 2147483646 h 869"/>
                <a:gd name="T10" fmla="*/ 2147483646 w 194"/>
                <a:gd name="T11" fmla="*/ 2147483646 h 869"/>
                <a:gd name="T12" fmla="*/ 2147483646 w 194"/>
                <a:gd name="T13" fmla="*/ 2147483646 h 869"/>
                <a:gd name="T14" fmla="*/ 2147483646 w 194"/>
                <a:gd name="T15" fmla="*/ 2147483646 h 869"/>
                <a:gd name="T16" fmla="*/ 2147483646 w 194"/>
                <a:gd name="T17" fmla="*/ 2147483646 h 869"/>
                <a:gd name="T18" fmla="*/ 2147483646 w 194"/>
                <a:gd name="T19" fmla="*/ 2147483646 h 869"/>
                <a:gd name="T20" fmla="*/ 2147483646 w 194"/>
                <a:gd name="T21" fmla="*/ 2147483646 h 869"/>
                <a:gd name="T22" fmla="*/ 2147483646 w 194"/>
                <a:gd name="T23" fmla="*/ 2147483646 h 869"/>
                <a:gd name="T24" fmla="*/ 2147483646 w 194"/>
                <a:gd name="T25" fmla="*/ 2147483646 h 869"/>
                <a:gd name="T26" fmla="*/ 2147483646 w 194"/>
                <a:gd name="T27" fmla="*/ 2147483646 h 869"/>
                <a:gd name="T28" fmla="*/ 2147483646 w 194"/>
                <a:gd name="T29" fmla="*/ 2147483646 h 869"/>
                <a:gd name="T30" fmla="*/ 2147483646 w 194"/>
                <a:gd name="T31" fmla="*/ 2147483646 h 869"/>
                <a:gd name="T32" fmla="*/ 2147483646 w 194"/>
                <a:gd name="T33" fmla="*/ 2147483646 h 869"/>
                <a:gd name="T34" fmla="*/ 2147483646 w 194"/>
                <a:gd name="T35" fmla="*/ 2147483646 h 869"/>
                <a:gd name="T36" fmla="*/ 2147483646 w 194"/>
                <a:gd name="T37" fmla="*/ 2147483646 h 869"/>
                <a:gd name="T38" fmla="*/ 2147483646 w 194"/>
                <a:gd name="T39" fmla="*/ 2147483646 h 869"/>
                <a:gd name="T40" fmla="*/ 2147483646 w 194"/>
                <a:gd name="T41" fmla="*/ 2147483646 h 869"/>
                <a:gd name="T42" fmla="*/ 2147483646 w 194"/>
                <a:gd name="T43" fmla="*/ 2147483646 h 869"/>
                <a:gd name="T44" fmla="*/ 2147483646 w 194"/>
                <a:gd name="T45" fmla="*/ 2147483646 h 869"/>
                <a:gd name="T46" fmla="*/ 2147483646 w 194"/>
                <a:gd name="T47" fmla="*/ 2147483646 h 869"/>
                <a:gd name="T48" fmla="*/ 2147483646 w 194"/>
                <a:gd name="T49" fmla="*/ 2147483646 h 869"/>
                <a:gd name="T50" fmla="*/ 2147483646 w 194"/>
                <a:gd name="T51" fmla="*/ 2147483646 h 869"/>
                <a:gd name="T52" fmla="*/ 2147483646 w 194"/>
                <a:gd name="T53" fmla="*/ 2147483646 h 869"/>
                <a:gd name="T54" fmla="*/ 2147483646 w 194"/>
                <a:gd name="T55" fmla="*/ 2147483646 h 869"/>
                <a:gd name="T56" fmla="*/ 2147483646 w 194"/>
                <a:gd name="T57" fmla="*/ 2147483646 h 869"/>
                <a:gd name="T58" fmla="*/ 2147483646 w 194"/>
                <a:gd name="T59" fmla="*/ 2147483646 h 869"/>
                <a:gd name="T60" fmla="*/ 2147483646 w 194"/>
                <a:gd name="T61" fmla="*/ 2147483646 h 869"/>
                <a:gd name="T62" fmla="*/ 2147483646 w 194"/>
                <a:gd name="T63" fmla="*/ 2147483646 h 869"/>
                <a:gd name="T64" fmla="*/ 0 w 194"/>
                <a:gd name="T65" fmla="*/ 2147483646 h 869"/>
                <a:gd name="T66" fmla="*/ 0 w 194"/>
                <a:gd name="T67" fmla="*/ 0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869">
                  <a:moveTo>
                    <a:pt x="0" y="0"/>
                  </a:moveTo>
                  <a:lnTo>
                    <a:pt x="28" y="22"/>
                  </a:lnTo>
                  <a:lnTo>
                    <a:pt x="52" y="44"/>
                  </a:lnTo>
                  <a:lnTo>
                    <a:pt x="75" y="69"/>
                  </a:lnTo>
                  <a:lnTo>
                    <a:pt x="95" y="95"/>
                  </a:lnTo>
                  <a:lnTo>
                    <a:pt x="114" y="121"/>
                  </a:lnTo>
                  <a:lnTo>
                    <a:pt x="130" y="148"/>
                  </a:lnTo>
                  <a:lnTo>
                    <a:pt x="143" y="178"/>
                  </a:lnTo>
                  <a:lnTo>
                    <a:pt x="156" y="207"/>
                  </a:lnTo>
                  <a:lnTo>
                    <a:pt x="168" y="238"/>
                  </a:lnTo>
                  <a:lnTo>
                    <a:pt x="176" y="269"/>
                  </a:lnTo>
                  <a:lnTo>
                    <a:pt x="182" y="300"/>
                  </a:lnTo>
                  <a:lnTo>
                    <a:pt x="187" y="332"/>
                  </a:lnTo>
                  <a:lnTo>
                    <a:pt x="192" y="363"/>
                  </a:lnTo>
                  <a:lnTo>
                    <a:pt x="194" y="396"/>
                  </a:lnTo>
                  <a:lnTo>
                    <a:pt x="194" y="428"/>
                  </a:lnTo>
                  <a:lnTo>
                    <a:pt x="192" y="461"/>
                  </a:lnTo>
                  <a:lnTo>
                    <a:pt x="189" y="492"/>
                  </a:lnTo>
                  <a:lnTo>
                    <a:pt x="186" y="524"/>
                  </a:lnTo>
                  <a:lnTo>
                    <a:pt x="179" y="555"/>
                  </a:lnTo>
                  <a:lnTo>
                    <a:pt x="173" y="586"/>
                  </a:lnTo>
                  <a:lnTo>
                    <a:pt x="165" y="616"/>
                  </a:lnTo>
                  <a:lnTo>
                    <a:pt x="155" y="645"/>
                  </a:lnTo>
                  <a:lnTo>
                    <a:pt x="145" y="674"/>
                  </a:lnTo>
                  <a:lnTo>
                    <a:pt x="132" y="700"/>
                  </a:lnTo>
                  <a:lnTo>
                    <a:pt x="119" y="726"/>
                  </a:lnTo>
                  <a:lnTo>
                    <a:pt x="104" y="752"/>
                  </a:lnTo>
                  <a:lnTo>
                    <a:pt x="90" y="775"/>
                  </a:lnTo>
                  <a:lnTo>
                    <a:pt x="73" y="798"/>
                  </a:lnTo>
                  <a:lnTo>
                    <a:pt x="57" y="819"/>
                  </a:lnTo>
                  <a:lnTo>
                    <a:pt x="39" y="837"/>
                  </a:lnTo>
                  <a:lnTo>
                    <a:pt x="20" y="855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9" name="Freeform 28">
              <a:extLst>
                <a:ext uri="{FF2B5EF4-FFF2-40B4-BE49-F238E27FC236}">
                  <a16:creationId xmlns:a16="http://schemas.microsoft.com/office/drawing/2014/main" id="{ABB6195D-588D-4F44-8A71-0ED8241249CA}"/>
                </a:ext>
              </a:extLst>
            </p:cNvPr>
            <p:cNvSpPr>
              <a:spLocks/>
            </p:cNvSpPr>
            <p:nvPr/>
          </p:nvSpPr>
          <p:spPr bwMode="auto">
            <a:xfrm rot="7081618">
              <a:off x="6640690" y="1905591"/>
              <a:ext cx="160289" cy="642501"/>
            </a:xfrm>
            <a:custGeom>
              <a:avLst/>
              <a:gdLst>
                <a:gd name="T0" fmla="*/ 0 w 194"/>
                <a:gd name="T1" fmla="*/ 0 h 869"/>
                <a:gd name="T2" fmla="*/ 2147483646 w 194"/>
                <a:gd name="T3" fmla="*/ 2147483646 h 869"/>
                <a:gd name="T4" fmla="*/ 2147483646 w 194"/>
                <a:gd name="T5" fmla="*/ 2147483646 h 869"/>
                <a:gd name="T6" fmla="*/ 2147483646 w 194"/>
                <a:gd name="T7" fmla="*/ 2147483646 h 869"/>
                <a:gd name="T8" fmla="*/ 2147483646 w 194"/>
                <a:gd name="T9" fmla="*/ 2147483646 h 869"/>
                <a:gd name="T10" fmla="*/ 2147483646 w 194"/>
                <a:gd name="T11" fmla="*/ 2147483646 h 869"/>
                <a:gd name="T12" fmla="*/ 2147483646 w 194"/>
                <a:gd name="T13" fmla="*/ 2147483646 h 869"/>
                <a:gd name="T14" fmla="*/ 2147483646 w 194"/>
                <a:gd name="T15" fmla="*/ 2147483646 h 869"/>
                <a:gd name="T16" fmla="*/ 2147483646 w 194"/>
                <a:gd name="T17" fmla="*/ 2147483646 h 869"/>
                <a:gd name="T18" fmla="*/ 2147483646 w 194"/>
                <a:gd name="T19" fmla="*/ 2147483646 h 869"/>
                <a:gd name="T20" fmla="*/ 2147483646 w 194"/>
                <a:gd name="T21" fmla="*/ 2147483646 h 869"/>
                <a:gd name="T22" fmla="*/ 2147483646 w 194"/>
                <a:gd name="T23" fmla="*/ 2147483646 h 869"/>
                <a:gd name="T24" fmla="*/ 2147483646 w 194"/>
                <a:gd name="T25" fmla="*/ 2147483646 h 869"/>
                <a:gd name="T26" fmla="*/ 2147483646 w 194"/>
                <a:gd name="T27" fmla="*/ 2147483646 h 869"/>
                <a:gd name="T28" fmla="*/ 2147483646 w 194"/>
                <a:gd name="T29" fmla="*/ 2147483646 h 869"/>
                <a:gd name="T30" fmla="*/ 2147483646 w 194"/>
                <a:gd name="T31" fmla="*/ 2147483646 h 869"/>
                <a:gd name="T32" fmla="*/ 2147483646 w 194"/>
                <a:gd name="T33" fmla="*/ 2147483646 h 869"/>
                <a:gd name="T34" fmla="*/ 2147483646 w 194"/>
                <a:gd name="T35" fmla="*/ 2147483646 h 869"/>
                <a:gd name="T36" fmla="*/ 2147483646 w 194"/>
                <a:gd name="T37" fmla="*/ 2147483646 h 869"/>
                <a:gd name="T38" fmla="*/ 2147483646 w 194"/>
                <a:gd name="T39" fmla="*/ 2147483646 h 869"/>
                <a:gd name="T40" fmla="*/ 2147483646 w 194"/>
                <a:gd name="T41" fmla="*/ 2147483646 h 869"/>
                <a:gd name="T42" fmla="*/ 2147483646 w 194"/>
                <a:gd name="T43" fmla="*/ 2147483646 h 869"/>
                <a:gd name="T44" fmla="*/ 2147483646 w 194"/>
                <a:gd name="T45" fmla="*/ 2147483646 h 869"/>
                <a:gd name="T46" fmla="*/ 2147483646 w 194"/>
                <a:gd name="T47" fmla="*/ 2147483646 h 869"/>
                <a:gd name="T48" fmla="*/ 2147483646 w 194"/>
                <a:gd name="T49" fmla="*/ 2147483646 h 869"/>
                <a:gd name="T50" fmla="*/ 2147483646 w 194"/>
                <a:gd name="T51" fmla="*/ 2147483646 h 869"/>
                <a:gd name="T52" fmla="*/ 2147483646 w 194"/>
                <a:gd name="T53" fmla="*/ 2147483646 h 869"/>
                <a:gd name="T54" fmla="*/ 2147483646 w 194"/>
                <a:gd name="T55" fmla="*/ 2147483646 h 869"/>
                <a:gd name="T56" fmla="*/ 2147483646 w 194"/>
                <a:gd name="T57" fmla="*/ 2147483646 h 869"/>
                <a:gd name="T58" fmla="*/ 2147483646 w 194"/>
                <a:gd name="T59" fmla="*/ 2147483646 h 869"/>
                <a:gd name="T60" fmla="*/ 2147483646 w 194"/>
                <a:gd name="T61" fmla="*/ 2147483646 h 869"/>
                <a:gd name="T62" fmla="*/ 2147483646 w 194"/>
                <a:gd name="T63" fmla="*/ 2147483646 h 869"/>
                <a:gd name="T64" fmla="*/ 0 w 194"/>
                <a:gd name="T65" fmla="*/ 2147483646 h 869"/>
                <a:gd name="T66" fmla="*/ 0 w 194"/>
                <a:gd name="T67" fmla="*/ 0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869">
                  <a:moveTo>
                    <a:pt x="0" y="0"/>
                  </a:moveTo>
                  <a:lnTo>
                    <a:pt x="28" y="22"/>
                  </a:lnTo>
                  <a:lnTo>
                    <a:pt x="52" y="44"/>
                  </a:lnTo>
                  <a:lnTo>
                    <a:pt x="75" y="69"/>
                  </a:lnTo>
                  <a:lnTo>
                    <a:pt x="95" y="95"/>
                  </a:lnTo>
                  <a:lnTo>
                    <a:pt x="114" y="121"/>
                  </a:lnTo>
                  <a:lnTo>
                    <a:pt x="130" y="148"/>
                  </a:lnTo>
                  <a:lnTo>
                    <a:pt x="143" y="178"/>
                  </a:lnTo>
                  <a:lnTo>
                    <a:pt x="156" y="207"/>
                  </a:lnTo>
                  <a:lnTo>
                    <a:pt x="168" y="238"/>
                  </a:lnTo>
                  <a:lnTo>
                    <a:pt x="176" y="269"/>
                  </a:lnTo>
                  <a:lnTo>
                    <a:pt x="182" y="300"/>
                  </a:lnTo>
                  <a:lnTo>
                    <a:pt x="187" y="332"/>
                  </a:lnTo>
                  <a:lnTo>
                    <a:pt x="192" y="363"/>
                  </a:lnTo>
                  <a:lnTo>
                    <a:pt x="194" y="396"/>
                  </a:lnTo>
                  <a:lnTo>
                    <a:pt x="194" y="428"/>
                  </a:lnTo>
                  <a:lnTo>
                    <a:pt x="192" y="461"/>
                  </a:lnTo>
                  <a:lnTo>
                    <a:pt x="189" y="492"/>
                  </a:lnTo>
                  <a:lnTo>
                    <a:pt x="186" y="524"/>
                  </a:lnTo>
                  <a:lnTo>
                    <a:pt x="179" y="555"/>
                  </a:lnTo>
                  <a:lnTo>
                    <a:pt x="173" y="586"/>
                  </a:lnTo>
                  <a:lnTo>
                    <a:pt x="165" y="616"/>
                  </a:lnTo>
                  <a:lnTo>
                    <a:pt x="155" y="645"/>
                  </a:lnTo>
                  <a:lnTo>
                    <a:pt x="145" y="674"/>
                  </a:lnTo>
                  <a:lnTo>
                    <a:pt x="132" y="700"/>
                  </a:lnTo>
                  <a:lnTo>
                    <a:pt x="119" y="726"/>
                  </a:lnTo>
                  <a:lnTo>
                    <a:pt x="104" y="752"/>
                  </a:lnTo>
                  <a:lnTo>
                    <a:pt x="90" y="775"/>
                  </a:lnTo>
                  <a:lnTo>
                    <a:pt x="73" y="798"/>
                  </a:lnTo>
                  <a:lnTo>
                    <a:pt x="57" y="819"/>
                  </a:lnTo>
                  <a:lnTo>
                    <a:pt x="39" y="837"/>
                  </a:lnTo>
                  <a:lnTo>
                    <a:pt x="20" y="855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0" name="Freeform 42">
              <a:extLst>
                <a:ext uri="{FF2B5EF4-FFF2-40B4-BE49-F238E27FC236}">
                  <a16:creationId xmlns:a16="http://schemas.microsoft.com/office/drawing/2014/main" id="{95AE9E5A-1725-0C4E-955C-1E92A23D7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1436688"/>
              <a:ext cx="927100" cy="927100"/>
            </a:xfrm>
            <a:custGeom>
              <a:avLst/>
              <a:gdLst>
                <a:gd name="T0" fmla="*/ 2147483646 w 1168"/>
                <a:gd name="T1" fmla="*/ 2147483646 h 1168"/>
                <a:gd name="T2" fmla="*/ 2147483646 w 1168"/>
                <a:gd name="T3" fmla="*/ 2147483646 h 1168"/>
                <a:gd name="T4" fmla="*/ 2147483646 w 1168"/>
                <a:gd name="T5" fmla="*/ 2147483646 h 1168"/>
                <a:gd name="T6" fmla="*/ 2147483646 w 1168"/>
                <a:gd name="T7" fmla="*/ 2147483646 h 1168"/>
                <a:gd name="T8" fmla="*/ 2147483646 w 1168"/>
                <a:gd name="T9" fmla="*/ 2147483646 h 1168"/>
                <a:gd name="T10" fmla="*/ 2147483646 w 1168"/>
                <a:gd name="T11" fmla="*/ 2147483646 h 1168"/>
                <a:gd name="T12" fmla="*/ 2147483646 w 1168"/>
                <a:gd name="T13" fmla="*/ 2147483646 h 1168"/>
                <a:gd name="T14" fmla="*/ 2147483646 w 1168"/>
                <a:gd name="T15" fmla="*/ 2147483646 h 1168"/>
                <a:gd name="T16" fmla="*/ 2147483646 w 1168"/>
                <a:gd name="T17" fmla="*/ 2147483646 h 1168"/>
                <a:gd name="T18" fmla="*/ 2147483646 w 1168"/>
                <a:gd name="T19" fmla="*/ 2147483646 h 1168"/>
                <a:gd name="T20" fmla="*/ 0 w 1168"/>
                <a:gd name="T21" fmla="*/ 2147483646 h 1168"/>
                <a:gd name="T22" fmla="*/ 2147483646 w 1168"/>
                <a:gd name="T23" fmla="*/ 2147483646 h 1168"/>
                <a:gd name="T24" fmla="*/ 2147483646 w 1168"/>
                <a:gd name="T25" fmla="*/ 2147483646 h 1168"/>
                <a:gd name="T26" fmla="*/ 2147483646 w 1168"/>
                <a:gd name="T27" fmla="*/ 2147483646 h 1168"/>
                <a:gd name="T28" fmla="*/ 2147483646 w 1168"/>
                <a:gd name="T29" fmla="*/ 2147483646 h 1168"/>
                <a:gd name="T30" fmla="*/ 2147483646 w 1168"/>
                <a:gd name="T31" fmla="*/ 2147483646 h 1168"/>
                <a:gd name="T32" fmla="*/ 2147483646 w 1168"/>
                <a:gd name="T33" fmla="*/ 2147483646 h 1168"/>
                <a:gd name="T34" fmla="*/ 2147483646 w 1168"/>
                <a:gd name="T35" fmla="*/ 2147483646 h 1168"/>
                <a:gd name="T36" fmla="*/ 2147483646 w 1168"/>
                <a:gd name="T37" fmla="*/ 2147483646 h 1168"/>
                <a:gd name="T38" fmla="*/ 2147483646 w 1168"/>
                <a:gd name="T39" fmla="*/ 2147483646 h 1168"/>
                <a:gd name="T40" fmla="*/ 2147483646 w 1168"/>
                <a:gd name="T41" fmla="*/ 2147483646 h 1168"/>
                <a:gd name="T42" fmla="*/ 2147483646 w 1168"/>
                <a:gd name="T43" fmla="*/ 2147483646 h 1168"/>
                <a:gd name="T44" fmla="*/ 2147483646 w 1168"/>
                <a:gd name="T45" fmla="*/ 2147483646 h 1168"/>
                <a:gd name="T46" fmla="*/ 2147483646 w 1168"/>
                <a:gd name="T47" fmla="*/ 2147483646 h 1168"/>
                <a:gd name="T48" fmla="*/ 2147483646 w 1168"/>
                <a:gd name="T49" fmla="*/ 2147483646 h 1168"/>
                <a:gd name="T50" fmla="*/ 2147483646 w 1168"/>
                <a:gd name="T51" fmla="*/ 2147483646 h 1168"/>
                <a:gd name="T52" fmla="*/ 2147483646 w 1168"/>
                <a:gd name="T53" fmla="*/ 2147483646 h 1168"/>
                <a:gd name="T54" fmla="*/ 2147483646 w 1168"/>
                <a:gd name="T55" fmla="*/ 2147483646 h 1168"/>
                <a:gd name="T56" fmla="*/ 2147483646 w 1168"/>
                <a:gd name="T57" fmla="*/ 2147483646 h 1168"/>
                <a:gd name="T58" fmla="*/ 2147483646 w 1168"/>
                <a:gd name="T59" fmla="*/ 2147483646 h 1168"/>
                <a:gd name="T60" fmla="*/ 2147483646 w 1168"/>
                <a:gd name="T61" fmla="*/ 2147483646 h 1168"/>
                <a:gd name="T62" fmla="*/ 2147483646 w 1168"/>
                <a:gd name="T63" fmla="*/ 2147483646 h 1168"/>
                <a:gd name="T64" fmla="*/ 2147483646 w 1168"/>
                <a:gd name="T65" fmla="*/ 2147483646 h 1168"/>
                <a:gd name="T66" fmla="*/ 2147483646 w 1168"/>
                <a:gd name="T67" fmla="*/ 2147483646 h 1168"/>
                <a:gd name="T68" fmla="*/ 2147483646 w 1168"/>
                <a:gd name="T69" fmla="*/ 2147483646 h 1168"/>
                <a:gd name="T70" fmla="*/ 2147483646 w 1168"/>
                <a:gd name="T71" fmla="*/ 2147483646 h 1168"/>
                <a:gd name="T72" fmla="*/ 2147483646 w 1168"/>
                <a:gd name="T73" fmla="*/ 2147483646 h 1168"/>
                <a:gd name="T74" fmla="*/ 2147483646 w 1168"/>
                <a:gd name="T75" fmla="*/ 2147483646 h 1168"/>
                <a:gd name="T76" fmla="*/ 2147483646 w 1168"/>
                <a:gd name="T77" fmla="*/ 2147483646 h 1168"/>
                <a:gd name="T78" fmla="*/ 2147483646 w 1168"/>
                <a:gd name="T79" fmla="*/ 2147483646 h 1168"/>
                <a:gd name="T80" fmla="*/ 2147483646 w 1168"/>
                <a:gd name="T81" fmla="*/ 2147483646 h 1168"/>
                <a:gd name="T82" fmla="*/ 2147483646 w 1168"/>
                <a:gd name="T83" fmla="*/ 2147483646 h 1168"/>
                <a:gd name="T84" fmla="*/ 2147483646 w 1168"/>
                <a:gd name="T85" fmla="*/ 2147483646 h 1168"/>
                <a:gd name="T86" fmla="*/ 2147483646 w 1168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8">
                  <a:moveTo>
                    <a:pt x="584" y="0"/>
                  </a:moveTo>
                  <a:lnTo>
                    <a:pt x="555" y="0"/>
                  </a:lnTo>
                  <a:lnTo>
                    <a:pt x="524" y="3"/>
                  </a:lnTo>
                  <a:lnTo>
                    <a:pt x="495" y="7"/>
                  </a:lnTo>
                  <a:lnTo>
                    <a:pt x="467" y="11"/>
                  </a:lnTo>
                  <a:lnTo>
                    <a:pt x="438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7" y="46"/>
                  </a:lnTo>
                  <a:lnTo>
                    <a:pt x="331" y="57"/>
                  </a:lnTo>
                  <a:lnTo>
                    <a:pt x="306" y="70"/>
                  </a:lnTo>
                  <a:lnTo>
                    <a:pt x="282" y="85"/>
                  </a:lnTo>
                  <a:lnTo>
                    <a:pt x="257" y="99"/>
                  </a:lnTo>
                  <a:lnTo>
                    <a:pt x="235" y="116"/>
                  </a:lnTo>
                  <a:lnTo>
                    <a:pt x="213" y="134"/>
                  </a:lnTo>
                  <a:lnTo>
                    <a:pt x="192" y="151"/>
                  </a:lnTo>
                  <a:lnTo>
                    <a:pt x="171" y="171"/>
                  </a:lnTo>
                  <a:lnTo>
                    <a:pt x="152" y="192"/>
                  </a:lnTo>
                  <a:lnTo>
                    <a:pt x="134" y="213"/>
                  </a:lnTo>
                  <a:lnTo>
                    <a:pt x="116" y="234"/>
                  </a:lnTo>
                  <a:lnTo>
                    <a:pt x="100" y="257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8"/>
                  </a:lnTo>
                  <a:lnTo>
                    <a:pt x="12" y="467"/>
                  </a:lnTo>
                  <a:lnTo>
                    <a:pt x="7" y="495"/>
                  </a:lnTo>
                  <a:lnTo>
                    <a:pt x="4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4" y="644"/>
                  </a:lnTo>
                  <a:lnTo>
                    <a:pt x="7" y="674"/>
                  </a:lnTo>
                  <a:lnTo>
                    <a:pt x="12" y="701"/>
                  </a:lnTo>
                  <a:lnTo>
                    <a:pt x="18" y="731"/>
                  </a:lnTo>
                  <a:lnTo>
                    <a:pt x="26" y="758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3"/>
                  </a:lnTo>
                  <a:lnTo>
                    <a:pt x="85" y="887"/>
                  </a:lnTo>
                  <a:lnTo>
                    <a:pt x="100" y="911"/>
                  </a:lnTo>
                  <a:lnTo>
                    <a:pt x="116" y="934"/>
                  </a:lnTo>
                  <a:lnTo>
                    <a:pt x="134" y="957"/>
                  </a:lnTo>
                  <a:lnTo>
                    <a:pt x="152" y="978"/>
                  </a:lnTo>
                  <a:lnTo>
                    <a:pt x="171" y="998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5" y="1053"/>
                  </a:lnTo>
                  <a:lnTo>
                    <a:pt x="257" y="1069"/>
                  </a:lnTo>
                  <a:lnTo>
                    <a:pt x="282" y="1084"/>
                  </a:lnTo>
                  <a:lnTo>
                    <a:pt x="306" y="1098"/>
                  </a:lnTo>
                  <a:lnTo>
                    <a:pt x="331" y="1111"/>
                  </a:lnTo>
                  <a:lnTo>
                    <a:pt x="357" y="1123"/>
                  </a:lnTo>
                  <a:lnTo>
                    <a:pt x="384" y="1134"/>
                  </a:lnTo>
                  <a:lnTo>
                    <a:pt x="410" y="1142"/>
                  </a:lnTo>
                  <a:lnTo>
                    <a:pt x="438" y="1151"/>
                  </a:lnTo>
                  <a:lnTo>
                    <a:pt x="467" y="1157"/>
                  </a:lnTo>
                  <a:lnTo>
                    <a:pt x="495" y="1162"/>
                  </a:lnTo>
                  <a:lnTo>
                    <a:pt x="524" y="1165"/>
                  </a:lnTo>
                  <a:lnTo>
                    <a:pt x="555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4" y="1162"/>
                  </a:lnTo>
                  <a:lnTo>
                    <a:pt x="701" y="1157"/>
                  </a:lnTo>
                  <a:lnTo>
                    <a:pt x="731" y="1151"/>
                  </a:lnTo>
                  <a:lnTo>
                    <a:pt x="758" y="1142"/>
                  </a:lnTo>
                  <a:lnTo>
                    <a:pt x="786" y="1134"/>
                  </a:lnTo>
                  <a:lnTo>
                    <a:pt x="812" y="1123"/>
                  </a:lnTo>
                  <a:lnTo>
                    <a:pt x="838" y="1111"/>
                  </a:lnTo>
                  <a:lnTo>
                    <a:pt x="862" y="1098"/>
                  </a:lnTo>
                  <a:lnTo>
                    <a:pt x="887" y="1084"/>
                  </a:lnTo>
                  <a:lnTo>
                    <a:pt x="911" y="1069"/>
                  </a:lnTo>
                  <a:lnTo>
                    <a:pt x="934" y="1053"/>
                  </a:lnTo>
                  <a:lnTo>
                    <a:pt x="957" y="1035"/>
                  </a:lnTo>
                  <a:lnTo>
                    <a:pt x="978" y="1017"/>
                  </a:lnTo>
                  <a:lnTo>
                    <a:pt x="997" y="998"/>
                  </a:lnTo>
                  <a:lnTo>
                    <a:pt x="1017" y="978"/>
                  </a:lnTo>
                  <a:lnTo>
                    <a:pt x="1035" y="957"/>
                  </a:lnTo>
                  <a:lnTo>
                    <a:pt x="1052" y="934"/>
                  </a:lnTo>
                  <a:lnTo>
                    <a:pt x="1069" y="911"/>
                  </a:lnTo>
                  <a:lnTo>
                    <a:pt x="1083" y="887"/>
                  </a:lnTo>
                  <a:lnTo>
                    <a:pt x="1098" y="863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2" y="786"/>
                  </a:lnTo>
                  <a:lnTo>
                    <a:pt x="1142" y="758"/>
                  </a:lnTo>
                  <a:lnTo>
                    <a:pt x="1150" y="731"/>
                  </a:lnTo>
                  <a:lnTo>
                    <a:pt x="1157" y="701"/>
                  </a:lnTo>
                  <a:lnTo>
                    <a:pt x="1161" y="674"/>
                  </a:lnTo>
                  <a:lnTo>
                    <a:pt x="1165" y="644"/>
                  </a:lnTo>
                  <a:lnTo>
                    <a:pt x="1168" y="615"/>
                  </a:lnTo>
                  <a:lnTo>
                    <a:pt x="1168" y="584"/>
                  </a:lnTo>
                  <a:lnTo>
                    <a:pt x="1168" y="555"/>
                  </a:lnTo>
                  <a:lnTo>
                    <a:pt x="1165" y="524"/>
                  </a:lnTo>
                  <a:lnTo>
                    <a:pt x="1161" y="495"/>
                  </a:lnTo>
                  <a:lnTo>
                    <a:pt x="1157" y="467"/>
                  </a:lnTo>
                  <a:lnTo>
                    <a:pt x="1150" y="438"/>
                  </a:lnTo>
                  <a:lnTo>
                    <a:pt x="1142" y="410"/>
                  </a:lnTo>
                  <a:lnTo>
                    <a:pt x="1132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9" y="257"/>
                  </a:lnTo>
                  <a:lnTo>
                    <a:pt x="1052" y="234"/>
                  </a:lnTo>
                  <a:lnTo>
                    <a:pt x="1035" y="213"/>
                  </a:lnTo>
                  <a:lnTo>
                    <a:pt x="1017" y="192"/>
                  </a:lnTo>
                  <a:lnTo>
                    <a:pt x="997" y="171"/>
                  </a:lnTo>
                  <a:lnTo>
                    <a:pt x="978" y="151"/>
                  </a:lnTo>
                  <a:lnTo>
                    <a:pt x="957" y="134"/>
                  </a:lnTo>
                  <a:lnTo>
                    <a:pt x="934" y="116"/>
                  </a:lnTo>
                  <a:lnTo>
                    <a:pt x="911" y="99"/>
                  </a:lnTo>
                  <a:lnTo>
                    <a:pt x="887" y="85"/>
                  </a:lnTo>
                  <a:lnTo>
                    <a:pt x="862" y="70"/>
                  </a:lnTo>
                  <a:lnTo>
                    <a:pt x="838" y="57"/>
                  </a:lnTo>
                  <a:lnTo>
                    <a:pt x="812" y="46"/>
                  </a:lnTo>
                  <a:lnTo>
                    <a:pt x="786" y="36"/>
                  </a:lnTo>
                  <a:lnTo>
                    <a:pt x="758" y="26"/>
                  </a:lnTo>
                  <a:lnTo>
                    <a:pt x="731" y="18"/>
                  </a:lnTo>
                  <a:lnTo>
                    <a:pt x="701" y="11"/>
                  </a:lnTo>
                  <a:lnTo>
                    <a:pt x="674" y="7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1" name="Freeform 20">
              <a:extLst>
                <a:ext uri="{FF2B5EF4-FFF2-40B4-BE49-F238E27FC236}">
                  <a16:creationId xmlns:a16="http://schemas.microsoft.com/office/drawing/2014/main" id="{521709A9-FFA9-EC43-BA60-18B51F2F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1435100"/>
              <a:ext cx="927100" cy="927100"/>
            </a:xfrm>
            <a:custGeom>
              <a:avLst/>
              <a:gdLst>
                <a:gd name="T0" fmla="*/ 2147483646 w 1167"/>
                <a:gd name="T1" fmla="*/ 2147483646 h 1168"/>
                <a:gd name="T2" fmla="*/ 2147483646 w 1167"/>
                <a:gd name="T3" fmla="*/ 2147483646 h 1168"/>
                <a:gd name="T4" fmla="*/ 2147483646 w 1167"/>
                <a:gd name="T5" fmla="*/ 2147483646 h 1168"/>
                <a:gd name="T6" fmla="*/ 2147483646 w 1167"/>
                <a:gd name="T7" fmla="*/ 2147483646 h 1168"/>
                <a:gd name="T8" fmla="*/ 2147483646 w 1167"/>
                <a:gd name="T9" fmla="*/ 2147483646 h 1168"/>
                <a:gd name="T10" fmla="*/ 2147483646 w 1167"/>
                <a:gd name="T11" fmla="*/ 2147483646 h 1168"/>
                <a:gd name="T12" fmla="*/ 2147483646 w 1167"/>
                <a:gd name="T13" fmla="*/ 2147483646 h 1168"/>
                <a:gd name="T14" fmla="*/ 2147483646 w 1167"/>
                <a:gd name="T15" fmla="*/ 2147483646 h 1168"/>
                <a:gd name="T16" fmla="*/ 2147483646 w 1167"/>
                <a:gd name="T17" fmla="*/ 2147483646 h 1168"/>
                <a:gd name="T18" fmla="*/ 2147483646 w 1167"/>
                <a:gd name="T19" fmla="*/ 2147483646 h 1168"/>
                <a:gd name="T20" fmla="*/ 0 w 1167"/>
                <a:gd name="T21" fmla="*/ 2147483646 h 1168"/>
                <a:gd name="T22" fmla="*/ 2147483646 w 1167"/>
                <a:gd name="T23" fmla="*/ 2147483646 h 1168"/>
                <a:gd name="T24" fmla="*/ 2147483646 w 1167"/>
                <a:gd name="T25" fmla="*/ 2147483646 h 1168"/>
                <a:gd name="T26" fmla="*/ 2147483646 w 1167"/>
                <a:gd name="T27" fmla="*/ 2147483646 h 1168"/>
                <a:gd name="T28" fmla="*/ 2147483646 w 1167"/>
                <a:gd name="T29" fmla="*/ 2147483646 h 1168"/>
                <a:gd name="T30" fmla="*/ 2147483646 w 1167"/>
                <a:gd name="T31" fmla="*/ 2147483646 h 1168"/>
                <a:gd name="T32" fmla="*/ 2147483646 w 1167"/>
                <a:gd name="T33" fmla="*/ 2147483646 h 1168"/>
                <a:gd name="T34" fmla="*/ 2147483646 w 1167"/>
                <a:gd name="T35" fmla="*/ 2147483646 h 1168"/>
                <a:gd name="T36" fmla="*/ 2147483646 w 1167"/>
                <a:gd name="T37" fmla="*/ 2147483646 h 1168"/>
                <a:gd name="T38" fmla="*/ 2147483646 w 1167"/>
                <a:gd name="T39" fmla="*/ 2147483646 h 1168"/>
                <a:gd name="T40" fmla="*/ 2147483646 w 1167"/>
                <a:gd name="T41" fmla="*/ 2147483646 h 1168"/>
                <a:gd name="T42" fmla="*/ 2147483646 w 1167"/>
                <a:gd name="T43" fmla="*/ 2147483646 h 1168"/>
                <a:gd name="T44" fmla="*/ 2147483646 w 1167"/>
                <a:gd name="T45" fmla="*/ 2147483646 h 1168"/>
                <a:gd name="T46" fmla="*/ 2147483646 w 1167"/>
                <a:gd name="T47" fmla="*/ 2147483646 h 1168"/>
                <a:gd name="T48" fmla="*/ 2147483646 w 1167"/>
                <a:gd name="T49" fmla="*/ 2147483646 h 1168"/>
                <a:gd name="T50" fmla="*/ 2147483646 w 1167"/>
                <a:gd name="T51" fmla="*/ 2147483646 h 1168"/>
                <a:gd name="T52" fmla="*/ 2147483646 w 1167"/>
                <a:gd name="T53" fmla="*/ 2147483646 h 1168"/>
                <a:gd name="T54" fmla="*/ 2147483646 w 1167"/>
                <a:gd name="T55" fmla="*/ 2147483646 h 1168"/>
                <a:gd name="T56" fmla="*/ 2147483646 w 1167"/>
                <a:gd name="T57" fmla="*/ 2147483646 h 1168"/>
                <a:gd name="T58" fmla="*/ 2147483646 w 1167"/>
                <a:gd name="T59" fmla="*/ 2147483646 h 1168"/>
                <a:gd name="T60" fmla="*/ 2147483646 w 1167"/>
                <a:gd name="T61" fmla="*/ 2147483646 h 1168"/>
                <a:gd name="T62" fmla="*/ 2147483646 w 1167"/>
                <a:gd name="T63" fmla="*/ 2147483646 h 1168"/>
                <a:gd name="T64" fmla="*/ 2147483646 w 1167"/>
                <a:gd name="T65" fmla="*/ 2147483646 h 1168"/>
                <a:gd name="T66" fmla="*/ 2147483646 w 1167"/>
                <a:gd name="T67" fmla="*/ 2147483646 h 1168"/>
                <a:gd name="T68" fmla="*/ 2147483646 w 1167"/>
                <a:gd name="T69" fmla="*/ 2147483646 h 1168"/>
                <a:gd name="T70" fmla="*/ 2147483646 w 1167"/>
                <a:gd name="T71" fmla="*/ 2147483646 h 1168"/>
                <a:gd name="T72" fmla="*/ 2147483646 w 1167"/>
                <a:gd name="T73" fmla="*/ 2147483646 h 1168"/>
                <a:gd name="T74" fmla="*/ 2147483646 w 1167"/>
                <a:gd name="T75" fmla="*/ 2147483646 h 1168"/>
                <a:gd name="T76" fmla="*/ 2147483646 w 1167"/>
                <a:gd name="T77" fmla="*/ 2147483646 h 1168"/>
                <a:gd name="T78" fmla="*/ 2147483646 w 1167"/>
                <a:gd name="T79" fmla="*/ 2147483646 h 1168"/>
                <a:gd name="T80" fmla="*/ 2147483646 w 1167"/>
                <a:gd name="T81" fmla="*/ 2147483646 h 1168"/>
                <a:gd name="T82" fmla="*/ 2147483646 w 1167"/>
                <a:gd name="T83" fmla="*/ 2147483646 h 1168"/>
                <a:gd name="T84" fmla="*/ 2147483646 w 1167"/>
                <a:gd name="T85" fmla="*/ 2147483646 h 1168"/>
                <a:gd name="T86" fmla="*/ 2147483646 w 1167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7" h="1168">
                  <a:moveTo>
                    <a:pt x="584" y="0"/>
                  </a:moveTo>
                  <a:lnTo>
                    <a:pt x="554" y="0"/>
                  </a:lnTo>
                  <a:lnTo>
                    <a:pt x="524" y="3"/>
                  </a:lnTo>
                  <a:lnTo>
                    <a:pt x="494" y="7"/>
                  </a:lnTo>
                  <a:lnTo>
                    <a:pt x="467" y="11"/>
                  </a:lnTo>
                  <a:lnTo>
                    <a:pt x="437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6" y="46"/>
                  </a:lnTo>
                  <a:lnTo>
                    <a:pt x="330" y="57"/>
                  </a:lnTo>
                  <a:lnTo>
                    <a:pt x="306" y="70"/>
                  </a:lnTo>
                  <a:lnTo>
                    <a:pt x="281" y="85"/>
                  </a:lnTo>
                  <a:lnTo>
                    <a:pt x="257" y="99"/>
                  </a:lnTo>
                  <a:lnTo>
                    <a:pt x="234" y="116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1"/>
                  </a:lnTo>
                  <a:lnTo>
                    <a:pt x="151" y="192"/>
                  </a:lnTo>
                  <a:lnTo>
                    <a:pt x="133" y="213"/>
                  </a:lnTo>
                  <a:lnTo>
                    <a:pt x="115" y="234"/>
                  </a:lnTo>
                  <a:lnTo>
                    <a:pt x="99" y="257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8"/>
                  </a:lnTo>
                  <a:lnTo>
                    <a:pt x="11" y="467"/>
                  </a:lnTo>
                  <a:lnTo>
                    <a:pt x="6" y="495"/>
                  </a:lnTo>
                  <a:lnTo>
                    <a:pt x="3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3" y="644"/>
                  </a:lnTo>
                  <a:lnTo>
                    <a:pt x="6" y="674"/>
                  </a:lnTo>
                  <a:lnTo>
                    <a:pt x="11" y="701"/>
                  </a:lnTo>
                  <a:lnTo>
                    <a:pt x="18" y="731"/>
                  </a:lnTo>
                  <a:lnTo>
                    <a:pt x="26" y="758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7"/>
                  </a:lnTo>
                  <a:lnTo>
                    <a:pt x="99" y="911"/>
                  </a:lnTo>
                  <a:lnTo>
                    <a:pt x="115" y="934"/>
                  </a:lnTo>
                  <a:lnTo>
                    <a:pt x="133" y="957"/>
                  </a:lnTo>
                  <a:lnTo>
                    <a:pt x="151" y="978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4" y="1053"/>
                  </a:lnTo>
                  <a:lnTo>
                    <a:pt x="257" y="1069"/>
                  </a:lnTo>
                  <a:lnTo>
                    <a:pt x="281" y="1084"/>
                  </a:lnTo>
                  <a:lnTo>
                    <a:pt x="306" y="1098"/>
                  </a:lnTo>
                  <a:lnTo>
                    <a:pt x="330" y="1111"/>
                  </a:lnTo>
                  <a:lnTo>
                    <a:pt x="356" y="1123"/>
                  </a:lnTo>
                  <a:lnTo>
                    <a:pt x="384" y="1133"/>
                  </a:lnTo>
                  <a:lnTo>
                    <a:pt x="410" y="1142"/>
                  </a:lnTo>
                  <a:lnTo>
                    <a:pt x="437" y="1150"/>
                  </a:lnTo>
                  <a:lnTo>
                    <a:pt x="467" y="1157"/>
                  </a:lnTo>
                  <a:lnTo>
                    <a:pt x="494" y="1162"/>
                  </a:lnTo>
                  <a:lnTo>
                    <a:pt x="524" y="1165"/>
                  </a:lnTo>
                  <a:lnTo>
                    <a:pt x="554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3" y="1162"/>
                  </a:lnTo>
                  <a:lnTo>
                    <a:pt x="701" y="1157"/>
                  </a:lnTo>
                  <a:lnTo>
                    <a:pt x="730" y="1150"/>
                  </a:lnTo>
                  <a:lnTo>
                    <a:pt x="758" y="1142"/>
                  </a:lnTo>
                  <a:lnTo>
                    <a:pt x="785" y="1133"/>
                  </a:lnTo>
                  <a:lnTo>
                    <a:pt x="811" y="1123"/>
                  </a:lnTo>
                  <a:lnTo>
                    <a:pt x="837" y="1111"/>
                  </a:lnTo>
                  <a:lnTo>
                    <a:pt x="862" y="1098"/>
                  </a:lnTo>
                  <a:lnTo>
                    <a:pt x="886" y="1084"/>
                  </a:lnTo>
                  <a:lnTo>
                    <a:pt x="911" y="1069"/>
                  </a:lnTo>
                  <a:lnTo>
                    <a:pt x="933" y="1053"/>
                  </a:lnTo>
                  <a:lnTo>
                    <a:pt x="956" y="1035"/>
                  </a:lnTo>
                  <a:lnTo>
                    <a:pt x="977" y="1017"/>
                  </a:lnTo>
                  <a:lnTo>
                    <a:pt x="997" y="997"/>
                  </a:lnTo>
                  <a:lnTo>
                    <a:pt x="1016" y="978"/>
                  </a:lnTo>
                  <a:lnTo>
                    <a:pt x="1034" y="957"/>
                  </a:lnTo>
                  <a:lnTo>
                    <a:pt x="1052" y="934"/>
                  </a:lnTo>
                  <a:lnTo>
                    <a:pt x="1068" y="911"/>
                  </a:lnTo>
                  <a:lnTo>
                    <a:pt x="1083" y="887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2" y="786"/>
                  </a:lnTo>
                  <a:lnTo>
                    <a:pt x="1141" y="758"/>
                  </a:lnTo>
                  <a:lnTo>
                    <a:pt x="1150" y="731"/>
                  </a:lnTo>
                  <a:lnTo>
                    <a:pt x="1156" y="701"/>
                  </a:lnTo>
                  <a:lnTo>
                    <a:pt x="1161" y="674"/>
                  </a:lnTo>
                  <a:lnTo>
                    <a:pt x="1164" y="644"/>
                  </a:lnTo>
                  <a:lnTo>
                    <a:pt x="1167" y="615"/>
                  </a:lnTo>
                  <a:lnTo>
                    <a:pt x="1167" y="584"/>
                  </a:lnTo>
                  <a:lnTo>
                    <a:pt x="1167" y="555"/>
                  </a:lnTo>
                  <a:lnTo>
                    <a:pt x="1164" y="524"/>
                  </a:lnTo>
                  <a:lnTo>
                    <a:pt x="1161" y="495"/>
                  </a:lnTo>
                  <a:lnTo>
                    <a:pt x="1156" y="467"/>
                  </a:lnTo>
                  <a:lnTo>
                    <a:pt x="1150" y="438"/>
                  </a:lnTo>
                  <a:lnTo>
                    <a:pt x="1141" y="410"/>
                  </a:lnTo>
                  <a:lnTo>
                    <a:pt x="1132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8" y="257"/>
                  </a:lnTo>
                  <a:lnTo>
                    <a:pt x="1052" y="234"/>
                  </a:lnTo>
                  <a:lnTo>
                    <a:pt x="1034" y="213"/>
                  </a:lnTo>
                  <a:lnTo>
                    <a:pt x="1016" y="192"/>
                  </a:lnTo>
                  <a:lnTo>
                    <a:pt x="997" y="171"/>
                  </a:lnTo>
                  <a:lnTo>
                    <a:pt x="977" y="151"/>
                  </a:lnTo>
                  <a:lnTo>
                    <a:pt x="956" y="133"/>
                  </a:lnTo>
                  <a:lnTo>
                    <a:pt x="933" y="116"/>
                  </a:lnTo>
                  <a:lnTo>
                    <a:pt x="911" y="99"/>
                  </a:lnTo>
                  <a:lnTo>
                    <a:pt x="886" y="85"/>
                  </a:lnTo>
                  <a:lnTo>
                    <a:pt x="862" y="70"/>
                  </a:lnTo>
                  <a:lnTo>
                    <a:pt x="837" y="57"/>
                  </a:lnTo>
                  <a:lnTo>
                    <a:pt x="811" y="46"/>
                  </a:lnTo>
                  <a:lnTo>
                    <a:pt x="785" y="36"/>
                  </a:lnTo>
                  <a:lnTo>
                    <a:pt x="758" y="26"/>
                  </a:lnTo>
                  <a:lnTo>
                    <a:pt x="730" y="18"/>
                  </a:lnTo>
                  <a:lnTo>
                    <a:pt x="701" y="11"/>
                  </a:lnTo>
                  <a:lnTo>
                    <a:pt x="673" y="7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Freeform 40">
              <a:extLst>
                <a:ext uri="{FF2B5EF4-FFF2-40B4-BE49-F238E27FC236}">
                  <a16:creationId xmlns:a16="http://schemas.microsoft.com/office/drawing/2014/main" id="{19816CD0-0973-934F-89AF-0A61977E3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0" y="1979613"/>
              <a:ext cx="927100" cy="927100"/>
            </a:xfrm>
            <a:custGeom>
              <a:avLst/>
              <a:gdLst>
                <a:gd name="T0" fmla="*/ 2147483646 w 1168"/>
                <a:gd name="T1" fmla="*/ 2147483646 h 1168"/>
                <a:gd name="T2" fmla="*/ 2147483646 w 1168"/>
                <a:gd name="T3" fmla="*/ 2147483646 h 1168"/>
                <a:gd name="T4" fmla="*/ 2147483646 w 1168"/>
                <a:gd name="T5" fmla="*/ 2147483646 h 1168"/>
                <a:gd name="T6" fmla="*/ 2147483646 w 1168"/>
                <a:gd name="T7" fmla="*/ 2147483646 h 1168"/>
                <a:gd name="T8" fmla="*/ 2147483646 w 1168"/>
                <a:gd name="T9" fmla="*/ 2147483646 h 1168"/>
                <a:gd name="T10" fmla="*/ 2147483646 w 1168"/>
                <a:gd name="T11" fmla="*/ 2147483646 h 1168"/>
                <a:gd name="T12" fmla="*/ 2147483646 w 1168"/>
                <a:gd name="T13" fmla="*/ 2147483646 h 1168"/>
                <a:gd name="T14" fmla="*/ 2147483646 w 1168"/>
                <a:gd name="T15" fmla="*/ 2147483646 h 1168"/>
                <a:gd name="T16" fmla="*/ 2147483646 w 1168"/>
                <a:gd name="T17" fmla="*/ 2147483646 h 1168"/>
                <a:gd name="T18" fmla="*/ 2147483646 w 1168"/>
                <a:gd name="T19" fmla="*/ 2147483646 h 1168"/>
                <a:gd name="T20" fmla="*/ 2147483646 w 1168"/>
                <a:gd name="T21" fmla="*/ 2147483646 h 1168"/>
                <a:gd name="T22" fmla="*/ 2147483646 w 1168"/>
                <a:gd name="T23" fmla="*/ 2147483646 h 1168"/>
                <a:gd name="T24" fmla="*/ 2147483646 w 1168"/>
                <a:gd name="T25" fmla="*/ 2147483646 h 1168"/>
                <a:gd name="T26" fmla="*/ 2147483646 w 1168"/>
                <a:gd name="T27" fmla="*/ 2147483646 h 1168"/>
                <a:gd name="T28" fmla="*/ 2147483646 w 1168"/>
                <a:gd name="T29" fmla="*/ 2147483646 h 1168"/>
                <a:gd name="T30" fmla="*/ 2147483646 w 1168"/>
                <a:gd name="T31" fmla="*/ 2147483646 h 1168"/>
                <a:gd name="T32" fmla="*/ 2147483646 w 1168"/>
                <a:gd name="T33" fmla="*/ 2147483646 h 1168"/>
                <a:gd name="T34" fmla="*/ 2147483646 w 1168"/>
                <a:gd name="T35" fmla="*/ 2147483646 h 1168"/>
                <a:gd name="T36" fmla="*/ 2147483646 w 1168"/>
                <a:gd name="T37" fmla="*/ 2147483646 h 1168"/>
                <a:gd name="T38" fmla="*/ 2147483646 w 1168"/>
                <a:gd name="T39" fmla="*/ 2147483646 h 1168"/>
                <a:gd name="T40" fmla="*/ 2147483646 w 1168"/>
                <a:gd name="T41" fmla="*/ 2147483646 h 1168"/>
                <a:gd name="T42" fmla="*/ 2147483646 w 1168"/>
                <a:gd name="T43" fmla="*/ 2147483646 h 1168"/>
                <a:gd name="T44" fmla="*/ 2147483646 w 1168"/>
                <a:gd name="T45" fmla="*/ 2147483646 h 1168"/>
                <a:gd name="T46" fmla="*/ 2147483646 w 1168"/>
                <a:gd name="T47" fmla="*/ 2147483646 h 1168"/>
                <a:gd name="T48" fmla="*/ 2147483646 w 1168"/>
                <a:gd name="T49" fmla="*/ 2147483646 h 1168"/>
                <a:gd name="T50" fmla="*/ 2147483646 w 1168"/>
                <a:gd name="T51" fmla="*/ 2147483646 h 1168"/>
                <a:gd name="T52" fmla="*/ 2147483646 w 1168"/>
                <a:gd name="T53" fmla="*/ 2147483646 h 1168"/>
                <a:gd name="T54" fmla="*/ 2147483646 w 1168"/>
                <a:gd name="T55" fmla="*/ 2147483646 h 1168"/>
                <a:gd name="T56" fmla="*/ 2147483646 w 1168"/>
                <a:gd name="T57" fmla="*/ 2147483646 h 1168"/>
                <a:gd name="T58" fmla="*/ 2147483646 w 1168"/>
                <a:gd name="T59" fmla="*/ 2147483646 h 1168"/>
                <a:gd name="T60" fmla="*/ 2147483646 w 1168"/>
                <a:gd name="T61" fmla="*/ 2147483646 h 1168"/>
                <a:gd name="T62" fmla="*/ 2147483646 w 1168"/>
                <a:gd name="T63" fmla="*/ 2147483646 h 1168"/>
                <a:gd name="T64" fmla="*/ 2147483646 w 1168"/>
                <a:gd name="T65" fmla="*/ 2147483646 h 1168"/>
                <a:gd name="T66" fmla="*/ 2147483646 w 1168"/>
                <a:gd name="T67" fmla="*/ 2147483646 h 1168"/>
                <a:gd name="T68" fmla="*/ 2147483646 w 1168"/>
                <a:gd name="T69" fmla="*/ 2147483646 h 1168"/>
                <a:gd name="T70" fmla="*/ 2147483646 w 1168"/>
                <a:gd name="T71" fmla="*/ 2147483646 h 1168"/>
                <a:gd name="T72" fmla="*/ 2147483646 w 1168"/>
                <a:gd name="T73" fmla="*/ 2147483646 h 1168"/>
                <a:gd name="T74" fmla="*/ 2147483646 w 1168"/>
                <a:gd name="T75" fmla="*/ 2147483646 h 1168"/>
                <a:gd name="T76" fmla="*/ 2147483646 w 1168"/>
                <a:gd name="T77" fmla="*/ 2147483646 h 1168"/>
                <a:gd name="T78" fmla="*/ 2147483646 w 1168"/>
                <a:gd name="T79" fmla="*/ 2147483646 h 1168"/>
                <a:gd name="T80" fmla="*/ 2147483646 w 1168"/>
                <a:gd name="T81" fmla="*/ 2147483646 h 1168"/>
                <a:gd name="T82" fmla="*/ 2147483646 w 1168"/>
                <a:gd name="T83" fmla="*/ 2147483646 h 1168"/>
                <a:gd name="T84" fmla="*/ 2147483646 w 1168"/>
                <a:gd name="T85" fmla="*/ 2147483646 h 1168"/>
                <a:gd name="T86" fmla="*/ 2147483646 w 1168"/>
                <a:gd name="T87" fmla="*/ 2147483646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8">
                  <a:moveTo>
                    <a:pt x="1091" y="294"/>
                  </a:moveTo>
                  <a:lnTo>
                    <a:pt x="1075" y="268"/>
                  </a:lnTo>
                  <a:lnTo>
                    <a:pt x="1059" y="244"/>
                  </a:lnTo>
                  <a:lnTo>
                    <a:pt x="1041" y="219"/>
                  </a:lnTo>
                  <a:lnTo>
                    <a:pt x="1021" y="196"/>
                  </a:lnTo>
                  <a:lnTo>
                    <a:pt x="1002" y="175"/>
                  </a:lnTo>
                  <a:lnTo>
                    <a:pt x="982" y="156"/>
                  </a:lnTo>
                  <a:lnTo>
                    <a:pt x="961" y="136"/>
                  </a:lnTo>
                  <a:lnTo>
                    <a:pt x="938" y="118"/>
                  </a:lnTo>
                  <a:lnTo>
                    <a:pt x="916" y="102"/>
                  </a:lnTo>
                  <a:lnTo>
                    <a:pt x="891" y="87"/>
                  </a:lnTo>
                  <a:lnTo>
                    <a:pt x="867" y="73"/>
                  </a:lnTo>
                  <a:lnTo>
                    <a:pt x="842" y="60"/>
                  </a:lnTo>
                  <a:lnTo>
                    <a:pt x="816" y="48"/>
                  </a:lnTo>
                  <a:lnTo>
                    <a:pt x="790" y="37"/>
                  </a:lnTo>
                  <a:lnTo>
                    <a:pt x="764" y="27"/>
                  </a:lnTo>
                  <a:lnTo>
                    <a:pt x="737" y="19"/>
                  </a:lnTo>
                  <a:lnTo>
                    <a:pt x="711" y="13"/>
                  </a:lnTo>
                  <a:lnTo>
                    <a:pt x="683" y="8"/>
                  </a:lnTo>
                  <a:lnTo>
                    <a:pt x="655" y="4"/>
                  </a:lnTo>
                  <a:lnTo>
                    <a:pt x="626" y="1"/>
                  </a:lnTo>
                  <a:lnTo>
                    <a:pt x="599" y="0"/>
                  </a:lnTo>
                  <a:lnTo>
                    <a:pt x="571" y="0"/>
                  </a:lnTo>
                  <a:lnTo>
                    <a:pt x="542" y="1"/>
                  </a:lnTo>
                  <a:lnTo>
                    <a:pt x="514" y="3"/>
                  </a:lnTo>
                  <a:lnTo>
                    <a:pt x="486" y="8"/>
                  </a:lnTo>
                  <a:lnTo>
                    <a:pt x="457" y="13"/>
                  </a:lnTo>
                  <a:lnTo>
                    <a:pt x="429" y="21"/>
                  </a:lnTo>
                  <a:lnTo>
                    <a:pt x="402" y="29"/>
                  </a:lnTo>
                  <a:lnTo>
                    <a:pt x="374" y="39"/>
                  </a:lnTo>
                  <a:lnTo>
                    <a:pt x="347" y="50"/>
                  </a:lnTo>
                  <a:lnTo>
                    <a:pt x="321" y="63"/>
                  </a:lnTo>
                  <a:lnTo>
                    <a:pt x="295" y="76"/>
                  </a:lnTo>
                  <a:lnTo>
                    <a:pt x="269" y="92"/>
                  </a:lnTo>
                  <a:lnTo>
                    <a:pt x="244" y="109"/>
                  </a:lnTo>
                  <a:lnTo>
                    <a:pt x="220" y="126"/>
                  </a:lnTo>
                  <a:lnTo>
                    <a:pt x="197" y="146"/>
                  </a:lnTo>
                  <a:lnTo>
                    <a:pt x="176" y="165"/>
                  </a:lnTo>
                  <a:lnTo>
                    <a:pt x="156" y="185"/>
                  </a:lnTo>
                  <a:lnTo>
                    <a:pt x="137" y="208"/>
                  </a:lnTo>
                  <a:lnTo>
                    <a:pt x="119" y="229"/>
                  </a:lnTo>
                  <a:lnTo>
                    <a:pt x="103" y="253"/>
                  </a:lnTo>
                  <a:lnTo>
                    <a:pt x="88" y="276"/>
                  </a:lnTo>
                  <a:lnTo>
                    <a:pt x="73" y="301"/>
                  </a:lnTo>
                  <a:lnTo>
                    <a:pt x="60" y="325"/>
                  </a:lnTo>
                  <a:lnTo>
                    <a:pt x="49" y="351"/>
                  </a:lnTo>
                  <a:lnTo>
                    <a:pt x="38" y="377"/>
                  </a:lnTo>
                  <a:lnTo>
                    <a:pt x="28" y="403"/>
                  </a:lnTo>
                  <a:lnTo>
                    <a:pt x="20" y="431"/>
                  </a:lnTo>
                  <a:lnTo>
                    <a:pt x="13" y="458"/>
                  </a:lnTo>
                  <a:lnTo>
                    <a:pt x="8" y="486"/>
                  </a:lnTo>
                  <a:lnTo>
                    <a:pt x="5" y="514"/>
                  </a:lnTo>
                  <a:lnTo>
                    <a:pt x="2" y="541"/>
                  </a:lnTo>
                  <a:lnTo>
                    <a:pt x="0" y="569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3" y="654"/>
                  </a:lnTo>
                  <a:lnTo>
                    <a:pt x="8" y="683"/>
                  </a:lnTo>
                  <a:lnTo>
                    <a:pt x="13" y="711"/>
                  </a:lnTo>
                  <a:lnTo>
                    <a:pt x="21" y="738"/>
                  </a:lnTo>
                  <a:lnTo>
                    <a:pt x="29" y="766"/>
                  </a:lnTo>
                  <a:lnTo>
                    <a:pt x="39" y="794"/>
                  </a:lnTo>
                  <a:lnTo>
                    <a:pt x="51" y="821"/>
                  </a:lnTo>
                  <a:lnTo>
                    <a:pt x="64" y="847"/>
                  </a:lnTo>
                  <a:lnTo>
                    <a:pt x="77" y="875"/>
                  </a:lnTo>
                  <a:lnTo>
                    <a:pt x="93" y="899"/>
                  </a:lnTo>
                  <a:lnTo>
                    <a:pt x="109" y="925"/>
                  </a:lnTo>
                  <a:lnTo>
                    <a:pt x="127" y="948"/>
                  </a:lnTo>
                  <a:lnTo>
                    <a:pt x="147" y="971"/>
                  </a:lnTo>
                  <a:lnTo>
                    <a:pt x="166" y="992"/>
                  </a:lnTo>
                  <a:lnTo>
                    <a:pt x="186" y="1012"/>
                  </a:lnTo>
                  <a:lnTo>
                    <a:pt x="208" y="1031"/>
                  </a:lnTo>
                  <a:lnTo>
                    <a:pt x="229" y="1049"/>
                  </a:lnTo>
                  <a:lnTo>
                    <a:pt x="254" y="1065"/>
                  </a:lnTo>
                  <a:lnTo>
                    <a:pt x="277" y="1082"/>
                  </a:lnTo>
                  <a:lnTo>
                    <a:pt x="301" y="1095"/>
                  </a:lnTo>
                  <a:lnTo>
                    <a:pt x="325" y="1108"/>
                  </a:lnTo>
                  <a:lnTo>
                    <a:pt x="351" y="1121"/>
                  </a:lnTo>
                  <a:lnTo>
                    <a:pt x="377" y="1130"/>
                  </a:lnTo>
                  <a:lnTo>
                    <a:pt x="403" y="1140"/>
                  </a:lnTo>
                  <a:lnTo>
                    <a:pt x="431" y="1148"/>
                  </a:lnTo>
                  <a:lnTo>
                    <a:pt x="459" y="1155"/>
                  </a:lnTo>
                  <a:lnTo>
                    <a:pt x="486" y="1160"/>
                  </a:lnTo>
                  <a:lnTo>
                    <a:pt x="514" y="1165"/>
                  </a:lnTo>
                  <a:lnTo>
                    <a:pt x="542" y="1166"/>
                  </a:lnTo>
                  <a:lnTo>
                    <a:pt x="569" y="1168"/>
                  </a:lnTo>
                  <a:lnTo>
                    <a:pt x="597" y="1168"/>
                  </a:lnTo>
                  <a:lnTo>
                    <a:pt x="626" y="1166"/>
                  </a:lnTo>
                  <a:lnTo>
                    <a:pt x="654" y="1165"/>
                  </a:lnTo>
                  <a:lnTo>
                    <a:pt x="683" y="1160"/>
                  </a:lnTo>
                  <a:lnTo>
                    <a:pt x="711" y="1155"/>
                  </a:lnTo>
                  <a:lnTo>
                    <a:pt x="738" y="1148"/>
                  </a:lnTo>
                  <a:lnTo>
                    <a:pt x="766" y="1139"/>
                  </a:lnTo>
                  <a:lnTo>
                    <a:pt x="794" y="1129"/>
                  </a:lnTo>
                  <a:lnTo>
                    <a:pt x="821" y="1117"/>
                  </a:lnTo>
                  <a:lnTo>
                    <a:pt x="847" y="1106"/>
                  </a:lnTo>
                  <a:lnTo>
                    <a:pt x="875" y="1091"/>
                  </a:lnTo>
                  <a:lnTo>
                    <a:pt x="899" y="1075"/>
                  </a:lnTo>
                  <a:lnTo>
                    <a:pt x="925" y="1059"/>
                  </a:lnTo>
                  <a:lnTo>
                    <a:pt x="948" y="1041"/>
                  </a:lnTo>
                  <a:lnTo>
                    <a:pt x="971" y="1021"/>
                  </a:lnTo>
                  <a:lnTo>
                    <a:pt x="992" y="1002"/>
                  </a:lnTo>
                  <a:lnTo>
                    <a:pt x="1012" y="982"/>
                  </a:lnTo>
                  <a:lnTo>
                    <a:pt x="1031" y="961"/>
                  </a:lnTo>
                  <a:lnTo>
                    <a:pt x="1049" y="938"/>
                  </a:lnTo>
                  <a:lnTo>
                    <a:pt x="1065" y="916"/>
                  </a:lnTo>
                  <a:lnTo>
                    <a:pt x="1081" y="891"/>
                  </a:lnTo>
                  <a:lnTo>
                    <a:pt x="1094" y="867"/>
                  </a:lnTo>
                  <a:lnTo>
                    <a:pt x="1107" y="842"/>
                  </a:lnTo>
                  <a:lnTo>
                    <a:pt x="1121" y="816"/>
                  </a:lnTo>
                  <a:lnTo>
                    <a:pt x="1130" y="790"/>
                  </a:lnTo>
                  <a:lnTo>
                    <a:pt x="1140" y="764"/>
                  </a:lnTo>
                  <a:lnTo>
                    <a:pt x="1148" y="737"/>
                  </a:lnTo>
                  <a:lnTo>
                    <a:pt x="1155" y="711"/>
                  </a:lnTo>
                  <a:lnTo>
                    <a:pt x="1160" y="683"/>
                  </a:lnTo>
                  <a:lnTo>
                    <a:pt x="1164" y="655"/>
                  </a:lnTo>
                  <a:lnTo>
                    <a:pt x="1166" y="626"/>
                  </a:lnTo>
                  <a:lnTo>
                    <a:pt x="1168" y="598"/>
                  </a:lnTo>
                  <a:lnTo>
                    <a:pt x="1168" y="571"/>
                  </a:lnTo>
                  <a:lnTo>
                    <a:pt x="1166" y="541"/>
                  </a:lnTo>
                  <a:lnTo>
                    <a:pt x="1164" y="514"/>
                  </a:lnTo>
                  <a:lnTo>
                    <a:pt x="1160" y="486"/>
                  </a:lnTo>
                  <a:lnTo>
                    <a:pt x="1155" y="457"/>
                  </a:lnTo>
                  <a:lnTo>
                    <a:pt x="1148" y="429"/>
                  </a:lnTo>
                  <a:lnTo>
                    <a:pt x="1138" y="401"/>
                  </a:lnTo>
                  <a:lnTo>
                    <a:pt x="1129" y="374"/>
                  </a:lnTo>
                  <a:lnTo>
                    <a:pt x="1117" y="346"/>
                  </a:lnTo>
                  <a:lnTo>
                    <a:pt x="1106" y="320"/>
                  </a:lnTo>
                  <a:lnTo>
                    <a:pt x="1091" y="294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127" name="Picture 6">
            <a:extLst>
              <a:ext uri="{FF2B5EF4-FFF2-40B4-BE49-F238E27FC236}">
                <a16:creationId xmlns:a16="http://schemas.microsoft.com/office/drawing/2014/main" id="{2430F61A-E1A2-E942-9870-0632A2BA9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3167063"/>
            <a:ext cx="22177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7">
            <a:extLst>
              <a:ext uri="{FF2B5EF4-FFF2-40B4-BE49-F238E27FC236}">
                <a16:creationId xmlns:a16="http://schemas.microsoft.com/office/drawing/2014/main" id="{4455EDA4-20D5-F04E-BF66-33821EE12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9" y="3130551"/>
            <a:ext cx="20907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8">
            <a:extLst>
              <a:ext uri="{FF2B5EF4-FFF2-40B4-BE49-F238E27FC236}">
                <a16:creationId xmlns:a16="http://schemas.microsoft.com/office/drawing/2014/main" id="{7EFC96FF-78D1-8F4F-82D3-0A6B6EFD7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6119813"/>
            <a:ext cx="228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30" name="Picture 9">
            <a:extLst>
              <a:ext uri="{FF2B5EF4-FFF2-40B4-BE49-F238E27FC236}">
                <a16:creationId xmlns:a16="http://schemas.microsoft.com/office/drawing/2014/main" id="{B28FA7B7-D24B-614E-B53E-2084796FE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1" y="6100764"/>
            <a:ext cx="19970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2AA385D2-20BB-6A4A-A9A1-839888E76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5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1D1BC9C4-BABA-614D-85BA-B4BD974C4C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Design the minimum-cost SOP and POS </a:t>
            </a:r>
          </a:p>
          <a:p>
            <a:pPr marL="0" indent="0" algn="ctr">
              <a:buNone/>
            </a:pPr>
            <a:r>
              <a:rPr lang="en-US" altLang="en-US"/>
              <a:t>expression for the function</a:t>
            </a:r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  <p:sp>
        <p:nvSpPr>
          <p:cNvPr id="91139" name="TextBox 3">
            <a:extLst>
              <a:ext uri="{FF2B5EF4-FFF2-40B4-BE49-F238E27FC236}">
                <a16:creationId xmlns:a16="http://schemas.microsoft.com/office/drawing/2014/main" id="{CE42B3EA-0ABB-8E46-A351-2169042C8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434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7A534EB7-50B6-7943-B36C-8ECE88405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Use a K-Map</a:t>
            </a:r>
          </a:p>
        </p:txBody>
      </p:sp>
      <p:sp>
        <p:nvSpPr>
          <p:cNvPr id="92162" name="TextBox 3">
            <a:extLst>
              <a:ext uri="{FF2B5EF4-FFF2-40B4-BE49-F238E27FC236}">
                <a16:creationId xmlns:a16="http://schemas.microsoft.com/office/drawing/2014/main" id="{C31C7504-B4A2-1E42-9528-19E1B95FD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pic>
        <p:nvPicPr>
          <p:cNvPr id="92163" name="Picture 3" descr="F:\LogicBook\PowerPoint\chapter4\figure4.6.wmf">
            <a:extLst>
              <a:ext uri="{FF2B5EF4-FFF2-40B4-BE49-F238E27FC236}">
                <a16:creationId xmlns:a16="http://schemas.microsoft.com/office/drawing/2014/main" id="{354343D6-E051-844A-8557-28377590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9375207A-5EF3-9344-9758-DC95350F9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Use a K-Map</a:t>
            </a:r>
          </a:p>
        </p:txBody>
      </p:sp>
      <p:sp>
        <p:nvSpPr>
          <p:cNvPr id="93186" name="TextBox 3">
            <a:extLst>
              <a:ext uri="{FF2B5EF4-FFF2-40B4-BE49-F238E27FC236}">
                <a16:creationId xmlns:a16="http://schemas.microsoft.com/office/drawing/2014/main" id="{20028D1A-B410-3F44-8258-5D58ADB7A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93187" name="Group 2">
            <a:extLst>
              <a:ext uri="{FF2B5EF4-FFF2-40B4-BE49-F238E27FC236}">
                <a16:creationId xmlns:a16="http://schemas.microsoft.com/office/drawing/2014/main" id="{401A58CA-FEA0-8E45-AC65-2F18DE29C9CD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93188" name="Picture 3" descr="F:\LogicBook\PowerPoint\chapter4\figure4.6.wmf">
              <a:extLst>
                <a:ext uri="{FF2B5EF4-FFF2-40B4-BE49-F238E27FC236}">
                  <a16:creationId xmlns:a16="http://schemas.microsoft.com/office/drawing/2014/main" id="{9FF53F55-EFD5-AE44-8D77-EA3B9B29E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89" name="TextBox 5">
              <a:extLst>
                <a:ext uri="{FF2B5EF4-FFF2-40B4-BE49-F238E27FC236}">
                  <a16:creationId xmlns:a16="http://schemas.microsoft.com/office/drawing/2014/main" id="{20A309BD-CB58-6F4D-8E6A-DD8F93B57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3190" name="TextBox 6">
              <a:extLst>
                <a:ext uri="{FF2B5EF4-FFF2-40B4-BE49-F238E27FC236}">
                  <a16:creationId xmlns:a16="http://schemas.microsoft.com/office/drawing/2014/main" id="{B3448A5D-9928-6641-9260-095700A8D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3191" name="TextBox 7">
              <a:extLst>
                <a:ext uri="{FF2B5EF4-FFF2-40B4-BE49-F238E27FC236}">
                  <a16:creationId xmlns:a16="http://schemas.microsoft.com/office/drawing/2014/main" id="{14230AAD-86BB-9D45-91B6-E6F3B4FE6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3192" name="TextBox 8">
              <a:extLst>
                <a:ext uri="{FF2B5EF4-FFF2-40B4-BE49-F238E27FC236}">
                  <a16:creationId xmlns:a16="http://schemas.microsoft.com/office/drawing/2014/main" id="{1A328765-F5C1-0544-901B-69C5DD31B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3193" name="TextBox 11">
              <a:extLst>
                <a:ext uri="{FF2B5EF4-FFF2-40B4-BE49-F238E27FC236}">
                  <a16:creationId xmlns:a16="http://schemas.microsoft.com/office/drawing/2014/main" id="{4347FD71-35FF-004C-B430-63B826CAF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3194" name="TextBox 12">
              <a:extLst>
                <a:ext uri="{FF2B5EF4-FFF2-40B4-BE49-F238E27FC236}">
                  <a16:creationId xmlns:a16="http://schemas.microsoft.com/office/drawing/2014/main" id="{4ACCE997-8659-5A4A-8C3A-206FBCB53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3195" name="TextBox 13">
              <a:extLst>
                <a:ext uri="{FF2B5EF4-FFF2-40B4-BE49-F238E27FC236}">
                  <a16:creationId xmlns:a16="http://schemas.microsoft.com/office/drawing/2014/main" id="{44C5CD81-9724-F34D-A393-1FC8EA26A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3196" name="TextBox 14">
              <a:extLst>
                <a:ext uri="{FF2B5EF4-FFF2-40B4-BE49-F238E27FC236}">
                  <a16:creationId xmlns:a16="http://schemas.microsoft.com/office/drawing/2014/main" id="{0E7C0E3D-55FB-4748-BAA7-6AF3A38CC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3197" name="TextBox 15">
              <a:extLst>
                <a:ext uri="{FF2B5EF4-FFF2-40B4-BE49-F238E27FC236}">
                  <a16:creationId xmlns:a16="http://schemas.microsoft.com/office/drawing/2014/main" id="{7E211DDB-9654-4B48-8D37-3A7C137AC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3198" name="TextBox 16">
              <a:extLst>
                <a:ext uri="{FF2B5EF4-FFF2-40B4-BE49-F238E27FC236}">
                  <a16:creationId xmlns:a16="http://schemas.microsoft.com/office/drawing/2014/main" id="{9C72344B-2B68-1E46-B437-3E92A8665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3199" name="TextBox 17">
              <a:extLst>
                <a:ext uri="{FF2B5EF4-FFF2-40B4-BE49-F238E27FC236}">
                  <a16:creationId xmlns:a16="http://schemas.microsoft.com/office/drawing/2014/main" id="{6DD50120-1FD7-404B-A322-B0733FFD8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3200" name="TextBox 18">
              <a:extLst>
                <a:ext uri="{FF2B5EF4-FFF2-40B4-BE49-F238E27FC236}">
                  <a16:creationId xmlns:a16="http://schemas.microsoft.com/office/drawing/2014/main" id="{B359528C-0240-A049-B432-7B53D72F6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3201" name="TextBox 19">
              <a:extLst>
                <a:ext uri="{FF2B5EF4-FFF2-40B4-BE49-F238E27FC236}">
                  <a16:creationId xmlns:a16="http://schemas.microsoft.com/office/drawing/2014/main" id="{3DAFED88-7815-0242-9AB1-04426717C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3202" name="TextBox 20">
              <a:extLst>
                <a:ext uri="{FF2B5EF4-FFF2-40B4-BE49-F238E27FC236}">
                  <a16:creationId xmlns:a16="http://schemas.microsoft.com/office/drawing/2014/main" id="{7DFFB362-12BB-1D48-8392-D6844E301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3203" name="TextBox 21">
              <a:extLst>
                <a:ext uri="{FF2B5EF4-FFF2-40B4-BE49-F238E27FC236}">
                  <a16:creationId xmlns:a16="http://schemas.microsoft.com/office/drawing/2014/main" id="{D7183E9B-A9A3-3345-B6BD-20EABC58B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3204" name="TextBox 22">
              <a:extLst>
                <a:ext uri="{FF2B5EF4-FFF2-40B4-BE49-F238E27FC236}">
                  <a16:creationId xmlns:a16="http://schemas.microsoft.com/office/drawing/2014/main" id="{276D22F0-BD52-CF47-A308-6B0430D10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89BBA0D1-28CE-F449-9480-720DB8E46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Use a K-Map</a:t>
            </a:r>
          </a:p>
        </p:txBody>
      </p:sp>
      <p:sp>
        <p:nvSpPr>
          <p:cNvPr id="94210" name="TextBox 3">
            <a:extLst>
              <a:ext uri="{FF2B5EF4-FFF2-40B4-BE49-F238E27FC236}">
                <a16:creationId xmlns:a16="http://schemas.microsoft.com/office/drawing/2014/main" id="{95B2BA99-CF69-9C4D-A387-57423B42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94211" name="Group 2">
            <a:extLst>
              <a:ext uri="{FF2B5EF4-FFF2-40B4-BE49-F238E27FC236}">
                <a16:creationId xmlns:a16="http://schemas.microsoft.com/office/drawing/2014/main" id="{E27BD9DA-CE21-484A-8B2D-FCF7E006B9D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94214" name="Picture 3" descr="F:\LogicBook\PowerPoint\chapter4\figure4.6.wmf">
              <a:extLst>
                <a:ext uri="{FF2B5EF4-FFF2-40B4-BE49-F238E27FC236}">
                  <a16:creationId xmlns:a16="http://schemas.microsoft.com/office/drawing/2014/main" id="{721DDE41-D834-0D46-B758-808A2B3BB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5" name="TextBox 5">
              <a:extLst>
                <a:ext uri="{FF2B5EF4-FFF2-40B4-BE49-F238E27FC236}">
                  <a16:creationId xmlns:a16="http://schemas.microsoft.com/office/drawing/2014/main" id="{8F264F31-5957-454C-81EA-C445C69F7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4216" name="TextBox 6">
              <a:extLst>
                <a:ext uri="{FF2B5EF4-FFF2-40B4-BE49-F238E27FC236}">
                  <a16:creationId xmlns:a16="http://schemas.microsoft.com/office/drawing/2014/main" id="{709392DF-F9A2-4C41-B1E2-494349B37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4217" name="TextBox 7">
              <a:extLst>
                <a:ext uri="{FF2B5EF4-FFF2-40B4-BE49-F238E27FC236}">
                  <a16:creationId xmlns:a16="http://schemas.microsoft.com/office/drawing/2014/main" id="{20AF629E-DEEA-7941-B3A5-E39F9FAFA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4218" name="TextBox 8">
              <a:extLst>
                <a:ext uri="{FF2B5EF4-FFF2-40B4-BE49-F238E27FC236}">
                  <a16:creationId xmlns:a16="http://schemas.microsoft.com/office/drawing/2014/main" id="{EFA5BADE-2F52-B24E-8826-889BE4646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4219" name="TextBox 11">
              <a:extLst>
                <a:ext uri="{FF2B5EF4-FFF2-40B4-BE49-F238E27FC236}">
                  <a16:creationId xmlns:a16="http://schemas.microsoft.com/office/drawing/2014/main" id="{B34CB391-34F3-B544-91B3-F543EAA31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4220" name="TextBox 12">
              <a:extLst>
                <a:ext uri="{FF2B5EF4-FFF2-40B4-BE49-F238E27FC236}">
                  <a16:creationId xmlns:a16="http://schemas.microsoft.com/office/drawing/2014/main" id="{4342DC6A-107B-E44D-969A-F7FBFF54A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4221" name="TextBox 13">
              <a:extLst>
                <a:ext uri="{FF2B5EF4-FFF2-40B4-BE49-F238E27FC236}">
                  <a16:creationId xmlns:a16="http://schemas.microsoft.com/office/drawing/2014/main" id="{BCA4B05F-A8F9-4049-B7BD-AEF64F2F4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4222" name="TextBox 14">
              <a:extLst>
                <a:ext uri="{FF2B5EF4-FFF2-40B4-BE49-F238E27FC236}">
                  <a16:creationId xmlns:a16="http://schemas.microsoft.com/office/drawing/2014/main" id="{CBEFE49B-6048-224E-9478-4EEF053AD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4223" name="TextBox 15">
              <a:extLst>
                <a:ext uri="{FF2B5EF4-FFF2-40B4-BE49-F238E27FC236}">
                  <a16:creationId xmlns:a16="http://schemas.microsoft.com/office/drawing/2014/main" id="{031FBCC5-5691-4247-AA35-42278C4AD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4224" name="TextBox 16">
              <a:extLst>
                <a:ext uri="{FF2B5EF4-FFF2-40B4-BE49-F238E27FC236}">
                  <a16:creationId xmlns:a16="http://schemas.microsoft.com/office/drawing/2014/main" id="{DC8D4CBA-6B4E-594B-A24A-8D82B3560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4225" name="TextBox 17">
              <a:extLst>
                <a:ext uri="{FF2B5EF4-FFF2-40B4-BE49-F238E27FC236}">
                  <a16:creationId xmlns:a16="http://schemas.microsoft.com/office/drawing/2014/main" id="{73FB35F8-C17E-224E-9212-A361E68FB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4226" name="TextBox 18">
              <a:extLst>
                <a:ext uri="{FF2B5EF4-FFF2-40B4-BE49-F238E27FC236}">
                  <a16:creationId xmlns:a16="http://schemas.microsoft.com/office/drawing/2014/main" id="{CDA7BD64-359C-964C-93AF-27250F5FC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4227" name="TextBox 19">
              <a:extLst>
                <a:ext uri="{FF2B5EF4-FFF2-40B4-BE49-F238E27FC236}">
                  <a16:creationId xmlns:a16="http://schemas.microsoft.com/office/drawing/2014/main" id="{2730528C-2E35-8845-A7F3-A740052B3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4228" name="TextBox 20">
              <a:extLst>
                <a:ext uri="{FF2B5EF4-FFF2-40B4-BE49-F238E27FC236}">
                  <a16:creationId xmlns:a16="http://schemas.microsoft.com/office/drawing/2014/main" id="{054A5C48-75D4-C042-99B0-9FEB484B8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4229" name="TextBox 21">
              <a:extLst>
                <a:ext uri="{FF2B5EF4-FFF2-40B4-BE49-F238E27FC236}">
                  <a16:creationId xmlns:a16="http://schemas.microsoft.com/office/drawing/2014/main" id="{5270568B-AC57-0F4E-BBC8-6F58DA1FB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4230" name="TextBox 22">
              <a:extLst>
                <a:ext uri="{FF2B5EF4-FFF2-40B4-BE49-F238E27FC236}">
                  <a16:creationId xmlns:a16="http://schemas.microsoft.com/office/drawing/2014/main" id="{BED1A521-E26E-C346-8ADD-9DBF24475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863769-9215-1444-AAAD-EBF820379CC4}"/>
              </a:ext>
            </a:extLst>
          </p:cNvPr>
          <p:cNvSpPr/>
          <p:nvPr/>
        </p:nvSpPr>
        <p:spPr bwMode="auto">
          <a:xfrm>
            <a:off x="5565775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95C164-C5BF-814B-80B5-87FD4441F8DB}"/>
              </a:ext>
            </a:extLst>
          </p:cNvPr>
          <p:cNvSpPr/>
          <p:nvPr/>
        </p:nvSpPr>
        <p:spPr bwMode="auto">
          <a:xfrm>
            <a:off x="6800850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580DDBC4-F569-AD48-A04F-09CD0922F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8F25CBEF-3AE7-E54D-BAFD-4A90721DB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Use a K-Map</a:t>
            </a:r>
          </a:p>
        </p:txBody>
      </p:sp>
      <p:sp>
        <p:nvSpPr>
          <p:cNvPr id="95234" name="TextBox 3">
            <a:extLst>
              <a:ext uri="{FF2B5EF4-FFF2-40B4-BE49-F238E27FC236}">
                <a16:creationId xmlns:a16="http://schemas.microsoft.com/office/drawing/2014/main" id="{D75F80E8-6243-D342-B4BF-5AD8C2742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95235" name="Group 2">
            <a:extLst>
              <a:ext uri="{FF2B5EF4-FFF2-40B4-BE49-F238E27FC236}">
                <a16:creationId xmlns:a16="http://schemas.microsoft.com/office/drawing/2014/main" id="{81AED2F7-DFC1-B148-9E2B-1F9CAFB9B64B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95240" name="Picture 3" descr="F:\LogicBook\PowerPoint\chapter4\figure4.6.wmf">
              <a:extLst>
                <a:ext uri="{FF2B5EF4-FFF2-40B4-BE49-F238E27FC236}">
                  <a16:creationId xmlns:a16="http://schemas.microsoft.com/office/drawing/2014/main" id="{FE09D32A-C56A-CC4B-9BB4-106C4A6C6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41" name="TextBox 5">
              <a:extLst>
                <a:ext uri="{FF2B5EF4-FFF2-40B4-BE49-F238E27FC236}">
                  <a16:creationId xmlns:a16="http://schemas.microsoft.com/office/drawing/2014/main" id="{CA33D56D-684C-344B-87A0-1EE069FA7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5242" name="TextBox 6">
              <a:extLst>
                <a:ext uri="{FF2B5EF4-FFF2-40B4-BE49-F238E27FC236}">
                  <a16:creationId xmlns:a16="http://schemas.microsoft.com/office/drawing/2014/main" id="{9818AC43-468B-3142-A572-359F58BFB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5243" name="TextBox 7">
              <a:extLst>
                <a:ext uri="{FF2B5EF4-FFF2-40B4-BE49-F238E27FC236}">
                  <a16:creationId xmlns:a16="http://schemas.microsoft.com/office/drawing/2014/main" id="{615F7914-23AF-3D45-B1C1-4FFFB33AC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5244" name="TextBox 8">
              <a:extLst>
                <a:ext uri="{FF2B5EF4-FFF2-40B4-BE49-F238E27FC236}">
                  <a16:creationId xmlns:a16="http://schemas.microsoft.com/office/drawing/2014/main" id="{1045A157-EB57-574B-81EF-706D2A2D7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5245" name="TextBox 11">
              <a:extLst>
                <a:ext uri="{FF2B5EF4-FFF2-40B4-BE49-F238E27FC236}">
                  <a16:creationId xmlns:a16="http://schemas.microsoft.com/office/drawing/2014/main" id="{9D7F238D-35AA-624C-B668-01574C4A0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5246" name="TextBox 12">
              <a:extLst>
                <a:ext uri="{FF2B5EF4-FFF2-40B4-BE49-F238E27FC236}">
                  <a16:creationId xmlns:a16="http://schemas.microsoft.com/office/drawing/2014/main" id="{F350392F-B00A-5041-BE51-1628AF445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5247" name="TextBox 13">
              <a:extLst>
                <a:ext uri="{FF2B5EF4-FFF2-40B4-BE49-F238E27FC236}">
                  <a16:creationId xmlns:a16="http://schemas.microsoft.com/office/drawing/2014/main" id="{F76CF962-6637-E841-85E2-CB207CE45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5248" name="TextBox 14">
              <a:extLst>
                <a:ext uri="{FF2B5EF4-FFF2-40B4-BE49-F238E27FC236}">
                  <a16:creationId xmlns:a16="http://schemas.microsoft.com/office/drawing/2014/main" id="{C1C8FF26-77C8-3E48-9141-B54A73031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5249" name="TextBox 15">
              <a:extLst>
                <a:ext uri="{FF2B5EF4-FFF2-40B4-BE49-F238E27FC236}">
                  <a16:creationId xmlns:a16="http://schemas.microsoft.com/office/drawing/2014/main" id="{164C29CE-59BE-0B41-ABB5-32625A97A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5250" name="TextBox 16">
              <a:extLst>
                <a:ext uri="{FF2B5EF4-FFF2-40B4-BE49-F238E27FC236}">
                  <a16:creationId xmlns:a16="http://schemas.microsoft.com/office/drawing/2014/main" id="{C907BC7A-7124-3341-924D-E7CA7935D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5251" name="TextBox 17">
              <a:extLst>
                <a:ext uri="{FF2B5EF4-FFF2-40B4-BE49-F238E27FC236}">
                  <a16:creationId xmlns:a16="http://schemas.microsoft.com/office/drawing/2014/main" id="{0BAD4BDE-6A50-D14B-889B-7039723F3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5252" name="TextBox 18">
              <a:extLst>
                <a:ext uri="{FF2B5EF4-FFF2-40B4-BE49-F238E27FC236}">
                  <a16:creationId xmlns:a16="http://schemas.microsoft.com/office/drawing/2014/main" id="{32D7B36D-44E7-684B-A031-8645F5231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5253" name="TextBox 19">
              <a:extLst>
                <a:ext uri="{FF2B5EF4-FFF2-40B4-BE49-F238E27FC236}">
                  <a16:creationId xmlns:a16="http://schemas.microsoft.com/office/drawing/2014/main" id="{7F604D17-51BB-934B-ABF2-7013B7AC0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5254" name="TextBox 20">
              <a:extLst>
                <a:ext uri="{FF2B5EF4-FFF2-40B4-BE49-F238E27FC236}">
                  <a16:creationId xmlns:a16="http://schemas.microsoft.com/office/drawing/2014/main" id="{AC51A64F-8261-894A-A6C7-8C6CF275A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5255" name="TextBox 21">
              <a:extLst>
                <a:ext uri="{FF2B5EF4-FFF2-40B4-BE49-F238E27FC236}">
                  <a16:creationId xmlns:a16="http://schemas.microsoft.com/office/drawing/2014/main" id="{AEF0B69A-3E87-2743-99F3-E389DFE33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5256" name="TextBox 22">
              <a:extLst>
                <a:ext uri="{FF2B5EF4-FFF2-40B4-BE49-F238E27FC236}">
                  <a16:creationId xmlns:a16="http://schemas.microsoft.com/office/drawing/2014/main" id="{C6395E77-9C7E-DD4B-884D-6919B8B96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863769-9215-1444-AAAD-EBF820379CC4}"/>
              </a:ext>
            </a:extLst>
          </p:cNvPr>
          <p:cNvSpPr/>
          <p:nvPr/>
        </p:nvSpPr>
        <p:spPr bwMode="auto">
          <a:xfrm>
            <a:off x="5565775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95C164-C5BF-814B-80B5-87FD4441F8DB}"/>
              </a:ext>
            </a:extLst>
          </p:cNvPr>
          <p:cNvSpPr/>
          <p:nvPr/>
        </p:nvSpPr>
        <p:spPr bwMode="auto">
          <a:xfrm>
            <a:off x="6800850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5BAEEDD-0482-7246-B1AD-95623EF906D6}"/>
              </a:ext>
            </a:extLst>
          </p:cNvPr>
          <p:cNvSpPr/>
          <p:nvPr/>
        </p:nvSpPr>
        <p:spPr bwMode="auto">
          <a:xfrm rot="16200000">
            <a:off x="5886451" y="3736976"/>
            <a:ext cx="488950" cy="2403475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68CFDFC-6B1E-0745-91A4-E567D33AE8B1}"/>
              </a:ext>
            </a:extLst>
          </p:cNvPr>
          <p:cNvSpPr/>
          <p:nvPr/>
        </p:nvSpPr>
        <p:spPr bwMode="auto">
          <a:xfrm rot="16200000">
            <a:off x="6525419" y="3128169"/>
            <a:ext cx="488950" cy="1122362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B6D96559-1A40-7F40-9408-46E733D75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Use a K-Map</a:t>
            </a:r>
          </a:p>
        </p:txBody>
      </p:sp>
      <p:sp>
        <p:nvSpPr>
          <p:cNvPr id="96258" name="TextBox 3">
            <a:extLst>
              <a:ext uri="{FF2B5EF4-FFF2-40B4-BE49-F238E27FC236}">
                <a16:creationId xmlns:a16="http://schemas.microsoft.com/office/drawing/2014/main" id="{0FDB1B16-E536-5540-9CA5-02E8ACB8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96259" name="Group 2">
            <a:extLst>
              <a:ext uri="{FF2B5EF4-FFF2-40B4-BE49-F238E27FC236}">
                <a16:creationId xmlns:a16="http://schemas.microsoft.com/office/drawing/2014/main" id="{FE94AE21-EFAC-8A41-BBD2-978529579AF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96264" name="Picture 3" descr="F:\LogicBook\PowerPoint\chapter4\figure4.6.wmf">
              <a:extLst>
                <a:ext uri="{FF2B5EF4-FFF2-40B4-BE49-F238E27FC236}">
                  <a16:creationId xmlns:a16="http://schemas.microsoft.com/office/drawing/2014/main" id="{841BA703-10A3-4844-BF86-57EE99991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5" name="TextBox 5">
              <a:extLst>
                <a:ext uri="{FF2B5EF4-FFF2-40B4-BE49-F238E27FC236}">
                  <a16:creationId xmlns:a16="http://schemas.microsoft.com/office/drawing/2014/main" id="{0273C561-2284-054C-BFFB-AF210E34C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6266" name="TextBox 6">
              <a:extLst>
                <a:ext uri="{FF2B5EF4-FFF2-40B4-BE49-F238E27FC236}">
                  <a16:creationId xmlns:a16="http://schemas.microsoft.com/office/drawing/2014/main" id="{A682412E-C56C-E542-A137-752FCFF84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6267" name="TextBox 7">
              <a:extLst>
                <a:ext uri="{FF2B5EF4-FFF2-40B4-BE49-F238E27FC236}">
                  <a16:creationId xmlns:a16="http://schemas.microsoft.com/office/drawing/2014/main" id="{4837D05C-474C-AA43-A2C7-5D6143AEF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6268" name="TextBox 8">
              <a:extLst>
                <a:ext uri="{FF2B5EF4-FFF2-40B4-BE49-F238E27FC236}">
                  <a16:creationId xmlns:a16="http://schemas.microsoft.com/office/drawing/2014/main" id="{5DAA1A11-2385-6E4D-A85D-B6D29BD76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6269" name="TextBox 11">
              <a:extLst>
                <a:ext uri="{FF2B5EF4-FFF2-40B4-BE49-F238E27FC236}">
                  <a16:creationId xmlns:a16="http://schemas.microsoft.com/office/drawing/2014/main" id="{D4977D5B-1342-1246-A328-182665BC7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6270" name="TextBox 12">
              <a:extLst>
                <a:ext uri="{FF2B5EF4-FFF2-40B4-BE49-F238E27FC236}">
                  <a16:creationId xmlns:a16="http://schemas.microsoft.com/office/drawing/2014/main" id="{FD41CD45-3348-1C45-8CFD-2CD9651DB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6271" name="TextBox 13">
              <a:extLst>
                <a:ext uri="{FF2B5EF4-FFF2-40B4-BE49-F238E27FC236}">
                  <a16:creationId xmlns:a16="http://schemas.microsoft.com/office/drawing/2014/main" id="{2B8D9CC7-32DC-6A45-9AE4-B8289F71B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6272" name="TextBox 14">
              <a:extLst>
                <a:ext uri="{FF2B5EF4-FFF2-40B4-BE49-F238E27FC236}">
                  <a16:creationId xmlns:a16="http://schemas.microsoft.com/office/drawing/2014/main" id="{0ACE49EF-935C-B74D-8E6C-2DBED536F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6273" name="TextBox 15">
              <a:extLst>
                <a:ext uri="{FF2B5EF4-FFF2-40B4-BE49-F238E27FC236}">
                  <a16:creationId xmlns:a16="http://schemas.microsoft.com/office/drawing/2014/main" id="{F841B075-F05C-F349-90BA-EA01B42C3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6274" name="TextBox 16">
              <a:extLst>
                <a:ext uri="{FF2B5EF4-FFF2-40B4-BE49-F238E27FC236}">
                  <a16:creationId xmlns:a16="http://schemas.microsoft.com/office/drawing/2014/main" id="{1BAE2A04-EA51-E54D-B0E0-9C806989A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6275" name="TextBox 17">
              <a:extLst>
                <a:ext uri="{FF2B5EF4-FFF2-40B4-BE49-F238E27FC236}">
                  <a16:creationId xmlns:a16="http://schemas.microsoft.com/office/drawing/2014/main" id="{56457BD4-1BD1-594A-90DA-35BAB14EB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6276" name="TextBox 18">
              <a:extLst>
                <a:ext uri="{FF2B5EF4-FFF2-40B4-BE49-F238E27FC236}">
                  <a16:creationId xmlns:a16="http://schemas.microsoft.com/office/drawing/2014/main" id="{498C4306-ADA2-8242-AE49-9F90652FE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6277" name="TextBox 19">
              <a:extLst>
                <a:ext uri="{FF2B5EF4-FFF2-40B4-BE49-F238E27FC236}">
                  <a16:creationId xmlns:a16="http://schemas.microsoft.com/office/drawing/2014/main" id="{A140073C-C8C7-744D-A52B-E713E0096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6278" name="TextBox 20">
              <a:extLst>
                <a:ext uri="{FF2B5EF4-FFF2-40B4-BE49-F238E27FC236}">
                  <a16:creationId xmlns:a16="http://schemas.microsoft.com/office/drawing/2014/main" id="{A26D7D78-ACC8-4A4A-9764-7077D1973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6279" name="TextBox 21">
              <a:extLst>
                <a:ext uri="{FF2B5EF4-FFF2-40B4-BE49-F238E27FC236}">
                  <a16:creationId xmlns:a16="http://schemas.microsoft.com/office/drawing/2014/main" id="{5D09FEBA-8E8F-F74A-AFD3-C460F5577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6280" name="TextBox 22">
              <a:extLst>
                <a:ext uri="{FF2B5EF4-FFF2-40B4-BE49-F238E27FC236}">
                  <a16:creationId xmlns:a16="http://schemas.microsoft.com/office/drawing/2014/main" id="{2AD6D940-85D2-2848-A083-30CC0E88D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863769-9215-1444-AAAD-EBF820379CC4}"/>
              </a:ext>
            </a:extLst>
          </p:cNvPr>
          <p:cNvSpPr/>
          <p:nvPr/>
        </p:nvSpPr>
        <p:spPr bwMode="auto">
          <a:xfrm>
            <a:off x="5565775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95C164-C5BF-814B-80B5-87FD4441F8DB}"/>
              </a:ext>
            </a:extLst>
          </p:cNvPr>
          <p:cNvSpPr/>
          <p:nvPr/>
        </p:nvSpPr>
        <p:spPr bwMode="auto">
          <a:xfrm>
            <a:off x="6800850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5BAEEDD-0482-7246-B1AD-95623EF906D6}"/>
              </a:ext>
            </a:extLst>
          </p:cNvPr>
          <p:cNvSpPr/>
          <p:nvPr/>
        </p:nvSpPr>
        <p:spPr bwMode="auto">
          <a:xfrm rot="16200000">
            <a:off x="5886451" y="3736976"/>
            <a:ext cx="488950" cy="2403475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68CFDFC-6B1E-0745-91A4-E567D33AE8B1}"/>
              </a:ext>
            </a:extLst>
          </p:cNvPr>
          <p:cNvSpPr/>
          <p:nvPr/>
        </p:nvSpPr>
        <p:spPr bwMode="auto">
          <a:xfrm rot="16200000">
            <a:off x="5869782" y="3128169"/>
            <a:ext cx="488950" cy="1122363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628D1B8C-7889-CB48-8B9B-70E928CF8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Two Alternative Solutions</a:t>
            </a:r>
          </a:p>
        </p:txBody>
      </p:sp>
      <p:sp>
        <p:nvSpPr>
          <p:cNvPr id="97282" name="TextBox 3">
            <a:extLst>
              <a:ext uri="{FF2B5EF4-FFF2-40B4-BE49-F238E27FC236}">
                <a16:creationId xmlns:a16="http://schemas.microsoft.com/office/drawing/2014/main" id="{B8F1D673-8F4E-DD46-A924-C70CE34A8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97283" name="Group 2">
            <a:extLst>
              <a:ext uri="{FF2B5EF4-FFF2-40B4-BE49-F238E27FC236}">
                <a16:creationId xmlns:a16="http://schemas.microsoft.com/office/drawing/2014/main" id="{186FAC41-D42C-B946-862D-2BBAB7388D09}"/>
              </a:ext>
            </a:extLst>
          </p:cNvPr>
          <p:cNvGrpSpPr>
            <a:grpSpLocks/>
          </p:cNvGrpSpPr>
          <p:nvPr/>
        </p:nvGrpSpPr>
        <p:grpSpPr bwMode="auto">
          <a:xfrm>
            <a:off x="1174750" y="2228850"/>
            <a:ext cx="4387850" cy="4324350"/>
            <a:chOff x="2819400" y="2228850"/>
            <a:chExt cx="4387850" cy="4324350"/>
          </a:xfrm>
        </p:grpSpPr>
        <p:pic>
          <p:nvPicPr>
            <p:cNvPr id="97310" name="Picture 3" descr="F:\LogicBook\PowerPoint\chapter4\figure4.6.wmf">
              <a:extLst>
                <a:ext uri="{FF2B5EF4-FFF2-40B4-BE49-F238E27FC236}">
                  <a16:creationId xmlns:a16="http://schemas.microsoft.com/office/drawing/2014/main" id="{3194F967-3480-BB47-A624-7C9C31126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11" name="TextBox 5">
              <a:extLst>
                <a:ext uri="{FF2B5EF4-FFF2-40B4-BE49-F238E27FC236}">
                  <a16:creationId xmlns:a16="http://schemas.microsoft.com/office/drawing/2014/main" id="{FF4D2E75-F45F-D844-9C49-9F0B03275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12" name="TextBox 6">
              <a:extLst>
                <a:ext uri="{FF2B5EF4-FFF2-40B4-BE49-F238E27FC236}">
                  <a16:creationId xmlns:a16="http://schemas.microsoft.com/office/drawing/2014/main" id="{80C64545-FAD6-0D47-A576-67CF305D0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13" name="TextBox 7">
              <a:extLst>
                <a:ext uri="{FF2B5EF4-FFF2-40B4-BE49-F238E27FC236}">
                  <a16:creationId xmlns:a16="http://schemas.microsoft.com/office/drawing/2014/main" id="{5087026A-0868-3D44-A37D-8B0197465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14" name="TextBox 8">
              <a:extLst>
                <a:ext uri="{FF2B5EF4-FFF2-40B4-BE49-F238E27FC236}">
                  <a16:creationId xmlns:a16="http://schemas.microsoft.com/office/drawing/2014/main" id="{6DC1B6A9-7794-E648-A644-AF0FA1F60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315" name="TextBox 11">
              <a:extLst>
                <a:ext uri="{FF2B5EF4-FFF2-40B4-BE49-F238E27FC236}">
                  <a16:creationId xmlns:a16="http://schemas.microsoft.com/office/drawing/2014/main" id="{4A41725F-5145-B145-B0A2-F9F6CE1E5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316" name="TextBox 12">
              <a:extLst>
                <a:ext uri="{FF2B5EF4-FFF2-40B4-BE49-F238E27FC236}">
                  <a16:creationId xmlns:a16="http://schemas.microsoft.com/office/drawing/2014/main" id="{34EEB552-9F57-C445-B202-BB212B1D7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17" name="TextBox 13">
              <a:extLst>
                <a:ext uri="{FF2B5EF4-FFF2-40B4-BE49-F238E27FC236}">
                  <a16:creationId xmlns:a16="http://schemas.microsoft.com/office/drawing/2014/main" id="{98ED83FE-6399-CD49-90E1-1D4C90F42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318" name="TextBox 14">
              <a:extLst>
                <a:ext uri="{FF2B5EF4-FFF2-40B4-BE49-F238E27FC236}">
                  <a16:creationId xmlns:a16="http://schemas.microsoft.com/office/drawing/2014/main" id="{A91EFF03-6ACD-C14C-A849-D07321B89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19" name="TextBox 15">
              <a:extLst>
                <a:ext uri="{FF2B5EF4-FFF2-40B4-BE49-F238E27FC236}">
                  <a16:creationId xmlns:a16="http://schemas.microsoft.com/office/drawing/2014/main" id="{B08082B9-9F20-694A-93CC-65D034D1A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20" name="TextBox 16">
              <a:extLst>
                <a:ext uri="{FF2B5EF4-FFF2-40B4-BE49-F238E27FC236}">
                  <a16:creationId xmlns:a16="http://schemas.microsoft.com/office/drawing/2014/main" id="{78CC425D-D42C-D740-BB9D-3D59EC1B3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21" name="TextBox 17">
              <a:extLst>
                <a:ext uri="{FF2B5EF4-FFF2-40B4-BE49-F238E27FC236}">
                  <a16:creationId xmlns:a16="http://schemas.microsoft.com/office/drawing/2014/main" id="{605876B5-861C-974D-B82D-F260DE86B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22" name="TextBox 18">
              <a:extLst>
                <a:ext uri="{FF2B5EF4-FFF2-40B4-BE49-F238E27FC236}">
                  <a16:creationId xmlns:a16="http://schemas.microsoft.com/office/drawing/2014/main" id="{79AABEB9-3A4C-E243-BD86-01323CDC2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323" name="TextBox 19">
              <a:extLst>
                <a:ext uri="{FF2B5EF4-FFF2-40B4-BE49-F238E27FC236}">
                  <a16:creationId xmlns:a16="http://schemas.microsoft.com/office/drawing/2014/main" id="{2F1D0A20-40AE-454C-AABE-D21B33913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24" name="TextBox 20">
              <a:extLst>
                <a:ext uri="{FF2B5EF4-FFF2-40B4-BE49-F238E27FC236}">
                  <a16:creationId xmlns:a16="http://schemas.microsoft.com/office/drawing/2014/main" id="{8539EE60-5CCA-4D42-88EB-E1535E129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25" name="TextBox 21">
              <a:extLst>
                <a:ext uri="{FF2B5EF4-FFF2-40B4-BE49-F238E27FC236}">
                  <a16:creationId xmlns:a16="http://schemas.microsoft.com/office/drawing/2014/main" id="{2D13A821-4B95-4E40-B814-1145E7486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26" name="TextBox 22">
              <a:extLst>
                <a:ext uri="{FF2B5EF4-FFF2-40B4-BE49-F238E27FC236}">
                  <a16:creationId xmlns:a16="http://schemas.microsoft.com/office/drawing/2014/main" id="{803F1A04-D4DF-324A-B877-6BD40D161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863769-9215-1444-AAAD-EBF820379CC4}"/>
              </a:ext>
            </a:extLst>
          </p:cNvPr>
          <p:cNvSpPr/>
          <p:nvPr/>
        </p:nvSpPr>
        <p:spPr bwMode="auto">
          <a:xfrm>
            <a:off x="3006725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95C164-C5BF-814B-80B5-87FD4441F8DB}"/>
              </a:ext>
            </a:extLst>
          </p:cNvPr>
          <p:cNvSpPr/>
          <p:nvPr/>
        </p:nvSpPr>
        <p:spPr bwMode="auto">
          <a:xfrm>
            <a:off x="4241800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5BAEEDD-0482-7246-B1AD-95623EF906D6}"/>
              </a:ext>
            </a:extLst>
          </p:cNvPr>
          <p:cNvSpPr/>
          <p:nvPr/>
        </p:nvSpPr>
        <p:spPr bwMode="auto">
          <a:xfrm rot="16200000">
            <a:off x="3327401" y="3736976"/>
            <a:ext cx="488950" cy="2403475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68CFDFC-6B1E-0745-91A4-E567D33AE8B1}"/>
              </a:ext>
            </a:extLst>
          </p:cNvPr>
          <p:cNvSpPr/>
          <p:nvPr/>
        </p:nvSpPr>
        <p:spPr bwMode="auto">
          <a:xfrm rot="16200000">
            <a:off x="3310732" y="3128169"/>
            <a:ext cx="488950" cy="1122363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grpSp>
        <p:nvGrpSpPr>
          <p:cNvPr id="97288" name="Group 2">
            <a:extLst>
              <a:ext uri="{FF2B5EF4-FFF2-40B4-BE49-F238E27FC236}">
                <a16:creationId xmlns:a16="http://schemas.microsoft.com/office/drawing/2014/main" id="{633DE21E-F7C3-AF48-81EA-15FB4FDAB900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228850"/>
            <a:ext cx="4387850" cy="4324350"/>
            <a:chOff x="2819400" y="2228850"/>
            <a:chExt cx="4387850" cy="4324350"/>
          </a:xfrm>
        </p:grpSpPr>
        <p:pic>
          <p:nvPicPr>
            <p:cNvPr id="97293" name="Picture 3" descr="F:\LogicBook\PowerPoint\chapter4\figure4.6.wmf">
              <a:extLst>
                <a:ext uri="{FF2B5EF4-FFF2-40B4-BE49-F238E27FC236}">
                  <a16:creationId xmlns:a16="http://schemas.microsoft.com/office/drawing/2014/main" id="{8A8B56E7-66DB-1643-B48D-B3438A67B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94" name="TextBox 5">
              <a:extLst>
                <a:ext uri="{FF2B5EF4-FFF2-40B4-BE49-F238E27FC236}">
                  <a16:creationId xmlns:a16="http://schemas.microsoft.com/office/drawing/2014/main" id="{BB55BEC6-7419-F647-B5E2-7F8E09AB6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295" name="TextBox 6">
              <a:extLst>
                <a:ext uri="{FF2B5EF4-FFF2-40B4-BE49-F238E27FC236}">
                  <a16:creationId xmlns:a16="http://schemas.microsoft.com/office/drawing/2014/main" id="{28622504-CFC7-364F-BF7E-2630E990E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296" name="TextBox 7">
              <a:extLst>
                <a:ext uri="{FF2B5EF4-FFF2-40B4-BE49-F238E27FC236}">
                  <a16:creationId xmlns:a16="http://schemas.microsoft.com/office/drawing/2014/main" id="{7FD16668-694C-6F43-9BC7-5566EBBC5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297" name="TextBox 8">
              <a:extLst>
                <a:ext uri="{FF2B5EF4-FFF2-40B4-BE49-F238E27FC236}">
                  <a16:creationId xmlns:a16="http://schemas.microsoft.com/office/drawing/2014/main" id="{7DC21EE0-480A-A24E-AAEC-572B90615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298" name="TextBox 11">
              <a:extLst>
                <a:ext uri="{FF2B5EF4-FFF2-40B4-BE49-F238E27FC236}">
                  <a16:creationId xmlns:a16="http://schemas.microsoft.com/office/drawing/2014/main" id="{75E87FF3-8E23-374A-98DE-9D81B4652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299" name="TextBox 12">
              <a:extLst>
                <a:ext uri="{FF2B5EF4-FFF2-40B4-BE49-F238E27FC236}">
                  <a16:creationId xmlns:a16="http://schemas.microsoft.com/office/drawing/2014/main" id="{0F86E8D9-BAAD-8642-A836-C537BA0A8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00" name="TextBox 13">
              <a:extLst>
                <a:ext uri="{FF2B5EF4-FFF2-40B4-BE49-F238E27FC236}">
                  <a16:creationId xmlns:a16="http://schemas.microsoft.com/office/drawing/2014/main" id="{F17B10CD-71FC-1D48-B925-B286E942D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301" name="TextBox 14">
              <a:extLst>
                <a:ext uri="{FF2B5EF4-FFF2-40B4-BE49-F238E27FC236}">
                  <a16:creationId xmlns:a16="http://schemas.microsoft.com/office/drawing/2014/main" id="{4966C490-009C-AE47-B880-52333BEB0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02" name="TextBox 15">
              <a:extLst>
                <a:ext uri="{FF2B5EF4-FFF2-40B4-BE49-F238E27FC236}">
                  <a16:creationId xmlns:a16="http://schemas.microsoft.com/office/drawing/2014/main" id="{894BF018-5A12-524E-97B1-A2752DE61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03" name="TextBox 16">
              <a:extLst>
                <a:ext uri="{FF2B5EF4-FFF2-40B4-BE49-F238E27FC236}">
                  <a16:creationId xmlns:a16="http://schemas.microsoft.com/office/drawing/2014/main" id="{2CABE483-07DB-A642-8CEA-5A195264B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04" name="TextBox 17">
              <a:extLst>
                <a:ext uri="{FF2B5EF4-FFF2-40B4-BE49-F238E27FC236}">
                  <a16:creationId xmlns:a16="http://schemas.microsoft.com/office/drawing/2014/main" id="{0D6B6CF3-67CC-F040-9003-C45077E34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05" name="TextBox 18">
              <a:extLst>
                <a:ext uri="{FF2B5EF4-FFF2-40B4-BE49-F238E27FC236}">
                  <a16:creationId xmlns:a16="http://schemas.microsoft.com/office/drawing/2014/main" id="{B9D40544-DA5D-D64E-AA87-CBED021E3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306" name="TextBox 19">
              <a:extLst>
                <a:ext uri="{FF2B5EF4-FFF2-40B4-BE49-F238E27FC236}">
                  <a16:creationId xmlns:a16="http://schemas.microsoft.com/office/drawing/2014/main" id="{8BC17A6C-B4BE-1F4B-A72E-197A7FE40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07" name="TextBox 20">
              <a:extLst>
                <a:ext uri="{FF2B5EF4-FFF2-40B4-BE49-F238E27FC236}">
                  <a16:creationId xmlns:a16="http://schemas.microsoft.com/office/drawing/2014/main" id="{929226D5-E757-4C45-8ABC-980FE6980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08" name="TextBox 21">
              <a:extLst>
                <a:ext uri="{FF2B5EF4-FFF2-40B4-BE49-F238E27FC236}">
                  <a16:creationId xmlns:a16="http://schemas.microsoft.com/office/drawing/2014/main" id="{C46CBB99-5E6C-4B45-9A9A-43A6A0484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09" name="TextBox 22">
              <a:extLst>
                <a:ext uri="{FF2B5EF4-FFF2-40B4-BE49-F238E27FC236}">
                  <a16:creationId xmlns:a16="http://schemas.microsoft.com/office/drawing/2014/main" id="{C41E8A02-80D0-C84E-ADFB-7FFCB0281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2170FB0-76C6-C04C-991D-E63388BD23D9}"/>
              </a:ext>
            </a:extLst>
          </p:cNvPr>
          <p:cNvSpPr/>
          <p:nvPr/>
        </p:nvSpPr>
        <p:spPr bwMode="auto">
          <a:xfrm>
            <a:off x="7546975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A967EC9-5070-2A44-8DE4-CCB8CF8633AB}"/>
              </a:ext>
            </a:extLst>
          </p:cNvPr>
          <p:cNvSpPr/>
          <p:nvPr/>
        </p:nvSpPr>
        <p:spPr bwMode="auto">
          <a:xfrm>
            <a:off x="8782050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A6CF7C2-6183-444E-80AE-508824E808D7}"/>
              </a:ext>
            </a:extLst>
          </p:cNvPr>
          <p:cNvSpPr/>
          <p:nvPr/>
        </p:nvSpPr>
        <p:spPr bwMode="auto">
          <a:xfrm rot="16200000">
            <a:off x="7867651" y="3736976"/>
            <a:ext cx="488950" cy="2403475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740DD4F-9D87-FC4B-9289-CD413B9D6AF2}"/>
              </a:ext>
            </a:extLst>
          </p:cNvPr>
          <p:cNvSpPr/>
          <p:nvPr/>
        </p:nvSpPr>
        <p:spPr bwMode="auto">
          <a:xfrm rot="16200000">
            <a:off x="8470107" y="3128169"/>
            <a:ext cx="488950" cy="1122363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8AAB51B5-C87B-5346-B4F0-E6CB42AEA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SOP Expression</a:t>
            </a:r>
          </a:p>
        </p:txBody>
      </p:sp>
      <p:pic>
        <p:nvPicPr>
          <p:cNvPr id="98306" name="Picture 3" descr="Screen shot 2013-09-25 at 12.59.31 PM.png">
            <a:extLst>
              <a:ext uri="{FF2B5EF4-FFF2-40B4-BE49-F238E27FC236}">
                <a16:creationId xmlns:a16="http://schemas.microsoft.com/office/drawing/2014/main" id="{EF5AA6CC-8E05-864F-BD20-A7266F1DB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825501"/>
            <a:ext cx="5791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Box 125">
            <a:extLst>
              <a:ext uri="{FF2B5EF4-FFF2-40B4-BE49-F238E27FC236}">
                <a16:creationId xmlns:a16="http://schemas.microsoft.com/office/drawing/2014/main" id="{CC495D25-D686-0449-9A58-D71EED47F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550026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2.67a from the textbook ]</a:t>
            </a:r>
          </a:p>
        </p:txBody>
      </p:sp>
      <p:sp>
        <p:nvSpPr>
          <p:cNvPr id="98308" name="TextBox 26">
            <a:extLst>
              <a:ext uri="{FF2B5EF4-FFF2-40B4-BE49-F238E27FC236}">
                <a16:creationId xmlns:a16="http://schemas.microsoft.com/office/drawing/2014/main" id="{3063F9E1-C511-B34E-B00E-B9C4C1224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5294313"/>
            <a:ext cx="602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" pitchFamily="2" charset="0"/>
              </a:rPr>
              <a:t>    _   </a:t>
            </a:r>
            <a:r>
              <a:rPr lang="en-US" altLang="en-US" sz="1600" b="0">
                <a:latin typeface="Courier" pitchFamily="2" charset="0"/>
              </a:rPr>
              <a:t>        </a:t>
            </a:r>
            <a:r>
              <a:rPr lang="en-US" altLang="en-US" b="0">
                <a:latin typeface="Courier" pitchFamily="2" charset="0"/>
              </a:rPr>
              <a:t>_   </a:t>
            </a:r>
            <a:r>
              <a:rPr lang="en-US" altLang="en-US" sz="1800" b="0">
                <a:latin typeface="Courier" pitchFamily="2" charset="0"/>
              </a:rPr>
              <a:t>    </a:t>
            </a:r>
            <a:r>
              <a:rPr lang="en-US" altLang="en-US" b="0">
                <a:latin typeface="Courier" pitchFamily="2" charset="0"/>
              </a:rPr>
              <a:t>_ </a:t>
            </a:r>
            <a:r>
              <a:rPr lang="en-US" altLang="en-US" sz="20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_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" pitchFamily="2" charset="0"/>
              </a:rPr>
              <a:t>f = x</a:t>
            </a:r>
            <a:r>
              <a:rPr lang="en-US" altLang="en-US" b="0" baseline="-25000">
                <a:latin typeface="Courier" pitchFamily="2" charset="0"/>
              </a:rPr>
              <a:t>1 </a:t>
            </a:r>
            <a:r>
              <a:rPr lang="en-US" altLang="en-US" b="0">
                <a:latin typeface="Courier" pitchFamily="2" charset="0"/>
              </a:rPr>
              <a:t>x</a:t>
            </a:r>
            <a:r>
              <a:rPr lang="en-US" altLang="en-US" b="0" baseline="-25000">
                <a:latin typeface="Courier" pitchFamily="2" charset="0"/>
              </a:rPr>
              <a:t>2 </a:t>
            </a:r>
            <a:r>
              <a:rPr lang="en-US" altLang="en-US" b="0">
                <a:latin typeface="Courier" pitchFamily="2" charset="0"/>
              </a:rPr>
              <a:t>+ x</a:t>
            </a:r>
            <a:r>
              <a:rPr lang="en-US" altLang="en-US" b="0" baseline="-2500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x</a:t>
            </a:r>
            <a:r>
              <a:rPr lang="en-US" altLang="en-US" b="0" baseline="-25000">
                <a:latin typeface="Courier" pitchFamily="2" charset="0"/>
              </a:rPr>
              <a:t>2 </a:t>
            </a:r>
            <a:r>
              <a:rPr lang="en-US" altLang="en-US" b="0">
                <a:latin typeface="Courier" pitchFamily="2" charset="0"/>
              </a:rPr>
              <a:t>+ x</a:t>
            </a:r>
            <a:r>
              <a:rPr lang="en-US" altLang="en-US" b="0" baseline="-2500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x</a:t>
            </a:r>
            <a:r>
              <a:rPr lang="en-US" altLang="en-US" b="0" baseline="-25000">
                <a:latin typeface="Courier" pitchFamily="2" charset="0"/>
              </a:rPr>
              <a:t>3</a:t>
            </a:r>
            <a:r>
              <a:rPr lang="en-US" altLang="en-US" b="0">
                <a:latin typeface="Courier" pitchFamily="2" charset="0"/>
              </a:rPr>
              <a:t> x</a:t>
            </a:r>
            <a:r>
              <a:rPr lang="en-US" altLang="en-US" b="0" baseline="-25000">
                <a:latin typeface="Courier" pitchFamily="2" charset="0"/>
              </a:rPr>
              <a:t>4</a:t>
            </a:r>
            <a:r>
              <a:rPr lang="en-US" altLang="en-US" b="0">
                <a:latin typeface="Courier" pitchFamily="2" charset="0"/>
              </a:rPr>
              <a:t> + x</a:t>
            </a:r>
            <a:r>
              <a:rPr lang="en-US" altLang="en-US" b="0" baseline="-25000">
                <a:latin typeface="Courier" pitchFamily="2" charset="0"/>
              </a:rPr>
              <a:t>3 </a:t>
            </a:r>
            <a:r>
              <a:rPr lang="en-US" altLang="en-US" b="0">
                <a:latin typeface="Courier" pitchFamily="2" charset="0"/>
              </a:rPr>
              <a:t>x</a:t>
            </a:r>
            <a:r>
              <a:rPr lang="en-US" altLang="en-US" b="0" baseline="-25000">
                <a:latin typeface="Courier" pitchFamily="2" charset="0"/>
              </a:rPr>
              <a:t>4</a:t>
            </a:r>
            <a:endParaRPr lang="en-US" altLang="en-US" b="0">
              <a:latin typeface="Courier" pitchFamily="2" charset="0"/>
            </a:endParaRP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90FEED40-D7E2-AC4B-8CF5-B37E5AE5A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What about the POS Expression?</a:t>
            </a:r>
          </a:p>
        </p:txBody>
      </p:sp>
      <p:sp>
        <p:nvSpPr>
          <p:cNvPr id="99330" name="TextBox 3">
            <a:extLst>
              <a:ext uri="{FF2B5EF4-FFF2-40B4-BE49-F238E27FC236}">
                <a16:creationId xmlns:a16="http://schemas.microsoft.com/office/drawing/2014/main" id="{C29DF1F2-D871-C64B-98FE-E0DF0DCE8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99331" name="Group 2">
            <a:extLst>
              <a:ext uri="{FF2B5EF4-FFF2-40B4-BE49-F238E27FC236}">
                <a16:creationId xmlns:a16="http://schemas.microsoft.com/office/drawing/2014/main" id="{B2A298AD-6710-0B44-9557-BA2197B7EE33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99332" name="Picture 3" descr="F:\LogicBook\PowerPoint\chapter4\figure4.6.wmf">
              <a:extLst>
                <a:ext uri="{FF2B5EF4-FFF2-40B4-BE49-F238E27FC236}">
                  <a16:creationId xmlns:a16="http://schemas.microsoft.com/office/drawing/2014/main" id="{1A829FCC-7B46-B149-ABCF-09C330E19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3" name="TextBox 5">
              <a:extLst>
                <a:ext uri="{FF2B5EF4-FFF2-40B4-BE49-F238E27FC236}">
                  <a16:creationId xmlns:a16="http://schemas.microsoft.com/office/drawing/2014/main" id="{441DE3E7-DC2E-E441-8128-9B9B27AF6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9334" name="TextBox 6">
              <a:extLst>
                <a:ext uri="{FF2B5EF4-FFF2-40B4-BE49-F238E27FC236}">
                  <a16:creationId xmlns:a16="http://schemas.microsoft.com/office/drawing/2014/main" id="{DAD33E3F-D6B1-A14F-B396-315F022FC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9335" name="TextBox 7">
              <a:extLst>
                <a:ext uri="{FF2B5EF4-FFF2-40B4-BE49-F238E27FC236}">
                  <a16:creationId xmlns:a16="http://schemas.microsoft.com/office/drawing/2014/main" id="{90AA443C-9FEE-724E-84B9-D5BEC9D85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9336" name="TextBox 8">
              <a:extLst>
                <a:ext uri="{FF2B5EF4-FFF2-40B4-BE49-F238E27FC236}">
                  <a16:creationId xmlns:a16="http://schemas.microsoft.com/office/drawing/2014/main" id="{F26FAB77-3567-6C47-8E38-9409CCE07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9337" name="TextBox 11">
              <a:extLst>
                <a:ext uri="{FF2B5EF4-FFF2-40B4-BE49-F238E27FC236}">
                  <a16:creationId xmlns:a16="http://schemas.microsoft.com/office/drawing/2014/main" id="{D71DDE80-B27E-9D4B-AEC5-26DDF6911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9338" name="TextBox 12">
              <a:extLst>
                <a:ext uri="{FF2B5EF4-FFF2-40B4-BE49-F238E27FC236}">
                  <a16:creationId xmlns:a16="http://schemas.microsoft.com/office/drawing/2014/main" id="{7D2E83B0-6EE0-664C-BB6D-FC1106D40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9339" name="TextBox 13">
              <a:extLst>
                <a:ext uri="{FF2B5EF4-FFF2-40B4-BE49-F238E27FC236}">
                  <a16:creationId xmlns:a16="http://schemas.microsoft.com/office/drawing/2014/main" id="{3008ED54-0B7A-D64C-9721-50F1D6FEC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9340" name="TextBox 14">
              <a:extLst>
                <a:ext uri="{FF2B5EF4-FFF2-40B4-BE49-F238E27FC236}">
                  <a16:creationId xmlns:a16="http://schemas.microsoft.com/office/drawing/2014/main" id="{9300400B-E4E8-CD47-B412-B51B7570F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9341" name="TextBox 15">
              <a:extLst>
                <a:ext uri="{FF2B5EF4-FFF2-40B4-BE49-F238E27FC236}">
                  <a16:creationId xmlns:a16="http://schemas.microsoft.com/office/drawing/2014/main" id="{D6F82F72-98D1-3B42-A1B8-B75FC0AB9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9342" name="TextBox 16">
              <a:extLst>
                <a:ext uri="{FF2B5EF4-FFF2-40B4-BE49-F238E27FC236}">
                  <a16:creationId xmlns:a16="http://schemas.microsoft.com/office/drawing/2014/main" id="{63A47140-524B-CD47-9050-4ED74BEFE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9343" name="TextBox 17">
              <a:extLst>
                <a:ext uri="{FF2B5EF4-FFF2-40B4-BE49-F238E27FC236}">
                  <a16:creationId xmlns:a16="http://schemas.microsoft.com/office/drawing/2014/main" id="{D9AF6A97-5971-2C4D-A45B-9CD9466BF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9344" name="TextBox 18">
              <a:extLst>
                <a:ext uri="{FF2B5EF4-FFF2-40B4-BE49-F238E27FC236}">
                  <a16:creationId xmlns:a16="http://schemas.microsoft.com/office/drawing/2014/main" id="{6D127212-3307-2B4C-B85B-358398CAE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9345" name="TextBox 19">
              <a:extLst>
                <a:ext uri="{FF2B5EF4-FFF2-40B4-BE49-F238E27FC236}">
                  <a16:creationId xmlns:a16="http://schemas.microsoft.com/office/drawing/2014/main" id="{C4CAD11C-BE33-BC4F-A875-B6B09D114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9346" name="TextBox 20">
              <a:extLst>
                <a:ext uri="{FF2B5EF4-FFF2-40B4-BE49-F238E27FC236}">
                  <a16:creationId xmlns:a16="http://schemas.microsoft.com/office/drawing/2014/main" id="{88EDAF4E-2284-7F43-830C-1F3BC89A5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9347" name="TextBox 21">
              <a:extLst>
                <a:ext uri="{FF2B5EF4-FFF2-40B4-BE49-F238E27FC236}">
                  <a16:creationId xmlns:a16="http://schemas.microsoft.com/office/drawing/2014/main" id="{1D3F3A8A-D2C7-4544-A484-4F7AAC679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9348" name="TextBox 22">
              <a:extLst>
                <a:ext uri="{FF2B5EF4-FFF2-40B4-BE49-F238E27FC236}">
                  <a16:creationId xmlns:a16="http://schemas.microsoft.com/office/drawing/2014/main" id="{39004FE7-6C5D-7943-84EE-4ED3510F3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4D60BBAE-3870-804D-81C4-058BFCD6C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What about the POS Expression?</a:t>
            </a:r>
          </a:p>
        </p:txBody>
      </p:sp>
      <p:sp>
        <p:nvSpPr>
          <p:cNvPr id="100354" name="TextBox 3">
            <a:extLst>
              <a:ext uri="{FF2B5EF4-FFF2-40B4-BE49-F238E27FC236}">
                <a16:creationId xmlns:a16="http://schemas.microsoft.com/office/drawing/2014/main" id="{999F7388-CB88-8A48-AA04-A0B78A33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100355" name="Group 2">
            <a:extLst>
              <a:ext uri="{FF2B5EF4-FFF2-40B4-BE49-F238E27FC236}">
                <a16:creationId xmlns:a16="http://schemas.microsoft.com/office/drawing/2014/main" id="{3E9A9EE6-1F5E-834B-9D07-22366F63DDB2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100359" name="Picture 3" descr="F:\LogicBook\PowerPoint\chapter4\figure4.6.wmf">
              <a:extLst>
                <a:ext uri="{FF2B5EF4-FFF2-40B4-BE49-F238E27FC236}">
                  <a16:creationId xmlns:a16="http://schemas.microsoft.com/office/drawing/2014/main" id="{7B42E91B-E920-854C-A61F-94DEC1712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60" name="TextBox 5">
              <a:extLst>
                <a:ext uri="{FF2B5EF4-FFF2-40B4-BE49-F238E27FC236}">
                  <a16:creationId xmlns:a16="http://schemas.microsoft.com/office/drawing/2014/main" id="{EA9B2626-9986-8A49-BFFA-34EE6715B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0361" name="TextBox 6">
              <a:extLst>
                <a:ext uri="{FF2B5EF4-FFF2-40B4-BE49-F238E27FC236}">
                  <a16:creationId xmlns:a16="http://schemas.microsoft.com/office/drawing/2014/main" id="{91D3C992-EA77-5841-BC8E-9424F0938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0362" name="TextBox 7">
              <a:extLst>
                <a:ext uri="{FF2B5EF4-FFF2-40B4-BE49-F238E27FC236}">
                  <a16:creationId xmlns:a16="http://schemas.microsoft.com/office/drawing/2014/main" id="{61C570D0-4836-044C-816C-AE6221FF7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63" name="TextBox 8">
              <a:extLst>
                <a:ext uri="{FF2B5EF4-FFF2-40B4-BE49-F238E27FC236}">
                  <a16:creationId xmlns:a16="http://schemas.microsoft.com/office/drawing/2014/main" id="{0AAA1F51-9D65-3F4C-A25A-15430D609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00364" name="TextBox 11">
              <a:extLst>
                <a:ext uri="{FF2B5EF4-FFF2-40B4-BE49-F238E27FC236}">
                  <a16:creationId xmlns:a16="http://schemas.microsoft.com/office/drawing/2014/main" id="{48CF0A8F-458D-E546-B933-333D8AE52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00365" name="TextBox 12">
              <a:extLst>
                <a:ext uri="{FF2B5EF4-FFF2-40B4-BE49-F238E27FC236}">
                  <a16:creationId xmlns:a16="http://schemas.microsoft.com/office/drawing/2014/main" id="{6C133BEC-5BE1-7C40-AB1A-750AF6655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0366" name="TextBox 13">
              <a:extLst>
                <a:ext uri="{FF2B5EF4-FFF2-40B4-BE49-F238E27FC236}">
                  <a16:creationId xmlns:a16="http://schemas.microsoft.com/office/drawing/2014/main" id="{3FFE1D47-2691-4E40-A4F4-3B8CD5E35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00367" name="TextBox 14">
              <a:extLst>
                <a:ext uri="{FF2B5EF4-FFF2-40B4-BE49-F238E27FC236}">
                  <a16:creationId xmlns:a16="http://schemas.microsoft.com/office/drawing/2014/main" id="{D6301B71-45E7-C544-94F9-ED65AF1FE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68" name="TextBox 15">
              <a:extLst>
                <a:ext uri="{FF2B5EF4-FFF2-40B4-BE49-F238E27FC236}">
                  <a16:creationId xmlns:a16="http://schemas.microsoft.com/office/drawing/2014/main" id="{E6344E92-8119-6A48-A921-2D1FB5CAB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69" name="TextBox 16">
              <a:extLst>
                <a:ext uri="{FF2B5EF4-FFF2-40B4-BE49-F238E27FC236}">
                  <a16:creationId xmlns:a16="http://schemas.microsoft.com/office/drawing/2014/main" id="{20DB9047-B08A-EF47-A6D4-FB56C8390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0370" name="TextBox 17">
              <a:extLst>
                <a:ext uri="{FF2B5EF4-FFF2-40B4-BE49-F238E27FC236}">
                  <a16:creationId xmlns:a16="http://schemas.microsoft.com/office/drawing/2014/main" id="{EE981EC3-7ABB-5240-A20F-1E57FAC26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71" name="TextBox 18">
              <a:extLst>
                <a:ext uri="{FF2B5EF4-FFF2-40B4-BE49-F238E27FC236}">
                  <a16:creationId xmlns:a16="http://schemas.microsoft.com/office/drawing/2014/main" id="{64C5A521-7EFD-FE45-8A15-8A3EC26A0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00372" name="TextBox 19">
              <a:extLst>
                <a:ext uri="{FF2B5EF4-FFF2-40B4-BE49-F238E27FC236}">
                  <a16:creationId xmlns:a16="http://schemas.microsoft.com/office/drawing/2014/main" id="{F6E8C284-6EA6-C240-A201-9C4CE4C04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73" name="TextBox 20">
              <a:extLst>
                <a:ext uri="{FF2B5EF4-FFF2-40B4-BE49-F238E27FC236}">
                  <a16:creationId xmlns:a16="http://schemas.microsoft.com/office/drawing/2014/main" id="{716C563C-5E6F-734B-AB8D-211F7E8BE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0374" name="TextBox 21">
              <a:extLst>
                <a:ext uri="{FF2B5EF4-FFF2-40B4-BE49-F238E27FC236}">
                  <a16:creationId xmlns:a16="http://schemas.microsoft.com/office/drawing/2014/main" id="{FC7D4C63-4C07-D546-B094-EC6C0F36A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75" name="TextBox 22">
              <a:extLst>
                <a:ext uri="{FF2B5EF4-FFF2-40B4-BE49-F238E27FC236}">
                  <a16:creationId xmlns:a16="http://schemas.microsoft.com/office/drawing/2014/main" id="{1AE53829-593E-9D4E-B504-B01D18293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4C8F336-4A25-9547-BAC0-32850F678E7A}"/>
              </a:ext>
            </a:extLst>
          </p:cNvPr>
          <p:cNvSpPr/>
          <p:nvPr/>
        </p:nvSpPr>
        <p:spPr bwMode="auto">
          <a:xfrm>
            <a:off x="4897438" y="3402013"/>
            <a:ext cx="488950" cy="24050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671A81E-48F6-7C4D-BFD1-5ABD0A04E2E3}"/>
              </a:ext>
            </a:extLst>
          </p:cNvPr>
          <p:cNvSpPr/>
          <p:nvPr/>
        </p:nvSpPr>
        <p:spPr bwMode="auto">
          <a:xfrm rot="16200000">
            <a:off x="5826919" y="3082132"/>
            <a:ext cx="488950" cy="24050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62A0F05-E3B3-C840-9386-DBBFE282F183}"/>
              </a:ext>
            </a:extLst>
          </p:cNvPr>
          <p:cNvSpPr/>
          <p:nvPr/>
        </p:nvSpPr>
        <p:spPr bwMode="auto">
          <a:xfrm rot="16200000">
            <a:off x="6160294" y="5339557"/>
            <a:ext cx="488950" cy="48101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4ABD6787-9E35-3945-A666-702CFA11F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POS Expression</a:t>
            </a:r>
          </a:p>
        </p:txBody>
      </p:sp>
      <p:pic>
        <p:nvPicPr>
          <p:cNvPr id="101378" name="Picture 2" descr="Screen shot 2013-09-25 at 12.59.47 PM.png">
            <a:extLst>
              <a:ext uri="{FF2B5EF4-FFF2-40B4-BE49-F238E27FC236}">
                <a16:creationId xmlns:a16="http://schemas.microsoft.com/office/drawing/2014/main" id="{73D110AF-041B-9242-AE74-53F8E028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1"/>
            <a:ext cx="67818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Box 125">
            <a:extLst>
              <a:ext uri="{FF2B5EF4-FFF2-40B4-BE49-F238E27FC236}">
                <a16:creationId xmlns:a16="http://schemas.microsoft.com/office/drawing/2014/main" id="{64C7B26B-72F5-CB4B-8E7B-534C8F78E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550026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2.67b from the textbook ]</a:t>
            </a:r>
          </a:p>
        </p:txBody>
      </p:sp>
      <p:sp>
        <p:nvSpPr>
          <p:cNvPr id="101380" name="TextBox 1">
            <a:extLst>
              <a:ext uri="{FF2B5EF4-FFF2-40B4-BE49-F238E27FC236}">
                <a16:creationId xmlns:a16="http://schemas.microsoft.com/office/drawing/2014/main" id="{60F17135-21F7-DA46-A7BB-CE331D8FA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5389563"/>
            <a:ext cx="7624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" pitchFamily="2" charset="0"/>
              </a:rPr>
              <a:t>                   _   </a:t>
            </a:r>
            <a:r>
              <a:rPr lang="en-US" altLang="en-US" sz="16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_   </a:t>
            </a:r>
            <a:r>
              <a:rPr lang="en-US" altLang="en-US" sz="18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_   </a:t>
            </a:r>
            <a:r>
              <a:rPr lang="en-US" altLang="en-US" sz="18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_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" pitchFamily="2" charset="0"/>
              </a:rPr>
              <a:t>f = (x</a:t>
            </a:r>
            <a:r>
              <a:rPr lang="en-US" altLang="en-US" b="0" baseline="-2500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+ x</a:t>
            </a:r>
            <a:r>
              <a:rPr lang="en-US" altLang="en-US" b="0" baseline="-25000">
                <a:latin typeface="Courier" pitchFamily="2" charset="0"/>
              </a:rPr>
              <a:t>2</a:t>
            </a:r>
            <a:r>
              <a:rPr lang="en-US" altLang="en-US" b="0">
                <a:latin typeface="Courier" pitchFamily="2" charset="0"/>
              </a:rPr>
              <a:t>)•(x</a:t>
            </a:r>
            <a:r>
              <a:rPr lang="en-US" altLang="en-US" b="0" baseline="-25000">
                <a:latin typeface="Courier" pitchFamily="2" charset="0"/>
              </a:rPr>
              <a:t>3</a:t>
            </a:r>
            <a:r>
              <a:rPr lang="en-US" altLang="en-US" b="0">
                <a:latin typeface="Courier" pitchFamily="2" charset="0"/>
              </a:rPr>
              <a:t> + x</a:t>
            </a:r>
            <a:r>
              <a:rPr lang="en-US" altLang="en-US" b="0" baseline="-25000">
                <a:latin typeface="Courier" pitchFamily="2" charset="0"/>
              </a:rPr>
              <a:t>4</a:t>
            </a:r>
            <a:r>
              <a:rPr lang="en-US" altLang="en-US" b="0">
                <a:latin typeface="Courier" pitchFamily="2" charset="0"/>
              </a:rPr>
              <a:t>)•(x</a:t>
            </a:r>
            <a:r>
              <a:rPr lang="en-US" altLang="en-US" b="0" baseline="-2500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+ x</a:t>
            </a:r>
            <a:r>
              <a:rPr lang="en-US" altLang="en-US" b="0" baseline="-25000">
                <a:latin typeface="Courier" pitchFamily="2" charset="0"/>
              </a:rPr>
              <a:t>2</a:t>
            </a:r>
            <a:r>
              <a:rPr lang="en-US" altLang="en-US" b="0">
                <a:latin typeface="Courier" pitchFamily="2" charset="0"/>
              </a:rPr>
              <a:t> + x</a:t>
            </a:r>
            <a:r>
              <a:rPr lang="en-US" altLang="en-US" b="0" baseline="-25000">
                <a:latin typeface="Courier" pitchFamily="2" charset="0"/>
              </a:rPr>
              <a:t>3</a:t>
            </a:r>
            <a:r>
              <a:rPr lang="en-US" altLang="en-US" b="0">
                <a:latin typeface="Courier" pitchFamily="2" charset="0"/>
              </a:rPr>
              <a:t> + x</a:t>
            </a:r>
            <a:r>
              <a:rPr lang="en-US" altLang="en-US" b="0" baseline="-25000">
                <a:latin typeface="Courier" pitchFamily="2" charset="0"/>
              </a:rPr>
              <a:t>4</a:t>
            </a:r>
            <a:r>
              <a:rPr lang="en-US" altLang="en-US" b="0">
                <a:latin typeface="Courier" pitchFamily="2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AB05B331-F99B-F44C-B92E-388758ACA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6</a:t>
            </a:r>
          </a:p>
        </p:txBody>
      </p:sp>
      <p:sp>
        <p:nvSpPr>
          <p:cNvPr id="102402" name="Content Placeholder 2">
            <a:extLst>
              <a:ext uri="{FF2B5EF4-FFF2-40B4-BE49-F238E27FC236}">
                <a16:creationId xmlns:a16="http://schemas.microsoft.com/office/drawing/2014/main" id="{D994C9FB-AFA8-6847-A926-CE77A51406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Use K-maps to find the minimum-cost SOP and POS </a:t>
            </a:r>
          </a:p>
          <a:p>
            <a:pPr marL="0" indent="0" algn="ctr">
              <a:buNone/>
            </a:pPr>
            <a:r>
              <a:rPr lang="en-US" altLang="en-US"/>
              <a:t>expression for the function</a:t>
            </a:r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  <p:pic>
        <p:nvPicPr>
          <p:cNvPr id="102403" name="Picture 2" descr="Screen shot 2013-09-25 at 3.22.20 PM.png">
            <a:extLst>
              <a:ext uri="{FF2B5EF4-FFF2-40B4-BE49-F238E27FC236}">
                <a16:creationId xmlns:a16="http://schemas.microsoft.com/office/drawing/2014/main" id="{E4051C0F-509E-AA48-8F5A-4A07D998C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8458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5AF16042-3C4A-AF4C-AB87-04A0CC986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3426" name="Picture 3" descr="F:\LogicBook\PowerPoint\chapter4\figure4.6.wmf">
            <a:extLst>
              <a:ext uri="{FF2B5EF4-FFF2-40B4-BE49-F238E27FC236}">
                <a16:creationId xmlns:a16="http://schemas.microsoft.com/office/drawing/2014/main" id="{0231A306-F6B7-8C4F-8F73-72681401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2" descr="Screen shot 2013-09-25 at 3.25.19 PM.png">
            <a:extLst>
              <a:ext uri="{FF2B5EF4-FFF2-40B4-BE49-F238E27FC236}">
                <a16:creationId xmlns:a16="http://schemas.microsoft.com/office/drawing/2014/main" id="{E38078A4-A684-8E47-B930-C0F1AAB0A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5" descr="Screen shot 2013-09-25 at 3.30.22 PM.png">
            <a:extLst>
              <a:ext uri="{FF2B5EF4-FFF2-40B4-BE49-F238E27FC236}">
                <a16:creationId xmlns:a16="http://schemas.microsoft.com/office/drawing/2014/main" id="{12B00F9A-873F-8946-92B4-274A1098B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1"/>
            <a:ext cx="24384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E7F986AC-96EE-0042-90DA-A3C800EDE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4450" name="Picture 3" descr="F:\LogicBook\PowerPoint\chapter4\figure4.6.wmf">
            <a:extLst>
              <a:ext uri="{FF2B5EF4-FFF2-40B4-BE49-F238E27FC236}">
                <a16:creationId xmlns:a16="http://schemas.microsoft.com/office/drawing/2014/main" id="{F52A0A31-738F-5147-949A-4EED2C71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5" descr="Screen shot 2013-09-25 at 3.30.22 PM.png">
            <a:extLst>
              <a:ext uri="{FF2B5EF4-FFF2-40B4-BE49-F238E27FC236}">
                <a16:creationId xmlns:a16="http://schemas.microsoft.com/office/drawing/2014/main" id="{EFF177EB-F3F0-384D-936A-5F4976777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1"/>
            <a:ext cx="24384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Box 6">
            <a:extLst>
              <a:ext uri="{FF2B5EF4-FFF2-40B4-BE49-F238E27FC236}">
                <a16:creationId xmlns:a16="http://schemas.microsoft.com/office/drawing/2014/main" id="{55B08737-FB7C-0C46-852C-5C85FD5F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4453" name="TextBox 7">
            <a:extLst>
              <a:ext uri="{FF2B5EF4-FFF2-40B4-BE49-F238E27FC236}">
                <a16:creationId xmlns:a16="http://schemas.microsoft.com/office/drawing/2014/main" id="{B4A17A51-9E3B-A14C-B341-0A686158A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4454" name="TextBox 8">
            <a:extLst>
              <a:ext uri="{FF2B5EF4-FFF2-40B4-BE49-F238E27FC236}">
                <a16:creationId xmlns:a16="http://schemas.microsoft.com/office/drawing/2014/main" id="{6285B30E-FAED-3344-A3DF-03B5D4052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pic>
        <p:nvPicPr>
          <p:cNvPr id="104455" name="Picture 9" descr="Screen shot 2013-09-25 at 3.25.19 PM.png">
            <a:extLst>
              <a:ext uri="{FF2B5EF4-FFF2-40B4-BE49-F238E27FC236}">
                <a16:creationId xmlns:a16="http://schemas.microsoft.com/office/drawing/2014/main" id="{819C498D-9830-7B4F-B356-261BADB36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10671</TotalTime>
  <Words>4495</Words>
  <Application>Microsoft Macintosh PowerPoint</Application>
  <PresentationFormat>Custom</PresentationFormat>
  <Paragraphs>2629</Paragraphs>
  <Slides>139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7" baseType="lpstr">
      <vt:lpstr>Arial</vt:lpstr>
      <vt:lpstr>Courier</vt:lpstr>
      <vt:lpstr>Helvetica</vt:lpstr>
      <vt:lpstr>Times</vt:lpstr>
      <vt:lpstr>Times New Roman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Administrative Stuff</vt:lpstr>
      <vt:lpstr>Administrative Stuff</vt:lpstr>
      <vt:lpstr>Topics for the Midterm Exam</vt:lpstr>
      <vt:lpstr>Topics for the Midterm Exam</vt:lpstr>
      <vt:lpstr>All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K-Maps for all 16 possible functions with two input variables</vt:lpstr>
      <vt:lpstr>K-Maps for the 16 functions</vt:lpstr>
      <vt:lpstr>K-Maps for the 16 functions</vt:lpstr>
      <vt:lpstr>K-Maps for the 16 functions</vt:lpstr>
      <vt:lpstr>K-Maps for the 16 functions</vt:lpstr>
      <vt:lpstr>These are not valid groupings, but they correspond to XOR and XNOR</vt:lpstr>
      <vt:lpstr>These are not valid groupings, but they correspond to XOR and XNOR</vt:lpstr>
      <vt:lpstr>The Link Between Truth Tables  and Venn Diagrams</vt:lpstr>
      <vt:lpstr>Place the minterms on the Venn diagram</vt:lpstr>
      <vt:lpstr>Place the minterms on the Venn diagram</vt:lpstr>
      <vt:lpstr>PowerPoint Presentation</vt:lpstr>
      <vt:lpstr>Color the Venn diagram for XOR</vt:lpstr>
      <vt:lpstr>Color the Venn diagram for XOR</vt:lpstr>
      <vt:lpstr>Color the Venn diagram for XOR</vt:lpstr>
      <vt:lpstr>PowerPoint Presentation</vt:lpstr>
      <vt:lpstr>Place the minterms on the Venn diagram</vt:lpstr>
      <vt:lpstr>Place the minterms on the Venn diagram</vt:lpstr>
      <vt:lpstr>PowerPoint Presentation</vt:lpstr>
      <vt:lpstr>Color the Venn diagram for this function</vt:lpstr>
      <vt:lpstr>Color the Venn diagram for this function</vt:lpstr>
      <vt:lpstr>Place the minterms on the Venn diagram</vt:lpstr>
      <vt:lpstr>PowerPoint Presentation</vt:lpstr>
      <vt:lpstr>Color the Venn diagram for this function</vt:lpstr>
      <vt:lpstr>Color the Venn diagram for this function</vt:lpstr>
      <vt:lpstr>Place the minterms on the Venn diagram</vt:lpstr>
      <vt:lpstr>PowerPoint Presentation</vt:lpstr>
      <vt:lpstr>Write the expression that is represented by each of the three Venn diagrams: </vt:lpstr>
      <vt:lpstr>Write the expression that is represented by each of the three Venn diagrams: </vt:lpstr>
      <vt:lpstr>Example 1</vt:lpstr>
      <vt:lpstr>PowerPoint Presentation</vt:lpstr>
      <vt:lpstr>PowerPoint Presentation</vt:lpstr>
      <vt:lpstr>Left-Hand Side (LHS)</vt:lpstr>
      <vt:lpstr>Left-Hand Side (LHS)</vt:lpstr>
      <vt:lpstr>Left-Hand Side (LHS)</vt:lpstr>
      <vt:lpstr>Right-Hand Side (RHS)</vt:lpstr>
      <vt:lpstr>Right-Hand Side (RHS)</vt:lpstr>
      <vt:lpstr>Right-Hand Side (RHS)</vt:lpstr>
      <vt:lpstr>PowerPoint Presentation</vt:lpstr>
      <vt:lpstr>Example 2</vt:lpstr>
      <vt:lpstr>Minterms and Maxterms (with three variables)</vt:lpstr>
      <vt:lpstr>Minterms and Maxterms (with three variables)</vt:lpstr>
      <vt:lpstr>Minterms and Maxterms (with three variables)</vt:lpstr>
      <vt:lpstr>Two different ways to specify the same function f of three variables</vt:lpstr>
      <vt:lpstr>Two different ways to specify the same function f of three variables</vt:lpstr>
      <vt:lpstr>The Minimum POS Expression</vt:lpstr>
      <vt:lpstr>Alternative Solution Using K-Maps</vt:lpstr>
      <vt:lpstr>Alternative Solution Using K-Maps</vt:lpstr>
      <vt:lpstr>Alternative Solution Using K-Maps</vt:lpstr>
      <vt:lpstr>Alternative Solution Using K-Maps</vt:lpstr>
      <vt:lpstr>Alternative Solution Using K-Maps</vt:lpstr>
      <vt:lpstr>Alternative Solution Using K-Maps</vt:lpstr>
      <vt:lpstr>Example 3</vt:lpstr>
      <vt:lpstr>Condition A</vt:lpstr>
      <vt:lpstr>Condition A</vt:lpstr>
      <vt:lpstr>Condition B</vt:lpstr>
      <vt:lpstr>Condition B</vt:lpstr>
      <vt:lpstr>Condition C</vt:lpstr>
      <vt:lpstr>Condition C</vt:lpstr>
      <vt:lpstr>The output of the circuit can be expressed as  f = AB + AC + BC</vt:lpstr>
      <vt:lpstr>The output of the circuit can be expressed as  f = AB + AC + BC</vt:lpstr>
      <vt:lpstr>The output of the circuit can be expressed as  f = AB + AC + BC</vt:lpstr>
      <vt:lpstr>Finally, we get </vt:lpstr>
      <vt:lpstr>Example 4</vt:lpstr>
      <vt:lpstr>Venn Diagrams (find the areas that are shaded at least two times)</vt:lpstr>
      <vt:lpstr>Example 5</vt:lpstr>
      <vt:lpstr>Let’s Use a K-Map</vt:lpstr>
      <vt:lpstr>Let’s Use a K-Map</vt:lpstr>
      <vt:lpstr>Let’s Use a K-Map</vt:lpstr>
      <vt:lpstr>Let’s Use a K-Map</vt:lpstr>
      <vt:lpstr>Let’s Use a K-Map</vt:lpstr>
      <vt:lpstr>Two Alternative Solutions</vt:lpstr>
      <vt:lpstr>The SOP Expression</vt:lpstr>
      <vt:lpstr>What about the POS Expression?</vt:lpstr>
      <vt:lpstr>What about the POS Expression?</vt:lpstr>
      <vt:lpstr>The POS Expression</vt:lpstr>
      <vt:lpstr>Example 6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The SOP Expression</vt:lpstr>
      <vt:lpstr>What about the POS Expression?</vt:lpstr>
      <vt:lpstr>What about the POS Expression?</vt:lpstr>
      <vt:lpstr>The POS Expression</vt:lpstr>
      <vt:lpstr>Example 7</vt:lpstr>
      <vt:lpstr>First, expand the expression  using property 12a</vt:lpstr>
      <vt:lpstr>Construct the K-Map for this expression</vt:lpstr>
      <vt:lpstr>Construct the K-Map for this expression</vt:lpstr>
      <vt:lpstr>Construct the K-Map for this expression</vt:lpstr>
      <vt:lpstr>Construct the K-Map for this expression</vt:lpstr>
      <vt:lpstr>Construct the K-Map for this expression</vt:lpstr>
      <vt:lpstr>Construct the K-Map for this expression</vt:lpstr>
      <vt:lpstr>Construct the K-Map for this expression</vt:lpstr>
      <vt:lpstr>Construct the K-Map for this expression</vt:lpstr>
      <vt:lpstr>Example 8</vt:lpstr>
      <vt:lpstr>Logic Circuit</vt:lpstr>
      <vt:lpstr>Circuit for 2-1 Multiplexer</vt:lpstr>
      <vt:lpstr>Logic Circuit vs Verilog Code</vt:lpstr>
      <vt:lpstr>Example 9</vt:lpstr>
      <vt:lpstr>The Logic Circuit for this Example</vt:lpstr>
      <vt:lpstr>Circuit for 2-1 Multiplexer</vt:lpstr>
      <vt:lpstr>PowerPoint Presentation</vt:lpstr>
      <vt:lpstr>Logic Circuit vs Verilog Code</vt:lpstr>
      <vt:lpstr>Some material form Appendix B</vt:lpstr>
      <vt:lpstr>Programmable Logic Array (PLA)</vt:lpstr>
      <vt:lpstr>Gate-Level Diagram of a PLA</vt:lpstr>
      <vt:lpstr>Customary Schematic for PLA</vt:lpstr>
      <vt:lpstr>Customary Schematic for PLA</vt:lpstr>
      <vt:lpstr>Programmable Array Logic (PAL)</vt:lpstr>
      <vt:lpstr>Programmable Array Logic (PAL)</vt:lpstr>
      <vt:lpstr>Questions?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480</cp:revision>
  <dcterms:created xsi:type="dcterms:W3CDTF">2003-05-23T15:49:24Z</dcterms:created>
  <dcterms:modified xsi:type="dcterms:W3CDTF">2025-09-22T20:28:26Z</dcterms:modified>
</cp:coreProperties>
</file>