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  <p:sldMasterId id="2147483660" r:id="rId2"/>
    <p:sldMasterId id="2147483705" r:id="rId3"/>
  </p:sldMasterIdLst>
  <p:notesMasterIdLst>
    <p:notesMasterId r:id="rId142"/>
  </p:notesMasterIdLst>
  <p:handoutMasterIdLst>
    <p:handoutMasterId r:id="rId143"/>
  </p:handoutMasterIdLst>
  <p:sldIdLst>
    <p:sldId id="413" r:id="rId4"/>
    <p:sldId id="391" r:id="rId5"/>
    <p:sldId id="1344" r:id="rId6"/>
    <p:sldId id="1343" r:id="rId7"/>
    <p:sldId id="1341" r:id="rId8"/>
    <p:sldId id="1149" r:id="rId9"/>
    <p:sldId id="1148" r:id="rId10"/>
    <p:sldId id="1163" r:id="rId11"/>
    <p:sldId id="1159" r:id="rId12"/>
    <p:sldId id="1165" r:id="rId13"/>
    <p:sldId id="1164" r:id="rId14"/>
    <p:sldId id="1166" r:id="rId15"/>
    <p:sldId id="1167" r:id="rId16"/>
    <p:sldId id="1193" r:id="rId17"/>
    <p:sldId id="1194" r:id="rId18"/>
    <p:sldId id="1394" r:id="rId19"/>
    <p:sldId id="1173" r:id="rId20"/>
    <p:sldId id="1196" r:id="rId21"/>
    <p:sldId id="1353" r:id="rId22"/>
    <p:sldId id="1197" r:id="rId23"/>
    <p:sldId id="1198" r:id="rId24"/>
    <p:sldId id="1199" r:id="rId25"/>
    <p:sldId id="1354" r:id="rId26"/>
    <p:sldId id="1355" r:id="rId27"/>
    <p:sldId id="1252" r:id="rId28"/>
    <p:sldId id="1253" r:id="rId29"/>
    <p:sldId id="1254" r:id="rId30"/>
    <p:sldId id="1255" r:id="rId31"/>
    <p:sldId id="1256" r:id="rId32"/>
    <p:sldId id="1200" r:id="rId33"/>
    <p:sldId id="1201" r:id="rId34"/>
    <p:sldId id="1202" r:id="rId35"/>
    <p:sldId id="1203" r:id="rId36"/>
    <p:sldId id="1387" r:id="rId37"/>
    <p:sldId id="1204" r:id="rId38"/>
    <p:sldId id="1205" r:id="rId39"/>
    <p:sldId id="1206" r:id="rId40"/>
    <p:sldId id="1207" r:id="rId41"/>
    <p:sldId id="1208" r:id="rId42"/>
    <p:sldId id="1209" r:id="rId43"/>
    <p:sldId id="1215" r:id="rId44"/>
    <p:sldId id="1216" r:id="rId45"/>
    <p:sldId id="1356" r:id="rId46"/>
    <p:sldId id="1357" r:id="rId47"/>
    <p:sldId id="1195" r:id="rId48"/>
    <p:sldId id="1385" r:id="rId49"/>
    <p:sldId id="1386" r:id="rId50"/>
    <p:sldId id="1305" r:id="rId51"/>
    <p:sldId id="1185" r:id="rId52"/>
    <p:sldId id="1218" r:id="rId53"/>
    <p:sldId id="1219" r:id="rId54"/>
    <p:sldId id="1220" r:id="rId55"/>
    <p:sldId id="1222" r:id="rId56"/>
    <p:sldId id="1177" r:id="rId57"/>
    <p:sldId id="1107" r:id="rId58"/>
    <p:sldId id="1223" r:id="rId59"/>
    <p:sldId id="1335" r:id="rId60"/>
    <p:sldId id="1336" r:id="rId61"/>
    <p:sldId id="1302" r:id="rId62"/>
    <p:sldId id="1358" r:id="rId63"/>
    <p:sldId id="1360" r:id="rId64"/>
    <p:sldId id="1361" r:id="rId65"/>
    <p:sldId id="1362" r:id="rId66"/>
    <p:sldId id="1363" r:id="rId67"/>
    <p:sldId id="1364" r:id="rId68"/>
    <p:sldId id="1365" r:id="rId69"/>
    <p:sldId id="1366" r:id="rId70"/>
    <p:sldId id="1311" r:id="rId71"/>
    <p:sldId id="1312" r:id="rId72"/>
    <p:sldId id="1337" r:id="rId73"/>
    <p:sldId id="1338" r:id="rId74"/>
    <p:sldId id="1339" r:id="rId75"/>
    <p:sldId id="1340" r:id="rId76"/>
    <p:sldId id="1328" r:id="rId77"/>
    <p:sldId id="1329" r:id="rId78"/>
    <p:sldId id="1330" r:id="rId79"/>
    <p:sldId id="1332" r:id="rId80"/>
    <p:sldId id="1186" r:id="rId81"/>
    <p:sldId id="1331" r:id="rId82"/>
    <p:sldId id="1333" r:id="rId83"/>
    <p:sldId id="1313" r:id="rId84"/>
    <p:sldId id="1314" r:id="rId85"/>
    <p:sldId id="1390" r:id="rId86"/>
    <p:sldId id="1391" r:id="rId87"/>
    <p:sldId id="1377" r:id="rId88"/>
    <p:sldId id="1367" r:id="rId89"/>
    <p:sldId id="1368" r:id="rId90"/>
    <p:sldId id="1370" r:id="rId91"/>
    <p:sldId id="1371" r:id="rId92"/>
    <p:sldId id="1372" r:id="rId93"/>
    <p:sldId id="1374" r:id="rId94"/>
    <p:sldId id="1359" r:id="rId95"/>
    <p:sldId id="1376" r:id="rId96"/>
    <p:sldId id="1378" r:id="rId97"/>
    <p:sldId id="1379" r:id="rId98"/>
    <p:sldId id="1383" r:id="rId99"/>
    <p:sldId id="1384" r:id="rId100"/>
    <p:sldId id="1380" r:id="rId101"/>
    <p:sldId id="1108" r:id="rId102"/>
    <p:sldId id="1334" r:id="rId103"/>
    <p:sldId id="1178" r:id="rId104"/>
    <p:sldId id="1179" r:id="rId105"/>
    <p:sldId id="1244" r:id="rId106"/>
    <p:sldId id="1345" r:id="rId107"/>
    <p:sldId id="1346" r:id="rId108"/>
    <p:sldId id="1347" r:id="rId109"/>
    <p:sldId id="1348" r:id="rId110"/>
    <p:sldId id="1349" r:id="rId111"/>
    <p:sldId id="1350" r:id="rId112"/>
    <p:sldId id="1351" r:id="rId113"/>
    <p:sldId id="1352" r:id="rId114"/>
    <p:sldId id="1189" r:id="rId115"/>
    <p:sldId id="1315" r:id="rId116"/>
    <p:sldId id="1316" r:id="rId117"/>
    <p:sldId id="1392" r:id="rId118"/>
    <p:sldId id="1393" r:id="rId119"/>
    <p:sldId id="1306" r:id="rId120"/>
    <p:sldId id="1317" r:id="rId121"/>
    <p:sldId id="1307" r:id="rId122"/>
    <p:sldId id="1309" r:id="rId123"/>
    <p:sldId id="1308" r:id="rId124"/>
    <p:sldId id="1310" r:id="rId125"/>
    <p:sldId id="1381" r:id="rId126"/>
    <p:sldId id="1265" r:id="rId127"/>
    <p:sldId id="1266" r:id="rId128"/>
    <p:sldId id="1267" r:id="rId129"/>
    <p:sldId id="1268" r:id="rId130"/>
    <p:sldId id="1192" r:id="rId131"/>
    <p:sldId id="1181" r:id="rId132"/>
    <p:sldId id="1398" r:id="rId133"/>
    <p:sldId id="1395" r:id="rId134"/>
    <p:sldId id="1396" r:id="rId135"/>
    <p:sldId id="1397" r:id="rId136"/>
    <p:sldId id="1399" r:id="rId137"/>
    <p:sldId id="1400" r:id="rId138"/>
    <p:sldId id="1401" r:id="rId139"/>
    <p:sldId id="937" r:id="rId140"/>
    <p:sldId id="938" r:id="rId141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856"/>
    <p:restoredTop sz="94694"/>
  </p:normalViewPr>
  <p:slideViewPr>
    <p:cSldViewPr>
      <p:cViewPr varScale="1">
        <p:scale>
          <a:sx n="121" d="100"/>
          <a:sy n="121" d="100"/>
        </p:scale>
        <p:origin x="1320" y="176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63" Type="http://schemas.openxmlformats.org/officeDocument/2006/relationships/slide" Target="slides/slide60.xml"/><Relationship Id="rId84" Type="http://schemas.openxmlformats.org/officeDocument/2006/relationships/slide" Target="slides/slide81.xml"/><Relationship Id="rId138" Type="http://schemas.openxmlformats.org/officeDocument/2006/relationships/slide" Target="slides/slide135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53" Type="http://schemas.openxmlformats.org/officeDocument/2006/relationships/slide" Target="slides/slide50.xml"/><Relationship Id="rId74" Type="http://schemas.openxmlformats.org/officeDocument/2006/relationships/slide" Target="slides/slide71.xml"/><Relationship Id="rId128" Type="http://schemas.openxmlformats.org/officeDocument/2006/relationships/slide" Target="slides/slide125.xml"/><Relationship Id="rId5" Type="http://schemas.openxmlformats.org/officeDocument/2006/relationships/slide" Target="slides/slide2.xml"/><Relationship Id="rId90" Type="http://schemas.openxmlformats.org/officeDocument/2006/relationships/slide" Target="slides/slide87.xml"/><Relationship Id="rId95" Type="http://schemas.openxmlformats.org/officeDocument/2006/relationships/slide" Target="slides/slide92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18" Type="http://schemas.openxmlformats.org/officeDocument/2006/relationships/slide" Target="slides/slide115.xml"/><Relationship Id="rId134" Type="http://schemas.openxmlformats.org/officeDocument/2006/relationships/slide" Target="slides/slide131.xml"/><Relationship Id="rId139" Type="http://schemas.openxmlformats.org/officeDocument/2006/relationships/slide" Target="slides/slide136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59" Type="http://schemas.openxmlformats.org/officeDocument/2006/relationships/slide" Target="slides/slide56.xml"/><Relationship Id="rId103" Type="http://schemas.openxmlformats.org/officeDocument/2006/relationships/slide" Target="slides/slide100.xml"/><Relationship Id="rId108" Type="http://schemas.openxmlformats.org/officeDocument/2006/relationships/slide" Target="slides/slide105.xml"/><Relationship Id="rId124" Type="http://schemas.openxmlformats.org/officeDocument/2006/relationships/slide" Target="slides/slide121.xml"/><Relationship Id="rId129" Type="http://schemas.openxmlformats.org/officeDocument/2006/relationships/slide" Target="slides/slide126.xml"/><Relationship Id="rId54" Type="http://schemas.openxmlformats.org/officeDocument/2006/relationships/slide" Target="slides/slide51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91" Type="http://schemas.openxmlformats.org/officeDocument/2006/relationships/slide" Target="slides/slide88.xml"/><Relationship Id="rId96" Type="http://schemas.openxmlformats.org/officeDocument/2006/relationships/slide" Target="slides/slide93.xml"/><Relationship Id="rId140" Type="http://schemas.openxmlformats.org/officeDocument/2006/relationships/slide" Target="slides/slide137.xml"/><Relationship Id="rId145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49" Type="http://schemas.openxmlformats.org/officeDocument/2006/relationships/slide" Target="slides/slide46.xml"/><Relationship Id="rId114" Type="http://schemas.openxmlformats.org/officeDocument/2006/relationships/slide" Target="slides/slide111.xml"/><Relationship Id="rId119" Type="http://schemas.openxmlformats.org/officeDocument/2006/relationships/slide" Target="slides/slide116.xml"/><Relationship Id="rId44" Type="http://schemas.openxmlformats.org/officeDocument/2006/relationships/slide" Target="slides/slide41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130" Type="http://schemas.openxmlformats.org/officeDocument/2006/relationships/slide" Target="slides/slide127.xml"/><Relationship Id="rId135" Type="http://schemas.openxmlformats.org/officeDocument/2006/relationships/slide" Target="slides/slide132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120" Type="http://schemas.openxmlformats.org/officeDocument/2006/relationships/slide" Target="slides/slide117.xml"/><Relationship Id="rId125" Type="http://schemas.openxmlformats.org/officeDocument/2006/relationships/slide" Target="slides/slide122.xml"/><Relationship Id="rId141" Type="http://schemas.openxmlformats.org/officeDocument/2006/relationships/slide" Target="slides/slide138.xml"/><Relationship Id="rId146" Type="http://schemas.openxmlformats.org/officeDocument/2006/relationships/theme" Target="theme/theme1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15" Type="http://schemas.openxmlformats.org/officeDocument/2006/relationships/slide" Target="slides/slide112.xml"/><Relationship Id="rId131" Type="http://schemas.openxmlformats.org/officeDocument/2006/relationships/slide" Target="slides/slide128.xml"/><Relationship Id="rId136" Type="http://schemas.openxmlformats.org/officeDocument/2006/relationships/slide" Target="slides/slide133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Relationship Id="rId147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142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slide" Target="slides/slide64.xml"/><Relationship Id="rId116" Type="http://schemas.openxmlformats.org/officeDocument/2006/relationships/slide" Target="slides/slide113.xml"/><Relationship Id="rId137" Type="http://schemas.openxmlformats.org/officeDocument/2006/relationships/slide" Target="slides/slide13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slide" Target="slides/slide59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5" Type="http://schemas.openxmlformats.org/officeDocument/2006/relationships/slide" Target="slides/slide12.xml"/><Relationship Id="rId36" Type="http://schemas.openxmlformats.org/officeDocument/2006/relationships/slide" Target="slides/slide33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52" Type="http://schemas.openxmlformats.org/officeDocument/2006/relationships/slide" Target="slides/slide49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43" Type="http://schemas.openxmlformats.org/officeDocument/2006/relationships/handoutMaster" Target="handoutMasters/handout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26" Type="http://schemas.openxmlformats.org/officeDocument/2006/relationships/slide" Target="slides/slide23.xml"/><Relationship Id="rId47" Type="http://schemas.openxmlformats.org/officeDocument/2006/relationships/slide" Target="slides/slide44.xml"/><Relationship Id="rId68" Type="http://schemas.openxmlformats.org/officeDocument/2006/relationships/slide" Target="slides/slide65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6" Type="http://schemas.openxmlformats.org/officeDocument/2006/relationships/slide" Target="slides/slide13.xml"/><Relationship Id="rId37" Type="http://schemas.openxmlformats.org/officeDocument/2006/relationships/slide" Target="slides/slide34.xml"/><Relationship Id="rId58" Type="http://schemas.openxmlformats.org/officeDocument/2006/relationships/slide" Target="slides/slide55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4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67490FE8-A603-464D-9869-95A08BCB5BFE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9BF9B104-DEE5-4944-9982-F17E773249D0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B903722E-C500-074E-B6C8-672AE82059BF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03FFB963-E63A-F046-A8BC-FBD383C325EE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-128"/>
              </a:defRPr>
            </a:lvl1pPr>
          </a:lstStyle>
          <a:p>
            <a:pPr>
              <a:defRPr/>
            </a:pPr>
            <a:fld id="{1899CB41-CADA-6D45-9A8E-E96FAC935D1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F309A487-6EA7-3C42-9800-55B5072276F7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7113317B-E0FB-A042-A3A9-82430FBBC831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5364" name="Rectangle 4">
            <a:extLst>
              <a:ext uri="{FF2B5EF4-FFF2-40B4-BE49-F238E27FC236}">
                <a16:creationId xmlns:a16="http://schemas.microsoft.com/office/drawing/2014/main" id="{A9545133-312A-E74E-8328-2DC38B97A21F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C2F98423-A0CB-F44F-8A84-A92E83F9F464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931BE91A-C22A-BE40-9F46-F7318D3DD794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AEA96DE7-5E86-9B4A-B3F0-DBCE1FBD729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-128"/>
              </a:defRPr>
            </a:lvl1pPr>
          </a:lstStyle>
          <a:p>
            <a:pPr>
              <a:defRPr/>
            </a:pPr>
            <a:fld id="{975578A1-79A9-D241-BBEC-09D9030CDFB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611364345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11755807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89166225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22960" y="2130426"/>
            <a:ext cx="932688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645920" y="3886200"/>
            <a:ext cx="768096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C9E39FFA-AB25-8F4C-8A8A-DF7130A23BB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F6CEBA5-B309-C94C-A31B-735C438143B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241C9FA-F12E-B84F-B204-5886A0BA51B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Times" charset="0"/>
              </a:defRPr>
            </a:lvl1pPr>
          </a:lstStyle>
          <a:p>
            <a:pPr>
              <a:defRPr/>
            </a:pPr>
            <a:fld id="{9276C009-A1F2-B943-8C12-FA7208F1AA5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372830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B390B62-16B7-124F-AB9F-955281BA1A4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10052B2-CB19-FF49-A099-6A35A82F1FE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D1F4AEB4-AD45-F84C-BEF2-541FA81A42F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Times" charset="0"/>
              </a:defRPr>
            </a:lvl1pPr>
          </a:lstStyle>
          <a:p>
            <a:pPr>
              <a:defRPr/>
            </a:pPr>
            <a:fld id="{E6EC331E-67B6-2443-9B54-1991B415045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5821905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1CD5D08E-996C-E942-8A67-21862235109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D6FD807-B031-4345-AF74-126607D93BC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2A64892-8150-A745-827D-1344FD767E6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Times" charset="0"/>
              </a:defRPr>
            </a:lvl1pPr>
          </a:lstStyle>
          <a:p>
            <a:pPr>
              <a:defRPr/>
            </a:pPr>
            <a:fld id="{A6A65054-F829-CA4B-8E73-73F5908A5C7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9781147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22960" y="1981200"/>
            <a:ext cx="4572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981200"/>
            <a:ext cx="4572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C2AEA54-C9AA-1645-8762-75D4D2589C0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053D5E0-39BA-274F-B871-557856F76D6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1C883E1-66A3-AD4B-8225-B33E35286BF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Times" charset="0"/>
              </a:defRPr>
            </a:lvl1pPr>
          </a:lstStyle>
          <a:p>
            <a:pPr>
              <a:defRPr/>
            </a:pPr>
            <a:fld id="{19E45785-AF2F-6A4E-A426-1943ECED15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19574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1C71DBF1-8E2F-2F4B-AC1F-7309A0B5B30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90D7E117-A9CB-F447-BEEE-64101FC11EA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2FC3E28D-D85A-1146-A36C-250FB371D8E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Times" charset="0"/>
              </a:defRPr>
            </a:lvl1pPr>
          </a:lstStyle>
          <a:p>
            <a:pPr>
              <a:defRPr/>
            </a:pPr>
            <a:fld id="{06778090-E6BC-9745-9F49-1087A1E84DC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3081562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27B4E519-960A-3C40-9333-27684671F77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8E2CF58-773C-4E48-8B50-001382AE12D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FD8AEC5A-ED85-C545-8627-F13280EDF78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Times" charset="0"/>
              </a:defRPr>
            </a:lvl1pPr>
          </a:lstStyle>
          <a:p>
            <a:pPr>
              <a:defRPr/>
            </a:pPr>
            <a:fld id="{19FDA327-0792-3042-8747-60B9321E5D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180551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A5117DB9-CEFD-CC40-96EC-4C4761BCDB4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3FB8D004-1061-4E42-ABE5-F6F74231305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1E8F56F9-ACF4-7441-B5C7-9F01B5CDBD9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Times" charset="0"/>
              </a:defRPr>
            </a:lvl1pPr>
          </a:lstStyle>
          <a:p>
            <a:pPr>
              <a:defRPr/>
            </a:pPr>
            <a:fld id="{4437959B-685C-C14B-9D98-E81E2C804C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6316195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B7478F-5B0B-E74C-8F2B-2E6771FAFCF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2E814CA-5F8F-7A4C-B6F2-365857F9E1E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933EF1C-722E-5F41-ACFA-274192736E8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Times" charset="0"/>
              </a:defRPr>
            </a:lvl1pPr>
          </a:lstStyle>
          <a:p>
            <a:pPr>
              <a:defRPr/>
            </a:pPr>
            <a:fld id="{7DE5FF43-A266-104B-8AE8-263801052C2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4866427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45814172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D0C5A01-F808-6048-BB59-CE90225F42C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1183371-907F-8A49-ADB7-3E1141FD2A6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DA84F71-D1B2-9B49-82C7-2FFE8CFB11C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Times" charset="0"/>
              </a:defRPr>
            </a:lvl1pPr>
          </a:lstStyle>
          <a:p>
            <a:pPr>
              <a:defRPr/>
            </a:pPr>
            <a:fld id="{5AF26045-0297-8443-862B-0311C3DDA96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57396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AC55DB2E-9B88-1143-A14B-ED0734BBD5D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45C78D2-F0F4-604D-8375-4857C1C76A9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F256204-164F-9540-A950-AB3335D7FF5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Times" charset="0"/>
              </a:defRPr>
            </a:lvl1pPr>
          </a:lstStyle>
          <a:p>
            <a:pPr>
              <a:defRPr/>
            </a:pPr>
            <a:fld id="{9D0E0919-3D82-2345-AD8C-076DA271595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4656049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818120" y="609600"/>
            <a:ext cx="233172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22960" y="609600"/>
            <a:ext cx="681228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FD79715-C93B-A441-9513-AE700E9B8E5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A965D47-A513-F04A-B603-ABAA3CB57DE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6B344DF9-A933-204B-98AE-B730E26DDC2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Times" charset="0"/>
              </a:defRPr>
            </a:lvl1pPr>
          </a:lstStyle>
          <a:p>
            <a:pPr>
              <a:defRPr/>
            </a:pPr>
            <a:fld id="{4D4A1885-812D-9942-BB1A-981E38F69C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051516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93251866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27212160"/>
      </p:ext>
    </p:extLst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3074614"/>
      </p:ext>
    </p:extLst>
  </p:cSld>
  <p:clrMapOvr>
    <a:masterClrMapping/>
  </p:clrMapOvr>
  <p:transition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50378400"/>
      </p:ext>
    </p:extLst>
  </p:cSld>
  <p:clrMapOvr>
    <a:masterClrMapping/>
  </p:clrMapOvr>
  <p:transition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4764561"/>
      </p:ext>
    </p:extLst>
  </p:cSld>
  <p:clrMapOvr>
    <a:masterClrMapping/>
  </p:clrMapOvr>
  <p:transition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684880746"/>
      </p:ext>
    </p:extLst>
  </p:cSld>
  <p:clrMapOvr>
    <a:masterClrMapping/>
  </p:clrMapOvr>
  <p:transition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17657944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83665636"/>
      </p:ext>
    </p:extLst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5406634"/>
      </p:ext>
    </p:extLst>
  </p:cSld>
  <p:clrMapOvr>
    <a:masterClrMapping/>
  </p:clrMapOvr>
  <p:transition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10665473"/>
      </p:ext>
    </p:extLst>
  </p:cSld>
  <p:clrMapOvr>
    <a:masterClrMapping/>
  </p:clrMapOvr>
  <p:transition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05863452"/>
      </p:ext>
    </p:extLst>
  </p:cSld>
  <p:clrMapOvr>
    <a:masterClrMapping/>
  </p:clrMapOvr>
  <p:transition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60258872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7273752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23838151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025964300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31466449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23895827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90328168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A8F3B938-0176-0B44-BD63-A8B812D800B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271E58B9-BBDA-A942-8305-C117F8EDC92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96" r:id="rId1"/>
    <p:sldLayoutId id="2147484697" r:id="rId2"/>
    <p:sldLayoutId id="2147484698" r:id="rId3"/>
    <p:sldLayoutId id="2147484699" r:id="rId4"/>
    <p:sldLayoutId id="2147484700" r:id="rId5"/>
    <p:sldLayoutId id="2147484701" r:id="rId6"/>
    <p:sldLayoutId id="2147484702" r:id="rId7"/>
    <p:sldLayoutId id="2147484703" r:id="rId8"/>
    <p:sldLayoutId id="2147484704" r:id="rId9"/>
    <p:sldLayoutId id="2147484705" r:id="rId10"/>
    <p:sldLayoutId id="2147484706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>
            <a:extLst>
              <a:ext uri="{FF2B5EF4-FFF2-40B4-BE49-F238E27FC236}">
                <a16:creationId xmlns:a16="http://schemas.microsoft.com/office/drawing/2014/main" id="{130D77F9-9090-3B49-A8ED-DB3D71571B0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F9F446AC-EBB1-C443-89F4-99BBDDE2473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F9219A72-19DC-FB49-A7E6-0CDBFDBA359B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822960" y="6248400"/>
            <a:ext cx="2286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0C40A7B4-E335-D147-B5C8-D882EFB42203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749040" y="6248400"/>
            <a:ext cx="347472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CB271D34-CF51-1A4E-A36D-E7CE57C1A093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863840" y="6248400"/>
            <a:ext cx="2286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Times New Roman" charset="0"/>
                <a:ea typeface="ＭＳ Ｐゴシック" charset="-128"/>
              </a:defRPr>
            </a:lvl1pPr>
          </a:lstStyle>
          <a:p>
            <a:pPr>
              <a:defRPr/>
            </a:pPr>
            <a:fld id="{575A1762-1E09-BB4F-844C-5421E29682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18" r:id="rId1"/>
    <p:sldLayoutId id="2147484719" r:id="rId2"/>
    <p:sldLayoutId id="2147484720" r:id="rId3"/>
    <p:sldLayoutId id="2147484721" r:id="rId4"/>
    <p:sldLayoutId id="2147484722" r:id="rId5"/>
    <p:sldLayoutId id="2147484723" r:id="rId6"/>
    <p:sldLayoutId id="2147484724" r:id="rId7"/>
    <p:sldLayoutId id="2147484725" r:id="rId8"/>
    <p:sldLayoutId id="2147484726" r:id="rId9"/>
    <p:sldLayoutId id="2147484727" r:id="rId10"/>
    <p:sldLayoutId id="214748472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94477B4E-764C-DD4F-8F7E-080B806C25D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4339" name="Rectangle 3">
            <a:extLst>
              <a:ext uri="{FF2B5EF4-FFF2-40B4-BE49-F238E27FC236}">
                <a16:creationId xmlns:a16="http://schemas.microsoft.com/office/drawing/2014/main" id="{4254DDA1-44BA-2E46-AD11-DF705F54AEC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07" r:id="rId1"/>
    <p:sldLayoutId id="2147484708" r:id="rId2"/>
    <p:sldLayoutId id="2147484709" r:id="rId3"/>
    <p:sldLayoutId id="2147484710" r:id="rId4"/>
    <p:sldLayoutId id="2147484711" r:id="rId5"/>
    <p:sldLayoutId id="2147484712" r:id="rId6"/>
    <p:sldLayoutId id="2147484713" r:id="rId7"/>
    <p:sldLayoutId id="2147484714" r:id="rId8"/>
    <p:sldLayoutId id="2147484715" r:id="rId9"/>
    <p:sldLayoutId id="2147484716" r:id="rId10"/>
    <p:sldLayoutId id="2147484717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8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emf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oleObject" Target="../embeddings/oleObject1.bin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18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18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18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18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4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6.png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4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4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4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4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09" name="Picture 2" descr="Screen shot 2013-08-28 at 12.04.38 PM.png">
            <a:extLst>
              <a:ext uri="{FF2B5EF4-FFF2-40B4-BE49-F238E27FC236}">
                <a16:creationId xmlns:a16="http://schemas.microsoft.com/office/drawing/2014/main" id="{5C8775F8-D83D-1F4D-92AD-66CE78DE712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4F4F1A4C-1DD2-064A-98F4-5F755ED22F6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cs typeface="+mn-cs"/>
              </a:rPr>
              <a:t>http://</a:t>
            </a:r>
            <a:r>
              <a:rPr lang="en-US" dirty="0" err="1">
                <a:cs typeface="+mn-cs"/>
              </a:rPr>
              <a:t>www.ece.iastate.edu</a:t>
            </a:r>
            <a:r>
              <a:rPr lang="en-US" dirty="0">
                <a:cs typeface="+mn-cs"/>
              </a:rPr>
              <a:t>/~</a:t>
            </a:r>
            <a:r>
              <a:rPr lang="en-US" dirty="0" err="1">
                <a:cs typeface="+mn-cs"/>
              </a:rPr>
              <a:t>alexs</a:t>
            </a:r>
            <a:r>
              <a:rPr lang="en-US" dirty="0">
                <a:cs typeface="+mn-cs"/>
              </a:rPr>
              <a:t>/classes/</a:t>
            </a:r>
          </a:p>
        </p:txBody>
      </p:sp>
      <p:sp>
        <p:nvSpPr>
          <p:cNvPr id="17411" name="Rectangle 4">
            <a:extLst>
              <a:ext uri="{FF2B5EF4-FFF2-40B4-BE49-F238E27FC236}">
                <a16:creationId xmlns:a16="http://schemas.microsoft.com/office/drawing/2014/main" id="{39CF4F73-EFD5-6F48-AF40-BCDAC8918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 dirty="0"/>
              <a:t> 2810: </a:t>
            </a:r>
            <a:br>
              <a:rPr lang="en-US" altLang="en-US" sz="3600" dirty="0"/>
            </a:br>
            <a:r>
              <a:rPr lang="en-US" altLang="en-US" sz="3600" dirty="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Title 1">
            <a:extLst>
              <a:ext uri="{FF2B5EF4-FFF2-40B4-BE49-F238E27FC236}">
                <a16:creationId xmlns:a16="http://schemas.microsoft.com/office/drawing/2014/main" id="{264F3D75-66D6-B140-AF5E-0DB476479E0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14.a</a:t>
            </a:r>
          </a:p>
        </p:txBody>
      </p:sp>
      <p:sp>
        <p:nvSpPr>
          <p:cNvPr id="26626" name="Rectangle 7">
            <a:extLst>
              <a:ext uri="{FF2B5EF4-FFF2-40B4-BE49-F238E27FC236}">
                <a16:creationId xmlns:a16="http://schemas.microsoft.com/office/drawing/2014/main" id="{9FB65230-386E-6E4C-BDC2-7B5E65562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7288" y="2238376"/>
            <a:ext cx="5486400" cy="893763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26627" name="Picture 8" descr="Screen shot 2014-02-03 at 3.09.13 PM.png">
            <a:extLst>
              <a:ext uri="{FF2B5EF4-FFF2-40B4-BE49-F238E27FC236}">
                <a16:creationId xmlns:a16="http://schemas.microsoft.com/office/drawing/2014/main" id="{988FB7AC-A6BF-B444-94DB-0BB4D35171C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275" y="1371600"/>
            <a:ext cx="8661400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6628" name="Group 9">
            <a:extLst>
              <a:ext uri="{FF2B5EF4-FFF2-40B4-BE49-F238E27FC236}">
                <a16:creationId xmlns:a16="http://schemas.microsoft.com/office/drawing/2014/main" id="{CAA3BF62-2138-E84A-8D1B-D54D3FA7D7EF}"/>
              </a:ext>
            </a:extLst>
          </p:cNvPr>
          <p:cNvGrpSpPr>
            <a:grpSpLocks/>
          </p:cNvGrpSpPr>
          <p:nvPr/>
        </p:nvGrpSpPr>
        <p:grpSpPr bwMode="auto">
          <a:xfrm>
            <a:off x="4240208" y="3178176"/>
            <a:ext cx="561322" cy="2079559"/>
            <a:chOff x="3325445" y="3178436"/>
            <a:chExt cx="561405" cy="2079298"/>
          </a:xfrm>
        </p:grpSpPr>
        <p:sp>
          <p:nvSpPr>
            <p:cNvPr id="26634" name="TextBox 13">
              <a:extLst>
                <a:ext uri="{FF2B5EF4-FFF2-40B4-BE49-F238E27FC236}">
                  <a16:creationId xmlns:a16="http://schemas.microsoft.com/office/drawing/2014/main" id="{951F2FDF-C4D6-AE4A-B829-D971BBDD29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6635" name="TextBox 21">
              <a:extLst>
                <a:ext uri="{FF2B5EF4-FFF2-40B4-BE49-F238E27FC236}">
                  <a16:creationId xmlns:a16="http://schemas.microsoft.com/office/drawing/2014/main" id="{E4523AA9-2985-9D48-8F0C-CFC95B9787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6636" name="TextBox 22">
              <a:extLst>
                <a:ext uri="{FF2B5EF4-FFF2-40B4-BE49-F238E27FC236}">
                  <a16:creationId xmlns:a16="http://schemas.microsoft.com/office/drawing/2014/main" id="{04CA0EE2-A337-5A4E-9FDD-70075EF04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6637" name="TextBox 23">
              <a:extLst>
                <a:ext uri="{FF2B5EF4-FFF2-40B4-BE49-F238E27FC236}">
                  <a16:creationId xmlns:a16="http://schemas.microsoft.com/office/drawing/2014/main" id="{E467357A-9452-C140-A4F1-B12328E5C9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26629" name="Group 25">
            <a:extLst>
              <a:ext uri="{FF2B5EF4-FFF2-40B4-BE49-F238E27FC236}">
                <a16:creationId xmlns:a16="http://schemas.microsoft.com/office/drawing/2014/main" id="{6716FA79-7901-6D44-9585-7A175E8921B3}"/>
              </a:ext>
            </a:extLst>
          </p:cNvPr>
          <p:cNvGrpSpPr>
            <a:grpSpLocks/>
          </p:cNvGrpSpPr>
          <p:nvPr/>
        </p:nvGrpSpPr>
        <p:grpSpPr bwMode="auto">
          <a:xfrm>
            <a:off x="6858001" y="3124201"/>
            <a:ext cx="561322" cy="2079559"/>
            <a:chOff x="3325445" y="3178436"/>
            <a:chExt cx="561403" cy="2079298"/>
          </a:xfrm>
        </p:grpSpPr>
        <p:sp>
          <p:nvSpPr>
            <p:cNvPr id="26630" name="TextBox 26">
              <a:extLst>
                <a:ext uri="{FF2B5EF4-FFF2-40B4-BE49-F238E27FC236}">
                  <a16:creationId xmlns:a16="http://schemas.microsoft.com/office/drawing/2014/main" id="{EF493723-BA24-0241-9384-4FFCCFB820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6631" name="TextBox 27">
              <a:extLst>
                <a:ext uri="{FF2B5EF4-FFF2-40B4-BE49-F238E27FC236}">
                  <a16:creationId xmlns:a16="http://schemas.microsoft.com/office/drawing/2014/main" id="{103EC8B0-3FC2-A84B-8353-BB23064AD9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6632" name="TextBox 28">
              <a:extLst>
                <a:ext uri="{FF2B5EF4-FFF2-40B4-BE49-F238E27FC236}">
                  <a16:creationId xmlns:a16="http://schemas.microsoft.com/office/drawing/2014/main" id="{D6A38458-ED69-B54D-8530-1E3CAA34F4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26633" name="TextBox 29">
              <a:extLst>
                <a:ext uri="{FF2B5EF4-FFF2-40B4-BE49-F238E27FC236}">
                  <a16:creationId xmlns:a16="http://schemas.microsoft.com/office/drawing/2014/main" id="{9BA79796-F8D6-F348-8BBD-5F360BC80F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</p:grp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TextBox 125">
            <a:extLst>
              <a:ext uri="{FF2B5EF4-FFF2-40B4-BE49-F238E27FC236}">
                <a16:creationId xmlns:a16="http://schemas.microsoft.com/office/drawing/2014/main" id="{1BFFDBF1-EB36-264D-BB5E-821D16C81B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1" y="6477001"/>
            <a:ext cx="26400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2.52b from the textbook ]</a:t>
            </a:r>
          </a:p>
        </p:txBody>
      </p:sp>
      <p:sp>
        <p:nvSpPr>
          <p:cNvPr id="118786" name="Rectangle 2">
            <a:extLst>
              <a:ext uri="{FF2B5EF4-FFF2-40B4-BE49-F238E27FC236}">
                <a16:creationId xmlns:a16="http://schemas.microsoft.com/office/drawing/2014/main" id="{1CA713D2-D89E-D045-B97B-A97DAF7632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Examples of three-variable Karnaugh maps</a:t>
            </a:r>
            <a:endParaRPr lang="en-US" altLang="en-US" sz="2400" b="1">
              <a:latin typeface="Arial" panose="020B0604020202020204" pitchFamily="34" charset="0"/>
            </a:endParaRPr>
          </a:p>
        </p:txBody>
      </p:sp>
      <p:pic>
        <p:nvPicPr>
          <p:cNvPr id="118787" name="Picture 4">
            <a:extLst>
              <a:ext uri="{FF2B5EF4-FFF2-40B4-BE49-F238E27FC236}">
                <a16:creationId xmlns:a16="http://schemas.microsoft.com/office/drawing/2014/main" id="{C82A4EEE-4369-2240-9CD0-FB676B2A1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1828800"/>
            <a:ext cx="7321550" cy="314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Title 1">
            <a:extLst>
              <a:ext uri="{FF2B5EF4-FFF2-40B4-BE49-F238E27FC236}">
                <a16:creationId xmlns:a16="http://schemas.microsoft.com/office/drawing/2014/main" id="{149E272D-6783-FC40-9988-EDE2B27F70E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Four-Variable K-Map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833" name="Picture 3" descr="F:\LogicBook\PowerPoint\chapter4\figure4.6.wmf">
            <a:extLst>
              <a:ext uri="{FF2B5EF4-FFF2-40B4-BE49-F238E27FC236}">
                <a16:creationId xmlns:a16="http://schemas.microsoft.com/office/drawing/2014/main" id="{A350EC2E-2842-A545-9952-572B002878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1371600"/>
            <a:ext cx="4387850" cy="432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4" name="TextBox 125">
            <a:extLst>
              <a:ext uri="{FF2B5EF4-FFF2-40B4-BE49-F238E27FC236}">
                <a16:creationId xmlns:a16="http://schemas.microsoft.com/office/drawing/2014/main" id="{5C3AB2D7-9F85-E747-9B1C-26445FD32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2.53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5C6ACCE9-2093-094B-B485-89B3511F4235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7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4544CCE5-F03A-4044-945F-614C8D77A158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AD4376A-0507-FC45-A0EB-D4BF5A8953A3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3EE5C172-AC41-064B-9CD4-33400D47750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1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9B056B14-73DA-7F41-B592-5493EF24CA65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AD4376A-0507-FC45-A0EB-D4BF5A8953A3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3EE5C172-AC41-064B-9CD4-33400D47750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1018323-278C-BE42-8A0F-477709C58F1F}"/>
              </a:ext>
            </a:extLst>
          </p:cNvPr>
          <p:cNvCxnSpPr>
            <a:cxnSpLocks/>
          </p:cNvCxnSpPr>
          <p:nvPr/>
        </p:nvCxnSpPr>
        <p:spPr bwMode="auto">
          <a:xfrm>
            <a:off x="6581775" y="2855913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994" name="Rectangle 9">
            <a:extLst>
              <a:ext uri="{FF2B5EF4-FFF2-40B4-BE49-F238E27FC236}">
                <a16:creationId xmlns:a16="http://schemas.microsoft.com/office/drawing/2014/main" id="{7EB5E7BE-563F-F84B-83C2-6AC84A91C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5" y="1490663"/>
            <a:ext cx="457200" cy="558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5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95239819-544C-814E-A028-F4694471E51D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AD4376A-0507-FC45-A0EB-D4BF5A8953A3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3EE5C172-AC41-064B-9CD4-33400D47750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17F7BC8-0375-E94F-9FA2-3483424EBFD4}"/>
              </a:ext>
            </a:extLst>
          </p:cNvPr>
          <p:cNvCxnSpPr>
            <a:cxnSpLocks/>
          </p:cNvCxnSpPr>
          <p:nvPr/>
        </p:nvCxnSpPr>
        <p:spPr bwMode="auto">
          <a:xfrm flipV="1">
            <a:off x="6581775" y="4057651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1018323-278C-BE42-8A0F-477709C58F1F}"/>
              </a:ext>
            </a:extLst>
          </p:cNvPr>
          <p:cNvCxnSpPr>
            <a:cxnSpLocks/>
          </p:cNvCxnSpPr>
          <p:nvPr/>
        </p:nvCxnSpPr>
        <p:spPr bwMode="auto">
          <a:xfrm>
            <a:off x="6581775" y="2855913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019" name="Rectangle 9">
            <a:extLst>
              <a:ext uri="{FF2B5EF4-FFF2-40B4-BE49-F238E27FC236}">
                <a16:creationId xmlns:a16="http://schemas.microsoft.com/office/drawing/2014/main" id="{97743A82-4AD8-9144-B363-752BAAF04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5" y="2133600"/>
            <a:ext cx="457200" cy="558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29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50FBFA5D-78CF-614C-B033-28D0FFEE51C8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AD4376A-0507-FC45-A0EB-D4BF5A8953A3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3EE5C172-AC41-064B-9CD4-33400D47750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17F7BC8-0375-E94F-9FA2-3483424EBFD4}"/>
              </a:ext>
            </a:extLst>
          </p:cNvPr>
          <p:cNvCxnSpPr>
            <a:cxnSpLocks/>
          </p:cNvCxnSpPr>
          <p:nvPr/>
        </p:nvCxnSpPr>
        <p:spPr bwMode="auto">
          <a:xfrm flipV="1">
            <a:off x="6581775" y="4057651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1018323-278C-BE42-8A0F-477709C58F1F}"/>
              </a:ext>
            </a:extLst>
          </p:cNvPr>
          <p:cNvCxnSpPr>
            <a:cxnSpLocks/>
          </p:cNvCxnSpPr>
          <p:nvPr/>
        </p:nvCxnSpPr>
        <p:spPr bwMode="auto">
          <a:xfrm>
            <a:off x="6581775" y="2855913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32710C2-D8FD-DC46-BF10-4F3FDC08449E}"/>
              </a:ext>
            </a:extLst>
          </p:cNvPr>
          <p:cNvCxnSpPr>
            <a:cxnSpLocks/>
          </p:cNvCxnSpPr>
          <p:nvPr/>
        </p:nvCxnSpPr>
        <p:spPr bwMode="auto">
          <a:xfrm>
            <a:off x="7219950" y="2857500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044" name="Rectangle 9">
            <a:extLst>
              <a:ext uri="{FF2B5EF4-FFF2-40B4-BE49-F238E27FC236}">
                <a16:creationId xmlns:a16="http://schemas.microsoft.com/office/drawing/2014/main" id="{4F7AFF35-DE1B-B34C-BA24-6E088AF90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5" y="2794000"/>
            <a:ext cx="457200" cy="558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953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FD7B0EB1-8E13-3E4B-950E-C890389988CE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AD4376A-0507-FC45-A0EB-D4BF5A8953A3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3EE5C172-AC41-064B-9CD4-33400D47750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17F7BC8-0375-E94F-9FA2-3483424EBFD4}"/>
              </a:ext>
            </a:extLst>
          </p:cNvPr>
          <p:cNvCxnSpPr>
            <a:cxnSpLocks/>
          </p:cNvCxnSpPr>
          <p:nvPr/>
        </p:nvCxnSpPr>
        <p:spPr bwMode="auto">
          <a:xfrm flipV="1">
            <a:off x="6581775" y="4057651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1018323-278C-BE42-8A0F-477709C58F1F}"/>
              </a:ext>
            </a:extLst>
          </p:cNvPr>
          <p:cNvCxnSpPr>
            <a:cxnSpLocks/>
          </p:cNvCxnSpPr>
          <p:nvPr/>
        </p:nvCxnSpPr>
        <p:spPr bwMode="auto">
          <a:xfrm>
            <a:off x="6581775" y="2855913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8A3E6EC-5FE2-FD44-A325-7A76C8ABD0C8}"/>
              </a:ext>
            </a:extLst>
          </p:cNvPr>
          <p:cNvCxnSpPr>
            <a:cxnSpLocks/>
          </p:cNvCxnSpPr>
          <p:nvPr/>
        </p:nvCxnSpPr>
        <p:spPr bwMode="auto">
          <a:xfrm flipV="1">
            <a:off x="7219950" y="4059239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32710C2-D8FD-DC46-BF10-4F3FDC08449E}"/>
              </a:ext>
            </a:extLst>
          </p:cNvPr>
          <p:cNvCxnSpPr>
            <a:cxnSpLocks/>
          </p:cNvCxnSpPr>
          <p:nvPr/>
        </p:nvCxnSpPr>
        <p:spPr bwMode="auto">
          <a:xfrm>
            <a:off x="7219950" y="2857500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069" name="Rectangle 9">
            <a:extLst>
              <a:ext uri="{FF2B5EF4-FFF2-40B4-BE49-F238E27FC236}">
                <a16:creationId xmlns:a16="http://schemas.microsoft.com/office/drawing/2014/main" id="{3B622520-49B2-584E-A8E6-4B46F7CFB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5" y="3403600"/>
            <a:ext cx="457200" cy="558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7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DB18B3D8-D8E2-034C-8B4E-6BB72E437202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AD4376A-0507-FC45-A0EB-D4BF5A8953A3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3EE5C172-AC41-064B-9CD4-33400D47750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17F7BC8-0375-E94F-9FA2-3483424EBFD4}"/>
              </a:ext>
            </a:extLst>
          </p:cNvPr>
          <p:cNvCxnSpPr>
            <a:cxnSpLocks/>
          </p:cNvCxnSpPr>
          <p:nvPr/>
        </p:nvCxnSpPr>
        <p:spPr bwMode="auto">
          <a:xfrm flipV="1">
            <a:off x="6581775" y="4057651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1018323-278C-BE42-8A0F-477709C58F1F}"/>
              </a:ext>
            </a:extLst>
          </p:cNvPr>
          <p:cNvCxnSpPr>
            <a:cxnSpLocks/>
          </p:cNvCxnSpPr>
          <p:nvPr/>
        </p:nvCxnSpPr>
        <p:spPr bwMode="auto">
          <a:xfrm>
            <a:off x="6581775" y="2855913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8A3E6EC-5FE2-FD44-A325-7A76C8ABD0C8}"/>
              </a:ext>
            </a:extLst>
          </p:cNvPr>
          <p:cNvCxnSpPr>
            <a:cxnSpLocks/>
          </p:cNvCxnSpPr>
          <p:nvPr/>
        </p:nvCxnSpPr>
        <p:spPr bwMode="auto">
          <a:xfrm flipV="1">
            <a:off x="7219950" y="4059239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32710C2-D8FD-DC46-BF10-4F3FDC08449E}"/>
              </a:ext>
            </a:extLst>
          </p:cNvPr>
          <p:cNvCxnSpPr>
            <a:cxnSpLocks/>
          </p:cNvCxnSpPr>
          <p:nvPr/>
        </p:nvCxnSpPr>
        <p:spPr bwMode="auto">
          <a:xfrm>
            <a:off x="7219950" y="2857500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B7C8C3B5-D23E-624F-A8BE-9A137A3A1CA3}"/>
              </a:ext>
            </a:extLst>
          </p:cNvPr>
          <p:cNvCxnSpPr>
            <a:cxnSpLocks/>
          </p:cNvCxnSpPr>
          <p:nvPr/>
        </p:nvCxnSpPr>
        <p:spPr bwMode="auto">
          <a:xfrm>
            <a:off x="8829675" y="2835275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094" name="Rectangle 9">
            <a:extLst>
              <a:ext uri="{FF2B5EF4-FFF2-40B4-BE49-F238E27FC236}">
                <a16:creationId xmlns:a16="http://schemas.microsoft.com/office/drawing/2014/main" id="{08C501BC-D958-8D48-B176-4C84F78FB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5" y="4038600"/>
            <a:ext cx="457200" cy="558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1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D58698B6-1C8B-BD48-A9B0-58CA07FCCE8D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AD4376A-0507-FC45-A0EB-D4BF5A8953A3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3EE5C172-AC41-064B-9CD4-33400D47750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17F7BC8-0375-E94F-9FA2-3483424EBFD4}"/>
              </a:ext>
            </a:extLst>
          </p:cNvPr>
          <p:cNvCxnSpPr>
            <a:cxnSpLocks/>
          </p:cNvCxnSpPr>
          <p:nvPr/>
        </p:nvCxnSpPr>
        <p:spPr bwMode="auto">
          <a:xfrm flipV="1">
            <a:off x="6581775" y="4057651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1018323-278C-BE42-8A0F-477709C58F1F}"/>
              </a:ext>
            </a:extLst>
          </p:cNvPr>
          <p:cNvCxnSpPr>
            <a:cxnSpLocks/>
          </p:cNvCxnSpPr>
          <p:nvPr/>
        </p:nvCxnSpPr>
        <p:spPr bwMode="auto">
          <a:xfrm>
            <a:off x="6581775" y="2855913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8A3E6EC-5FE2-FD44-A325-7A76C8ABD0C8}"/>
              </a:ext>
            </a:extLst>
          </p:cNvPr>
          <p:cNvCxnSpPr>
            <a:cxnSpLocks/>
          </p:cNvCxnSpPr>
          <p:nvPr/>
        </p:nvCxnSpPr>
        <p:spPr bwMode="auto">
          <a:xfrm flipV="1">
            <a:off x="7219950" y="4059239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32710C2-D8FD-DC46-BF10-4F3FDC08449E}"/>
              </a:ext>
            </a:extLst>
          </p:cNvPr>
          <p:cNvCxnSpPr>
            <a:cxnSpLocks/>
          </p:cNvCxnSpPr>
          <p:nvPr/>
        </p:nvCxnSpPr>
        <p:spPr bwMode="auto">
          <a:xfrm>
            <a:off x="7219950" y="2857500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BEC23E10-8AFA-2C42-8E64-3DCF76B12A0F}"/>
              </a:ext>
            </a:extLst>
          </p:cNvPr>
          <p:cNvCxnSpPr>
            <a:cxnSpLocks/>
          </p:cNvCxnSpPr>
          <p:nvPr/>
        </p:nvCxnSpPr>
        <p:spPr bwMode="auto">
          <a:xfrm flipV="1">
            <a:off x="8829675" y="4035426"/>
            <a:ext cx="0" cy="1109663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B7C8C3B5-D23E-624F-A8BE-9A137A3A1CA3}"/>
              </a:ext>
            </a:extLst>
          </p:cNvPr>
          <p:cNvCxnSpPr>
            <a:cxnSpLocks/>
          </p:cNvCxnSpPr>
          <p:nvPr/>
        </p:nvCxnSpPr>
        <p:spPr bwMode="auto">
          <a:xfrm>
            <a:off x="8829675" y="2835275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119" name="Rectangle 9">
            <a:extLst>
              <a:ext uri="{FF2B5EF4-FFF2-40B4-BE49-F238E27FC236}">
                <a16:creationId xmlns:a16="http://schemas.microsoft.com/office/drawing/2014/main" id="{F3BEB2B4-F3D4-6248-9D17-BE7CEBD9E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5" y="4648200"/>
            <a:ext cx="457200" cy="558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itle 1">
            <a:extLst>
              <a:ext uri="{FF2B5EF4-FFF2-40B4-BE49-F238E27FC236}">
                <a16:creationId xmlns:a16="http://schemas.microsoft.com/office/drawing/2014/main" id="{CB51467D-4030-3D47-87C5-DBA038E4AF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14.a</a:t>
            </a:r>
          </a:p>
        </p:txBody>
      </p:sp>
      <p:sp>
        <p:nvSpPr>
          <p:cNvPr id="27650" name="Rectangle 7">
            <a:extLst>
              <a:ext uri="{FF2B5EF4-FFF2-40B4-BE49-F238E27FC236}">
                <a16:creationId xmlns:a16="http://schemas.microsoft.com/office/drawing/2014/main" id="{E62B744B-F178-6F45-A5B7-1E0596643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7288" y="2238376"/>
            <a:ext cx="5486400" cy="893763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27651" name="Picture 8" descr="Screen shot 2014-02-03 at 3.09.13 PM.png">
            <a:extLst>
              <a:ext uri="{FF2B5EF4-FFF2-40B4-BE49-F238E27FC236}">
                <a16:creationId xmlns:a16="http://schemas.microsoft.com/office/drawing/2014/main" id="{C7BDD1CE-2E88-A244-977E-29E0E7E3BC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275" y="1371600"/>
            <a:ext cx="8661400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652" name="Group 9">
            <a:extLst>
              <a:ext uri="{FF2B5EF4-FFF2-40B4-BE49-F238E27FC236}">
                <a16:creationId xmlns:a16="http://schemas.microsoft.com/office/drawing/2014/main" id="{258159C1-175F-2948-A36F-4F8AB458C96B}"/>
              </a:ext>
            </a:extLst>
          </p:cNvPr>
          <p:cNvGrpSpPr>
            <a:grpSpLocks/>
          </p:cNvGrpSpPr>
          <p:nvPr/>
        </p:nvGrpSpPr>
        <p:grpSpPr bwMode="auto">
          <a:xfrm>
            <a:off x="4240208" y="3178176"/>
            <a:ext cx="561322" cy="2079559"/>
            <a:chOff x="3325445" y="3178436"/>
            <a:chExt cx="561405" cy="2079298"/>
          </a:xfrm>
        </p:grpSpPr>
        <p:sp>
          <p:nvSpPr>
            <p:cNvPr id="27663" name="TextBox 13">
              <a:extLst>
                <a:ext uri="{FF2B5EF4-FFF2-40B4-BE49-F238E27FC236}">
                  <a16:creationId xmlns:a16="http://schemas.microsoft.com/office/drawing/2014/main" id="{7ED14778-7076-C14C-96F8-0BE074BA0D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7664" name="TextBox 21">
              <a:extLst>
                <a:ext uri="{FF2B5EF4-FFF2-40B4-BE49-F238E27FC236}">
                  <a16:creationId xmlns:a16="http://schemas.microsoft.com/office/drawing/2014/main" id="{F255D672-A92E-164D-9FB5-6FFC05F3A0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7665" name="TextBox 22">
              <a:extLst>
                <a:ext uri="{FF2B5EF4-FFF2-40B4-BE49-F238E27FC236}">
                  <a16:creationId xmlns:a16="http://schemas.microsoft.com/office/drawing/2014/main" id="{4DF660C5-82FE-6E4E-8A1B-FF0F0B92ED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7666" name="TextBox 23">
              <a:extLst>
                <a:ext uri="{FF2B5EF4-FFF2-40B4-BE49-F238E27FC236}">
                  <a16:creationId xmlns:a16="http://schemas.microsoft.com/office/drawing/2014/main" id="{A158B0EE-B533-C446-A195-F7A56711F2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27653" name="Group 25">
            <a:extLst>
              <a:ext uri="{FF2B5EF4-FFF2-40B4-BE49-F238E27FC236}">
                <a16:creationId xmlns:a16="http://schemas.microsoft.com/office/drawing/2014/main" id="{E7B762AD-3D9E-1341-BEC9-7F5C0F2A5506}"/>
              </a:ext>
            </a:extLst>
          </p:cNvPr>
          <p:cNvGrpSpPr>
            <a:grpSpLocks/>
          </p:cNvGrpSpPr>
          <p:nvPr/>
        </p:nvGrpSpPr>
        <p:grpSpPr bwMode="auto">
          <a:xfrm>
            <a:off x="6858001" y="3124201"/>
            <a:ext cx="561322" cy="2079559"/>
            <a:chOff x="3325445" y="3178436"/>
            <a:chExt cx="561403" cy="2079298"/>
          </a:xfrm>
        </p:grpSpPr>
        <p:sp>
          <p:nvSpPr>
            <p:cNvPr id="27659" name="TextBox 26">
              <a:extLst>
                <a:ext uri="{FF2B5EF4-FFF2-40B4-BE49-F238E27FC236}">
                  <a16:creationId xmlns:a16="http://schemas.microsoft.com/office/drawing/2014/main" id="{89D8E3A7-FB72-A549-8384-34B7954E2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7660" name="TextBox 27">
              <a:extLst>
                <a:ext uri="{FF2B5EF4-FFF2-40B4-BE49-F238E27FC236}">
                  <a16:creationId xmlns:a16="http://schemas.microsoft.com/office/drawing/2014/main" id="{B8B7F906-F0CC-A343-8262-BA880016CB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7661" name="TextBox 28">
              <a:extLst>
                <a:ext uri="{FF2B5EF4-FFF2-40B4-BE49-F238E27FC236}">
                  <a16:creationId xmlns:a16="http://schemas.microsoft.com/office/drawing/2014/main" id="{DFAD39B6-B71A-F94A-8F5F-0601F64F4F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27662" name="TextBox 29">
              <a:extLst>
                <a:ext uri="{FF2B5EF4-FFF2-40B4-BE49-F238E27FC236}">
                  <a16:creationId xmlns:a16="http://schemas.microsoft.com/office/drawing/2014/main" id="{71A97E41-01D1-A242-9A3D-22496BF32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</p:grpSp>
      <p:grpSp>
        <p:nvGrpSpPr>
          <p:cNvPr id="27654" name="Group 35">
            <a:extLst>
              <a:ext uri="{FF2B5EF4-FFF2-40B4-BE49-F238E27FC236}">
                <a16:creationId xmlns:a16="http://schemas.microsoft.com/office/drawing/2014/main" id="{1577DBEE-C00D-9940-92CA-A4375EF47E61}"/>
              </a:ext>
            </a:extLst>
          </p:cNvPr>
          <p:cNvGrpSpPr>
            <a:grpSpLocks/>
          </p:cNvGrpSpPr>
          <p:nvPr/>
        </p:nvGrpSpPr>
        <p:grpSpPr bwMode="auto">
          <a:xfrm>
            <a:off x="5486401" y="3124201"/>
            <a:ext cx="561322" cy="2079559"/>
            <a:chOff x="3325445" y="3178436"/>
            <a:chExt cx="561403" cy="2079298"/>
          </a:xfrm>
        </p:grpSpPr>
        <p:sp>
          <p:nvSpPr>
            <p:cNvPr id="27655" name="TextBox 36">
              <a:extLst>
                <a:ext uri="{FF2B5EF4-FFF2-40B4-BE49-F238E27FC236}">
                  <a16:creationId xmlns:a16="http://schemas.microsoft.com/office/drawing/2014/main" id="{EFA02C2E-8C37-FF4D-BA92-1C18A1B0C5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7656" name="TextBox 37">
              <a:extLst>
                <a:ext uri="{FF2B5EF4-FFF2-40B4-BE49-F238E27FC236}">
                  <a16:creationId xmlns:a16="http://schemas.microsoft.com/office/drawing/2014/main" id="{7733A8D8-784D-614D-A59F-DF1BD778C1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7657" name="TextBox 38">
              <a:extLst>
                <a:ext uri="{FF2B5EF4-FFF2-40B4-BE49-F238E27FC236}">
                  <a16:creationId xmlns:a16="http://schemas.microsoft.com/office/drawing/2014/main" id="{E16534C9-A346-814A-A6ED-F22F74CF66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27658" name="TextBox 39">
              <a:extLst>
                <a:ext uri="{FF2B5EF4-FFF2-40B4-BE49-F238E27FC236}">
                  <a16:creationId xmlns:a16="http://schemas.microsoft.com/office/drawing/2014/main" id="{505D8F2F-D373-7D4F-99AC-25DDF63FCA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5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717B8277-7B85-1C4C-BC07-1CCDB8F9A91A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AD4376A-0507-FC45-A0EB-D4BF5A8953A3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3EE5C172-AC41-064B-9CD4-33400D47750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17F7BC8-0375-E94F-9FA2-3483424EBFD4}"/>
              </a:ext>
            </a:extLst>
          </p:cNvPr>
          <p:cNvCxnSpPr>
            <a:cxnSpLocks/>
          </p:cNvCxnSpPr>
          <p:nvPr/>
        </p:nvCxnSpPr>
        <p:spPr bwMode="auto">
          <a:xfrm flipV="1">
            <a:off x="6581775" y="4057651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1018323-278C-BE42-8A0F-477709C58F1F}"/>
              </a:ext>
            </a:extLst>
          </p:cNvPr>
          <p:cNvCxnSpPr>
            <a:cxnSpLocks/>
          </p:cNvCxnSpPr>
          <p:nvPr/>
        </p:nvCxnSpPr>
        <p:spPr bwMode="auto">
          <a:xfrm>
            <a:off x="6581775" y="2855913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8A3E6EC-5FE2-FD44-A325-7A76C8ABD0C8}"/>
              </a:ext>
            </a:extLst>
          </p:cNvPr>
          <p:cNvCxnSpPr>
            <a:cxnSpLocks/>
          </p:cNvCxnSpPr>
          <p:nvPr/>
        </p:nvCxnSpPr>
        <p:spPr bwMode="auto">
          <a:xfrm flipV="1">
            <a:off x="7219950" y="4059239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32710C2-D8FD-DC46-BF10-4F3FDC08449E}"/>
              </a:ext>
            </a:extLst>
          </p:cNvPr>
          <p:cNvCxnSpPr>
            <a:cxnSpLocks/>
          </p:cNvCxnSpPr>
          <p:nvPr/>
        </p:nvCxnSpPr>
        <p:spPr bwMode="auto">
          <a:xfrm>
            <a:off x="7219950" y="2857500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BEC23E10-8AFA-2C42-8E64-3DCF76B12A0F}"/>
              </a:ext>
            </a:extLst>
          </p:cNvPr>
          <p:cNvCxnSpPr>
            <a:cxnSpLocks/>
          </p:cNvCxnSpPr>
          <p:nvPr/>
        </p:nvCxnSpPr>
        <p:spPr bwMode="auto">
          <a:xfrm flipV="1">
            <a:off x="8829675" y="4035426"/>
            <a:ext cx="0" cy="1109663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B7C8C3B5-D23E-624F-A8BE-9A137A3A1CA3}"/>
              </a:ext>
            </a:extLst>
          </p:cNvPr>
          <p:cNvCxnSpPr>
            <a:cxnSpLocks/>
          </p:cNvCxnSpPr>
          <p:nvPr/>
        </p:nvCxnSpPr>
        <p:spPr bwMode="auto">
          <a:xfrm>
            <a:off x="8829675" y="2835275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438D5A5F-746F-2D4D-9445-8C15F0B66A5A}"/>
              </a:ext>
            </a:extLst>
          </p:cNvPr>
          <p:cNvCxnSpPr>
            <a:cxnSpLocks/>
          </p:cNvCxnSpPr>
          <p:nvPr/>
        </p:nvCxnSpPr>
        <p:spPr bwMode="auto">
          <a:xfrm>
            <a:off x="8218488" y="2847975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144" name="Rectangle 9">
            <a:extLst>
              <a:ext uri="{FF2B5EF4-FFF2-40B4-BE49-F238E27FC236}">
                <a16:creationId xmlns:a16="http://schemas.microsoft.com/office/drawing/2014/main" id="{38E4085D-B457-6745-8203-61DCB1CBA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5" y="5308600"/>
            <a:ext cx="457200" cy="558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49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6B3D98D4-0402-5144-944D-C6B7BE4DA9CD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AD4376A-0507-FC45-A0EB-D4BF5A8953A3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3EE5C172-AC41-064B-9CD4-33400D47750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17F7BC8-0375-E94F-9FA2-3483424EBFD4}"/>
              </a:ext>
            </a:extLst>
          </p:cNvPr>
          <p:cNvCxnSpPr>
            <a:cxnSpLocks/>
          </p:cNvCxnSpPr>
          <p:nvPr/>
        </p:nvCxnSpPr>
        <p:spPr bwMode="auto">
          <a:xfrm flipV="1">
            <a:off x="6581775" y="4057651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1018323-278C-BE42-8A0F-477709C58F1F}"/>
              </a:ext>
            </a:extLst>
          </p:cNvPr>
          <p:cNvCxnSpPr>
            <a:cxnSpLocks/>
          </p:cNvCxnSpPr>
          <p:nvPr/>
        </p:nvCxnSpPr>
        <p:spPr bwMode="auto">
          <a:xfrm>
            <a:off x="6581775" y="2855913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8A3E6EC-5FE2-FD44-A325-7A76C8ABD0C8}"/>
              </a:ext>
            </a:extLst>
          </p:cNvPr>
          <p:cNvCxnSpPr>
            <a:cxnSpLocks/>
          </p:cNvCxnSpPr>
          <p:nvPr/>
        </p:nvCxnSpPr>
        <p:spPr bwMode="auto">
          <a:xfrm flipV="1">
            <a:off x="7219950" y="4059239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32710C2-D8FD-DC46-BF10-4F3FDC08449E}"/>
              </a:ext>
            </a:extLst>
          </p:cNvPr>
          <p:cNvCxnSpPr>
            <a:cxnSpLocks/>
          </p:cNvCxnSpPr>
          <p:nvPr/>
        </p:nvCxnSpPr>
        <p:spPr bwMode="auto">
          <a:xfrm>
            <a:off x="7219950" y="2857500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BEC23E10-8AFA-2C42-8E64-3DCF76B12A0F}"/>
              </a:ext>
            </a:extLst>
          </p:cNvPr>
          <p:cNvCxnSpPr>
            <a:cxnSpLocks/>
          </p:cNvCxnSpPr>
          <p:nvPr/>
        </p:nvCxnSpPr>
        <p:spPr bwMode="auto">
          <a:xfrm flipV="1">
            <a:off x="8829675" y="4035426"/>
            <a:ext cx="0" cy="1109663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B7C8C3B5-D23E-624F-A8BE-9A137A3A1CA3}"/>
              </a:ext>
            </a:extLst>
          </p:cNvPr>
          <p:cNvCxnSpPr>
            <a:cxnSpLocks/>
          </p:cNvCxnSpPr>
          <p:nvPr/>
        </p:nvCxnSpPr>
        <p:spPr bwMode="auto">
          <a:xfrm>
            <a:off x="8829675" y="2835275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847C4DA-437A-EC4B-9A3B-539F8600326C}"/>
              </a:ext>
            </a:extLst>
          </p:cNvPr>
          <p:cNvCxnSpPr>
            <a:cxnSpLocks/>
          </p:cNvCxnSpPr>
          <p:nvPr/>
        </p:nvCxnSpPr>
        <p:spPr bwMode="auto">
          <a:xfrm flipV="1">
            <a:off x="8218488" y="4049714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438D5A5F-746F-2D4D-9445-8C15F0B66A5A}"/>
              </a:ext>
            </a:extLst>
          </p:cNvPr>
          <p:cNvCxnSpPr>
            <a:cxnSpLocks/>
          </p:cNvCxnSpPr>
          <p:nvPr/>
        </p:nvCxnSpPr>
        <p:spPr bwMode="auto">
          <a:xfrm>
            <a:off x="8218488" y="2847975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0169" name="Rectangle 9">
            <a:extLst>
              <a:ext uri="{FF2B5EF4-FFF2-40B4-BE49-F238E27FC236}">
                <a16:creationId xmlns:a16="http://schemas.microsoft.com/office/drawing/2014/main" id="{FFB9A4F3-41EF-D04D-A9CB-2FBBD6B3E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5" y="5918200"/>
            <a:ext cx="457200" cy="558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Title 1">
            <a:extLst>
              <a:ext uri="{FF2B5EF4-FFF2-40B4-BE49-F238E27FC236}">
                <a16:creationId xmlns:a16="http://schemas.microsoft.com/office/drawing/2014/main" id="{4C869B5F-EC45-4D4B-BDA3-A72ABD97227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131074" name="Picture 26" descr="Screen shot 2013-09-23 at 3.02.25 PM.png">
            <a:extLst>
              <a:ext uri="{FF2B5EF4-FFF2-40B4-BE49-F238E27FC236}">
                <a16:creationId xmlns:a16="http://schemas.microsoft.com/office/drawing/2014/main" id="{7935D4EA-C3B5-854E-9986-5C59EE9E90F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2362201"/>
            <a:ext cx="2819400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1075" name="Picture 27" descr="Screen shot 2013-09-23 at 3.04.30 PM.png">
            <a:extLst>
              <a:ext uri="{FF2B5EF4-FFF2-40B4-BE49-F238E27FC236}">
                <a16:creationId xmlns:a16="http://schemas.microsoft.com/office/drawing/2014/main" id="{8B255C42-59A5-AF47-BADA-1DD51EF6D98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3014" y="1600200"/>
            <a:ext cx="3322637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6" name="TextBox 2">
            <a:extLst>
              <a:ext uri="{FF2B5EF4-FFF2-40B4-BE49-F238E27FC236}">
                <a16:creationId xmlns:a16="http://schemas.microsoft.com/office/drawing/2014/main" id="{17E1B38A-AC3D-EA44-9EBF-5DE18BB402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1" y="47244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131077" name="Straight Arrow Connector 29">
            <a:extLst>
              <a:ext uri="{FF2B5EF4-FFF2-40B4-BE49-F238E27FC236}">
                <a16:creationId xmlns:a16="http://schemas.microsoft.com/office/drawing/2014/main" id="{F0D8FAD7-2019-F646-99F2-13C8858647B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286000" y="4114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78" name="Straight Arrow Connector 30">
            <a:extLst>
              <a:ext uri="{FF2B5EF4-FFF2-40B4-BE49-F238E27FC236}">
                <a16:creationId xmlns:a16="http://schemas.microsoft.com/office/drawing/2014/main" id="{4F20BD52-FF52-5348-AC7D-A0F1E049322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203576" y="41148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079" name="TextBox 42">
            <a:extLst>
              <a:ext uri="{FF2B5EF4-FFF2-40B4-BE49-F238E27FC236}">
                <a16:creationId xmlns:a16="http://schemas.microsoft.com/office/drawing/2014/main" id="{8F2AAE52-1882-8149-B4D8-053DD6A693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9414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131080" name="Straight Arrow Connector 43">
            <a:extLst>
              <a:ext uri="{FF2B5EF4-FFF2-40B4-BE49-F238E27FC236}">
                <a16:creationId xmlns:a16="http://schemas.microsoft.com/office/drawing/2014/main" id="{0BE27455-B6AF-AD46-91D7-88850F4BBF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500813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81" name="Straight Arrow Connector 44">
            <a:extLst>
              <a:ext uri="{FF2B5EF4-FFF2-40B4-BE49-F238E27FC236}">
                <a16:creationId xmlns:a16="http://schemas.microsoft.com/office/drawing/2014/main" id="{623742ED-C010-514C-8A7E-A424D24D279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18389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82" name="Straight Arrow Connector 45">
            <a:extLst>
              <a:ext uri="{FF2B5EF4-FFF2-40B4-BE49-F238E27FC236}">
                <a16:creationId xmlns:a16="http://schemas.microsoft.com/office/drawing/2014/main" id="{E9ABA0BA-3708-D54B-B3FE-0E5BA3D6DD7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329613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83" name="Straight Arrow Connector 46">
            <a:extLst>
              <a:ext uri="{FF2B5EF4-FFF2-40B4-BE49-F238E27FC236}">
                <a16:creationId xmlns:a16="http://schemas.microsoft.com/office/drawing/2014/main" id="{CFF5C409-3581-7E46-8F7C-4962F8AD8F7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329613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084" name="TextBox 49">
            <a:extLst>
              <a:ext uri="{FF2B5EF4-FFF2-40B4-BE49-F238E27FC236}">
                <a16:creationId xmlns:a16="http://schemas.microsoft.com/office/drawing/2014/main" id="{333C80AC-9731-7D46-AA4E-1B7EA18D4F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6699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Title 1">
            <a:extLst>
              <a:ext uri="{FF2B5EF4-FFF2-40B4-BE49-F238E27FC236}">
                <a16:creationId xmlns:a16="http://schemas.microsoft.com/office/drawing/2014/main" id="{219BCC4B-2D8C-C149-BB37-0F4E38843C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132098" name="Picture 27" descr="Screen shot 2013-09-23 at 3.04.30 PM.png">
            <a:extLst>
              <a:ext uri="{FF2B5EF4-FFF2-40B4-BE49-F238E27FC236}">
                <a16:creationId xmlns:a16="http://schemas.microsoft.com/office/drawing/2014/main" id="{608248DF-D619-DD40-9A94-5A34DF07D4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00200"/>
            <a:ext cx="3322638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099" name="TextBox 42">
            <a:extLst>
              <a:ext uri="{FF2B5EF4-FFF2-40B4-BE49-F238E27FC236}">
                <a16:creationId xmlns:a16="http://schemas.microsoft.com/office/drawing/2014/main" id="{7B45F093-60BD-CB44-B39C-E396425C33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1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132100" name="Straight Arrow Connector 43">
            <a:extLst>
              <a:ext uri="{FF2B5EF4-FFF2-40B4-BE49-F238E27FC236}">
                <a16:creationId xmlns:a16="http://schemas.microsoft.com/office/drawing/2014/main" id="{E9B1E76B-940F-C94C-8C6C-EFA0027DB5B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2101" name="Straight Arrow Connector 44">
            <a:extLst>
              <a:ext uri="{FF2B5EF4-FFF2-40B4-BE49-F238E27FC236}">
                <a16:creationId xmlns:a16="http://schemas.microsoft.com/office/drawing/2014/main" id="{2580B362-BF30-7748-9F89-F8B22C508D1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660776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2102" name="Straight Arrow Connector 45">
            <a:extLst>
              <a:ext uri="{FF2B5EF4-FFF2-40B4-BE49-F238E27FC236}">
                <a16:creationId xmlns:a16="http://schemas.microsoft.com/office/drawing/2014/main" id="{431B9027-518C-F144-B5A2-C3E585714A02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72000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2103" name="Straight Arrow Connector 46">
            <a:extLst>
              <a:ext uri="{FF2B5EF4-FFF2-40B4-BE49-F238E27FC236}">
                <a16:creationId xmlns:a16="http://schemas.microsoft.com/office/drawing/2014/main" id="{D7421CFA-5EB0-5C49-A4C2-AB66FA79E5C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72000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4" name="TextBox 49">
            <a:extLst>
              <a:ext uri="{FF2B5EF4-FFF2-40B4-BE49-F238E27FC236}">
                <a16:creationId xmlns:a16="http://schemas.microsoft.com/office/drawing/2014/main" id="{F274BFAD-8F61-BF45-9C84-DC24347E02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086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  <p:sp>
        <p:nvSpPr>
          <p:cNvPr id="132105" name="TextBox 14">
            <a:extLst>
              <a:ext uri="{FF2B5EF4-FFF2-40B4-BE49-F238E27FC236}">
                <a16:creationId xmlns:a16="http://schemas.microsoft.com/office/drawing/2014/main" id="{FE66E42A-DFEA-CB4B-AD9F-2CD0608354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torus</a:t>
            </a:r>
          </a:p>
        </p:txBody>
      </p:sp>
      <p:sp>
        <p:nvSpPr>
          <p:cNvPr id="6" name="Donut 5">
            <a:extLst>
              <a:ext uri="{FF2B5EF4-FFF2-40B4-BE49-F238E27FC236}">
                <a16:creationId xmlns:a16="http://schemas.microsoft.com/office/drawing/2014/main" id="{5F27980B-208B-FA41-B04A-5D42F4AB3217}"/>
              </a:ext>
            </a:extLst>
          </p:cNvPr>
          <p:cNvSpPr/>
          <p:nvPr/>
        </p:nvSpPr>
        <p:spPr bwMode="auto">
          <a:xfrm>
            <a:off x="6553201" y="2070101"/>
            <a:ext cx="2543175" cy="1903413"/>
          </a:xfrm>
          <a:prstGeom prst="donut">
            <a:avLst>
              <a:gd name="adj" fmla="val 35332"/>
            </a:avLst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8" name="Donut 7">
            <a:extLst>
              <a:ext uri="{FF2B5EF4-FFF2-40B4-BE49-F238E27FC236}">
                <a16:creationId xmlns:a16="http://schemas.microsoft.com/office/drawing/2014/main" id="{2C4A1855-CA65-EA48-8344-80C7AA68D7E0}"/>
              </a:ext>
            </a:extLst>
          </p:cNvPr>
          <p:cNvSpPr/>
          <p:nvPr/>
        </p:nvSpPr>
        <p:spPr bwMode="auto">
          <a:xfrm>
            <a:off x="6851650" y="2341563"/>
            <a:ext cx="1987550" cy="1327150"/>
          </a:xfrm>
          <a:prstGeom prst="donut">
            <a:avLst>
              <a:gd name="adj" fmla="val 0"/>
            </a:avLst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27" name="Arc 26">
            <a:extLst>
              <a:ext uri="{FF2B5EF4-FFF2-40B4-BE49-F238E27FC236}">
                <a16:creationId xmlns:a16="http://schemas.microsoft.com/office/drawing/2014/main" id="{4BA13BDB-903E-EA44-8106-F0CA56631F91}"/>
              </a:ext>
            </a:extLst>
          </p:cNvPr>
          <p:cNvSpPr/>
          <p:nvPr/>
        </p:nvSpPr>
        <p:spPr bwMode="auto">
          <a:xfrm rot="21149494" flipH="1">
            <a:off x="7100888" y="3176589"/>
            <a:ext cx="798512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28" name="Arc 27">
            <a:extLst>
              <a:ext uri="{FF2B5EF4-FFF2-40B4-BE49-F238E27FC236}">
                <a16:creationId xmlns:a16="http://schemas.microsoft.com/office/drawing/2014/main" id="{00753277-E641-DC47-9A29-A88F5A0A5CA8}"/>
              </a:ext>
            </a:extLst>
          </p:cNvPr>
          <p:cNvSpPr/>
          <p:nvPr/>
        </p:nvSpPr>
        <p:spPr bwMode="auto">
          <a:xfrm rot="21149494" flipH="1">
            <a:off x="8239125" y="2200276"/>
            <a:ext cx="800100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0" name="Arc 29">
            <a:extLst>
              <a:ext uri="{FF2B5EF4-FFF2-40B4-BE49-F238E27FC236}">
                <a16:creationId xmlns:a16="http://schemas.microsoft.com/office/drawing/2014/main" id="{EA7AD188-FFA0-4F4A-9498-4AB3CB083650}"/>
              </a:ext>
            </a:extLst>
          </p:cNvPr>
          <p:cNvSpPr/>
          <p:nvPr/>
        </p:nvSpPr>
        <p:spPr bwMode="auto">
          <a:xfrm rot="21149494">
            <a:off x="7883526" y="3214689"/>
            <a:ext cx="919163" cy="1677987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1" name="Arc 30">
            <a:extLst>
              <a:ext uri="{FF2B5EF4-FFF2-40B4-BE49-F238E27FC236}">
                <a16:creationId xmlns:a16="http://schemas.microsoft.com/office/drawing/2014/main" id="{60014ADE-7896-C04E-8D00-7BB33547D531}"/>
              </a:ext>
            </a:extLst>
          </p:cNvPr>
          <p:cNvSpPr/>
          <p:nvPr/>
        </p:nvSpPr>
        <p:spPr bwMode="auto">
          <a:xfrm rot="21149494">
            <a:off x="6667501" y="2286000"/>
            <a:ext cx="919163" cy="1676400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Title 1">
            <a:extLst>
              <a:ext uri="{FF2B5EF4-FFF2-40B4-BE49-F238E27FC236}">
                <a16:creationId xmlns:a16="http://schemas.microsoft.com/office/drawing/2014/main" id="{A9E3A9D8-61E5-1647-AFC9-21CFBCADF9E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133122" name="Picture 27" descr="Screen shot 2013-09-23 at 3.04.30 PM.png">
            <a:extLst>
              <a:ext uri="{FF2B5EF4-FFF2-40B4-BE49-F238E27FC236}">
                <a16:creationId xmlns:a16="http://schemas.microsoft.com/office/drawing/2014/main" id="{431368C5-6D3B-7A44-83D1-E554A4E562B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00200"/>
            <a:ext cx="3322638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3" name="TextBox 42">
            <a:extLst>
              <a:ext uri="{FF2B5EF4-FFF2-40B4-BE49-F238E27FC236}">
                <a16:creationId xmlns:a16="http://schemas.microsoft.com/office/drawing/2014/main" id="{C307AFAB-F512-FA40-8031-6EB77706D8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1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133124" name="Straight Arrow Connector 43">
            <a:extLst>
              <a:ext uri="{FF2B5EF4-FFF2-40B4-BE49-F238E27FC236}">
                <a16:creationId xmlns:a16="http://schemas.microsoft.com/office/drawing/2014/main" id="{E9626314-444C-FF49-B579-7AAA159A235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3125" name="Straight Arrow Connector 44">
            <a:extLst>
              <a:ext uri="{FF2B5EF4-FFF2-40B4-BE49-F238E27FC236}">
                <a16:creationId xmlns:a16="http://schemas.microsoft.com/office/drawing/2014/main" id="{CC956496-2904-9A43-8899-D1F1F4B09F0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660776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3126" name="Straight Arrow Connector 45">
            <a:extLst>
              <a:ext uri="{FF2B5EF4-FFF2-40B4-BE49-F238E27FC236}">
                <a16:creationId xmlns:a16="http://schemas.microsoft.com/office/drawing/2014/main" id="{81BE996F-9E5A-0F46-A9A0-8B1C5D664E3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72000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3127" name="Straight Arrow Connector 46">
            <a:extLst>
              <a:ext uri="{FF2B5EF4-FFF2-40B4-BE49-F238E27FC236}">
                <a16:creationId xmlns:a16="http://schemas.microsoft.com/office/drawing/2014/main" id="{DBF86EED-0B6A-FC4F-9705-1C3C23CEA82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72000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3128" name="TextBox 49">
            <a:extLst>
              <a:ext uri="{FF2B5EF4-FFF2-40B4-BE49-F238E27FC236}">
                <a16:creationId xmlns:a16="http://schemas.microsoft.com/office/drawing/2014/main" id="{2930ABBA-BC02-F347-9526-D3783499FD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086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  <p:sp>
        <p:nvSpPr>
          <p:cNvPr id="133129" name="TextBox 14">
            <a:extLst>
              <a:ext uri="{FF2B5EF4-FFF2-40B4-BE49-F238E27FC236}">
                <a16:creationId xmlns:a16="http://schemas.microsoft.com/office/drawing/2014/main" id="{41B657FF-F163-E14B-B466-596CC780E3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torus</a:t>
            </a:r>
          </a:p>
        </p:txBody>
      </p:sp>
      <p:grpSp>
        <p:nvGrpSpPr>
          <p:cNvPr id="133130" name="Group 4">
            <a:extLst>
              <a:ext uri="{FF2B5EF4-FFF2-40B4-BE49-F238E27FC236}">
                <a16:creationId xmlns:a16="http://schemas.microsoft.com/office/drawing/2014/main" id="{94D7FF3D-8B77-8948-9F58-C355C5220BCF}"/>
              </a:ext>
            </a:extLst>
          </p:cNvPr>
          <p:cNvGrpSpPr>
            <a:grpSpLocks/>
          </p:cNvGrpSpPr>
          <p:nvPr/>
        </p:nvGrpSpPr>
        <p:grpSpPr bwMode="auto">
          <a:xfrm>
            <a:off x="6443663" y="1911350"/>
            <a:ext cx="2684462" cy="2241550"/>
            <a:chOff x="5530006" y="1911129"/>
            <a:chExt cx="2684222" cy="2241553"/>
          </a:xfrm>
        </p:grpSpPr>
        <p:sp>
          <p:nvSpPr>
            <p:cNvPr id="6" name="Donut 5">
              <a:extLst>
                <a:ext uri="{FF2B5EF4-FFF2-40B4-BE49-F238E27FC236}">
                  <a16:creationId xmlns:a16="http://schemas.microsoft.com/office/drawing/2014/main" id="{F44BD990-959E-6E4E-BB23-C09C9CF443A2}"/>
                </a:ext>
              </a:extLst>
            </p:cNvPr>
            <p:cNvSpPr/>
            <p:nvPr/>
          </p:nvSpPr>
          <p:spPr bwMode="auto">
            <a:xfrm>
              <a:off x="5639533" y="2069879"/>
              <a:ext cx="2541361" cy="1903416"/>
            </a:xfrm>
            <a:prstGeom prst="donut">
              <a:avLst>
                <a:gd name="adj" fmla="val 35332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" name="Donut 7">
              <a:extLst>
                <a:ext uri="{FF2B5EF4-FFF2-40B4-BE49-F238E27FC236}">
                  <a16:creationId xmlns:a16="http://schemas.microsoft.com/office/drawing/2014/main" id="{35103A89-A2D9-D447-96B1-85CDDA86F89A}"/>
                </a:ext>
              </a:extLst>
            </p:cNvPr>
            <p:cNvSpPr/>
            <p:nvPr/>
          </p:nvSpPr>
          <p:spPr bwMode="auto">
            <a:xfrm>
              <a:off x="5936370" y="2341343"/>
              <a:ext cx="1988959" cy="1327152"/>
            </a:xfrm>
            <a:prstGeom prst="donut">
              <a:avLst>
                <a:gd name="adj" fmla="val 0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28" name="Arc 27">
              <a:extLst>
                <a:ext uri="{FF2B5EF4-FFF2-40B4-BE49-F238E27FC236}">
                  <a16:creationId xmlns:a16="http://schemas.microsoft.com/office/drawing/2014/main" id="{DAAABE1A-6A7C-6840-A486-C30C28FDF78F}"/>
                </a:ext>
              </a:extLst>
            </p:cNvPr>
            <p:cNvSpPr/>
            <p:nvPr/>
          </p:nvSpPr>
          <p:spPr bwMode="auto">
            <a:xfrm rot="21149494" flipH="1">
              <a:off x="7323721" y="2200054"/>
              <a:ext cx="800028" cy="1952628"/>
            </a:xfrm>
            <a:prstGeom prst="arc">
              <a:avLst>
                <a:gd name="adj1" fmla="val 16249804"/>
                <a:gd name="adj2" fmla="val 1867905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C4F481E3-5E48-C042-9CF7-E071D268139A}"/>
                </a:ext>
              </a:extLst>
            </p:cNvPr>
            <p:cNvSpPr/>
            <p:nvPr/>
          </p:nvSpPr>
          <p:spPr bwMode="auto">
            <a:xfrm rot="21149494">
              <a:off x="5753823" y="2285780"/>
              <a:ext cx="919081" cy="1677990"/>
            </a:xfrm>
            <a:prstGeom prst="arc">
              <a:avLst>
                <a:gd name="adj1" fmla="val 16249804"/>
                <a:gd name="adj2" fmla="val 1957448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133137" name="TextBox 1">
              <a:extLst>
                <a:ext uri="{FF2B5EF4-FFF2-40B4-BE49-F238E27FC236}">
                  <a16:creationId xmlns:a16="http://schemas.microsoft.com/office/drawing/2014/main" id="{12C36162-C78A-5A42-9158-FE14337DE9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828830">
              <a:off x="5497786" y="2726401"/>
              <a:ext cx="52610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3138" name="TextBox 17">
              <a:extLst>
                <a:ext uri="{FF2B5EF4-FFF2-40B4-BE49-F238E27FC236}">
                  <a16:creationId xmlns:a16="http://schemas.microsoft.com/office/drawing/2014/main" id="{F6D8426B-1321-B142-AD35-9445D52A48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5881228" y="272640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133139" name="TextBox 18">
              <a:extLst>
                <a:ext uri="{FF2B5EF4-FFF2-40B4-BE49-F238E27FC236}">
                  <a16:creationId xmlns:a16="http://schemas.microsoft.com/office/drawing/2014/main" id="{D0E2AA73-A1B8-6B48-9211-6760C2BB00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693889">
              <a:off x="7677062" y="2782344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12</a:t>
              </a:r>
            </a:p>
          </p:txBody>
        </p:sp>
        <p:sp>
          <p:nvSpPr>
            <p:cNvPr id="133140" name="TextBox 19">
              <a:extLst>
                <a:ext uri="{FF2B5EF4-FFF2-40B4-BE49-F238E27FC236}">
                  <a16:creationId xmlns:a16="http://schemas.microsoft.com/office/drawing/2014/main" id="{1118987A-56AA-E245-A1EC-E896D39BF7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2600" y="1911129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8</a:t>
              </a:r>
            </a:p>
          </p:txBody>
        </p:sp>
        <p:sp>
          <p:nvSpPr>
            <p:cNvPr id="133141" name="TextBox 20">
              <a:extLst>
                <a:ext uri="{FF2B5EF4-FFF2-40B4-BE49-F238E27FC236}">
                  <a16:creationId xmlns:a16="http://schemas.microsoft.com/office/drawing/2014/main" id="{97F2601D-6D4B-AF41-9A11-7AAA5B44FF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9154" y="2282001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10</a:t>
              </a:r>
            </a:p>
          </p:txBody>
        </p:sp>
        <p:sp>
          <p:nvSpPr>
            <p:cNvPr id="133142" name="TextBox 21">
              <a:extLst>
                <a:ext uri="{FF2B5EF4-FFF2-40B4-BE49-F238E27FC236}">
                  <a16:creationId xmlns:a16="http://schemas.microsoft.com/office/drawing/2014/main" id="{BE41178D-65D9-8541-A457-85852C0A37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1862" y="35329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33143" name="TextBox 22">
              <a:extLst>
                <a:ext uri="{FF2B5EF4-FFF2-40B4-BE49-F238E27FC236}">
                  <a16:creationId xmlns:a16="http://schemas.microsoft.com/office/drawing/2014/main" id="{E3D039E3-961C-8345-91D5-3E48C43730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8272" y="3185064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6</a:t>
              </a:r>
            </a:p>
          </p:txBody>
        </p:sp>
        <p:sp>
          <p:nvSpPr>
            <p:cNvPr id="133144" name="TextBox 23">
              <a:extLst>
                <a:ext uri="{FF2B5EF4-FFF2-40B4-BE49-F238E27FC236}">
                  <a16:creationId xmlns:a16="http://schemas.microsoft.com/office/drawing/2014/main" id="{F7233573-BB52-064D-8FBB-C26ABC7BE1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7296827" y="2726403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14</a:t>
              </a:r>
            </a:p>
          </p:txBody>
        </p:sp>
      </p:grpSp>
      <p:sp>
        <p:nvSpPr>
          <p:cNvPr id="27" name="Arc 26">
            <a:extLst>
              <a:ext uri="{FF2B5EF4-FFF2-40B4-BE49-F238E27FC236}">
                <a16:creationId xmlns:a16="http://schemas.microsoft.com/office/drawing/2014/main" id="{847BCDB9-0AC5-F14F-8150-CBB8A0B41287}"/>
              </a:ext>
            </a:extLst>
          </p:cNvPr>
          <p:cNvSpPr/>
          <p:nvPr/>
        </p:nvSpPr>
        <p:spPr bwMode="auto">
          <a:xfrm rot="21149494" flipH="1">
            <a:off x="7100888" y="3176589"/>
            <a:ext cx="798512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0" name="Arc 29">
            <a:extLst>
              <a:ext uri="{FF2B5EF4-FFF2-40B4-BE49-F238E27FC236}">
                <a16:creationId xmlns:a16="http://schemas.microsoft.com/office/drawing/2014/main" id="{DB44F9DA-FED5-244E-AAFD-FCD2A24D5B8F}"/>
              </a:ext>
            </a:extLst>
          </p:cNvPr>
          <p:cNvSpPr/>
          <p:nvPr/>
        </p:nvSpPr>
        <p:spPr bwMode="auto">
          <a:xfrm rot="21149494">
            <a:off x="7883526" y="3214689"/>
            <a:ext cx="919163" cy="1677987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Title 1">
            <a:extLst>
              <a:ext uri="{FF2B5EF4-FFF2-40B4-BE49-F238E27FC236}">
                <a16:creationId xmlns:a16="http://schemas.microsoft.com/office/drawing/2014/main" id="{740E360B-5981-AE44-9C15-8451F75718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134146" name="Picture 27" descr="Screen shot 2013-09-23 at 3.04.30 PM.png">
            <a:extLst>
              <a:ext uri="{FF2B5EF4-FFF2-40B4-BE49-F238E27FC236}">
                <a16:creationId xmlns:a16="http://schemas.microsoft.com/office/drawing/2014/main" id="{BDD77D3A-EBBD-544C-A996-2E9085C9F2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00200"/>
            <a:ext cx="3322638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47" name="TextBox 42">
            <a:extLst>
              <a:ext uri="{FF2B5EF4-FFF2-40B4-BE49-F238E27FC236}">
                <a16:creationId xmlns:a16="http://schemas.microsoft.com/office/drawing/2014/main" id="{4B23E3ED-FBB3-A640-AC5C-DC376FA581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1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134148" name="Straight Arrow Connector 43">
            <a:extLst>
              <a:ext uri="{FF2B5EF4-FFF2-40B4-BE49-F238E27FC236}">
                <a16:creationId xmlns:a16="http://schemas.microsoft.com/office/drawing/2014/main" id="{31AAD669-AF5E-BA45-81B6-C35E6C7D7F7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49" name="Straight Arrow Connector 44">
            <a:extLst>
              <a:ext uri="{FF2B5EF4-FFF2-40B4-BE49-F238E27FC236}">
                <a16:creationId xmlns:a16="http://schemas.microsoft.com/office/drawing/2014/main" id="{1FA48F73-2814-3949-8FD2-FF5A18A2EB5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660776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50" name="Straight Arrow Connector 45">
            <a:extLst>
              <a:ext uri="{FF2B5EF4-FFF2-40B4-BE49-F238E27FC236}">
                <a16:creationId xmlns:a16="http://schemas.microsoft.com/office/drawing/2014/main" id="{878510BC-F189-3B4B-9A94-0E6E9377FC7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72000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51" name="Straight Arrow Connector 46">
            <a:extLst>
              <a:ext uri="{FF2B5EF4-FFF2-40B4-BE49-F238E27FC236}">
                <a16:creationId xmlns:a16="http://schemas.microsoft.com/office/drawing/2014/main" id="{1D5A03AD-C277-EC46-9CCC-7E06A596B1E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72000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4152" name="TextBox 49">
            <a:extLst>
              <a:ext uri="{FF2B5EF4-FFF2-40B4-BE49-F238E27FC236}">
                <a16:creationId xmlns:a16="http://schemas.microsoft.com/office/drawing/2014/main" id="{A3A18F43-EC22-8141-9157-D797BFB8D9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086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  <p:sp>
        <p:nvSpPr>
          <p:cNvPr id="134153" name="TextBox 14">
            <a:extLst>
              <a:ext uri="{FF2B5EF4-FFF2-40B4-BE49-F238E27FC236}">
                <a16:creationId xmlns:a16="http://schemas.microsoft.com/office/drawing/2014/main" id="{2867B023-1CCB-5F4A-B6C9-FC9057A2B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torus</a:t>
            </a:r>
          </a:p>
        </p:txBody>
      </p:sp>
      <p:grpSp>
        <p:nvGrpSpPr>
          <p:cNvPr id="134154" name="Group 4">
            <a:extLst>
              <a:ext uri="{FF2B5EF4-FFF2-40B4-BE49-F238E27FC236}">
                <a16:creationId xmlns:a16="http://schemas.microsoft.com/office/drawing/2014/main" id="{ACA0676A-379C-9F45-B69D-7ABEB48B7850}"/>
              </a:ext>
            </a:extLst>
          </p:cNvPr>
          <p:cNvGrpSpPr>
            <a:grpSpLocks/>
          </p:cNvGrpSpPr>
          <p:nvPr/>
        </p:nvGrpSpPr>
        <p:grpSpPr bwMode="auto">
          <a:xfrm>
            <a:off x="6443663" y="1911350"/>
            <a:ext cx="2684462" cy="2241550"/>
            <a:chOff x="5530006" y="1911129"/>
            <a:chExt cx="2684222" cy="2241553"/>
          </a:xfrm>
        </p:grpSpPr>
        <p:sp>
          <p:nvSpPr>
            <p:cNvPr id="6" name="Donut 5">
              <a:extLst>
                <a:ext uri="{FF2B5EF4-FFF2-40B4-BE49-F238E27FC236}">
                  <a16:creationId xmlns:a16="http://schemas.microsoft.com/office/drawing/2014/main" id="{F019137D-9FA6-7C43-8C1D-3EDDD474DAD7}"/>
                </a:ext>
              </a:extLst>
            </p:cNvPr>
            <p:cNvSpPr/>
            <p:nvPr/>
          </p:nvSpPr>
          <p:spPr bwMode="auto">
            <a:xfrm>
              <a:off x="5639533" y="2069879"/>
              <a:ext cx="2541361" cy="1903416"/>
            </a:xfrm>
            <a:prstGeom prst="donut">
              <a:avLst>
                <a:gd name="adj" fmla="val 35332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" name="Donut 7">
              <a:extLst>
                <a:ext uri="{FF2B5EF4-FFF2-40B4-BE49-F238E27FC236}">
                  <a16:creationId xmlns:a16="http://schemas.microsoft.com/office/drawing/2014/main" id="{84202B57-DD48-8A43-8DE5-C662357CEF0D}"/>
                </a:ext>
              </a:extLst>
            </p:cNvPr>
            <p:cNvSpPr/>
            <p:nvPr/>
          </p:nvSpPr>
          <p:spPr bwMode="auto">
            <a:xfrm>
              <a:off x="5936370" y="2341343"/>
              <a:ext cx="1988959" cy="1327152"/>
            </a:xfrm>
            <a:prstGeom prst="donut">
              <a:avLst>
                <a:gd name="adj" fmla="val 0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28" name="Arc 27">
              <a:extLst>
                <a:ext uri="{FF2B5EF4-FFF2-40B4-BE49-F238E27FC236}">
                  <a16:creationId xmlns:a16="http://schemas.microsoft.com/office/drawing/2014/main" id="{005D8333-9CBD-6546-9633-39E8D5D94ED2}"/>
                </a:ext>
              </a:extLst>
            </p:cNvPr>
            <p:cNvSpPr/>
            <p:nvPr/>
          </p:nvSpPr>
          <p:spPr bwMode="auto">
            <a:xfrm rot="21149494" flipH="1">
              <a:off x="7323721" y="2200054"/>
              <a:ext cx="800028" cy="1952628"/>
            </a:xfrm>
            <a:prstGeom prst="arc">
              <a:avLst>
                <a:gd name="adj1" fmla="val 16249804"/>
                <a:gd name="adj2" fmla="val 1867905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D25A2088-C674-FB4F-80A7-C55B16C0C336}"/>
                </a:ext>
              </a:extLst>
            </p:cNvPr>
            <p:cNvSpPr/>
            <p:nvPr/>
          </p:nvSpPr>
          <p:spPr bwMode="auto">
            <a:xfrm rot="21149494">
              <a:off x="5753823" y="2285780"/>
              <a:ext cx="919081" cy="1677990"/>
            </a:xfrm>
            <a:prstGeom prst="arc">
              <a:avLst>
                <a:gd name="adj1" fmla="val 16249804"/>
                <a:gd name="adj2" fmla="val 1957448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134176" name="TextBox 1">
              <a:extLst>
                <a:ext uri="{FF2B5EF4-FFF2-40B4-BE49-F238E27FC236}">
                  <a16:creationId xmlns:a16="http://schemas.microsoft.com/office/drawing/2014/main" id="{6D4EAF11-44FF-B145-ADE8-F6B9546E49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828830">
              <a:off x="5497786" y="2726401"/>
              <a:ext cx="52610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4177" name="TextBox 17">
              <a:extLst>
                <a:ext uri="{FF2B5EF4-FFF2-40B4-BE49-F238E27FC236}">
                  <a16:creationId xmlns:a16="http://schemas.microsoft.com/office/drawing/2014/main" id="{166922F7-52F5-C041-BC8B-04749088D5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5881228" y="272640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134178" name="TextBox 18">
              <a:extLst>
                <a:ext uri="{FF2B5EF4-FFF2-40B4-BE49-F238E27FC236}">
                  <a16:creationId xmlns:a16="http://schemas.microsoft.com/office/drawing/2014/main" id="{6ABA98D5-189F-8C4F-95C9-93A80BD81D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693889">
              <a:off x="7677062" y="2782344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12</a:t>
              </a:r>
            </a:p>
          </p:txBody>
        </p:sp>
        <p:sp>
          <p:nvSpPr>
            <p:cNvPr id="134179" name="TextBox 19">
              <a:extLst>
                <a:ext uri="{FF2B5EF4-FFF2-40B4-BE49-F238E27FC236}">
                  <a16:creationId xmlns:a16="http://schemas.microsoft.com/office/drawing/2014/main" id="{F6B21A2A-09EA-1846-838B-B803D8B2E7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2600" y="1911129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8</a:t>
              </a:r>
            </a:p>
          </p:txBody>
        </p:sp>
        <p:sp>
          <p:nvSpPr>
            <p:cNvPr id="134180" name="TextBox 20">
              <a:extLst>
                <a:ext uri="{FF2B5EF4-FFF2-40B4-BE49-F238E27FC236}">
                  <a16:creationId xmlns:a16="http://schemas.microsoft.com/office/drawing/2014/main" id="{982E22A9-A743-AE41-9554-201486A5C1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9154" y="2282001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10</a:t>
              </a:r>
            </a:p>
          </p:txBody>
        </p:sp>
        <p:sp>
          <p:nvSpPr>
            <p:cNvPr id="134181" name="TextBox 21">
              <a:extLst>
                <a:ext uri="{FF2B5EF4-FFF2-40B4-BE49-F238E27FC236}">
                  <a16:creationId xmlns:a16="http://schemas.microsoft.com/office/drawing/2014/main" id="{49640C47-B2D2-D64E-8EF1-391468888B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1862" y="35329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34182" name="TextBox 22">
              <a:extLst>
                <a:ext uri="{FF2B5EF4-FFF2-40B4-BE49-F238E27FC236}">
                  <a16:creationId xmlns:a16="http://schemas.microsoft.com/office/drawing/2014/main" id="{7C859E95-9740-3341-9C1F-1BC33F9AC0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8272" y="3185064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6</a:t>
              </a:r>
            </a:p>
          </p:txBody>
        </p:sp>
        <p:sp>
          <p:nvSpPr>
            <p:cNvPr id="134183" name="TextBox 23">
              <a:extLst>
                <a:ext uri="{FF2B5EF4-FFF2-40B4-BE49-F238E27FC236}">
                  <a16:creationId xmlns:a16="http://schemas.microsoft.com/office/drawing/2014/main" id="{3DA71259-C77F-FA4A-81EF-C1A06400BC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7296827" y="2726403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14</a:t>
              </a:r>
            </a:p>
          </p:txBody>
        </p:sp>
      </p:grpSp>
      <p:sp>
        <p:nvSpPr>
          <p:cNvPr id="27" name="Arc 26">
            <a:extLst>
              <a:ext uri="{FF2B5EF4-FFF2-40B4-BE49-F238E27FC236}">
                <a16:creationId xmlns:a16="http://schemas.microsoft.com/office/drawing/2014/main" id="{00622A09-2FFB-594C-A94C-E7C6FC3F4A83}"/>
              </a:ext>
            </a:extLst>
          </p:cNvPr>
          <p:cNvSpPr/>
          <p:nvPr/>
        </p:nvSpPr>
        <p:spPr bwMode="auto">
          <a:xfrm rot="21149494" flipH="1">
            <a:off x="7100888" y="3176589"/>
            <a:ext cx="798512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0" name="Arc 29">
            <a:extLst>
              <a:ext uri="{FF2B5EF4-FFF2-40B4-BE49-F238E27FC236}">
                <a16:creationId xmlns:a16="http://schemas.microsoft.com/office/drawing/2014/main" id="{E80B9E12-DBEE-714B-9DC1-EEA295C78501}"/>
              </a:ext>
            </a:extLst>
          </p:cNvPr>
          <p:cNvSpPr/>
          <p:nvPr/>
        </p:nvSpPr>
        <p:spPr bwMode="auto">
          <a:xfrm rot="21149494">
            <a:off x="7883526" y="3214689"/>
            <a:ext cx="919163" cy="1677987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grpSp>
        <p:nvGrpSpPr>
          <p:cNvPr id="134157" name="Group 3">
            <a:extLst>
              <a:ext uri="{FF2B5EF4-FFF2-40B4-BE49-F238E27FC236}">
                <a16:creationId xmlns:a16="http://schemas.microsoft.com/office/drawing/2014/main" id="{7491C715-0C7C-4A48-AB59-5F4C09D0E56C}"/>
              </a:ext>
            </a:extLst>
          </p:cNvPr>
          <p:cNvGrpSpPr>
            <a:grpSpLocks/>
          </p:cNvGrpSpPr>
          <p:nvPr/>
        </p:nvGrpSpPr>
        <p:grpSpPr bwMode="auto">
          <a:xfrm>
            <a:off x="2419350" y="4186239"/>
            <a:ext cx="1981200" cy="427037"/>
            <a:chOff x="2801938" y="2224088"/>
            <a:chExt cx="2381250" cy="387350"/>
          </a:xfrm>
        </p:grpSpPr>
        <p:sp>
          <p:nvSpPr>
            <p:cNvPr id="134159" name="Line 61">
              <a:extLst>
                <a:ext uri="{FF2B5EF4-FFF2-40B4-BE49-F238E27FC236}">
                  <a16:creationId xmlns:a16="http://schemas.microsoft.com/office/drawing/2014/main" id="{3D1AEA09-9C93-0E4D-AC2C-65C50A6D64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4160" name="Group 104">
              <a:extLst>
                <a:ext uri="{FF2B5EF4-FFF2-40B4-BE49-F238E27FC236}">
                  <a16:creationId xmlns:a16="http://schemas.microsoft.com/office/drawing/2014/main" id="{C75A7C81-7461-FC46-A0F6-352032E1DB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34167" name="Group 105">
                <a:extLst>
                  <a:ext uri="{FF2B5EF4-FFF2-40B4-BE49-F238E27FC236}">
                    <a16:creationId xmlns:a16="http://schemas.microsoft.com/office/drawing/2014/main" id="{B6EFE625-ABB1-A643-8A80-DC8D00AA35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4170" name="Arc 106">
                  <a:extLst>
                    <a:ext uri="{FF2B5EF4-FFF2-40B4-BE49-F238E27FC236}">
                      <a16:creationId xmlns:a16="http://schemas.microsoft.com/office/drawing/2014/main" id="{84D32E35-3538-8C48-9CF8-86E7A6DE9F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171" name="Arc 107">
                  <a:extLst>
                    <a:ext uri="{FF2B5EF4-FFF2-40B4-BE49-F238E27FC236}">
                      <a16:creationId xmlns:a16="http://schemas.microsoft.com/office/drawing/2014/main" id="{EBB01AAC-AFC2-AC44-8F76-5BCC28E4B5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4168" name="Line 108">
                <a:extLst>
                  <a:ext uri="{FF2B5EF4-FFF2-40B4-BE49-F238E27FC236}">
                    <a16:creationId xmlns:a16="http://schemas.microsoft.com/office/drawing/2014/main" id="{24C86687-7D55-6747-8CF4-91F9DFF69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169" name="Line 109">
                <a:extLst>
                  <a:ext uri="{FF2B5EF4-FFF2-40B4-BE49-F238E27FC236}">
                    <a16:creationId xmlns:a16="http://schemas.microsoft.com/office/drawing/2014/main" id="{AE7BE567-6E7C-AF46-8B12-C7DEAE6E35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4161" name="Group 110">
              <a:extLst>
                <a:ext uri="{FF2B5EF4-FFF2-40B4-BE49-F238E27FC236}">
                  <a16:creationId xmlns:a16="http://schemas.microsoft.com/office/drawing/2014/main" id="{B488A44F-E169-1E44-97E4-2A5679A8662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34162" name="Group 111">
                <a:extLst>
                  <a:ext uri="{FF2B5EF4-FFF2-40B4-BE49-F238E27FC236}">
                    <a16:creationId xmlns:a16="http://schemas.microsoft.com/office/drawing/2014/main" id="{92F535D0-E3F5-064D-B12E-6E7FABBB4A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4165" name="Arc 112">
                  <a:extLst>
                    <a:ext uri="{FF2B5EF4-FFF2-40B4-BE49-F238E27FC236}">
                      <a16:creationId xmlns:a16="http://schemas.microsoft.com/office/drawing/2014/main" id="{77DC7CE0-91FA-5E4C-AE27-A4186F222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166" name="Arc 113">
                  <a:extLst>
                    <a:ext uri="{FF2B5EF4-FFF2-40B4-BE49-F238E27FC236}">
                      <a16:creationId xmlns:a16="http://schemas.microsoft.com/office/drawing/2014/main" id="{9BBB9A85-C96A-8B4E-9470-2FB8CFAF24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4163" name="Line 114">
                <a:extLst>
                  <a:ext uri="{FF2B5EF4-FFF2-40B4-BE49-F238E27FC236}">
                    <a16:creationId xmlns:a16="http://schemas.microsoft.com/office/drawing/2014/main" id="{F4A9E512-1D47-9544-83C2-23148637B2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164" name="Line 115">
                <a:extLst>
                  <a:ext uri="{FF2B5EF4-FFF2-40B4-BE49-F238E27FC236}">
                    <a16:creationId xmlns:a16="http://schemas.microsoft.com/office/drawing/2014/main" id="{D0811B91-1530-E348-9F5F-12EBEB13ED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8" name="Rounded Rectangle 57">
            <a:extLst>
              <a:ext uri="{FF2B5EF4-FFF2-40B4-BE49-F238E27FC236}">
                <a16:creationId xmlns:a16="http://schemas.microsoft.com/office/drawing/2014/main" id="{EF0C5B12-49B8-2841-A70B-7A941D329A0A}"/>
              </a:ext>
            </a:extLst>
          </p:cNvPr>
          <p:cNvSpPr/>
          <p:nvPr/>
        </p:nvSpPr>
        <p:spPr bwMode="auto">
          <a:xfrm rot="14299353">
            <a:off x="7272338" y="2049463"/>
            <a:ext cx="461962" cy="168751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Title 1">
            <a:extLst>
              <a:ext uri="{FF2B5EF4-FFF2-40B4-BE49-F238E27FC236}">
                <a16:creationId xmlns:a16="http://schemas.microsoft.com/office/drawing/2014/main" id="{981AE8C0-B25B-EC40-A98F-B7BC74A15F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135170" name="Picture 27" descr="Screen shot 2013-09-23 at 3.04.30 PM.png">
            <a:extLst>
              <a:ext uri="{FF2B5EF4-FFF2-40B4-BE49-F238E27FC236}">
                <a16:creationId xmlns:a16="http://schemas.microsoft.com/office/drawing/2014/main" id="{8F5AF535-AD95-EC45-AF39-30469D0FC7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00200"/>
            <a:ext cx="3322638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1" name="TextBox 42">
            <a:extLst>
              <a:ext uri="{FF2B5EF4-FFF2-40B4-BE49-F238E27FC236}">
                <a16:creationId xmlns:a16="http://schemas.microsoft.com/office/drawing/2014/main" id="{FAC6E6DF-8F81-024C-B207-6D2E5C2764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1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135172" name="Straight Arrow Connector 43">
            <a:extLst>
              <a:ext uri="{FF2B5EF4-FFF2-40B4-BE49-F238E27FC236}">
                <a16:creationId xmlns:a16="http://schemas.microsoft.com/office/drawing/2014/main" id="{828BB41D-8878-5542-BE18-9E2DED76446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5173" name="Straight Arrow Connector 44">
            <a:extLst>
              <a:ext uri="{FF2B5EF4-FFF2-40B4-BE49-F238E27FC236}">
                <a16:creationId xmlns:a16="http://schemas.microsoft.com/office/drawing/2014/main" id="{4C6FF61F-BE04-4F4A-B2AC-1DBCC981852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660776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5174" name="Straight Arrow Connector 45">
            <a:extLst>
              <a:ext uri="{FF2B5EF4-FFF2-40B4-BE49-F238E27FC236}">
                <a16:creationId xmlns:a16="http://schemas.microsoft.com/office/drawing/2014/main" id="{0FD7B197-686F-984D-BCF6-5A21293E1E8A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72000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5175" name="Straight Arrow Connector 46">
            <a:extLst>
              <a:ext uri="{FF2B5EF4-FFF2-40B4-BE49-F238E27FC236}">
                <a16:creationId xmlns:a16="http://schemas.microsoft.com/office/drawing/2014/main" id="{EAEC263F-395D-2148-93CC-F560AFEF07F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72000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5176" name="TextBox 49">
            <a:extLst>
              <a:ext uri="{FF2B5EF4-FFF2-40B4-BE49-F238E27FC236}">
                <a16:creationId xmlns:a16="http://schemas.microsoft.com/office/drawing/2014/main" id="{914FEFC0-ADCB-E24B-8D1C-0FE9123161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086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  <p:sp>
        <p:nvSpPr>
          <p:cNvPr id="135177" name="TextBox 14">
            <a:extLst>
              <a:ext uri="{FF2B5EF4-FFF2-40B4-BE49-F238E27FC236}">
                <a16:creationId xmlns:a16="http://schemas.microsoft.com/office/drawing/2014/main" id="{D3ACF38F-997E-6A43-BF8C-B56C743713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torus</a:t>
            </a:r>
          </a:p>
        </p:txBody>
      </p:sp>
      <p:grpSp>
        <p:nvGrpSpPr>
          <p:cNvPr id="135178" name="Group 4">
            <a:extLst>
              <a:ext uri="{FF2B5EF4-FFF2-40B4-BE49-F238E27FC236}">
                <a16:creationId xmlns:a16="http://schemas.microsoft.com/office/drawing/2014/main" id="{75051D2E-9A5B-484F-8E25-A539C7F3A200}"/>
              </a:ext>
            </a:extLst>
          </p:cNvPr>
          <p:cNvGrpSpPr>
            <a:grpSpLocks/>
          </p:cNvGrpSpPr>
          <p:nvPr/>
        </p:nvGrpSpPr>
        <p:grpSpPr bwMode="auto">
          <a:xfrm>
            <a:off x="6443663" y="1911350"/>
            <a:ext cx="2684462" cy="2241550"/>
            <a:chOff x="5530006" y="1911129"/>
            <a:chExt cx="2684222" cy="2241553"/>
          </a:xfrm>
        </p:grpSpPr>
        <p:sp>
          <p:nvSpPr>
            <p:cNvPr id="6" name="Donut 5">
              <a:extLst>
                <a:ext uri="{FF2B5EF4-FFF2-40B4-BE49-F238E27FC236}">
                  <a16:creationId xmlns:a16="http://schemas.microsoft.com/office/drawing/2014/main" id="{F019137D-9FA6-7C43-8C1D-3EDDD474DAD7}"/>
                </a:ext>
              </a:extLst>
            </p:cNvPr>
            <p:cNvSpPr/>
            <p:nvPr/>
          </p:nvSpPr>
          <p:spPr bwMode="auto">
            <a:xfrm>
              <a:off x="5639533" y="2069879"/>
              <a:ext cx="2541361" cy="1903416"/>
            </a:xfrm>
            <a:prstGeom prst="donut">
              <a:avLst>
                <a:gd name="adj" fmla="val 35332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" name="Donut 7">
              <a:extLst>
                <a:ext uri="{FF2B5EF4-FFF2-40B4-BE49-F238E27FC236}">
                  <a16:creationId xmlns:a16="http://schemas.microsoft.com/office/drawing/2014/main" id="{84202B57-DD48-8A43-8DE5-C662357CEF0D}"/>
                </a:ext>
              </a:extLst>
            </p:cNvPr>
            <p:cNvSpPr/>
            <p:nvPr/>
          </p:nvSpPr>
          <p:spPr bwMode="auto">
            <a:xfrm>
              <a:off x="5936370" y="2341343"/>
              <a:ext cx="1988959" cy="1327152"/>
            </a:xfrm>
            <a:prstGeom prst="donut">
              <a:avLst>
                <a:gd name="adj" fmla="val 0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28" name="Arc 27">
              <a:extLst>
                <a:ext uri="{FF2B5EF4-FFF2-40B4-BE49-F238E27FC236}">
                  <a16:creationId xmlns:a16="http://schemas.microsoft.com/office/drawing/2014/main" id="{005D8333-9CBD-6546-9633-39E8D5D94ED2}"/>
                </a:ext>
              </a:extLst>
            </p:cNvPr>
            <p:cNvSpPr/>
            <p:nvPr/>
          </p:nvSpPr>
          <p:spPr bwMode="auto">
            <a:xfrm rot="21149494" flipH="1">
              <a:off x="7323721" y="2200054"/>
              <a:ext cx="800028" cy="1952628"/>
            </a:xfrm>
            <a:prstGeom prst="arc">
              <a:avLst>
                <a:gd name="adj1" fmla="val 16249804"/>
                <a:gd name="adj2" fmla="val 1867905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D25A2088-C674-FB4F-80A7-C55B16C0C336}"/>
                </a:ext>
              </a:extLst>
            </p:cNvPr>
            <p:cNvSpPr/>
            <p:nvPr/>
          </p:nvSpPr>
          <p:spPr bwMode="auto">
            <a:xfrm rot="21149494">
              <a:off x="5753823" y="2285780"/>
              <a:ext cx="919081" cy="1677990"/>
            </a:xfrm>
            <a:prstGeom prst="arc">
              <a:avLst>
                <a:gd name="adj1" fmla="val 16249804"/>
                <a:gd name="adj2" fmla="val 1957448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135214" name="TextBox 1">
              <a:extLst>
                <a:ext uri="{FF2B5EF4-FFF2-40B4-BE49-F238E27FC236}">
                  <a16:creationId xmlns:a16="http://schemas.microsoft.com/office/drawing/2014/main" id="{0B000ABF-37D8-4048-8E2C-DD7DFF3CA3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828830">
              <a:off x="5497786" y="2726401"/>
              <a:ext cx="52610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5215" name="TextBox 17">
              <a:extLst>
                <a:ext uri="{FF2B5EF4-FFF2-40B4-BE49-F238E27FC236}">
                  <a16:creationId xmlns:a16="http://schemas.microsoft.com/office/drawing/2014/main" id="{F272C313-C919-E84B-9442-31CB669633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5881228" y="272640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135216" name="TextBox 18">
              <a:extLst>
                <a:ext uri="{FF2B5EF4-FFF2-40B4-BE49-F238E27FC236}">
                  <a16:creationId xmlns:a16="http://schemas.microsoft.com/office/drawing/2014/main" id="{98399973-9BC8-794F-9E7A-E949174230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693889">
              <a:off x="7677062" y="2782344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12</a:t>
              </a:r>
            </a:p>
          </p:txBody>
        </p:sp>
        <p:sp>
          <p:nvSpPr>
            <p:cNvPr id="135217" name="TextBox 19">
              <a:extLst>
                <a:ext uri="{FF2B5EF4-FFF2-40B4-BE49-F238E27FC236}">
                  <a16:creationId xmlns:a16="http://schemas.microsoft.com/office/drawing/2014/main" id="{5A6A7C0F-BFF1-EE41-B832-4AB2C8813C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2600" y="1911129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8</a:t>
              </a:r>
            </a:p>
          </p:txBody>
        </p:sp>
        <p:sp>
          <p:nvSpPr>
            <p:cNvPr id="135218" name="TextBox 20">
              <a:extLst>
                <a:ext uri="{FF2B5EF4-FFF2-40B4-BE49-F238E27FC236}">
                  <a16:creationId xmlns:a16="http://schemas.microsoft.com/office/drawing/2014/main" id="{B2F085AC-67B6-8046-AF92-AFD14A2822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9154" y="2282001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10</a:t>
              </a:r>
            </a:p>
          </p:txBody>
        </p:sp>
        <p:sp>
          <p:nvSpPr>
            <p:cNvPr id="135219" name="TextBox 21">
              <a:extLst>
                <a:ext uri="{FF2B5EF4-FFF2-40B4-BE49-F238E27FC236}">
                  <a16:creationId xmlns:a16="http://schemas.microsoft.com/office/drawing/2014/main" id="{13CE5469-0F1F-EB49-9422-FDC05902A0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1862" y="35329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35220" name="TextBox 22">
              <a:extLst>
                <a:ext uri="{FF2B5EF4-FFF2-40B4-BE49-F238E27FC236}">
                  <a16:creationId xmlns:a16="http://schemas.microsoft.com/office/drawing/2014/main" id="{E408C1B3-0E76-7D46-9718-527AE6B26F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8272" y="3185064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6</a:t>
              </a:r>
            </a:p>
          </p:txBody>
        </p:sp>
        <p:sp>
          <p:nvSpPr>
            <p:cNvPr id="135221" name="TextBox 23">
              <a:extLst>
                <a:ext uri="{FF2B5EF4-FFF2-40B4-BE49-F238E27FC236}">
                  <a16:creationId xmlns:a16="http://schemas.microsoft.com/office/drawing/2014/main" id="{1EA151B4-5521-5048-8D7E-6F8286CB69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7296827" y="2726403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14</a:t>
              </a:r>
            </a:p>
          </p:txBody>
        </p:sp>
      </p:grpSp>
      <p:sp>
        <p:nvSpPr>
          <p:cNvPr id="27" name="Arc 26">
            <a:extLst>
              <a:ext uri="{FF2B5EF4-FFF2-40B4-BE49-F238E27FC236}">
                <a16:creationId xmlns:a16="http://schemas.microsoft.com/office/drawing/2014/main" id="{00622A09-2FFB-594C-A94C-E7C6FC3F4A83}"/>
              </a:ext>
            </a:extLst>
          </p:cNvPr>
          <p:cNvSpPr/>
          <p:nvPr/>
        </p:nvSpPr>
        <p:spPr bwMode="auto">
          <a:xfrm rot="21149494" flipH="1">
            <a:off x="7100888" y="3176589"/>
            <a:ext cx="798512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0" name="Arc 29">
            <a:extLst>
              <a:ext uri="{FF2B5EF4-FFF2-40B4-BE49-F238E27FC236}">
                <a16:creationId xmlns:a16="http://schemas.microsoft.com/office/drawing/2014/main" id="{E80B9E12-DBEE-714B-9DC1-EEA295C78501}"/>
              </a:ext>
            </a:extLst>
          </p:cNvPr>
          <p:cNvSpPr/>
          <p:nvPr/>
        </p:nvSpPr>
        <p:spPr bwMode="auto">
          <a:xfrm rot="21149494">
            <a:off x="7883526" y="3214689"/>
            <a:ext cx="919163" cy="1677987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grpSp>
        <p:nvGrpSpPr>
          <p:cNvPr id="135181" name="Group 3">
            <a:extLst>
              <a:ext uri="{FF2B5EF4-FFF2-40B4-BE49-F238E27FC236}">
                <a16:creationId xmlns:a16="http://schemas.microsoft.com/office/drawing/2014/main" id="{CEA854B0-788E-E442-8826-47241E7C2229}"/>
              </a:ext>
            </a:extLst>
          </p:cNvPr>
          <p:cNvGrpSpPr>
            <a:grpSpLocks/>
          </p:cNvGrpSpPr>
          <p:nvPr/>
        </p:nvGrpSpPr>
        <p:grpSpPr bwMode="auto">
          <a:xfrm>
            <a:off x="2419350" y="4186239"/>
            <a:ext cx="1981200" cy="427037"/>
            <a:chOff x="2801938" y="2224088"/>
            <a:chExt cx="2381250" cy="387350"/>
          </a:xfrm>
        </p:grpSpPr>
        <p:sp>
          <p:nvSpPr>
            <p:cNvPr id="135197" name="Line 61">
              <a:extLst>
                <a:ext uri="{FF2B5EF4-FFF2-40B4-BE49-F238E27FC236}">
                  <a16:creationId xmlns:a16="http://schemas.microsoft.com/office/drawing/2014/main" id="{2F1B45C9-4074-264A-AB0D-075E0B6E82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5198" name="Group 104">
              <a:extLst>
                <a:ext uri="{FF2B5EF4-FFF2-40B4-BE49-F238E27FC236}">
                  <a16:creationId xmlns:a16="http://schemas.microsoft.com/office/drawing/2014/main" id="{A8357367-FA6E-E349-911B-EDFFC1B0EA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35205" name="Group 105">
                <a:extLst>
                  <a:ext uri="{FF2B5EF4-FFF2-40B4-BE49-F238E27FC236}">
                    <a16:creationId xmlns:a16="http://schemas.microsoft.com/office/drawing/2014/main" id="{65BDEBFA-E17D-AD45-9008-7D275AA28F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5208" name="Arc 106">
                  <a:extLst>
                    <a:ext uri="{FF2B5EF4-FFF2-40B4-BE49-F238E27FC236}">
                      <a16:creationId xmlns:a16="http://schemas.microsoft.com/office/drawing/2014/main" id="{5E7712C3-B0AC-D44C-B343-8DD1269C80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209" name="Arc 107">
                  <a:extLst>
                    <a:ext uri="{FF2B5EF4-FFF2-40B4-BE49-F238E27FC236}">
                      <a16:creationId xmlns:a16="http://schemas.microsoft.com/office/drawing/2014/main" id="{4375C252-6BFD-784F-9BE4-0AD18E22A6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5206" name="Line 108">
                <a:extLst>
                  <a:ext uri="{FF2B5EF4-FFF2-40B4-BE49-F238E27FC236}">
                    <a16:creationId xmlns:a16="http://schemas.microsoft.com/office/drawing/2014/main" id="{149A485E-4405-714D-95C6-0A8E661F92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207" name="Line 109">
                <a:extLst>
                  <a:ext uri="{FF2B5EF4-FFF2-40B4-BE49-F238E27FC236}">
                    <a16:creationId xmlns:a16="http://schemas.microsoft.com/office/drawing/2014/main" id="{5B0DF5CE-A185-D64E-B339-7C77D2BEF7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5199" name="Group 110">
              <a:extLst>
                <a:ext uri="{FF2B5EF4-FFF2-40B4-BE49-F238E27FC236}">
                  <a16:creationId xmlns:a16="http://schemas.microsoft.com/office/drawing/2014/main" id="{E5A0372D-5F04-584D-9D68-5DB14B2F65E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35200" name="Group 111">
                <a:extLst>
                  <a:ext uri="{FF2B5EF4-FFF2-40B4-BE49-F238E27FC236}">
                    <a16:creationId xmlns:a16="http://schemas.microsoft.com/office/drawing/2014/main" id="{C21B992B-A903-6547-8D0B-561CCC16C9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5203" name="Arc 112">
                  <a:extLst>
                    <a:ext uri="{FF2B5EF4-FFF2-40B4-BE49-F238E27FC236}">
                      <a16:creationId xmlns:a16="http://schemas.microsoft.com/office/drawing/2014/main" id="{D3F1E9EE-64D0-7345-9707-88D22E9F16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204" name="Arc 113">
                  <a:extLst>
                    <a:ext uri="{FF2B5EF4-FFF2-40B4-BE49-F238E27FC236}">
                      <a16:creationId xmlns:a16="http://schemas.microsoft.com/office/drawing/2014/main" id="{85799866-DC47-3340-9B2B-2A8E3DD78B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5201" name="Line 114">
                <a:extLst>
                  <a:ext uri="{FF2B5EF4-FFF2-40B4-BE49-F238E27FC236}">
                    <a16:creationId xmlns:a16="http://schemas.microsoft.com/office/drawing/2014/main" id="{7999CED7-E289-154C-B2EE-3584E2389A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202" name="Line 115">
                <a:extLst>
                  <a:ext uri="{FF2B5EF4-FFF2-40B4-BE49-F238E27FC236}">
                    <a16:creationId xmlns:a16="http://schemas.microsoft.com/office/drawing/2014/main" id="{8DE73C5E-0B08-5B4A-ABB3-513563C7B1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35182" name="Group 3">
            <a:extLst>
              <a:ext uri="{FF2B5EF4-FFF2-40B4-BE49-F238E27FC236}">
                <a16:creationId xmlns:a16="http://schemas.microsoft.com/office/drawing/2014/main" id="{1992D641-F44D-CC4F-B40E-CF5549A8DAAD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2403475" y="2471739"/>
            <a:ext cx="1989138" cy="433387"/>
            <a:chOff x="2797183" y="2220913"/>
            <a:chExt cx="2390770" cy="393703"/>
          </a:xfrm>
        </p:grpSpPr>
        <p:sp>
          <p:nvSpPr>
            <p:cNvPr id="135184" name="Line 61">
              <a:extLst>
                <a:ext uri="{FF2B5EF4-FFF2-40B4-BE49-F238E27FC236}">
                  <a16:creationId xmlns:a16="http://schemas.microsoft.com/office/drawing/2014/main" id="{A44E1A5C-712B-4848-BEFE-901E60F609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5185" name="Group 104">
              <a:extLst>
                <a:ext uri="{FF2B5EF4-FFF2-40B4-BE49-F238E27FC236}">
                  <a16:creationId xmlns:a16="http://schemas.microsoft.com/office/drawing/2014/main" id="{25482E7B-B8F9-F941-B5AF-9391D7C470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7183" y="2225678"/>
              <a:ext cx="546101" cy="388938"/>
              <a:chOff x="1747" y="1242"/>
              <a:chExt cx="344" cy="245"/>
            </a:xfrm>
          </p:grpSpPr>
          <p:grpSp>
            <p:nvGrpSpPr>
              <p:cNvPr id="135192" name="Group 105">
                <a:extLst>
                  <a:ext uri="{FF2B5EF4-FFF2-40B4-BE49-F238E27FC236}">
                    <a16:creationId xmlns:a16="http://schemas.microsoft.com/office/drawing/2014/main" id="{18B8A63E-0A1A-7B4F-8CAF-AD97C40CD7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5195" name="Arc 106">
                  <a:extLst>
                    <a:ext uri="{FF2B5EF4-FFF2-40B4-BE49-F238E27FC236}">
                      <a16:creationId xmlns:a16="http://schemas.microsoft.com/office/drawing/2014/main" id="{50DCA4AD-F382-A94C-A064-29AD1B21DA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196" name="Arc 107">
                  <a:extLst>
                    <a:ext uri="{FF2B5EF4-FFF2-40B4-BE49-F238E27FC236}">
                      <a16:creationId xmlns:a16="http://schemas.microsoft.com/office/drawing/2014/main" id="{6FC93879-1812-0149-91E2-0C568D272F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5193" name="Line 108">
                <a:extLst>
                  <a:ext uri="{FF2B5EF4-FFF2-40B4-BE49-F238E27FC236}">
                    <a16:creationId xmlns:a16="http://schemas.microsoft.com/office/drawing/2014/main" id="{37B54774-EE17-F24E-AD30-E18BE4E167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9" y="1245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194" name="Line 109">
                <a:extLst>
                  <a:ext uri="{FF2B5EF4-FFF2-40B4-BE49-F238E27FC236}">
                    <a16:creationId xmlns:a16="http://schemas.microsoft.com/office/drawing/2014/main" id="{4A9A98B6-1F3C-E44C-BF7F-370265209B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485"/>
                <a:ext cx="202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5186" name="Group 110">
              <a:extLst>
                <a:ext uri="{FF2B5EF4-FFF2-40B4-BE49-F238E27FC236}">
                  <a16:creationId xmlns:a16="http://schemas.microsoft.com/office/drawing/2014/main" id="{E9D3B49D-5BAC-D44C-80A9-E6ACD10975F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3" y="2220913"/>
              <a:ext cx="546100" cy="390525"/>
              <a:chOff x="1747" y="1239"/>
              <a:chExt cx="344" cy="246"/>
            </a:xfrm>
          </p:grpSpPr>
          <p:grpSp>
            <p:nvGrpSpPr>
              <p:cNvPr id="135187" name="Group 111">
                <a:extLst>
                  <a:ext uri="{FF2B5EF4-FFF2-40B4-BE49-F238E27FC236}">
                    <a16:creationId xmlns:a16="http://schemas.microsoft.com/office/drawing/2014/main" id="{D82FE7EF-610C-9C44-A988-7610CD51E3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5190" name="Arc 112">
                  <a:extLst>
                    <a:ext uri="{FF2B5EF4-FFF2-40B4-BE49-F238E27FC236}">
                      <a16:creationId xmlns:a16="http://schemas.microsoft.com/office/drawing/2014/main" id="{F08BAAAD-65AF-214C-9957-CFF8AF3933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191" name="Arc 113">
                  <a:extLst>
                    <a:ext uri="{FF2B5EF4-FFF2-40B4-BE49-F238E27FC236}">
                      <a16:creationId xmlns:a16="http://schemas.microsoft.com/office/drawing/2014/main" id="{17FB5308-5822-3F43-8ADA-F18373625B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5188" name="Line 114">
                <a:extLst>
                  <a:ext uri="{FF2B5EF4-FFF2-40B4-BE49-F238E27FC236}">
                    <a16:creationId xmlns:a16="http://schemas.microsoft.com/office/drawing/2014/main" id="{19B39605-F23F-C84F-8D60-DDC95ACA04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239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189" name="Line 115">
                <a:extLst>
                  <a:ext uri="{FF2B5EF4-FFF2-40B4-BE49-F238E27FC236}">
                    <a16:creationId xmlns:a16="http://schemas.microsoft.com/office/drawing/2014/main" id="{65638A50-2703-C04D-B66F-9F78A45FDC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4" y="1480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8" name="Rounded Rectangle 57">
            <a:extLst>
              <a:ext uri="{FF2B5EF4-FFF2-40B4-BE49-F238E27FC236}">
                <a16:creationId xmlns:a16="http://schemas.microsoft.com/office/drawing/2014/main" id="{EF0C5B12-49B8-2841-A70B-7A941D329A0A}"/>
              </a:ext>
            </a:extLst>
          </p:cNvPr>
          <p:cNvSpPr/>
          <p:nvPr/>
        </p:nvSpPr>
        <p:spPr bwMode="auto">
          <a:xfrm rot="14299353">
            <a:off x="6861176" y="1820863"/>
            <a:ext cx="1001712" cy="16875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93" name="Picture 3" descr="F:\LogicBook\PowerPoint\chapter4\figure4.6.wmf">
            <a:extLst>
              <a:ext uri="{FF2B5EF4-FFF2-40B4-BE49-F238E27FC236}">
                <a16:creationId xmlns:a16="http://schemas.microsoft.com/office/drawing/2014/main" id="{A62714D4-08EB-8C47-A506-8469115F96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5334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2">
            <a:extLst>
              <a:ext uri="{FF2B5EF4-FFF2-40B4-BE49-F238E27FC236}">
                <a16:creationId xmlns:a16="http://schemas.microsoft.com/office/drawing/2014/main" id="{E507EC84-5429-D243-9934-34E66A57F663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Some Valid Groupings</a:t>
            </a:r>
            <a:endParaRPr lang="en-US" sz="2800" dirty="0">
              <a:cs typeface="+mj-cs"/>
            </a:endParaRPr>
          </a:p>
        </p:txBody>
      </p:sp>
      <p:pic>
        <p:nvPicPr>
          <p:cNvPr id="136195" name="Picture 3" descr="F:\LogicBook\PowerPoint\chapter4\figure4.6.wmf">
            <a:extLst>
              <a:ext uri="{FF2B5EF4-FFF2-40B4-BE49-F238E27FC236}">
                <a16:creationId xmlns:a16="http://schemas.microsoft.com/office/drawing/2014/main" id="{21A6BF0E-E181-BD43-BE4B-5CAD9B5282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4572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196" name="Picture 3" descr="F:\LogicBook\PowerPoint\chapter4\figure4.6.wmf">
            <a:extLst>
              <a:ext uri="{FF2B5EF4-FFF2-40B4-BE49-F238E27FC236}">
                <a16:creationId xmlns:a16="http://schemas.microsoft.com/office/drawing/2014/main" id="{390BC6FE-6AA8-3041-A9A9-A74ACE10D1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197" name="Picture 3" descr="F:\LogicBook\PowerPoint\chapter4\figure4.6.wmf">
            <a:extLst>
              <a:ext uri="{FF2B5EF4-FFF2-40B4-BE49-F238E27FC236}">
                <a16:creationId xmlns:a16="http://schemas.microsoft.com/office/drawing/2014/main" id="{4DAC6C67-7D61-C34C-B30B-85AB52E66B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72B58D7A-AD8F-EC4B-8111-EBE8A7A8C0C0}"/>
              </a:ext>
            </a:extLst>
          </p:cNvPr>
          <p:cNvSpPr/>
          <p:nvPr/>
        </p:nvSpPr>
        <p:spPr bwMode="auto">
          <a:xfrm rot="16200000">
            <a:off x="7581900" y="4914900"/>
            <a:ext cx="762000" cy="17526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5B4BF8AE-A807-FB43-AA07-F7B93C4AF0D5}"/>
              </a:ext>
            </a:extLst>
          </p:cNvPr>
          <p:cNvSpPr/>
          <p:nvPr/>
        </p:nvSpPr>
        <p:spPr bwMode="auto">
          <a:xfrm rot="16200000">
            <a:off x="3121025" y="4949825"/>
            <a:ext cx="762000" cy="8382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C9F6CD05-C58C-BF42-A33A-A385C5C58AB4}"/>
              </a:ext>
            </a:extLst>
          </p:cNvPr>
          <p:cNvSpPr/>
          <p:nvPr/>
        </p:nvSpPr>
        <p:spPr bwMode="auto">
          <a:xfrm rot="16200000">
            <a:off x="2655888" y="1793875"/>
            <a:ext cx="381000" cy="3810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9D585985-7BFE-8941-A094-EC4E63062C20}"/>
              </a:ext>
            </a:extLst>
          </p:cNvPr>
          <p:cNvSpPr/>
          <p:nvPr/>
        </p:nvSpPr>
        <p:spPr bwMode="auto">
          <a:xfrm rot="16200000">
            <a:off x="7848600" y="1524000"/>
            <a:ext cx="381000" cy="17526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217" name="Picture 3" descr="F:\LogicBook\PowerPoint\chapter4\figure4.6.wmf">
            <a:extLst>
              <a:ext uri="{FF2B5EF4-FFF2-40B4-BE49-F238E27FC236}">
                <a16:creationId xmlns:a16="http://schemas.microsoft.com/office/drawing/2014/main" id="{742ED506-9B05-7C40-B58A-E307428A09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5334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2">
            <a:extLst>
              <a:ext uri="{FF2B5EF4-FFF2-40B4-BE49-F238E27FC236}">
                <a16:creationId xmlns:a16="http://schemas.microsoft.com/office/drawing/2014/main" id="{7DD754F8-9829-814A-A7C2-FB9712BA7B39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Some Valid Groupings</a:t>
            </a:r>
            <a:endParaRPr lang="en-US" sz="2800" dirty="0">
              <a:cs typeface="+mj-cs"/>
            </a:endParaRPr>
          </a:p>
        </p:txBody>
      </p:sp>
      <p:pic>
        <p:nvPicPr>
          <p:cNvPr id="137219" name="Picture 3" descr="F:\LogicBook\PowerPoint\chapter4\figure4.6.wmf">
            <a:extLst>
              <a:ext uri="{FF2B5EF4-FFF2-40B4-BE49-F238E27FC236}">
                <a16:creationId xmlns:a16="http://schemas.microsoft.com/office/drawing/2014/main" id="{58FEB08C-0AB1-6948-8B75-749F615006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4572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220" name="Picture 3" descr="F:\LogicBook\PowerPoint\chapter4\figure4.6.wmf">
            <a:extLst>
              <a:ext uri="{FF2B5EF4-FFF2-40B4-BE49-F238E27FC236}">
                <a16:creationId xmlns:a16="http://schemas.microsoft.com/office/drawing/2014/main" id="{0D968A29-38F7-6C40-B6C6-54A2C5E188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221" name="Picture 3" descr="F:\LogicBook\PowerPoint\chapter4\figure4.6.wmf">
            <a:extLst>
              <a:ext uri="{FF2B5EF4-FFF2-40B4-BE49-F238E27FC236}">
                <a16:creationId xmlns:a16="http://schemas.microsoft.com/office/drawing/2014/main" id="{ED92CD53-DA6C-0D4A-8BF2-68DC7D9F08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E30364D7-8ED2-4A4C-A955-78600676DE0F}"/>
              </a:ext>
            </a:extLst>
          </p:cNvPr>
          <p:cNvSpPr/>
          <p:nvPr/>
        </p:nvSpPr>
        <p:spPr bwMode="auto">
          <a:xfrm rot="16200000">
            <a:off x="3316288" y="5148263"/>
            <a:ext cx="371475" cy="8382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01176C98-21B3-8C49-8D5F-E391AFF44C91}"/>
              </a:ext>
            </a:extLst>
          </p:cNvPr>
          <p:cNvSpPr/>
          <p:nvPr/>
        </p:nvSpPr>
        <p:spPr bwMode="auto">
          <a:xfrm rot="16200000">
            <a:off x="2890838" y="1593850"/>
            <a:ext cx="381000" cy="78105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52C9A94D-5E59-7844-9E52-045E12F23444}"/>
              </a:ext>
            </a:extLst>
          </p:cNvPr>
          <p:cNvSpPr/>
          <p:nvPr/>
        </p:nvSpPr>
        <p:spPr bwMode="auto">
          <a:xfrm rot="16200000">
            <a:off x="6931819" y="2405857"/>
            <a:ext cx="787400" cy="37306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23270223-711F-CC44-B9ED-96AB7B22D425}"/>
              </a:ext>
            </a:extLst>
          </p:cNvPr>
          <p:cNvSpPr/>
          <p:nvPr/>
        </p:nvSpPr>
        <p:spPr bwMode="auto">
          <a:xfrm rot="16200000">
            <a:off x="7385050" y="4722813"/>
            <a:ext cx="788988" cy="37306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1" name="Picture 3" descr="F:\LogicBook\PowerPoint\chapter4\figure4.6.wmf">
            <a:extLst>
              <a:ext uri="{FF2B5EF4-FFF2-40B4-BE49-F238E27FC236}">
                <a16:creationId xmlns:a16="http://schemas.microsoft.com/office/drawing/2014/main" id="{D6C1B398-2F5E-5249-82F3-459CFF63AE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5334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2">
            <a:extLst>
              <a:ext uri="{FF2B5EF4-FFF2-40B4-BE49-F238E27FC236}">
                <a16:creationId xmlns:a16="http://schemas.microsoft.com/office/drawing/2014/main" id="{345ED986-9F3E-5E41-8E76-3B70393DDCEE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Some Valid Groupings</a:t>
            </a:r>
            <a:endParaRPr lang="en-US" sz="2800" dirty="0">
              <a:cs typeface="+mj-cs"/>
            </a:endParaRPr>
          </a:p>
        </p:txBody>
      </p:sp>
      <p:pic>
        <p:nvPicPr>
          <p:cNvPr id="138243" name="Picture 3" descr="F:\LogicBook\PowerPoint\chapter4\figure4.6.wmf">
            <a:extLst>
              <a:ext uri="{FF2B5EF4-FFF2-40B4-BE49-F238E27FC236}">
                <a16:creationId xmlns:a16="http://schemas.microsoft.com/office/drawing/2014/main" id="{0A7DA018-4F22-0247-A8F6-C903185AC2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4572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8244" name="Picture 3" descr="F:\LogicBook\PowerPoint\chapter4\figure4.6.wmf">
            <a:extLst>
              <a:ext uri="{FF2B5EF4-FFF2-40B4-BE49-F238E27FC236}">
                <a16:creationId xmlns:a16="http://schemas.microsoft.com/office/drawing/2014/main" id="{6C626E04-C822-5D4D-82DA-C2643FA42D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8245" name="Picture 3" descr="F:\LogicBook\PowerPoint\chapter4\figure4.6.wmf">
            <a:extLst>
              <a:ext uri="{FF2B5EF4-FFF2-40B4-BE49-F238E27FC236}">
                <a16:creationId xmlns:a16="http://schemas.microsoft.com/office/drawing/2014/main" id="{742C8A11-CB35-1749-9F8D-42B7D732FD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E42CAEB8-DB86-EF4D-AF05-CAEC026F7CC1}"/>
              </a:ext>
            </a:extLst>
          </p:cNvPr>
          <p:cNvSpPr/>
          <p:nvPr/>
        </p:nvSpPr>
        <p:spPr bwMode="auto">
          <a:xfrm rot="16200000">
            <a:off x="7616825" y="4481513"/>
            <a:ext cx="762000" cy="17526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91CA1A07-EE7C-7249-A226-09F3809ADB34}"/>
              </a:ext>
            </a:extLst>
          </p:cNvPr>
          <p:cNvSpPr/>
          <p:nvPr/>
        </p:nvSpPr>
        <p:spPr bwMode="auto">
          <a:xfrm rot="16200000">
            <a:off x="2650332" y="4928394"/>
            <a:ext cx="811212" cy="8382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797E8128-C0DE-E14D-A234-F70530B40B05}"/>
              </a:ext>
            </a:extLst>
          </p:cNvPr>
          <p:cNvSpPr/>
          <p:nvPr/>
        </p:nvSpPr>
        <p:spPr bwMode="auto">
          <a:xfrm rot="16200000">
            <a:off x="2171700" y="1333500"/>
            <a:ext cx="838200" cy="9144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3E404E40-82D0-D441-BF74-E81400F39558}"/>
              </a:ext>
            </a:extLst>
          </p:cNvPr>
          <p:cNvSpPr/>
          <p:nvPr/>
        </p:nvSpPr>
        <p:spPr bwMode="auto">
          <a:xfrm rot="16200000">
            <a:off x="7810500" y="1943100"/>
            <a:ext cx="1752600" cy="4572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Title 1">
            <a:extLst>
              <a:ext uri="{FF2B5EF4-FFF2-40B4-BE49-F238E27FC236}">
                <a16:creationId xmlns:a16="http://schemas.microsoft.com/office/drawing/2014/main" id="{6EEC8CC1-62D0-4F4F-9AEA-F4F2FD65F72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14.a</a:t>
            </a:r>
          </a:p>
        </p:txBody>
      </p:sp>
      <p:sp>
        <p:nvSpPr>
          <p:cNvPr id="28674" name="Rectangle 7">
            <a:extLst>
              <a:ext uri="{FF2B5EF4-FFF2-40B4-BE49-F238E27FC236}">
                <a16:creationId xmlns:a16="http://schemas.microsoft.com/office/drawing/2014/main" id="{18945C8A-2DFE-2E4F-87A5-EE9691D0A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7288" y="2238376"/>
            <a:ext cx="5486400" cy="893763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28675" name="Picture 8" descr="Screen shot 2014-02-03 at 3.09.13 PM.png">
            <a:extLst>
              <a:ext uri="{FF2B5EF4-FFF2-40B4-BE49-F238E27FC236}">
                <a16:creationId xmlns:a16="http://schemas.microsoft.com/office/drawing/2014/main" id="{1D2D3CC8-3A0C-2B42-BB80-CF1E5F2B246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275" y="1371600"/>
            <a:ext cx="8661400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676" name="Group 9">
            <a:extLst>
              <a:ext uri="{FF2B5EF4-FFF2-40B4-BE49-F238E27FC236}">
                <a16:creationId xmlns:a16="http://schemas.microsoft.com/office/drawing/2014/main" id="{0E23EEBC-F39C-C94F-9B18-34B08C08CB04}"/>
              </a:ext>
            </a:extLst>
          </p:cNvPr>
          <p:cNvGrpSpPr>
            <a:grpSpLocks/>
          </p:cNvGrpSpPr>
          <p:nvPr/>
        </p:nvGrpSpPr>
        <p:grpSpPr bwMode="auto">
          <a:xfrm>
            <a:off x="4240208" y="3178176"/>
            <a:ext cx="561322" cy="2079559"/>
            <a:chOff x="3325445" y="3178436"/>
            <a:chExt cx="561405" cy="2079298"/>
          </a:xfrm>
        </p:grpSpPr>
        <p:sp>
          <p:nvSpPr>
            <p:cNvPr id="28692" name="TextBox 13">
              <a:extLst>
                <a:ext uri="{FF2B5EF4-FFF2-40B4-BE49-F238E27FC236}">
                  <a16:creationId xmlns:a16="http://schemas.microsoft.com/office/drawing/2014/main" id="{03A7C316-5988-534D-9524-EB310204E5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8693" name="TextBox 21">
              <a:extLst>
                <a:ext uri="{FF2B5EF4-FFF2-40B4-BE49-F238E27FC236}">
                  <a16:creationId xmlns:a16="http://schemas.microsoft.com/office/drawing/2014/main" id="{8D042A19-9918-F044-BCF9-7A48D7C3B4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8694" name="TextBox 22">
              <a:extLst>
                <a:ext uri="{FF2B5EF4-FFF2-40B4-BE49-F238E27FC236}">
                  <a16:creationId xmlns:a16="http://schemas.microsoft.com/office/drawing/2014/main" id="{F0B6CC22-96F4-9043-81FC-6902F23CCE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8695" name="TextBox 23">
              <a:extLst>
                <a:ext uri="{FF2B5EF4-FFF2-40B4-BE49-F238E27FC236}">
                  <a16:creationId xmlns:a16="http://schemas.microsoft.com/office/drawing/2014/main" id="{772D8513-5000-BB47-9BDD-5D24732320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28677" name="Group 25">
            <a:extLst>
              <a:ext uri="{FF2B5EF4-FFF2-40B4-BE49-F238E27FC236}">
                <a16:creationId xmlns:a16="http://schemas.microsoft.com/office/drawing/2014/main" id="{8F125CDF-DBA8-FC4D-811F-4FAB781A7CED}"/>
              </a:ext>
            </a:extLst>
          </p:cNvPr>
          <p:cNvGrpSpPr>
            <a:grpSpLocks/>
          </p:cNvGrpSpPr>
          <p:nvPr/>
        </p:nvGrpSpPr>
        <p:grpSpPr bwMode="auto">
          <a:xfrm>
            <a:off x="6858001" y="3124201"/>
            <a:ext cx="561322" cy="2079559"/>
            <a:chOff x="3325445" y="3178436"/>
            <a:chExt cx="561403" cy="2079298"/>
          </a:xfrm>
        </p:grpSpPr>
        <p:sp>
          <p:nvSpPr>
            <p:cNvPr id="28688" name="TextBox 26">
              <a:extLst>
                <a:ext uri="{FF2B5EF4-FFF2-40B4-BE49-F238E27FC236}">
                  <a16:creationId xmlns:a16="http://schemas.microsoft.com/office/drawing/2014/main" id="{DABF70C0-1923-B245-AE5A-CE751D6CCE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8689" name="TextBox 27">
              <a:extLst>
                <a:ext uri="{FF2B5EF4-FFF2-40B4-BE49-F238E27FC236}">
                  <a16:creationId xmlns:a16="http://schemas.microsoft.com/office/drawing/2014/main" id="{16B169E2-4381-884A-86FA-4A9DD063E9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8690" name="TextBox 28">
              <a:extLst>
                <a:ext uri="{FF2B5EF4-FFF2-40B4-BE49-F238E27FC236}">
                  <a16:creationId xmlns:a16="http://schemas.microsoft.com/office/drawing/2014/main" id="{3EAA2B9B-4615-2B42-88CC-4932BF88E1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28691" name="TextBox 29">
              <a:extLst>
                <a:ext uri="{FF2B5EF4-FFF2-40B4-BE49-F238E27FC236}">
                  <a16:creationId xmlns:a16="http://schemas.microsoft.com/office/drawing/2014/main" id="{2B523832-5FC1-594B-8925-104DB85775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</p:grpSp>
      <p:grpSp>
        <p:nvGrpSpPr>
          <p:cNvPr id="28678" name="Group 30">
            <a:extLst>
              <a:ext uri="{FF2B5EF4-FFF2-40B4-BE49-F238E27FC236}">
                <a16:creationId xmlns:a16="http://schemas.microsoft.com/office/drawing/2014/main" id="{B386589C-713E-614B-A87B-DF1FBBF416B8}"/>
              </a:ext>
            </a:extLst>
          </p:cNvPr>
          <p:cNvGrpSpPr>
            <a:grpSpLocks/>
          </p:cNvGrpSpPr>
          <p:nvPr/>
        </p:nvGrpSpPr>
        <p:grpSpPr bwMode="auto">
          <a:xfrm>
            <a:off x="8763001" y="3048001"/>
            <a:ext cx="561322" cy="2079559"/>
            <a:chOff x="3325445" y="3178436"/>
            <a:chExt cx="561403" cy="2079298"/>
          </a:xfrm>
        </p:grpSpPr>
        <p:sp>
          <p:nvSpPr>
            <p:cNvPr id="28684" name="TextBox 31">
              <a:extLst>
                <a:ext uri="{FF2B5EF4-FFF2-40B4-BE49-F238E27FC236}">
                  <a16:creationId xmlns:a16="http://schemas.microsoft.com/office/drawing/2014/main" id="{9FF7BD13-03A5-E146-ADB1-B635E07F97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8685" name="TextBox 32">
              <a:extLst>
                <a:ext uri="{FF2B5EF4-FFF2-40B4-BE49-F238E27FC236}">
                  <a16:creationId xmlns:a16="http://schemas.microsoft.com/office/drawing/2014/main" id="{11B98FBA-3E4E-9E46-BF60-9BB7C7571D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8686" name="TextBox 33">
              <a:extLst>
                <a:ext uri="{FF2B5EF4-FFF2-40B4-BE49-F238E27FC236}">
                  <a16:creationId xmlns:a16="http://schemas.microsoft.com/office/drawing/2014/main" id="{67B85346-CE0F-3B44-BF1C-2397B7410E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28687" name="TextBox 34">
              <a:extLst>
                <a:ext uri="{FF2B5EF4-FFF2-40B4-BE49-F238E27FC236}">
                  <a16:creationId xmlns:a16="http://schemas.microsoft.com/office/drawing/2014/main" id="{505C0E59-6E56-FB41-BF6F-67978A4DA7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28679" name="Group 35">
            <a:extLst>
              <a:ext uri="{FF2B5EF4-FFF2-40B4-BE49-F238E27FC236}">
                <a16:creationId xmlns:a16="http://schemas.microsoft.com/office/drawing/2014/main" id="{3A254F35-D2C9-854D-A500-FD84550DEDDF}"/>
              </a:ext>
            </a:extLst>
          </p:cNvPr>
          <p:cNvGrpSpPr>
            <a:grpSpLocks/>
          </p:cNvGrpSpPr>
          <p:nvPr/>
        </p:nvGrpSpPr>
        <p:grpSpPr bwMode="auto">
          <a:xfrm>
            <a:off x="5486401" y="3124201"/>
            <a:ext cx="561322" cy="2079559"/>
            <a:chOff x="3325445" y="3178436"/>
            <a:chExt cx="561403" cy="2079298"/>
          </a:xfrm>
        </p:grpSpPr>
        <p:sp>
          <p:nvSpPr>
            <p:cNvPr id="28680" name="TextBox 36">
              <a:extLst>
                <a:ext uri="{FF2B5EF4-FFF2-40B4-BE49-F238E27FC236}">
                  <a16:creationId xmlns:a16="http://schemas.microsoft.com/office/drawing/2014/main" id="{FC506345-3F6D-A040-AC29-045292E55D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8681" name="TextBox 37">
              <a:extLst>
                <a:ext uri="{FF2B5EF4-FFF2-40B4-BE49-F238E27FC236}">
                  <a16:creationId xmlns:a16="http://schemas.microsoft.com/office/drawing/2014/main" id="{CFB255BE-55AC-4644-94A1-856FEF5617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8682" name="TextBox 38">
              <a:extLst>
                <a:ext uri="{FF2B5EF4-FFF2-40B4-BE49-F238E27FC236}">
                  <a16:creationId xmlns:a16="http://schemas.microsoft.com/office/drawing/2014/main" id="{CF41A501-286B-6E44-8859-1F2845586B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28683" name="TextBox 39">
              <a:extLst>
                <a:ext uri="{FF2B5EF4-FFF2-40B4-BE49-F238E27FC236}">
                  <a16:creationId xmlns:a16="http://schemas.microsoft.com/office/drawing/2014/main" id="{89FBAB42-36DE-0E46-8B52-5590AC46CB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265" name="Picture 3" descr="F:\LogicBook\PowerPoint\chapter4\figure4.6.wmf">
            <a:extLst>
              <a:ext uri="{FF2B5EF4-FFF2-40B4-BE49-F238E27FC236}">
                <a16:creationId xmlns:a16="http://schemas.microsoft.com/office/drawing/2014/main" id="{92DB71AD-91E1-7049-8A16-F117578D40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5334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2">
            <a:extLst>
              <a:ext uri="{FF2B5EF4-FFF2-40B4-BE49-F238E27FC236}">
                <a16:creationId xmlns:a16="http://schemas.microsoft.com/office/drawing/2014/main" id="{F40D946C-C8EB-E544-A14F-62DA086BB9D0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Some Valid Groupings</a:t>
            </a:r>
            <a:endParaRPr lang="en-US" sz="2800" dirty="0">
              <a:cs typeface="+mj-cs"/>
            </a:endParaRPr>
          </a:p>
        </p:txBody>
      </p:sp>
      <p:pic>
        <p:nvPicPr>
          <p:cNvPr id="139267" name="Picture 3" descr="F:\LogicBook\PowerPoint\chapter4\figure4.6.wmf">
            <a:extLst>
              <a:ext uri="{FF2B5EF4-FFF2-40B4-BE49-F238E27FC236}">
                <a16:creationId xmlns:a16="http://schemas.microsoft.com/office/drawing/2014/main" id="{7C11D0AC-5F05-6941-A9F1-1D2180B1D4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4572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9268" name="Picture 3" descr="F:\LogicBook\PowerPoint\chapter4\figure4.6.wmf">
            <a:extLst>
              <a:ext uri="{FF2B5EF4-FFF2-40B4-BE49-F238E27FC236}">
                <a16:creationId xmlns:a16="http://schemas.microsoft.com/office/drawing/2014/main" id="{006E7848-9C21-2F4E-956C-D64A8D91FC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9269" name="Picture 3" descr="F:\LogicBook\PowerPoint\chapter4\figure4.6.wmf">
            <a:extLst>
              <a:ext uri="{FF2B5EF4-FFF2-40B4-BE49-F238E27FC236}">
                <a16:creationId xmlns:a16="http://schemas.microsoft.com/office/drawing/2014/main" id="{93ADE5FA-1898-5547-9E19-8898AA2409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9270" name="Group 3">
            <a:extLst>
              <a:ext uri="{FF2B5EF4-FFF2-40B4-BE49-F238E27FC236}">
                <a16:creationId xmlns:a16="http://schemas.microsoft.com/office/drawing/2014/main" id="{D96924F5-8230-F34F-AE67-21AE0719E86C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4495800"/>
            <a:ext cx="1905000" cy="387350"/>
            <a:chOff x="2801938" y="2224088"/>
            <a:chExt cx="2381250" cy="387350"/>
          </a:xfrm>
        </p:grpSpPr>
        <p:sp>
          <p:nvSpPr>
            <p:cNvPr id="139328" name="Line 61">
              <a:extLst>
                <a:ext uri="{FF2B5EF4-FFF2-40B4-BE49-F238E27FC236}">
                  <a16:creationId xmlns:a16="http://schemas.microsoft.com/office/drawing/2014/main" id="{29505BF9-61FC-744D-B6B8-1F87D1A5FA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7688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9329" name="Group 104">
              <a:extLst>
                <a:ext uri="{FF2B5EF4-FFF2-40B4-BE49-F238E27FC236}">
                  <a16:creationId xmlns:a16="http://schemas.microsoft.com/office/drawing/2014/main" id="{AF9BEBA0-7256-1842-9AB1-E6FA32799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39336" name="Group 105">
                <a:extLst>
                  <a:ext uri="{FF2B5EF4-FFF2-40B4-BE49-F238E27FC236}">
                    <a16:creationId xmlns:a16="http://schemas.microsoft.com/office/drawing/2014/main" id="{7B562811-6384-5B42-B2A2-D7DB4AE235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9339" name="Arc 106">
                  <a:extLst>
                    <a:ext uri="{FF2B5EF4-FFF2-40B4-BE49-F238E27FC236}">
                      <a16:creationId xmlns:a16="http://schemas.microsoft.com/office/drawing/2014/main" id="{D149BD3E-1DFF-DC48-A83B-17BD7F03C0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340" name="Arc 107">
                  <a:extLst>
                    <a:ext uri="{FF2B5EF4-FFF2-40B4-BE49-F238E27FC236}">
                      <a16:creationId xmlns:a16="http://schemas.microsoft.com/office/drawing/2014/main" id="{55DDDDAC-C9BD-9A4F-B877-F9556B3CED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9337" name="Line 108">
                <a:extLst>
                  <a:ext uri="{FF2B5EF4-FFF2-40B4-BE49-F238E27FC236}">
                    <a16:creationId xmlns:a16="http://schemas.microsoft.com/office/drawing/2014/main" id="{2CAEFD70-E979-7344-927C-475FEFDFAE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38" name="Line 109">
                <a:extLst>
                  <a:ext uri="{FF2B5EF4-FFF2-40B4-BE49-F238E27FC236}">
                    <a16:creationId xmlns:a16="http://schemas.microsoft.com/office/drawing/2014/main" id="{ACA4FE56-A205-554C-81C8-4D91A91036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9330" name="Group 110">
              <a:extLst>
                <a:ext uri="{FF2B5EF4-FFF2-40B4-BE49-F238E27FC236}">
                  <a16:creationId xmlns:a16="http://schemas.microsoft.com/office/drawing/2014/main" id="{DFDD58FD-8195-2043-AB1C-24D1C4ED6C3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39331" name="Group 111">
                <a:extLst>
                  <a:ext uri="{FF2B5EF4-FFF2-40B4-BE49-F238E27FC236}">
                    <a16:creationId xmlns:a16="http://schemas.microsoft.com/office/drawing/2014/main" id="{957273A2-E918-464D-926F-B17B1DB638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9334" name="Arc 112">
                  <a:extLst>
                    <a:ext uri="{FF2B5EF4-FFF2-40B4-BE49-F238E27FC236}">
                      <a16:creationId xmlns:a16="http://schemas.microsoft.com/office/drawing/2014/main" id="{1A37F089-33A1-7C4A-8E96-C7A22F6713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335" name="Arc 113">
                  <a:extLst>
                    <a:ext uri="{FF2B5EF4-FFF2-40B4-BE49-F238E27FC236}">
                      <a16:creationId xmlns:a16="http://schemas.microsoft.com/office/drawing/2014/main" id="{72F06641-8A39-4941-883C-9459144F96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9332" name="Line 114">
                <a:extLst>
                  <a:ext uri="{FF2B5EF4-FFF2-40B4-BE49-F238E27FC236}">
                    <a16:creationId xmlns:a16="http://schemas.microsoft.com/office/drawing/2014/main" id="{FE500C2B-CA90-B549-BA93-3955E5F0A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33" name="Line 115">
                <a:extLst>
                  <a:ext uri="{FF2B5EF4-FFF2-40B4-BE49-F238E27FC236}">
                    <a16:creationId xmlns:a16="http://schemas.microsoft.com/office/drawing/2014/main" id="{C4CCC939-5E90-114A-9871-3729DC1D51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39271" name="Group 3">
            <a:extLst>
              <a:ext uri="{FF2B5EF4-FFF2-40B4-BE49-F238E27FC236}">
                <a16:creationId xmlns:a16="http://schemas.microsoft.com/office/drawing/2014/main" id="{96F6DD42-2FF3-BC4E-8AA9-FDD4F183959A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5861050"/>
            <a:ext cx="1905000" cy="387350"/>
            <a:chOff x="2801938" y="2224088"/>
            <a:chExt cx="2381250" cy="387350"/>
          </a:xfrm>
        </p:grpSpPr>
        <p:sp>
          <p:nvSpPr>
            <p:cNvPr id="139315" name="Line 61">
              <a:extLst>
                <a:ext uri="{FF2B5EF4-FFF2-40B4-BE49-F238E27FC236}">
                  <a16:creationId xmlns:a16="http://schemas.microsoft.com/office/drawing/2014/main" id="{3A180345-1CAB-5C47-8E3B-30FFB5EB26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7688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9316" name="Group 104">
              <a:extLst>
                <a:ext uri="{FF2B5EF4-FFF2-40B4-BE49-F238E27FC236}">
                  <a16:creationId xmlns:a16="http://schemas.microsoft.com/office/drawing/2014/main" id="{71F5ADCE-C709-6A47-AEE1-2A889D908A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39323" name="Group 105">
                <a:extLst>
                  <a:ext uri="{FF2B5EF4-FFF2-40B4-BE49-F238E27FC236}">
                    <a16:creationId xmlns:a16="http://schemas.microsoft.com/office/drawing/2014/main" id="{40EF2063-DE34-3A40-BB30-E06D949FD9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9326" name="Arc 106">
                  <a:extLst>
                    <a:ext uri="{FF2B5EF4-FFF2-40B4-BE49-F238E27FC236}">
                      <a16:creationId xmlns:a16="http://schemas.microsoft.com/office/drawing/2014/main" id="{98938CFA-78BC-5B4F-9AFE-D63DB2965C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327" name="Arc 107">
                  <a:extLst>
                    <a:ext uri="{FF2B5EF4-FFF2-40B4-BE49-F238E27FC236}">
                      <a16:creationId xmlns:a16="http://schemas.microsoft.com/office/drawing/2014/main" id="{2A9FABCD-D22A-734B-96FF-059542C6A2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9324" name="Line 108">
                <a:extLst>
                  <a:ext uri="{FF2B5EF4-FFF2-40B4-BE49-F238E27FC236}">
                    <a16:creationId xmlns:a16="http://schemas.microsoft.com/office/drawing/2014/main" id="{61C5E991-3F58-354E-8F8A-0F7DA34E86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25" name="Line 109">
                <a:extLst>
                  <a:ext uri="{FF2B5EF4-FFF2-40B4-BE49-F238E27FC236}">
                    <a16:creationId xmlns:a16="http://schemas.microsoft.com/office/drawing/2014/main" id="{7BE41E74-B219-7545-B2EA-E11D1FF74D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9317" name="Group 110">
              <a:extLst>
                <a:ext uri="{FF2B5EF4-FFF2-40B4-BE49-F238E27FC236}">
                  <a16:creationId xmlns:a16="http://schemas.microsoft.com/office/drawing/2014/main" id="{FDEE8761-00F1-E84A-A780-5A8FFB5070A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39318" name="Group 111">
                <a:extLst>
                  <a:ext uri="{FF2B5EF4-FFF2-40B4-BE49-F238E27FC236}">
                    <a16:creationId xmlns:a16="http://schemas.microsoft.com/office/drawing/2014/main" id="{F7A986C1-4772-2445-B368-B12DEA19A5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9321" name="Arc 112">
                  <a:extLst>
                    <a:ext uri="{FF2B5EF4-FFF2-40B4-BE49-F238E27FC236}">
                      <a16:creationId xmlns:a16="http://schemas.microsoft.com/office/drawing/2014/main" id="{D58AD220-7917-CD42-9D42-0219ABCD0C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322" name="Arc 113">
                  <a:extLst>
                    <a:ext uri="{FF2B5EF4-FFF2-40B4-BE49-F238E27FC236}">
                      <a16:creationId xmlns:a16="http://schemas.microsoft.com/office/drawing/2014/main" id="{7DF56271-2675-A540-9698-56E16BADF4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9319" name="Line 114">
                <a:extLst>
                  <a:ext uri="{FF2B5EF4-FFF2-40B4-BE49-F238E27FC236}">
                    <a16:creationId xmlns:a16="http://schemas.microsoft.com/office/drawing/2014/main" id="{ADE50AD8-182B-A241-9F3A-9702A132D8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20" name="Line 115">
                <a:extLst>
                  <a:ext uri="{FF2B5EF4-FFF2-40B4-BE49-F238E27FC236}">
                    <a16:creationId xmlns:a16="http://schemas.microsoft.com/office/drawing/2014/main" id="{5A17CA9C-572D-194B-8DD7-EC890A7B70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39272" name="Group 3">
            <a:extLst>
              <a:ext uri="{FF2B5EF4-FFF2-40B4-BE49-F238E27FC236}">
                <a16:creationId xmlns:a16="http://schemas.microsoft.com/office/drawing/2014/main" id="{92AF7EE8-00DD-8047-AB3C-72877F9CEAF1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4953000"/>
            <a:ext cx="1905000" cy="387350"/>
            <a:chOff x="2801938" y="2224088"/>
            <a:chExt cx="2381250" cy="387350"/>
          </a:xfrm>
        </p:grpSpPr>
        <p:sp>
          <p:nvSpPr>
            <p:cNvPr id="139302" name="Line 61">
              <a:extLst>
                <a:ext uri="{FF2B5EF4-FFF2-40B4-BE49-F238E27FC236}">
                  <a16:creationId xmlns:a16="http://schemas.microsoft.com/office/drawing/2014/main" id="{DB1464DD-3EDC-824B-8EA3-FFB9D8E015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7688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9303" name="Group 104">
              <a:extLst>
                <a:ext uri="{FF2B5EF4-FFF2-40B4-BE49-F238E27FC236}">
                  <a16:creationId xmlns:a16="http://schemas.microsoft.com/office/drawing/2014/main" id="{17E25BE2-1126-3F48-892E-CB3D5DA848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39310" name="Group 105">
                <a:extLst>
                  <a:ext uri="{FF2B5EF4-FFF2-40B4-BE49-F238E27FC236}">
                    <a16:creationId xmlns:a16="http://schemas.microsoft.com/office/drawing/2014/main" id="{C593345E-A799-FD4D-9BD8-0A3B6DE49C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9313" name="Arc 106">
                  <a:extLst>
                    <a:ext uri="{FF2B5EF4-FFF2-40B4-BE49-F238E27FC236}">
                      <a16:creationId xmlns:a16="http://schemas.microsoft.com/office/drawing/2014/main" id="{3393DCBF-DE78-F447-BD12-3548B647A4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314" name="Arc 107">
                  <a:extLst>
                    <a:ext uri="{FF2B5EF4-FFF2-40B4-BE49-F238E27FC236}">
                      <a16:creationId xmlns:a16="http://schemas.microsoft.com/office/drawing/2014/main" id="{580E5ADA-6DC0-9B4F-A50B-7128977960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9311" name="Line 108">
                <a:extLst>
                  <a:ext uri="{FF2B5EF4-FFF2-40B4-BE49-F238E27FC236}">
                    <a16:creationId xmlns:a16="http://schemas.microsoft.com/office/drawing/2014/main" id="{16D58631-B8A4-D348-B0C0-326F41837F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12" name="Line 109">
                <a:extLst>
                  <a:ext uri="{FF2B5EF4-FFF2-40B4-BE49-F238E27FC236}">
                    <a16:creationId xmlns:a16="http://schemas.microsoft.com/office/drawing/2014/main" id="{16EE628C-65F6-CF45-B9FF-B657BE299C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9304" name="Group 110">
              <a:extLst>
                <a:ext uri="{FF2B5EF4-FFF2-40B4-BE49-F238E27FC236}">
                  <a16:creationId xmlns:a16="http://schemas.microsoft.com/office/drawing/2014/main" id="{BB4E8D5D-7DB1-5C45-9936-BFF41B7E0FA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39305" name="Group 111">
                <a:extLst>
                  <a:ext uri="{FF2B5EF4-FFF2-40B4-BE49-F238E27FC236}">
                    <a16:creationId xmlns:a16="http://schemas.microsoft.com/office/drawing/2014/main" id="{52E2705E-79D8-4B4B-8A70-156D1E96B1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9308" name="Arc 112">
                  <a:extLst>
                    <a:ext uri="{FF2B5EF4-FFF2-40B4-BE49-F238E27FC236}">
                      <a16:creationId xmlns:a16="http://schemas.microsoft.com/office/drawing/2014/main" id="{1209D042-E6A6-5242-8179-52E237AED4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309" name="Arc 113">
                  <a:extLst>
                    <a:ext uri="{FF2B5EF4-FFF2-40B4-BE49-F238E27FC236}">
                      <a16:creationId xmlns:a16="http://schemas.microsoft.com/office/drawing/2014/main" id="{A584F34C-58E4-D94F-B674-19CED8A848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9306" name="Line 114">
                <a:extLst>
                  <a:ext uri="{FF2B5EF4-FFF2-40B4-BE49-F238E27FC236}">
                    <a16:creationId xmlns:a16="http://schemas.microsoft.com/office/drawing/2014/main" id="{4E49F246-6E9A-B84D-995E-0CB24C42AA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07" name="Line 115">
                <a:extLst>
                  <a:ext uri="{FF2B5EF4-FFF2-40B4-BE49-F238E27FC236}">
                    <a16:creationId xmlns:a16="http://schemas.microsoft.com/office/drawing/2014/main" id="{47C36702-D2B1-8446-BC95-D1069EF313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39273" name="Group 3">
            <a:extLst>
              <a:ext uri="{FF2B5EF4-FFF2-40B4-BE49-F238E27FC236}">
                <a16:creationId xmlns:a16="http://schemas.microsoft.com/office/drawing/2014/main" id="{3C300EDB-C831-5543-828C-6BBF27F0A37C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2667000"/>
            <a:ext cx="1905000" cy="387350"/>
            <a:chOff x="2801938" y="2224088"/>
            <a:chExt cx="2381250" cy="387350"/>
          </a:xfrm>
        </p:grpSpPr>
        <p:sp>
          <p:nvSpPr>
            <p:cNvPr id="139289" name="Line 61">
              <a:extLst>
                <a:ext uri="{FF2B5EF4-FFF2-40B4-BE49-F238E27FC236}">
                  <a16:creationId xmlns:a16="http://schemas.microsoft.com/office/drawing/2014/main" id="{096C4E1C-A18B-1244-9328-6E158C002C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7688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9290" name="Group 104">
              <a:extLst>
                <a:ext uri="{FF2B5EF4-FFF2-40B4-BE49-F238E27FC236}">
                  <a16:creationId xmlns:a16="http://schemas.microsoft.com/office/drawing/2014/main" id="{93808726-16DF-064B-B503-5C92509791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39297" name="Group 105">
                <a:extLst>
                  <a:ext uri="{FF2B5EF4-FFF2-40B4-BE49-F238E27FC236}">
                    <a16:creationId xmlns:a16="http://schemas.microsoft.com/office/drawing/2014/main" id="{F5CC8594-A71C-9D46-8BEF-00A27C9427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9300" name="Arc 106">
                  <a:extLst>
                    <a:ext uri="{FF2B5EF4-FFF2-40B4-BE49-F238E27FC236}">
                      <a16:creationId xmlns:a16="http://schemas.microsoft.com/office/drawing/2014/main" id="{D1B4972C-0438-4144-AE13-0995C37EA2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301" name="Arc 107">
                  <a:extLst>
                    <a:ext uri="{FF2B5EF4-FFF2-40B4-BE49-F238E27FC236}">
                      <a16:creationId xmlns:a16="http://schemas.microsoft.com/office/drawing/2014/main" id="{8D134BD7-FA5C-1741-BC06-3FECA70FC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9298" name="Line 108">
                <a:extLst>
                  <a:ext uri="{FF2B5EF4-FFF2-40B4-BE49-F238E27FC236}">
                    <a16:creationId xmlns:a16="http://schemas.microsoft.com/office/drawing/2014/main" id="{61244911-D975-624E-B768-0C35B26DAE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299" name="Line 109">
                <a:extLst>
                  <a:ext uri="{FF2B5EF4-FFF2-40B4-BE49-F238E27FC236}">
                    <a16:creationId xmlns:a16="http://schemas.microsoft.com/office/drawing/2014/main" id="{0734B081-4DD5-D545-A955-71846D0934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9291" name="Group 110">
              <a:extLst>
                <a:ext uri="{FF2B5EF4-FFF2-40B4-BE49-F238E27FC236}">
                  <a16:creationId xmlns:a16="http://schemas.microsoft.com/office/drawing/2014/main" id="{05539BCE-E9DE-0343-BD83-13E510C33FE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39292" name="Group 111">
                <a:extLst>
                  <a:ext uri="{FF2B5EF4-FFF2-40B4-BE49-F238E27FC236}">
                    <a16:creationId xmlns:a16="http://schemas.microsoft.com/office/drawing/2014/main" id="{B5DA899D-DE76-D543-8FF6-E933ABAC2B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9295" name="Arc 112">
                  <a:extLst>
                    <a:ext uri="{FF2B5EF4-FFF2-40B4-BE49-F238E27FC236}">
                      <a16:creationId xmlns:a16="http://schemas.microsoft.com/office/drawing/2014/main" id="{335837FA-58F9-E04D-9CE5-6176865A1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296" name="Arc 113">
                  <a:extLst>
                    <a:ext uri="{FF2B5EF4-FFF2-40B4-BE49-F238E27FC236}">
                      <a16:creationId xmlns:a16="http://schemas.microsoft.com/office/drawing/2014/main" id="{D951E39B-2354-9C42-B81D-CFC9C3894A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9293" name="Line 114">
                <a:extLst>
                  <a:ext uri="{FF2B5EF4-FFF2-40B4-BE49-F238E27FC236}">
                    <a16:creationId xmlns:a16="http://schemas.microsoft.com/office/drawing/2014/main" id="{42083D55-7863-074A-8142-38CE83ACC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294" name="Line 115">
                <a:extLst>
                  <a:ext uri="{FF2B5EF4-FFF2-40B4-BE49-F238E27FC236}">
                    <a16:creationId xmlns:a16="http://schemas.microsoft.com/office/drawing/2014/main" id="{F989EF4A-E7EF-DD47-8FE1-CFAF37376F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39274" name="Group 3">
            <a:extLst>
              <a:ext uri="{FF2B5EF4-FFF2-40B4-BE49-F238E27FC236}">
                <a16:creationId xmlns:a16="http://schemas.microsoft.com/office/drawing/2014/main" id="{1FBD94B3-682C-634A-9607-63D4842F3DAE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7242175" y="1978025"/>
            <a:ext cx="1905000" cy="387350"/>
            <a:chOff x="2801938" y="2224088"/>
            <a:chExt cx="2381250" cy="387350"/>
          </a:xfrm>
        </p:grpSpPr>
        <p:sp>
          <p:nvSpPr>
            <p:cNvPr id="139276" name="Line 61">
              <a:extLst>
                <a:ext uri="{FF2B5EF4-FFF2-40B4-BE49-F238E27FC236}">
                  <a16:creationId xmlns:a16="http://schemas.microsoft.com/office/drawing/2014/main" id="{ACE5805B-5B75-C647-B2A7-8062A0B0BB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7688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9277" name="Group 104">
              <a:extLst>
                <a:ext uri="{FF2B5EF4-FFF2-40B4-BE49-F238E27FC236}">
                  <a16:creationId xmlns:a16="http://schemas.microsoft.com/office/drawing/2014/main" id="{C6B04961-5D60-F44F-807F-9E4982D2B3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39284" name="Group 105">
                <a:extLst>
                  <a:ext uri="{FF2B5EF4-FFF2-40B4-BE49-F238E27FC236}">
                    <a16:creationId xmlns:a16="http://schemas.microsoft.com/office/drawing/2014/main" id="{635877FB-9070-8A45-9D32-F1CFE29C41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9287" name="Arc 106">
                  <a:extLst>
                    <a:ext uri="{FF2B5EF4-FFF2-40B4-BE49-F238E27FC236}">
                      <a16:creationId xmlns:a16="http://schemas.microsoft.com/office/drawing/2014/main" id="{B17CCB86-D859-284F-A7A7-28D0C46DDE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288" name="Arc 107">
                  <a:extLst>
                    <a:ext uri="{FF2B5EF4-FFF2-40B4-BE49-F238E27FC236}">
                      <a16:creationId xmlns:a16="http://schemas.microsoft.com/office/drawing/2014/main" id="{8F6C063C-C59D-F444-A422-2882C53F3E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9285" name="Line 108">
                <a:extLst>
                  <a:ext uri="{FF2B5EF4-FFF2-40B4-BE49-F238E27FC236}">
                    <a16:creationId xmlns:a16="http://schemas.microsoft.com/office/drawing/2014/main" id="{81293D86-6793-864E-B044-E4F29EC1DE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3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286" name="Line 109">
                <a:extLst>
                  <a:ext uri="{FF2B5EF4-FFF2-40B4-BE49-F238E27FC236}">
                    <a16:creationId xmlns:a16="http://schemas.microsoft.com/office/drawing/2014/main" id="{3B2F61CE-319B-F64E-9D88-4636AF9869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9" y="1478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9278" name="Group 110">
              <a:extLst>
                <a:ext uri="{FF2B5EF4-FFF2-40B4-BE49-F238E27FC236}">
                  <a16:creationId xmlns:a16="http://schemas.microsoft.com/office/drawing/2014/main" id="{C501F640-DD17-6340-B582-558A47EAA82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39279" name="Group 111">
                <a:extLst>
                  <a:ext uri="{FF2B5EF4-FFF2-40B4-BE49-F238E27FC236}">
                    <a16:creationId xmlns:a16="http://schemas.microsoft.com/office/drawing/2014/main" id="{43634649-1759-834F-855C-2EEED132CB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9282" name="Arc 112">
                  <a:extLst>
                    <a:ext uri="{FF2B5EF4-FFF2-40B4-BE49-F238E27FC236}">
                      <a16:creationId xmlns:a16="http://schemas.microsoft.com/office/drawing/2014/main" id="{1F64CB91-6898-6F48-AF4C-C85087856A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283" name="Arc 113">
                  <a:extLst>
                    <a:ext uri="{FF2B5EF4-FFF2-40B4-BE49-F238E27FC236}">
                      <a16:creationId xmlns:a16="http://schemas.microsoft.com/office/drawing/2014/main" id="{F09346C8-BC29-F048-9316-490E1AD55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9280" name="Line 114">
                <a:extLst>
                  <a:ext uri="{FF2B5EF4-FFF2-40B4-BE49-F238E27FC236}">
                    <a16:creationId xmlns:a16="http://schemas.microsoft.com/office/drawing/2014/main" id="{BA45AD38-BC5E-2B46-AC03-71BC55E773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37" y="1236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281" name="Line 115">
                <a:extLst>
                  <a:ext uri="{FF2B5EF4-FFF2-40B4-BE49-F238E27FC236}">
                    <a16:creationId xmlns:a16="http://schemas.microsoft.com/office/drawing/2014/main" id="{15360C72-EF07-E34A-A879-66A3BE0E0A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34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39275" name="Line 61">
            <a:extLst>
              <a:ext uri="{FF2B5EF4-FFF2-40B4-BE49-F238E27FC236}">
                <a16:creationId xmlns:a16="http://schemas.microsoft.com/office/drawing/2014/main" id="{35A2244C-EDD1-5640-AF45-15A0DB81B674}"/>
              </a:ext>
            </a:extLst>
          </p:cNvPr>
          <p:cNvSpPr>
            <a:spLocks noChangeShapeType="1"/>
          </p:cNvSpPr>
          <p:nvPr/>
        </p:nvSpPr>
        <p:spPr bwMode="auto">
          <a:xfrm rot="16200000" flipH="1">
            <a:off x="7315200" y="5562600"/>
            <a:ext cx="1371600" cy="0"/>
          </a:xfrm>
          <a:prstGeom prst="line">
            <a:avLst/>
          </a:prstGeom>
          <a:noFill/>
          <a:ln w="23813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89" name="Picture 3" descr="F:\LogicBook\PowerPoint\chapter4\figure4.6.wmf">
            <a:extLst>
              <a:ext uri="{FF2B5EF4-FFF2-40B4-BE49-F238E27FC236}">
                <a16:creationId xmlns:a16="http://schemas.microsoft.com/office/drawing/2014/main" id="{490D0587-8DAE-0545-8B93-3163825253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5334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2">
            <a:extLst>
              <a:ext uri="{FF2B5EF4-FFF2-40B4-BE49-F238E27FC236}">
                <a16:creationId xmlns:a16="http://schemas.microsoft.com/office/drawing/2014/main" id="{66F9E476-BC64-6C40-BC3B-0DB1ADAD148E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Some </a:t>
            </a:r>
            <a:r>
              <a:rPr lang="en-US" dirty="0">
                <a:solidFill>
                  <a:srgbClr val="FF0000"/>
                </a:solidFill>
                <a:cs typeface="+mj-cs"/>
              </a:rPr>
              <a:t>Invalid</a:t>
            </a:r>
            <a:r>
              <a:rPr lang="en-US" dirty="0">
                <a:cs typeface="+mj-cs"/>
              </a:rPr>
              <a:t> Groupings</a:t>
            </a:r>
            <a:endParaRPr lang="en-US" sz="2800" dirty="0">
              <a:cs typeface="+mj-cs"/>
            </a:endParaRPr>
          </a:p>
        </p:txBody>
      </p:sp>
      <p:pic>
        <p:nvPicPr>
          <p:cNvPr id="140291" name="Picture 3" descr="F:\LogicBook\PowerPoint\chapter4\figure4.6.wmf">
            <a:extLst>
              <a:ext uri="{FF2B5EF4-FFF2-40B4-BE49-F238E27FC236}">
                <a16:creationId xmlns:a16="http://schemas.microsoft.com/office/drawing/2014/main" id="{94ADE6B4-0DAE-ED4D-A028-AC356D79DB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4572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0292" name="Picture 3" descr="F:\LogicBook\PowerPoint\chapter4\figure4.6.wmf">
            <a:extLst>
              <a:ext uri="{FF2B5EF4-FFF2-40B4-BE49-F238E27FC236}">
                <a16:creationId xmlns:a16="http://schemas.microsoft.com/office/drawing/2014/main" id="{9D79D508-7E83-AD4F-B141-434F04AD2C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0293" name="Picture 3" descr="F:\LogicBook\PowerPoint\chapter4\figure4.6.wmf">
            <a:extLst>
              <a:ext uri="{FF2B5EF4-FFF2-40B4-BE49-F238E27FC236}">
                <a16:creationId xmlns:a16="http://schemas.microsoft.com/office/drawing/2014/main" id="{2B2DE2A1-4AD5-1641-B0F3-2A587E2826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D72C4A78-A295-A448-A221-12704E34D144}"/>
              </a:ext>
            </a:extLst>
          </p:cNvPr>
          <p:cNvSpPr/>
          <p:nvPr/>
        </p:nvSpPr>
        <p:spPr bwMode="auto">
          <a:xfrm rot="16200000">
            <a:off x="7315200" y="4724400"/>
            <a:ext cx="1295400" cy="17526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C54FC271-2CD0-C548-BE5E-A3D6DD27CD82}"/>
              </a:ext>
            </a:extLst>
          </p:cNvPr>
          <p:cNvSpPr/>
          <p:nvPr/>
        </p:nvSpPr>
        <p:spPr bwMode="auto">
          <a:xfrm rot="16200000">
            <a:off x="2628900" y="4991100"/>
            <a:ext cx="1295400" cy="12192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DF21B676-4C13-1A46-9771-A95BEB4A56DF}"/>
              </a:ext>
            </a:extLst>
          </p:cNvPr>
          <p:cNvSpPr/>
          <p:nvPr/>
        </p:nvSpPr>
        <p:spPr bwMode="auto">
          <a:xfrm rot="16200000">
            <a:off x="2408238" y="1131888"/>
            <a:ext cx="838200" cy="12954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E8B812D6-589C-9041-BB44-DD3A18BE7CA9}"/>
              </a:ext>
            </a:extLst>
          </p:cNvPr>
          <p:cNvSpPr/>
          <p:nvPr/>
        </p:nvSpPr>
        <p:spPr bwMode="auto">
          <a:xfrm rot="16200000">
            <a:off x="8039100" y="1714500"/>
            <a:ext cx="1295400" cy="4572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40298" name="TextBox 1">
            <a:extLst>
              <a:ext uri="{FF2B5EF4-FFF2-40B4-BE49-F238E27FC236}">
                <a16:creationId xmlns:a16="http://schemas.microsoft.com/office/drawing/2014/main" id="{8BAFF6F6-D4AD-4D47-BB75-21E38BBE82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3276601"/>
            <a:ext cx="39211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All sides must be powers of 2.</a:t>
            </a:r>
          </a:p>
        </p:txBody>
      </p: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313" name="Picture 3" descr="F:\LogicBook\PowerPoint\chapter4\figure4.6.wmf">
            <a:extLst>
              <a:ext uri="{FF2B5EF4-FFF2-40B4-BE49-F238E27FC236}">
                <a16:creationId xmlns:a16="http://schemas.microsoft.com/office/drawing/2014/main" id="{3C62212E-5180-0448-9F9D-EBBC1945BF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5334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2">
            <a:extLst>
              <a:ext uri="{FF2B5EF4-FFF2-40B4-BE49-F238E27FC236}">
                <a16:creationId xmlns:a16="http://schemas.microsoft.com/office/drawing/2014/main" id="{94D75550-53BA-F64F-A277-3B2E57F84AE3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Some </a:t>
            </a:r>
            <a:r>
              <a:rPr lang="en-US" dirty="0">
                <a:solidFill>
                  <a:srgbClr val="FF0000"/>
                </a:solidFill>
                <a:cs typeface="+mj-cs"/>
              </a:rPr>
              <a:t>valid</a:t>
            </a:r>
            <a:r>
              <a:rPr lang="en-US" dirty="0">
                <a:cs typeface="+mj-cs"/>
              </a:rPr>
              <a:t> Groupings</a:t>
            </a:r>
            <a:endParaRPr lang="en-US" sz="2800" dirty="0">
              <a:cs typeface="+mj-cs"/>
            </a:endParaRPr>
          </a:p>
        </p:txBody>
      </p:sp>
      <p:pic>
        <p:nvPicPr>
          <p:cNvPr id="141315" name="Picture 3" descr="F:\LogicBook\PowerPoint\chapter4\figure4.6.wmf">
            <a:extLst>
              <a:ext uri="{FF2B5EF4-FFF2-40B4-BE49-F238E27FC236}">
                <a16:creationId xmlns:a16="http://schemas.microsoft.com/office/drawing/2014/main" id="{DBE9B768-964E-1F4D-BC08-B6A3D113D3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4572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1316" name="Picture 3" descr="F:\LogicBook\PowerPoint\chapter4\figure4.6.wmf">
            <a:extLst>
              <a:ext uri="{FF2B5EF4-FFF2-40B4-BE49-F238E27FC236}">
                <a16:creationId xmlns:a16="http://schemas.microsoft.com/office/drawing/2014/main" id="{0683825F-10D4-A541-B027-D3637838F7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1317" name="Picture 3" descr="F:\LogicBook\PowerPoint\chapter4\figure4.6.wmf">
            <a:extLst>
              <a:ext uri="{FF2B5EF4-FFF2-40B4-BE49-F238E27FC236}">
                <a16:creationId xmlns:a16="http://schemas.microsoft.com/office/drawing/2014/main" id="{D8356300-9BCE-D944-B178-E56D5DFEF2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738BC399-41FB-0D4A-B185-98BF9CBF92F4}"/>
              </a:ext>
            </a:extLst>
          </p:cNvPr>
          <p:cNvSpPr/>
          <p:nvPr/>
        </p:nvSpPr>
        <p:spPr bwMode="auto">
          <a:xfrm rot="16200000">
            <a:off x="7543800" y="4495800"/>
            <a:ext cx="838200" cy="17526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664BB1E1-C705-F44E-8D0A-B0F4F520581F}"/>
              </a:ext>
            </a:extLst>
          </p:cNvPr>
          <p:cNvSpPr/>
          <p:nvPr/>
        </p:nvSpPr>
        <p:spPr bwMode="auto">
          <a:xfrm rot="16200000">
            <a:off x="2667000" y="4953000"/>
            <a:ext cx="838200" cy="8382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292461BB-1C0C-3941-A440-3C24580C75EA}"/>
              </a:ext>
            </a:extLst>
          </p:cNvPr>
          <p:cNvSpPr/>
          <p:nvPr/>
        </p:nvSpPr>
        <p:spPr bwMode="auto">
          <a:xfrm rot="16200000">
            <a:off x="2209800" y="1371600"/>
            <a:ext cx="838200" cy="8382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58E9B313-5B79-BC46-8C6E-A8F20DFD13A3}"/>
              </a:ext>
            </a:extLst>
          </p:cNvPr>
          <p:cNvSpPr/>
          <p:nvPr/>
        </p:nvSpPr>
        <p:spPr bwMode="auto">
          <a:xfrm rot="16200000">
            <a:off x="8267700" y="1485900"/>
            <a:ext cx="838200" cy="4572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41322" name="TextBox 1">
            <a:extLst>
              <a:ext uri="{FF2B5EF4-FFF2-40B4-BE49-F238E27FC236}">
                <a16:creationId xmlns:a16="http://schemas.microsoft.com/office/drawing/2014/main" id="{5D72918A-4637-9D4B-B7E5-7C8ADE39C0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3276601"/>
            <a:ext cx="39211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All sides must be powers of 2.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6F891990-1D85-9C49-8B1C-669EA482ED76}"/>
              </a:ext>
            </a:extLst>
          </p:cNvPr>
          <p:cNvSpPr/>
          <p:nvPr/>
        </p:nvSpPr>
        <p:spPr bwMode="auto">
          <a:xfrm rot="16200000">
            <a:off x="2667000" y="1371600"/>
            <a:ext cx="838200" cy="838200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858D95DF-861C-134A-BC56-7841F9F40E2F}"/>
              </a:ext>
            </a:extLst>
          </p:cNvPr>
          <p:cNvSpPr/>
          <p:nvPr/>
        </p:nvSpPr>
        <p:spPr bwMode="auto">
          <a:xfrm rot="16200000">
            <a:off x="8267700" y="1943100"/>
            <a:ext cx="838200" cy="457200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3DC7E197-5F46-F94C-BD84-EA1AD3809A3C}"/>
              </a:ext>
            </a:extLst>
          </p:cNvPr>
          <p:cNvSpPr/>
          <p:nvPr/>
        </p:nvSpPr>
        <p:spPr bwMode="auto">
          <a:xfrm rot="16200000">
            <a:off x="3124200" y="4953000"/>
            <a:ext cx="838200" cy="838200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3C4B8126-1808-A848-951D-522965FD7B2E}"/>
              </a:ext>
            </a:extLst>
          </p:cNvPr>
          <p:cNvSpPr/>
          <p:nvPr/>
        </p:nvSpPr>
        <p:spPr bwMode="auto">
          <a:xfrm rot="16200000">
            <a:off x="3124200" y="5410200"/>
            <a:ext cx="838200" cy="838200"/>
          </a:xfrm>
          <a:prstGeom prst="roundRect">
            <a:avLst/>
          </a:prstGeom>
          <a:noFill/>
          <a:ln>
            <a:solidFill>
              <a:srgbClr val="008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C60932DC-35BC-1E46-A239-5D0E7800E127}"/>
              </a:ext>
            </a:extLst>
          </p:cNvPr>
          <p:cNvSpPr/>
          <p:nvPr/>
        </p:nvSpPr>
        <p:spPr bwMode="auto">
          <a:xfrm rot="16200000">
            <a:off x="2667000" y="5410200"/>
            <a:ext cx="838200" cy="838200"/>
          </a:xfrm>
          <a:prstGeom prst="roundRect">
            <a:avLst/>
          </a:prstGeom>
          <a:noFill/>
          <a:ln>
            <a:solidFill>
              <a:srgbClr val="660066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8" name="Rounded Rectangle 17">
            <a:extLst>
              <a:ext uri="{FF2B5EF4-FFF2-40B4-BE49-F238E27FC236}">
                <a16:creationId xmlns:a16="http://schemas.microsoft.com/office/drawing/2014/main" id="{1BFBB7CB-DA80-2141-B56A-45D332394253}"/>
              </a:ext>
            </a:extLst>
          </p:cNvPr>
          <p:cNvSpPr/>
          <p:nvPr/>
        </p:nvSpPr>
        <p:spPr bwMode="auto">
          <a:xfrm rot="16200000">
            <a:off x="7543800" y="4953000"/>
            <a:ext cx="838200" cy="1752600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Title 1">
            <a:extLst>
              <a:ext uri="{FF2B5EF4-FFF2-40B4-BE49-F238E27FC236}">
                <a16:creationId xmlns:a16="http://schemas.microsoft.com/office/drawing/2014/main" id="{B3DBC421-CC72-FC4B-ADE2-74E47D55853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Minimization Examples </a:t>
            </a:r>
            <a:br>
              <a:rPr lang="en-US" altLang="en-US"/>
            </a:br>
            <a:r>
              <a:rPr lang="en-US" altLang="en-US"/>
              <a:t>with 4-variable K-Maps</a:t>
            </a:r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TextBox 125">
            <a:extLst>
              <a:ext uri="{FF2B5EF4-FFF2-40B4-BE49-F238E27FC236}">
                <a16:creationId xmlns:a16="http://schemas.microsoft.com/office/drawing/2014/main" id="{0CC70DFC-B69C-3A48-BEC5-402290454D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D2CF5AA1-FCD2-374D-85B5-1D4CC54DD277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143363" name="Picture 1" descr="Screen shot 2014-02-06 at 9.16.03 PM.png">
            <a:extLst>
              <a:ext uri="{FF2B5EF4-FFF2-40B4-BE49-F238E27FC236}">
                <a16:creationId xmlns:a16="http://schemas.microsoft.com/office/drawing/2014/main" id="{A006A802-68AF-CC45-BC10-0CF3B973BA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6064" y="685800"/>
            <a:ext cx="498633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TextBox 125">
            <a:extLst>
              <a:ext uri="{FF2B5EF4-FFF2-40B4-BE49-F238E27FC236}">
                <a16:creationId xmlns:a16="http://schemas.microsoft.com/office/drawing/2014/main" id="{F1759203-6A65-EB47-9F32-09C3657E4C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AC236110-DCF4-5244-B75B-7340CF713B5E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144387" name="Picture 2" descr="Screen shot 2014-02-06 at 9.16.26 PM.png">
            <a:extLst>
              <a:ext uri="{FF2B5EF4-FFF2-40B4-BE49-F238E27FC236}">
                <a16:creationId xmlns:a16="http://schemas.microsoft.com/office/drawing/2014/main" id="{B99A965B-1D6B-D145-8D4D-67DA5154679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628650"/>
            <a:ext cx="5029200" cy="561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TextBox 125">
            <a:extLst>
              <a:ext uri="{FF2B5EF4-FFF2-40B4-BE49-F238E27FC236}">
                <a16:creationId xmlns:a16="http://schemas.microsoft.com/office/drawing/2014/main" id="{FF01F31C-BB9A-7444-AB7E-557812F400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84655DC-273F-2949-8BC9-28FA74E5F758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145411" name="Picture 1" descr="Screen shot 2014-02-06 at 9.17.10 PM.png">
            <a:extLst>
              <a:ext uri="{FF2B5EF4-FFF2-40B4-BE49-F238E27FC236}">
                <a16:creationId xmlns:a16="http://schemas.microsoft.com/office/drawing/2014/main" id="{843902CD-6A90-D844-8EB9-6373541922F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685800"/>
            <a:ext cx="4972050" cy="57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TextBox 125">
            <a:extLst>
              <a:ext uri="{FF2B5EF4-FFF2-40B4-BE49-F238E27FC236}">
                <a16:creationId xmlns:a16="http://schemas.microsoft.com/office/drawing/2014/main" id="{724255EB-C2B9-264E-A7ED-4802BD8202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FDDF6BB4-C003-3E49-AA50-3272DFC61CA1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146435" name="Picture 2" descr="Screen shot 2014-02-06 at 9.17.53 PM.png">
            <a:extLst>
              <a:ext uri="{FF2B5EF4-FFF2-40B4-BE49-F238E27FC236}">
                <a16:creationId xmlns:a16="http://schemas.microsoft.com/office/drawing/2014/main" id="{BF92810A-823D-0142-BFBF-AC0B1571264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609601"/>
            <a:ext cx="4914900" cy="5922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Title 1">
            <a:extLst>
              <a:ext uri="{FF2B5EF4-FFF2-40B4-BE49-F238E27FC236}">
                <a16:creationId xmlns:a16="http://schemas.microsoft.com/office/drawing/2014/main" id="{94F6F3D9-9338-6442-96D7-C33F27DF16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Five-Variable K-Map</a:t>
            </a:r>
          </a:p>
        </p:txBody>
      </p:sp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1" name="Picture 3" descr="F:\LogicBook\PowerPoint\chapter4\figure4.8.wmf">
            <a:extLst>
              <a:ext uri="{FF2B5EF4-FFF2-40B4-BE49-F238E27FC236}">
                <a16:creationId xmlns:a16="http://schemas.microsoft.com/office/drawing/2014/main" id="{3D762414-249F-FC43-9390-8AF3A9F4C1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1524000"/>
            <a:ext cx="7404100" cy="441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82" name="TextBox 125">
            <a:extLst>
              <a:ext uri="{FF2B5EF4-FFF2-40B4-BE49-F238E27FC236}">
                <a16:creationId xmlns:a16="http://schemas.microsoft.com/office/drawing/2014/main" id="{464BA918-C260-B54A-A9FA-323C6F9EDE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2.55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E74972C-B3AC-DE47-9B98-C65C87F844A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five-variable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Title 1">
            <a:extLst>
              <a:ext uri="{FF2B5EF4-FFF2-40B4-BE49-F238E27FC236}">
                <a16:creationId xmlns:a16="http://schemas.microsoft.com/office/drawing/2014/main" id="{23960165-1CBC-8542-B31E-9E6AA971C0B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14.a</a:t>
            </a:r>
          </a:p>
        </p:txBody>
      </p:sp>
      <p:sp>
        <p:nvSpPr>
          <p:cNvPr id="29698" name="Rectangle 7">
            <a:extLst>
              <a:ext uri="{FF2B5EF4-FFF2-40B4-BE49-F238E27FC236}">
                <a16:creationId xmlns:a16="http://schemas.microsoft.com/office/drawing/2014/main" id="{71529BBE-18B2-CD43-B831-DDE25F1CD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7288" y="2238376"/>
            <a:ext cx="5486400" cy="893763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29699" name="Picture 8" descr="Screen shot 2014-02-03 at 3.09.13 PM.png">
            <a:extLst>
              <a:ext uri="{FF2B5EF4-FFF2-40B4-BE49-F238E27FC236}">
                <a16:creationId xmlns:a16="http://schemas.microsoft.com/office/drawing/2014/main" id="{CD38B146-DED0-E443-9015-65A5A77855F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275" y="1371600"/>
            <a:ext cx="8661400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00" name="Group 9">
            <a:extLst>
              <a:ext uri="{FF2B5EF4-FFF2-40B4-BE49-F238E27FC236}">
                <a16:creationId xmlns:a16="http://schemas.microsoft.com/office/drawing/2014/main" id="{ECF024EE-F9AF-834D-8C20-E12BFF0AF2EF}"/>
              </a:ext>
            </a:extLst>
          </p:cNvPr>
          <p:cNvGrpSpPr>
            <a:grpSpLocks/>
          </p:cNvGrpSpPr>
          <p:nvPr/>
        </p:nvGrpSpPr>
        <p:grpSpPr bwMode="auto">
          <a:xfrm>
            <a:off x="4240208" y="3178176"/>
            <a:ext cx="561322" cy="2079559"/>
            <a:chOff x="3325445" y="3178436"/>
            <a:chExt cx="561405" cy="2079298"/>
          </a:xfrm>
        </p:grpSpPr>
        <p:sp>
          <p:nvSpPr>
            <p:cNvPr id="29719" name="TextBox 13">
              <a:extLst>
                <a:ext uri="{FF2B5EF4-FFF2-40B4-BE49-F238E27FC236}">
                  <a16:creationId xmlns:a16="http://schemas.microsoft.com/office/drawing/2014/main" id="{7A336789-51CD-4942-8934-D2739DC6FA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9720" name="TextBox 21">
              <a:extLst>
                <a:ext uri="{FF2B5EF4-FFF2-40B4-BE49-F238E27FC236}">
                  <a16:creationId xmlns:a16="http://schemas.microsoft.com/office/drawing/2014/main" id="{5714A2CC-7245-3C41-B33C-D9FB4233F1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9721" name="TextBox 22">
              <a:extLst>
                <a:ext uri="{FF2B5EF4-FFF2-40B4-BE49-F238E27FC236}">
                  <a16:creationId xmlns:a16="http://schemas.microsoft.com/office/drawing/2014/main" id="{FD32D7E7-DFDB-1F42-A449-C4C2E0D507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9722" name="TextBox 23">
              <a:extLst>
                <a:ext uri="{FF2B5EF4-FFF2-40B4-BE49-F238E27FC236}">
                  <a16:creationId xmlns:a16="http://schemas.microsoft.com/office/drawing/2014/main" id="{ADCA9EB4-ACBD-314E-8A58-D2A93805EB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29701" name="Group 25">
            <a:extLst>
              <a:ext uri="{FF2B5EF4-FFF2-40B4-BE49-F238E27FC236}">
                <a16:creationId xmlns:a16="http://schemas.microsoft.com/office/drawing/2014/main" id="{E4B49F61-E485-204E-913D-4639D79B1341}"/>
              </a:ext>
            </a:extLst>
          </p:cNvPr>
          <p:cNvGrpSpPr>
            <a:grpSpLocks/>
          </p:cNvGrpSpPr>
          <p:nvPr/>
        </p:nvGrpSpPr>
        <p:grpSpPr bwMode="auto">
          <a:xfrm>
            <a:off x="6858001" y="3124201"/>
            <a:ext cx="561322" cy="2079559"/>
            <a:chOff x="3325445" y="3178436"/>
            <a:chExt cx="561403" cy="2079298"/>
          </a:xfrm>
        </p:grpSpPr>
        <p:sp>
          <p:nvSpPr>
            <p:cNvPr id="29715" name="TextBox 26">
              <a:extLst>
                <a:ext uri="{FF2B5EF4-FFF2-40B4-BE49-F238E27FC236}">
                  <a16:creationId xmlns:a16="http://schemas.microsoft.com/office/drawing/2014/main" id="{093018A5-5724-804B-8F29-3DEFDAAFBC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9716" name="TextBox 27">
              <a:extLst>
                <a:ext uri="{FF2B5EF4-FFF2-40B4-BE49-F238E27FC236}">
                  <a16:creationId xmlns:a16="http://schemas.microsoft.com/office/drawing/2014/main" id="{7E901C88-486F-C341-8AB2-9F23974EE0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9717" name="TextBox 28">
              <a:extLst>
                <a:ext uri="{FF2B5EF4-FFF2-40B4-BE49-F238E27FC236}">
                  <a16:creationId xmlns:a16="http://schemas.microsoft.com/office/drawing/2014/main" id="{4776F2E1-2C41-0C49-8E85-D2C2C83116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29718" name="TextBox 29">
              <a:extLst>
                <a:ext uri="{FF2B5EF4-FFF2-40B4-BE49-F238E27FC236}">
                  <a16:creationId xmlns:a16="http://schemas.microsoft.com/office/drawing/2014/main" id="{704B23CB-5270-E140-82CB-3782F58904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</p:grpSp>
      <p:grpSp>
        <p:nvGrpSpPr>
          <p:cNvPr id="29702" name="Group 30">
            <a:extLst>
              <a:ext uri="{FF2B5EF4-FFF2-40B4-BE49-F238E27FC236}">
                <a16:creationId xmlns:a16="http://schemas.microsoft.com/office/drawing/2014/main" id="{87974569-9192-5A4D-BC23-AD9A56A4EDDC}"/>
              </a:ext>
            </a:extLst>
          </p:cNvPr>
          <p:cNvGrpSpPr>
            <a:grpSpLocks/>
          </p:cNvGrpSpPr>
          <p:nvPr/>
        </p:nvGrpSpPr>
        <p:grpSpPr bwMode="auto">
          <a:xfrm>
            <a:off x="8763001" y="3048001"/>
            <a:ext cx="561322" cy="2079559"/>
            <a:chOff x="3325445" y="3178436"/>
            <a:chExt cx="561403" cy="2079298"/>
          </a:xfrm>
        </p:grpSpPr>
        <p:sp>
          <p:nvSpPr>
            <p:cNvPr id="29711" name="TextBox 31">
              <a:extLst>
                <a:ext uri="{FF2B5EF4-FFF2-40B4-BE49-F238E27FC236}">
                  <a16:creationId xmlns:a16="http://schemas.microsoft.com/office/drawing/2014/main" id="{7AFEB0F1-53F5-FA4E-BA07-DF64B647AF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9712" name="TextBox 32">
              <a:extLst>
                <a:ext uri="{FF2B5EF4-FFF2-40B4-BE49-F238E27FC236}">
                  <a16:creationId xmlns:a16="http://schemas.microsoft.com/office/drawing/2014/main" id="{0ACBC0EA-951C-FB44-A74D-387DA4A7EC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9713" name="TextBox 33">
              <a:extLst>
                <a:ext uri="{FF2B5EF4-FFF2-40B4-BE49-F238E27FC236}">
                  <a16:creationId xmlns:a16="http://schemas.microsoft.com/office/drawing/2014/main" id="{C2D028F2-C120-6847-A29D-62586E2A0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29714" name="TextBox 34">
              <a:extLst>
                <a:ext uri="{FF2B5EF4-FFF2-40B4-BE49-F238E27FC236}">
                  <a16:creationId xmlns:a16="http://schemas.microsoft.com/office/drawing/2014/main" id="{79A70105-5D1E-2141-A6CE-DF42644754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29703" name="Group 35">
            <a:extLst>
              <a:ext uri="{FF2B5EF4-FFF2-40B4-BE49-F238E27FC236}">
                <a16:creationId xmlns:a16="http://schemas.microsoft.com/office/drawing/2014/main" id="{0C01F9F3-ECA8-4342-BEFE-60B6523AC174}"/>
              </a:ext>
            </a:extLst>
          </p:cNvPr>
          <p:cNvGrpSpPr>
            <a:grpSpLocks/>
          </p:cNvGrpSpPr>
          <p:nvPr/>
        </p:nvGrpSpPr>
        <p:grpSpPr bwMode="auto">
          <a:xfrm>
            <a:off x="5486401" y="3124201"/>
            <a:ext cx="561322" cy="2079559"/>
            <a:chOff x="3325445" y="3178436"/>
            <a:chExt cx="561403" cy="2079298"/>
          </a:xfrm>
        </p:grpSpPr>
        <p:sp>
          <p:nvSpPr>
            <p:cNvPr id="29707" name="TextBox 36">
              <a:extLst>
                <a:ext uri="{FF2B5EF4-FFF2-40B4-BE49-F238E27FC236}">
                  <a16:creationId xmlns:a16="http://schemas.microsoft.com/office/drawing/2014/main" id="{F44BF19E-8FF4-B546-9EA4-A30492C9FF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9708" name="TextBox 37">
              <a:extLst>
                <a:ext uri="{FF2B5EF4-FFF2-40B4-BE49-F238E27FC236}">
                  <a16:creationId xmlns:a16="http://schemas.microsoft.com/office/drawing/2014/main" id="{62BEC59F-89A3-6247-85F6-C129323639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9709" name="TextBox 38">
              <a:extLst>
                <a:ext uri="{FF2B5EF4-FFF2-40B4-BE49-F238E27FC236}">
                  <a16:creationId xmlns:a16="http://schemas.microsoft.com/office/drawing/2014/main" id="{46A4F21D-4A73-DA43-B7B0-89ABE22033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29710" name="TextBox 39">
              <a:extLst>
                <a:ext uri="{FF2B5EF4-FFF2-40B4-BE49-F238E27FC236}">
                  <a16:creationId xmlns:a16="http://schemas.microsoft.com/office/drawing/2014/main" id="{AAC7049C-966C-3847-8788-714AAFD8D0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sp>
        <p:nvSpPr>
          <p:cNvPr id="29704" name="Rectangle 9">
            <a:extLst>
              <a:ext uri="{FF2B5EF4-FFF2-40B4-BE49-F238E27FC236}">
                <a16:creationId xmlns:a16="http://schemas.microsoft.com/office/drawing/2014/main" id="{930D1B46-D3AE-6745-9E30-87CF80080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3124200"/>
            <a:ext cx="457200" cy="21336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9705" name="Rectangle 9">
            <a:extLst>
              <a:ext uri="{FF2B5EF4-FFF2-40B4-BE49-F238E27FC236}">
                <a16:creationId xmlns:a16="http://schemas.microsoft.com/office/drawing/2014/main" id="{7C86E161-220C-ED48-8224-1F7675BCA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4588" y="3109913"/>
            <a:ext cx="457200" cy="21336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9706" name="TextBox 2">
            <a:extLst>
              <a:ext uri="{FF2B5EF4-FFF2-40B4-BE49-F238E27FC236}">
                <a16:creationId xmlns:a16="http://schemas.microsoft.com/office/drawing/2014/main" id="{6BB221EF-A7A1-D24F-83A3-7A54FE8124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6019801"/>
            <a:ext cx="20907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8000"/>
                </a:solidFill>
                <a:latin typeface="Times" pitchFamily="2" charset="0"/>
              </a:rPr>
              <a:t>They are equal.</a:t>
            </a:r>
          </a:p>
        </p:txBody>
      </p:sp>
    </p:spTree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Title 1">
            <a:extLst>
              <a:ext uri="{FF2B5EF4-FFF2-40B4-BE49-F238E27FC236}">
                <a16:creationId xmlns:a16="http://schemas.microsoft.com/office/drawing/2014/main" id="{4B0B83D2-F1F9-604F-9130-703FF7D583E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Six-Variable K-Map</a:t>
            </a:r>
          </a:p>
        </p:txBody>
      </p:sp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TextBox 125">
            <a:extLst>
              <a:ext uri="{FF2B5EF4-FFF2-40B4-BE49-F238E27FC236}">
                <a16:creationId xmlns:a16="http://schemas.microsoft.com/office/drawing/2014/main" id="{BF3D9FC2-11EE-CB4C-B0D1-784D9FB52A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9" y="6477001"/>
            <a:ext cx="2471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16, in Karnaugh 1953]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E74972C-B3AC-DE47-9B98-C65C87F844A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six-variable Karnaugh map</a:t>
            </a:r>
            <a:endParaRPr lang="en-US" sz="2800" dirty="0">
              <a:cs typeface="+mj-cs"/>
            </a:endParaRPr>
          </a:p>
        </p:txBody>
      </p:sp>
      <p:pic>
        <p:nvPicPr>
          <p:cNvPr id="150531" name="Picture 2">
            <a:extLst>
              <a:ext uri="{FF2B5EF4-FFF2-40B4-BE49-F238E27FC236}">
                <a16:creationId xmlns:a16="http://schemas.microsoft.com/office/drawing/2014/main" id="{D6C82771-E479-E343-AD02-36121A1D3C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98714" y="1143001"/>
            <a:ext cx="6175375" cy="473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TextBox 125">
            <a:extLst>
              <a:ext uri="{FF2B5EF4-FFF2-40B4-BE49-F238E27FC236}">
                <a16:creationId xmlns:a16="http://schemas.microsoft.com/office/drawing/2014/main" id="{BB1770B2-972C-6247-A3BE-9D735463C7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9" y="6477001"/>
            <a:ext cx="2471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16, in Karnaugh 1953]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E74972C-B3AC-DE47-9B98-C65C87F844A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six-variable Karnaugh map</a:t>
            </a:r>
            <a:endParaRPr lang="en-US" sz="2800" dirty="0">
              <a:cs typeface="+mj-cs"/>
            </a:endParaRPr>
          </a:p>
        </p:txBody>
      </p:sp>
      <p:pic>
        <p:nvPicPr>
          <p:cNvPr id="151555" name="Picture 2">
            <a:extLst>
              <a:ext uri="{FF2B5EF4-FFF2-40B4-BE49-F238E27FC236}">
                <a16:creationId xmlns:a16="http://schemas.microsoft.com/office/drawing/2014/main" id="{A9F60D75-3ABC-E449-8DAB-876DBEDA82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98714" y="1143001"/>
            <a:ext cx="6175375" cy="473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56" name="TextBox 1">
            <a:extLst>
              <a:ext uri="{FF2B5EF4-FFF2-40B4-BE49-F238E27FC236}">
                <a16:creationId xmlns:a16="http://schemas.microsoft.com/office/drawing/2014/main" id="{F7388E9C-4D35-8444-8DF0-E4DE7A4376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2400" y="3929064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A</a:t>
            </a:r>
          </a:p>
        </p:txBody>
      </p:sp>
      <p:sp>
        <p:nvSpPr>
          <p:cNvPr id="151557" name="Left Brace 3">
            <a:extLst>
              <a:ext uri="{FF2B5EF4-FFF2-40B4-BE49-F238E27FC236}">
                <a16:creationId xmlns:a16="http://schemas.microsoft.com/office/drawing/2014/main" id="{63C1F3C8-E984-8649-98BE-431DBB6CE284}"/>
              </a:ext>
            </a:extLst>
          </p:cNvPr>
          <p:cNvSpPr>
            <a:spLocks/>
          </p:cNvSpPr>
          <p:nvPr/>
        </p:nvSpPr>
        <p:spPr bwMode="auto">
          <a:xfrm>
            <a:off x="2044701" y="3429000"/>
            <a:ext cx="354013" cy="1524000"/>
          </a:xfrm>
          <a:prstGeom prst="leftBrace">
            <a:avLst>
              <a:gd name="adj1" fmla="val 26288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1558" name="TextBox 6">
            <a:extLst>
              <a:ext uri="{FF2B5EF4-FFF2-40B4-BE49-F238E27FC236}">
                <a16:creationId xmlns:a16="http://schemas.microsoft.com/office/drawing/2014/main" id="{4B5A45CC-3380-314B-BB16-F1202E8EEC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9351" y="3167064"/>
            <a:ext cx="422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B</a:t>
            </a:r>
          </a:p>
        </p:txBody>
      </p:sp>
      <p:sp>
        <p:nvSpPr>
          <p:cNvPr id="151559" name="Left Brace 7">
            <a:extLst>
              <a:ext uri="{FF2B5EF4-FFF2-40B4-BE49-F238E27FC236}">
                <a16:creationId xmlns:a16="http://schemas.microsoft.com/office/drawing/2014/main" id="{53FE3068-0CA5-2741-A123-5B29EF86433C}"/>
              </a:ext>
            </a:extLst>
          </p:cNvPr>
          <p:cNvSpPr>
            <a:spLocks/>
          </p:cNvSpPr>
          <p:nvPr/>
        </p:nvSpPr>
        <p:spPr bwMode="auto">
          <a:xfrm rot="10800000">
            <a:off x="8218488" y="2667000"/>
            <a:ext cx="355600" cy="1524000"/>
          </a:xfrm>
          <a:prstGeom prst="leftBrace">
            <a:avLst>
              <a:gd name="adj1" fmla="val 26171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TextBox 125">
            <a:extLst>
              <a:ext uri="{FF2B5EF4-FFF2-40B4-BE49-F238E27FC236}">
                <a16:creationId xmlns:a16="http://schemas.microsoft.com/office/drawing/2014/main" id="{4D839DE6-41D3-9A40-9A18-BD26F573EE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9" y="6477001"/>
            <a:ext cx="2471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16, in Karnaugh 1953]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E74972C-B3AC-DE47-9B98-C65C87F844A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six-variable Karnaugh map</a:t>
            </a:r>
            <a:endParaRPr lang="en-US" sz="2800" dirty="0">
              <a:cs typeface="+mj-cs"/>
            </a:endParaRPr>
          </a:p>
        </p:txBody>
      </p:sp>
      <p:pic>
        <p:nvPicPr>
          <p:cNvPr id="152579" name="Picture 2">
            <a:extLst>
              <a:ext uri="{FF2B5EF4-FFF2-40B4-BE49-F238E27FC236}">
                <a16:creationId xmlns:a16="http://schemas.microsoft.com/office/drawing/2014/main" id="{4D44B6B1-8C4A-0D41-A92F-D6C9911C2E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98714" y="1143001"/>
            <a:ext cx="6175375" cy="473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80" name="TextBox 1">
            <a:extLst>
              <a:ext uri="{FF2B5EF4-FFF2-40B4-BE49-F238E27FC236}">
                <a16:creationId xmlns:a16="http://schemas.microsoft.com/office/drawing/2014/main" id="{C55211FF-4556-3A41-8A8C-2E4A0B482F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2400" y="3929064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A</a:t>
            </a:r>
          </a:p>
        </p:txBody>
      </p:sp>
      <p:sp>
        <p:nvSpPr>
          <p:cNvPr id="152581" name="Left Brace 3">
            <a:extLst>
              <a:ext uri="{FF2B5EF4-FFF2-40B4-BE49-F238E27FC236}">
                <a16:creationId xmlns:a16="http://schemas.microsoft.com/office/drawing/2014/main" id="{6327DAA4-5425-B341-BFE7-5FDC549F6F0F}"/>
              </a:ext>
            </a:extLst>
          </p:cNvPr>
          <p:cNvSpPr>
            <a:spLocks/>
          </p:cNvSpPr>
          <p:nvPr/>
        </p:nvSpPr>
        <p:spPr bwMode="auto">
          <a:xfrm>
            <a:off x="2044701" y="3429000"/>
            <a:ext cx="354013" cy="1524000"/>
          </a:xfrm>
          <a:prstGeom prst="leftBrace">
            <a:avLst>
              <a:gd name="adj1" fmla="val 26288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2582" name="TextBox 6">
            <a:extLst>
              <a:ext uri="{FF2B5EF4-FFF2-40B4-BE49-F238E27FC236}">
                <a16:creationId xmlns:a16="http://schemas.microsoft.com/office/drawing/2014/main" id="{6E37DCDB-E327-8848-AED2-ED213D79F7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9351" y="3167064"/>
            <a:ext cx="422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B</a:t>
            </a:r>
          </a:p>
        </p:txBody>
      </p:sp>
      <p:sp>
        <p:nvSpPr>
          <p:cNvPr id="152583" name="Left Brace 7">
            <a:extLst>
              <a:ext uri="{FF2B5EF4-FFF2-40B4-BE49-F238E27FC236}">
                <a16:creationId xmlns:a16="http://schemas.microsoft.com/office/drawing/2014/main" id="{6F48A387-65FF-4A4B-B171-7D542FFF2ADB}"/>
              </a:ext>
            </a:extLst>
          </p:cNvPr>
          <p:cNvSpPr>
            <a:spLocks/>
          </p:cNvSpPr>
          <p:nvPr/>
        </p:nvSpPr>
        <p:spPr bwMode="auto">
          <a:xfrm rot="10800000">
            <a:off x="8218488" y="2667000"/>
            <a:ext cx="355600" cy="1524000"/>
          </a:xfrm>
          <a:prstGeom prst="leftBrace">
            <a:avLst>
              <a:gd name="adj1" fmla="val 26171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2584" name="Left Brace 8">
            <a:extLst>
              <a:ext uri="{FF2B5EF4-FFF2-40B4-BE49-F238E27FC236}">
                <a16:creationId xmlns:a16="http://schemas.microsoft.com/office/drawing/2014/main" id="{D476B86B-57F9-1A4E-AA25-6753CACF8E53}"/>
              </a:ext>
            </a:extLst>
          </p:cNvPr>
          <p:cNvSpPr>
            <a:spLocks/>
          </p:cNvSpPr>
          <p:nvPr/>
        </p:nvSpPr>
        <p:spPr bwMode="auto">
          <a:xfrm rot="4670852">
            <a:off x="4526757" y="732632"/>
            <a:ext cx="354013" cy="1524000"/>
          </a:xfrm>
          <a:prstGeom prst="leftBrace">
            <a:avLst>
              <a:gd name="adj1" fmla="val 26288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2585" name="TextBox 9">
            <a:extLst>
              <a:ext uri="{FF2B5EF4-FFF2-40B4-BE49-F238E27FC236}">
                <a16:creationId xmlns:a16="http://schemas.microsoft.com/office/drawing/2014/main" id="{92AC395B-0322-1D4D-BCC5-A9D1616166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0350" y="917576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C</a:t>
            </a:r>
          </a:p>
        </p:txBody>
      </p:sp>
      <p:sp>
        <p:nvSpPr>
          <p:cNvPr id="152586" name="Left Brace 10">
            <a:extLst>
              <a:ext uri="{FF2B5EF4-FFF2-40B4-BE49-F238E27FC236}">
                <a16:creationId xmlns:a16="http://schemas.microsoft.com/office/drawing/2014/main" id="{44AEBF3A-5B80-A949-BB4A-05175D827936}"/>
              </a:ext>
            </a:extLst>
          </p:cNvPr>
          <p:cNvSpPr>
            <a:spLocks/>
          </p:cNvSpPr>
          <p:nvPr/>
        </p:nvSpPr>
        <p:spPr bwMode="auto">
          <a:xfrm rot="6090078">
            <a:off x="7435850" y="1017588"/>
            <a:ext cx="355600" cy="1524000"/>
          </a:xfrm>
          <a:prstGeom prst="leftBrace">
            <a:avLst>
              <a:gd name="adj1" fmla="val 26171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2587" name="TextBox 11">
            <a:extLst>
              <a:ext uri="{FF2B5EF4-FFF2-40B4-BE49-F238E27FC236}">
                <a16:creationId xmlns:a16="http://schemas.microsoft.com/office/drawing/2014/main" id="{B4CD385E-5D4B-0642-900D-F70E831AE8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3651" y="1044575"/>
            <a:ext cx="42386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E</a:t>
            </a:r>
          </a:p>
        </p:txBody>
      </p:sp>
      <p:sp>
        <p:nvSpPr>
          <p:cNvPr id="152588" name="Left Brace 12">
            <a:extLst>
              <a:ext uri="{FF2B5EF4-FFF2-40B4-BE49-F238E27FC236}">
                <a16:creationId xmlns:a16="http://schemas.microsoft.com/office/drawing/2014/main" id="{85728581-D796-834D-9878-139F73A9FE31}"/>
              </a:ext>
            </a:extLst>
          </p:cNvPr>
          <p:cNvSpPr>
            <a:spLocks/>
          </p:cNvSpPr>
          <p:nvPr/>
        </p:nvSpPr>
        <p:spPr bwMode="auto">
          <a:xfrm rot="6090078">
            <a:off x="3892550" y="1604963"/>
            <a:ext cx="355600" cy="1524000"/>
          </a:xfrm>
          <a:prstGeom prst="leftBrace">
            <a:avLst>
              <a:gd name="adj1" fmla="val 26171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2589" name="TextBox 13">
            <a:extLst>
              <a:ext uri="{FF2B5EF4-FFF2-40B4-BE49-F238E27FC236}">
                <a16:creationId xmlns:a16="http://schemas.microsoft.com/office/drawing/2014/main" id="{B85889D7-9413-834F-9E91-B6F854F2FA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9901" y="1936751"/>
            <a:ext cx="4048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F</a:t>
            </a:r>
          </a:p>
        </p:txBody>
      </p:sp>
      <p:sp>
        <p:nvSpPr>
          <p:cNvPr id="152590" name="TextBox 15">
            <a:extLst>
              <a:ext uri="{FF2B5EF4-FFF2-40B4-BE49-F238E27FC236}">
                <a16:creationId xmlns:a16="http://schemas.microsoft.com/office/drawing/2014/main" id="{3E0F0D82-9305-0249-B3DB-85CEB0D065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94425" y="1912939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152591" name="Left Brace 16">
            <a:extLst>
              <a:ext uri="{FF2B5EF4-FFF2-40B4-BE49-F238E27FC236}">
                <a16:creationId xmlns:a16="http://schemas.microsoft.com/office/drawing/2014/main" id="{8FAEBA88-789A-B246-8134-60471F281F90}"/>
              </a:ext>
            </a:extLst>
          </p:cNvPr>
          <p:cNvSpPr>
            <a:spLocks/>
          </p:cNvSpPr>
          <p:nvPr/>
        </p:nvSpPr>
        <p:spPr bwMode="auto">
          <a:xfrm rot="4461608">
            <a:off x="6530976" y="1682751"/>
            <a:ext cx="355600" cy="1368425"/>
          </a:xfrm>
          <a:prstGeom prst="leftBrace">
            <a:avLst>
              <a:gd name="adj1" fmla="val 26189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Title 1">
            <a:extLst>
              <a:ext uri="{FF2B5EF4-FFF2-40B4-BE49-F238E27FC236}">
                <a16:creationId xmlns:a16="http://schemas.microsoft.com/office/drawing/2014/main" id="{5635531B-8762-C84D-8B6B-2109CE36C87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Seven-Variable K-Map</a:t>
            </a:r>
          </a:p>
        </p:txBody>
      </p:sp>
    </p:spTree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5" name="Picture 3">
            <a:extLst>
              <a:ext uri="{FF2B5EF4-FFF2-40B4-BE49-F238E27FC236}">
                <a16:creationId xmlns:a16="http://schemas.microsoft.com/office/drawing/2014/main" id="{954F432F-7C14-7141-BEC4-4C334CA6D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5900" y="1803400"/>
            <a:ext cx="3709988" cy="284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626" name="Picture 4">
            <a:extLst>
              <a:ext uri="{FF2B5EF4-FFF2-40B4-BE49-F238E27FC236}">
                <a16:creationId xmlns:a16="http://schemas.microsoft.com/office/drawing/2014/main" id="{7A8680B2-180F-CC40-A04A-8B34734B31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1803400"/>
            <a:ext cx="3709988" cy="284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FE4623BF-D503-BD4B-A4FB-C992BF679C9B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seven-variable Karnaugh 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49" name="Picture 4">
            <a:extLst>
              <a:ext uri="{FF2B5EF4-FFF2-40B4-BE49-F238E27FC236}">
                <a16:creationId xmlns:a16="http://schemas.microsoft.com/office/drawing/2014/main" id="{42B96831-6FE5-6143-9CA1-59EFDD991A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981200"/>
            <a:ext cx="407670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50" name="Picture 5">
            <a:extLst>
              <a:ext uri="{FF2B5EF4-FFF2-40B4-BE49-F238E27FC236}">
                <a16:creationId xmlns:a16="http://schemas.microsoft.com/office/drawing/2014/main" id="{9A18C122-FF72-2246-8A12-B65C30969D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3100" y="1981200"/>
            <a:ext cx="407670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651" name="TextBox 6">
            <a:extLst>
              <a:ext uri="{FF2B5EF4-FFF2-40B4-BE49-F238E27FC236}">
                <a16:creationId xmlns:a16="http://schemas.microsoft.com/office/drawing/2014/main" id="{4B967E73-D251-0641-9AFF-9757C51FC1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8914" y="5024438"/>
            <a:ext cx="9048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F0"/>
                </a:solidFill>
                <a:latin typeface="Times" pitchFamily="2" charset="0"/>
              </a:rPr>
              <a:t>G = 0</a:t>
            </a:r>
          </a:p>
        </p:txBody>
      </p:sp>
      <p:sp>
        <p:nvSpPr>
          <p:cNvPr id="155652" name="TextBox 7">
            <a:extLst>
              <a:ext uri="{FF2B5EF4-FFF2-40B4-BE49-F238E27FC236}">
                <a16:creationId xmlns:a16="http://schemas.microsoft.com/office/drawing/2014/main" id="{F90369AE-6DA8-034C-9EC0-8D9DE2F535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4413" y="5024438"/>
            <a:ext cx="9064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F0"/>
                </a:solidFill>
                <a:latin typeface="Times" pitchFamily="2" charset="0"/>
              </a:rPr>
              <a:t>G = 1</a:t>
            </a:r>
          </a:p>
        </p:txBody>
      </p:sp>
      <p:sp>
        <p:nvSpPr>
          <p:cNvPr id="155653" name="TextBox 125">
            <a:extLst>
              <a:ext uri="{FF2B5EF4-FFF2-40B4-BE49-F238E27FC236}">
                <a16:creationId xmlns:a16="http://schemas.microsoft.com/office/drawing/2014/main" id="{6400AD23-0049-B944-B4DB-88A7AAE6B8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9" y="6477001"/>
            <a:ext cx="23844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[Suggested in Karnaugh 1953]</a:t>
            </a:r>
          </a:p>
        </p:txBody>
      </p:sp>
      <p:sp>
        <p:nvSpPr>
          <p:cNvPr id="10" name="Rectangle 2">
            <a:extLst>
              <a:ext uri="{FF2B5EF4-FFF2-40B4-BE49-F238E27FC236}">
                <a16:creationId xmlns:a16="http://schemas.microsoft.com/office/drawing/2014/main" id="{6F8E0E5C-6EE5-9645-811C-2B7386EADF18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seven-variable Karnaugh 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C1D8230E-4AC2-4047-A283-9A3F7E61411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2CACAE38-7367-0544-B135-B5213F587F0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861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Title 1">
            <a:extLst>
              <a:ext uri="{FF2B5EF4-FFF2-40B4-BE49-F238E27FC236}">
                <a16:creationId xmlns:a16="http://schemas.microsoft.com/office/drawing/2014/main" id="{B2EC453B-657B-994D-935D-EAAB8F0129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Motivation</a:t>
            </a:r>
          </a:p>
        </p:txBody>
      </p:sp>
      <p:graphicFrame>
        <p:nvGraphicFramePr>
          <p:cNvPr id="31746" name="Object 3">
            <a:extLst>
              <a:ext uri="{FF2B5EF4-FFF2-40B4-BE49-F238E27FC236}">
                <a16:creationId xmlns:a16="http://schemas.microsoft.com/office/drawing/2014/main" id="{F9271AFB-9FFC-8447-8141-6722426F411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47801" y="990601"/>
          <a:ext cx="2181225" cy="5591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ocument" r:id="rId2" imgW="2032000" imgH="5194300" progId="Word.Document.8">
                  <p:embed/>
                </p:oleObj>
              </mc:Choice>
              <mc:Fallback>
                <p:oleObj name="Document" r:id="rId2" imgW="2032000" imgH="5194300" progId="Word.Document.8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7801" y="990601"/>
                        <a:ext cx="2181225" cy="55911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747" name="Content Placeholder 4">
            <a:extLst>
              <a:ext uri="{FF2B5EF4-FFF2-40B4-BE49-F238E27FC236}">
                <a16:creationId xmlns:a16="http://schemas.microsoft.com/office/drawing/2014/main" id="{438039DD-E2D9-4D41-9818-4F9F865223C7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800600" y="2057400"/>
            <a:ext cx="4724400" cy="40386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An approach for simplifying logic expressions.</a:t>
            </a:r>
          </a:p>
          <a:p>
            <a:pPr marL="0" indent="0">
              <a:buNone/>
            </a:pPr>
            <a:endParaRPr lang="en-US" altLang="en-US"/>
          </a:p>
          <a:p>
            <a:pPr marL="0" indent="0">
              <a:buNone/>
            </a:pPr>
            <a:r>
              <a:rPr lang="en-US" altLang="en-US"/>
              <a:t>How do we guarantee that we have reached the minimum SOP/POS representation?</a:t>
            </a: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itle 1">
            <a:extLst>
              <a:ext uri="{FF2B5EF4-FFF2-40B4-BE49-F238E27FC236}">
                <a16:creationId xmlns:a16="http://schemas.microsoft.com/office/drawing/2014/main" id="{5D835664-DA16-1C45-AB36-110026A437E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This method was described in 1953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487CE3-ECEB-9F42-A314-9DCE863253C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00200" y="1219200"/>
            <a:ext cx="7772400" cy="4953000"/>
          </a:xfrm>
        </p:spPr>
        <p:txBody>
          <a:bodyPr/>
          <a:lstStyle/>
          <a:p>
            <a:pPr marL="0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r>
              <a:rPr lang="en-US" dirty="0"/>
              <a:t>M. Karnaugh, “The map method for synthesis of combinational logic circuits”</a:t>
            </a:r>
          </a:p>
          <a:p>
            <a:pPr>
              <a:defRPr/>
            </a:pPr>
            <a:endParaRPr lang="en-US" dirty="0"/>
          </a:p>
          <a:p>
            <a:pPr marL="0" indent="0">
              <a:buNone/>
              <a:defRPr/>
            </a:pPr>
            <a:r>
              <a:rPr lang="en-US" dirty="0"/>
              <a:t>Transactions of the American Institute of Electrical Engineers, Part I: Communication and Electronics (pages 593 – 599, Volume: 72, Issue: 5, Nov. 1953) 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  <a:p>
            <a:pPr marL="0" indent="0">
              <a:buNone/>
              <a:defRPr/>
            </a:pPr>
            <a:r>
              <a:rPr lang="en-US" dirty="0"/>
              <a:t>https://</a:t>
            </a:r>
            <a:r>
              <a:rPr lang="en-US" dirty="0" err="1"/>
              <a:t>ieeexplore.ieee.org</a:t>
            </a:r>
            <a:r>
              <a:rPr lang="en-US" dirty="0"/>
              <a:t>/document/6371932</a:t>
            </a: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Title 1">
            <a:extLst>
              <a:ext uri="{FF2B5EF4-FFF2-40B4-BE49-F238E27FC236}">
                <a16:creationId xmlns:a16="http://schemas.microsoft.com/office/drawing/2014/main" id="{68B46455-A053-704E-AAD0-EF862AD411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Two-Variable K-Map</a:t>
            </a: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itle 1">
            <a:extLst>
              <a:ext uri="{FF2B5EF4-FFF2-40B4-BE49-F238E27FC236}">
                <a16:creationId xmlns:a16="http://schemas.microsoft.com/office/drawing/2014/main" id="{CD291E35-2A63-CC44-B58C-7A0A2D0A923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Karnaugh Map (K-map)</a:t>
            </a:r>
          </a:p>
        </p:txBody>
      </p:sp>
      <p:sp>
        <p:nvSpPr>
          <p:cNvPr id="34818" name="Content Placeholder 2">
            <a:extLst>
              <a:ext uri="{FF2B5EF4-FFF2-40B4-BE49-F238E27FC236}">
                <a16:creationId xmlns:a16="http://schemas.microsoft.com/office/drawing/2014/main" id="{EA7DD651-B665-414D-91E7-BB6901FEC8D4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371600"/>
            <a:ext cx="7924800" cy="4800600"/>
          </a:xfrm>
        </p:spPr>
        <p:txBody>
          <a:bodyPr/>
          <a:lstStyle/>
          <a:p>
            <a:r>
              <a:rPr lang="en-US" altLang="en-US"/>
              <a:t>A visual representation of the function</a:t>
            </a:r>
          </a:p>
          <a:p>
            <a:r>
              <a:rPr lang="en-US" altLang="en-US"/>
              <a:t>Same information as the truth table</a:t>
            </a:r>
          </a:p>
          <a:p>
            <a:r>
              <a:rPr lang="en-US" altLang="en-US"/>
              <a:t>Easier to group minterms</a:t>
            </a:r>
          </a:p>
        </p:txBody>
      </p:sp>
      <p:sp>
        <p:nvSpPr>
          <p:cNvPr id="34819" name="Rectangle 3">
            <a:extLst>
              <a:ext uri="{FF2B5EF4-FFF2-40B4-BE49-F238E27FC236}">
                <a16:creationId xmlns:a16="http://schemas.microsoft.com/office/drawing/2014/main" id="{FE648C46-4D39-9341-88D8-EB8FFF510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92271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34820" name="Line 4">
            <a:extLst>
              <a:ext uri="{FF2B5EF4-FFF2-40B4-BE49-F238E27FC236}">
                <a16:creationId xmlns:a16="http://schemas.microsoft.com/office/drawing/2014/main" id="{763E9E55-EC6C-6243-8431-EC927E5FF4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449262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1" name="Line 5">
            <a:extLst>
              <a:ext uri="{FF2B5EF4-FFF2-40B4-BE49-F238E27FC236}">
                <a16:creationId xmlns:a16="http://schemas.microsoft.com/office/drawing/2014/main" id="{C572E07C-E049-C14A-ACA1-147DD3CE70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92271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2" name="Line 6">
            <a:extLst>
              <a:ext uri="{FF2B5EF4-FFF2-40B4-BE49-F238E27FC236}">
                <a16:creationId xmlns:a16="http://schemas.microsoft.com/office/drawing/2014/main" id="{F2EF6C3A-71E9-6340-9366-D1991D77C2B0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335280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4823" name="Group 47">
            <a:extLst>
              <a:ext uri="{FF2B5EF4-FFF2-40B4-BE49-F238E27FC236}">
                <a16:creationId xmlns:a16="http://schemas.microsoft.com/office/drawing/2014/main" id="{69140C8A-FD83-284A-94B3-796F66984EE8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3433764"/>
            <a:ext cx="280988" cy="390525"/>
            <a:chOff x="3339" y="1451"/>
            <a:chExt cx="177" cy="246"/>
          </a:xfrm>
        </p:grpSpPr>
        <p:sp>
          <p:nvSpPr>
            <p:cNvPr id="34856" name="Rectangle 9">
              <a:extLst>
                <a:ext uri="{FF2B5EF4-FFF2-40B4-BE49-F238E27FC236}">
                  <a16:creationId xmlns:a16="http://schemas.microsoft.com/office/drawing/2014/main" id="{986076F8-AEF1-5942-8A9A-C06F328D7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57" name="Rectangle 10">
              <a:extLst>
                <a:ext uri="{FF2B5EF4-FFF2-40B4-BE49-F238E27FC236}">
                  <a16:creationId xmlns:a16="http://schemas.microsoft.com/office/drawing/2014/main" id="{77DF8398-36B2-3B45-9B9B-E2DA3FE11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4824" name="Rectangle 11">
            <a:extLst>
              <a:ext uri="{FF2B5EF4-FFF2-40B4-BE49-F238E27FC236}">
                <a16:creationId xmlns:a16="http://schemas.microsoft.com/office/drawing/2014/main" id="{5E1C87A5-EC40-4740-944B-532E248341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1" y="5486400"/>
            <a:ext cx="16621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(a) Truth table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25" name="Rectangle 12">
            <a:extLst>
              <a:ext uri="{FF2B5EF4-FFF2-40B4-BE49-F238E27FC236}">
                <a16:creationId xmlns:a16="http://schemas.microsoft.com/office/drawing/2014/main" id="{3CFF8F9C-852A-F544-95AB-8EC9367C8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0100" y="5486400"/>
            <a:ext cx="2044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(b) Karnaugh map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26" name="Rectangle 13">
            <a:extLst>
              <a:ext uri="{FF2B5EF4-FFF2-40B4-BE49-F238E27FC236}">
                <a16:creationId xmlns:a16="http://schemas.microsoft.com/office/drawing/2014/main" id="{F4C90005-D6FE-BF43-8BDA-702F76A8F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40862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27" name="Rectangle 14">
            <a:extLst>
              <a:ext uri="{FF2B5EF4-FFF2-40B4-BE49-F238E27FC236}">
                <a16:creationId xmlns:a16="http://schemas.microsoft.com/office/drawing/2014/main" id="{7EC02448-2E9D-634F-90E8-4E8B60545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662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28" name="Rectangle 15">
            <a:extLst>
              <a:ext uri="{FF2B5EF4-FFF2-40B4-BE49-F238E27FC236}">
                <a16:creationId xmlns:a16="http://schemas.microsoft.com/office/drawing/2014/main" id="{EF9110E5-E43E-A549-9886-3A98F8434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36052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29" name="Rectangle 16">
            <a:extLst>
              <a:ext uri="{FF2B5EF4-FFF2-40B4-BE49-F238E27FC236}">
                <a16:creationId xmlns:a16="http://schemas.microsoft.com/office/drawing/2014/main" id="{D8A24724-737D-CA42-BA9C-13F704B80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6052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30" name="Rectangle 17">
            <a:extLst>
              <a:ext uri="{FF2B5EF4-FFF2-40B4-BE49-F238E27FC236}">
                <a16:creationId xmlns:a16="http://schemas.microsoft.com/office/drawing/2014/main" id="{AA87C1D1-D3B2-9E4B-B39B-DE061483C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4826" y="4051300"/>
            <a:ext cx="182563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31" name="Rectangle 19">
            <a:extLst>
              <a:ext uri="{FF2B5EF4-FFF2-40B4-BE49-F238E27FC236}">
                <a16:creationId xmlns:a16="http://schemas.microsoft.com/office/drawing/2014/main" id="{084ECA24-F3B0-3C48-A58A-683CE75119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2676" y="4051300"/>
            <a:ext cx="182563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32" name="Rectangle 21">
            <a:extLst>
              <a:ext uri="{FF2B5EF4-FFF2-40B4-BE49-F238E27FC236}">
                <a16:creationId xmlns:a16="http://schemas.microsoft.com/office/drawing/2014/main" id="{F0F99C07-6291-5345-9093-4F1E65839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1725" y="461803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33" name="Rectangle 23">
            <a:extLst>
              <a:ext uri="{FF2B5EF4-FFF2-40B4-BE49-F238E27FC236}">
                <a16:creationId xmlns:a16="http://schemas.microsoft.com/office/drawing/2014/main" id="{CB08D62A-5909-0B4F-8217-D59E1F1F6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3876" y="4618038"/>
            <a:ext cx="182563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34" name="Line 24">
            <a:extLst>
              <a:ext uri="{FF2B5EF4-FFF2-40B4-BE49-F238E27FC236}">
                <a16:creationId xmlns:a16="http://schemas.microsoft.com/office/drawing/2014/main" id="{4E0E6E33-BF83-8A4F-91CA-C426112B3B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358298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5" name="Line 25">
            <a:extLst>
              <a:ext uri="{FF2B5EF4-FFF2-40B4-BE49-F238E27FC236}">
                <a16:creationId xmlns:a16="http://schemas.microsoft.com/office/drawing/2014/main" id="{97F2AF7A-265D-7145-A7FF-A55E741D85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313690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6" name="Rectangle 27">
            <a:extLst>
              <a:ext uri="{FF2B5EF4-FFF2-40B4-BE49-F238E27FC236}">
                <a16:creationId xmlns:a16="http://schemas.microsoft.com/office/drawing/2014/main" id="{49612229-5C6C-7748-946F-3898051C4A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31559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37" name="Rectangle 28">
            <a:extLst>
              <a:ext uri="{FF2B5EF4-FFF2-40B4-BE49-F238E27FC236}">
                <a16:creationId xmlns:a16="http://schemas.microsoft.com/office/drawing/2014/main" id="{8BC20B14-219F-1D43-BCE2-FFBE6EA3D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328295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38" name="Rectangle 29">
            <a:extLst>
              <a:ext uri="{FF2B5EF4-FFF2-40B4-BE49-F238E27FC236}">
                <a16:creationId xmlns:a16="http://schemas.microsoft.com/office/drawing/2014/main" id="{B93EEDD1-024C-8444-9670-CBFCAC046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31559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39" name="Rectangle 30">
            <a:extLst>
              <a:ext uri="{FF2B5EF4-FFF2-40B4-BE49-F238E27FC236}">
                <a16:creationId xmlns:a16="http://schemas.microsoft.com/office/drawing/2014/main" id="{C9AD01F5-7360-A342-B67C-F611DFDC5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328295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40" name="Rectangle 31">
            <a:extLst>
              <a:ext uri="{FF2B5EF4-FFF2-40B4-BE49-F238E27FC236}">
                <a16:creationId xmlns:a16="http://schemas.microsoft.com/office/drawing/2014/main" id="{87891A29-471F-0843-B8FA-FCF586A71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6623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41" name="Rectangle 32">
            <a:extLst>
              <a:ext uri="{FF2B5EF4-FFF2-40B4-BE49-F238E27FC236}">
                <a16:creationId xmlns:a16="http://schemas.microsoft.com/office/drawing/2014/main" id="{5DF3986E-5C4F-0C41-A7DA-03F318942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6623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42" name="Rectangle 33">
            <a:extLst>
              <a:ext uri="{FF2B5EF4-FFF2-40B4-BE49-F238E27FC236}">
                <a16:creationId xmlns:a16="http://schemas.microsoft.com/office/drawing/2014/main" id="{0C4E877F-8671-E547-BF3A-C1C901B55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0465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43" name="Rectangle 34">
            <a:extLst>
              <a:ext uri="{FF2B5EF4-FFF2-40B4-BE49-F238E27FC236}">
                <a16:creationId xmlns:a16="http://schemas.microsoft.com/office/drawing/2014/main" id="{40CC3511-0FAA-8047-97F4-0AD040803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0465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44" name="Rectangle 35">
            <a:extLst>
              <a:ext uri="{FF2B5EF4-FFF2-40B4-BE49-F238E27FC236}">
                <a16:creationId xmlns:a16="http://schemas.microsoft.com/office/drawing/2014/main" id="{B355415B-8179-7947-A877-4BFBF8080F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432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45" name="Rectangle 36">
            <a:extLst>
              <a:ext uri="{FF2B5EF4-FFF2-40B4-BE49-F238E27FC236}">
                <a16:creationId xmlns:a16="http://schemas.microsoft.com/office/drawing/2014/main" id="{0A73CFFB-F67D-9D46-92CB-7543C0782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432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46" name="Rectangle 37">
            <a:extLst>
              <a:ext uri="{FF2B5EF4-FFF2-40B4-BE49-F238E27FC236}">
                <a16:creationId xmlns:a16="http://schemas.microsoft.com/office/drawing/2014/main" id="{B9EB583B-0E0C-144B-ABB8-172384F5C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814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47" name="Rectangle 38">
            <a:extLst>
              <a:ext uri="{FF2B5EF4-FFF2-40B4-BE49-F238E27FC236}">
                <a16:creationId xmlns:a16="http://schemas.microsoft.com/office/drawing/2014/main" id="{7F3988CE-FA85-B745-AD18-B0A1E82E1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814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48" name="Rectangle 39">
            <a:extLst>
              <a:ext uri="{FF2B5EF4-FFF2-40B4-BE49-F238E27FC236}">
                <a16:creationId xmlns:a16="http://schemas.microsoft.com/office/drawing/2014/main" id="{B98FBE0A-15FA-B84E-8CF1-F64EEE4D2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659188"/>
            <a:ext cx="18256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49" name="Rectangle 41">
            <a:extLst>
              <a:ext uri="{FF2B5EF4-FFF2-40B4-BE49-F238E27FC236}">
                <a16:creationId xmlns:a16="http://schemas.microsoft.com/office/drawing/2014/main" id="{2CB8F6AD-D640-7A46-B187-AC29FCBD6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041775"/>
            <a:ext cx="18256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50" name="Rectangle 43">
            <a:extLst>
              <a:ext uri="{FF2B5EF4-FFF2-40B4-BE49-F238E27FC236}">
                <a16:creationId xmlns:a16="http://schemas.microsoft.com/office/drawing/2014/main" id="{89B3901F-AA68-964E-B4EE-7B3DD68BF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811713"/>
            <a:ext cx="18256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51" name="Rectangle 45">
            <a:extLst>
              <a:ext uri="{FF2B5EF4-FFF2-40B4-BE49-F238E27FC236}">
                <a16:creationId xmlns:a16="http://schemas.microsoft.com/office/drawing/2014/main" id="{6839D92E-3AC9-DF40-94BB-8F676C089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425950"/>
            <a:ext cx="18256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34852" name="Group 48">
            <a:extLst>
              <a:ext uri="{FF2B5EF4-FFF2-40B4-BE49-F238E27FC236}">
                <a16:creationId xmlns:a16="http://schemas.microsoft.com/office/drawing/2014/main" id="{9AFEC4DC-7F2F-8945-B290-2BD6BBCE9CEC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3257551"/>
            <a:ext cx="280988" cy="390525"/>
            <a:chOff x="3339" y="1451"/>
            <a:chExt cx="177" cy="246"/>
          </a:xfrm>
        </p:grpSpPr>
        <p:sp>
          <p:nvSpPr>
            <p:cNvPr id="34854" name="Rectangle 49">
              <a:extLst>
                <a:ext uri="{FF2B5EF4-FFF2-40B4-BE49-F238E27FC236}">
                  <a16:creationId xmlns:a16="http://schemas.microsoft.com/office/drawing/2014/main" id="{6A5497CD-58FA-8A46-AB49-15E3AA5B9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55" name="Rectangle 50">
              <a:extLst>
                <a:ext uri="{FF2B5EF4-FFF2-40B4-BE49-F238E27FC236}">
                  <a16:creationId xmlns:a16="http://schemas.microsoft.com/office/drawing/2014/main" id="{98C1FB49-03F1-ED4A-AA60-2BAA4BF34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4853" name="Rectangle 29">
            <a:extLst>
              <a:ext uri="{FF2B5EF4-FFF2-40B4-BE49-F238E27FC236}">
                <a16:creationId xmlns:a16="http://schemas.microsoft.com/office/drawing/2014/main" id="{DBA6A5A2-5F96-AF48-B027-D509C06289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4964" y="3213100"/>
            <a:ext cx="142875" cy="293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itle 1">
            <a:extLst>
              <a:ext uri="{FF2B5EF4-FFF2-40B4-BE49-F238E27FC236}">
                <a16:creationId xmlns:a16="http://schemas.microsoft.com/office/drawing/2014/main" id="{F77D9012-707D-B14D-8293-27E104EDE53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Karnaugh Map (K-map)</a:t>
            </a:r>
          </a:p>
        </p:txBody>
      </p:sp>
      <p:sp>
        <p:nvSpPr>
          <p:cNvPr id="35842" name="Content Placeholder 2">
            <a:extLst>
              <a:ext uri="{FF2B5EF4-FFF2-40B4-BE49-F238E27FC236}">
                <a16:creationId xmlns:a16="http://schemas.microsoft.com/office/drawing/2014/main" id="{58D6D5A3-9B49-614E-8573-B384ED2185EF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371600"/>
            <a:ext cx="7924800" cy="4800600"/>
          </a:xfrm>
        </p:spPr>
        <p:txBody>
          <a:bodyPr/>
          <a:lstStyle/>
          <a:p>
            <a:r>
              <a:rPr lang="en-US" altLang="en-US"/>
              <a:t>A visual representation of the function</a:t>
            </a:r>
          </a:p>
          <a:p>
            <a:r>
              <a:rPr lang="en-US" altLang="en-US"/>
              <a:t>Same information as the truth table</a:t>
            </a:r>
          </a:p>
          <a:p>
            <a:r>
              <a:rPr lang="en-US" altLang="en-US"/>
              <a:t>Easier to group minterms</a:t>
            </a:r>
          </a:p>
        </p:txBody>
      </p:sp>
      <p:sp>
        <p:nvSpPr>
          <p:cNvPr id="35843" name="Rectangle 3">
            <a:extLst>
              <a:ext uri="{FF2B5EF4-FFF2-40B4-BE49-F238E27FC236}">
                <a16:creationId xmlns:a16="http://schemas.microsoft.com/office/drawing/2014/main" id="{560C66D2-8503-D44B-A555-00D657EA9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92271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35844" name="Line 4">
            <a:extLst>
              <a:ext uri="{FF2B5EF4-FFF2-40B4-BE49-F238E27FC236}">
                <a16:creationId xmlns:a16="http://schemas.microsoft.com/office/drawing/2014/main" id="{9EC34E16-3992-5E44-8145-E23FE99D12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449262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5" name="Line 5">
            <a:extLst>
              <a:ext uri="{FF2B5EF4-FFF2-40B4-BE49-F238E27FC236}">
                <a16:creationId xmlns:a16="http://schemas.microsoft.com/office/drawing/2014/main" id="{2F9B8507-68C3-CB4A-9B6B-1F82145BB4F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92271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6" name="Line 6">
            <a:extLst>
              <a:ext uri="{FF2B5EF4-FFF2-40B4-BE49-F238E27FC236}">
                <a16:creationId xmlns:a16="http://schemas.microsoft.com/office/drawing/2014/main" id="{2E152625-7F42-6A4D-9D80-98AAF807F7AD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335280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847" name="Group 47">
            <a:extLst>
              <a:ext uri="{FF2B5EF4-FFF2-40B4-BE49-F238E27FC236}">
                <a16:creationId xmlns:a16="http://schemas.microsoft.com/office/drawing/2014/main" id="{04993FBC-62F1-F344-8AC5-4296EBDEC915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3433764"/>
            <a:ext cx="280988" cy="390525"/>
            <a:chOff x="3339" y="1451"/>
            <a:chExt cx="177" cy="246"/>
          </a:xfrm>
        </p:grpSpPr>
        <p:sp>
          <p:nvSpPr>
            <p:cNvPr id="35889" name="Rectangle 9">
              <a:extLst>
                <a:ext uri="{FF2B5EF4-FFF2-40B4-BE49-F238E27FC236}">
                  <a16:creationId xmlns:a16="http://schemas.microsoft.com/office/drawing/2014/main" id="{C0A0D0EC-4106-0646-80D9-61FE9C1A1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90" name="Rectangle 10">
              <a:extLst>
                <a:ext uri="{FF2B5EF4-FFF2-40B4-BE49-F238E27FC236}">
                  <a16:creationId xmlns:a16="http://schemas.microsoft.com/office/drawing/2014/main" id="{413BBF16-6892-0044-9D87-62A1CBA34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5848" name="Rectangle 11">
            <a:extLst>
              <a:ext uri="{FF2B5EF4-FFF2-40B4-BE49-F238E27FC236}">
                <a16:creationId xmlns:a16="http://schemas.microsoft.com/office/drawing/2014/main" id="{7D0005A9-3EC8-EE40-845F-B17F65B87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1" y="5486400"/>
            <a:ext cx="16621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(a) Truth table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49" name="Rectangle 12">
            <a:extLst>
              <a:ext uri="{FF2B5EF4-FFF2-40B4-BE49-F238E27FC236}">
                <a16:creationId xmlns:a16="http://schemas.microsoft.com/office/drawing/2014/main" id="{05245F79-A694-D148-89B2-5C4178379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0100" y="5486400"/>
            <a:ext cx="2044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(b) Karnaugh map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50" name="Rectangle 13">
            <a:extLst>
              <a:ext uri="{FF2B5EF4-FFF2-40B4-BE49-F238E27FC236}">
                <a16:creationId xmlns:a16="http://schemas.microsoft.com/office/drawing/2014/main" id="{86C6FADA-4E09-884E-B9FB-F0CEC3833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40862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51" name="Rectangle 14">
            <a:extLst>
              <a:ext uri="{FF2B5EF4-FFF2-40B4-BE49-F238E27FC236}">
                <a16:creationId xmlns:a16="http://schemas.microsoft.com/office/drawing/2014/main" id="{F9AEBC3E-98E5-3B47-867A-530CDDC26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662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52" name="Rectangle 15">
            <a:extLst>
              <a:ext uri="{FF2B5EF4-FFF2-40B4-BE49-F238E27FC236}">
                <a16:creationId xmlns:a16="http://schemas.microsoft.com/office/drawing/2014/main" id="{21835CE4-AB43-3A4B-A05E-D614B6DEF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36052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53" name="Rectangle 16">
            <a:extLst>
              <a:ext uri="{FF2B5EF4-FFF2-40B4-BE49-F238E27FC236}">
                <a16:creationId xmlns:a16="http://schemas.microsoft.com/office/drawing/2014/main" id="{66DD690E-74DB-6B48-A1EC-A6E357C93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6052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54" name="Rectangle 17">
            <a:extLst>
              <a:ext uri="{FF2B5EF4-FFF2-40B4-BE49-F238E27FC236}">
                <a16:creationId xmlns:a16="http://schemas.microsoft.com/office/drawing/2014/main" id="{92A136B1-AC95-7B46-98CE-2861942F2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404177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55" name="Rectangle 18">
            <a:extLst>
              <a:ext uri="{FF2B5EF4-FFF2-40B4-BE49-F238E27FC236}">
                <a16:creationId xmlns:a16="http://schemas.microsoft.com/office/drawing/2014/main" id="{F8C8481F-03D8-804E-9991-975933A73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1" y="416560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56" name="Rectangle 19">
            <a:extLst>
              <a:ext uri="{FF2B5EF4-FFF2-40B4-BE49-F238E27FC236}">
                <a16:creationId xmlns:a16="http://schemas.microsoft.com/office/drawing/2014/main" id="{DB78BAE1-6CD0-B249-89DA-F8AE28103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404177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57" name="Rectangle 20">
            <a:extLst>
              <a:ext uri="{FF2B5EF4-FFF2-40B4-BE49-F238E27FC236}">
                <a16:creationId xmlns:a16="http://schemas.microsoft.com/office/drawing/2014/main" id="{C6830A2C-3C26-AB40-B7E0-8CC699C11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4" y="416560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58" name="Rectangle 21">
            <a:extLst>
              <a:ext uri="{FF2B5EF4-FFF2-40B4-BE49-F238E27FC236}">
                <a16:creationId xmlns:a16="http://schemas.microsoft.com/office/drawing/2014/main" id="{D83571BC-1E5A-0D45-BF2C-F1410AAAB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461803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59" name="Rectangle 22">
            <a:extLst>
              <a:ext uri="{FF2B5EF4-FFF2-40B4-BE49-F238E27FC236}">
                <a16:creationId xmlns:a16="http://schemas.microsoft.com/office/drawing/2014/main" id="{F8218A05-3344-4D4A-8298-F4FF68100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4" y="474027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60" name="Rectangle 23">
            <a:extLst>
              <a:ext uri="{FF2B5EF4-FFF2-40B4-BE49-F238E27FC236}">
                <a16:creationId xmlns:a16="http://schemas.microsoft.com/office/drawing/2014/main" id="{732F0776-7CC7-9843-8435-BB96761F0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461803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61" name="Line 24">
            <a:extLst>
              <a:ext uri="{FF2B5EF4-FFF2-40B4-BE49-F238E27FC236}">
                <a16:creationId xmlns:a16="http://schemas.microsoft.com/office/drawing/2014/main" id="{EB3ADA2E-B078-8344-862E-92454755A6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358298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2" name="Line 25">
            <a:extLst>
              <a:ext uri="{FF2B5EF4-FFF2-40B4-BE49-F238E27FC236}">
                <a16:creationId xmlns:a16="http://schemas.microsoft.com/office/drawing/2014/main" id="{C5ADD93E-FB46-5349-917D-D6A62F97391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313690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3" name="Rectangle 26">
            <a:extLst>
              <a:ext uri="{FF2B5EF4-FFF2-40B4-BE49-F238E27FC236}">
                <a16:creationId xmlns:a16="http://schemas.microsoft.com/office/drawing/2014/main" id="{2271AC18-032A-E147-BDAF-DB41BCF73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1" y="474027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64" name="Rectangle 27">
            <a:extLst>
              <a:ext uri="{FF2B5EF4-FFF2-40B4-BE49-F238E27FC236}">
                <a16:creationId xmlns:a16="http://schemas.microsoft.com/office/drawing/2014/main" id="{2D7714E7-106D-9D42-8DC5-97993710C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31559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65" name="Rectangle 28">
            <a:extLst>
              <a:ext uri="{FF2B5EF4-FFF2-40B4-BE49-F238E27FC236}">
                <a16:creationId xmlns:a16="http://schemas.microsoft.com/office/drawing/2014/main" id="{F97B5263-B623-F34C-B190-07167C58C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328295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66" name="Rectangle 29">
            <a:extLst>
              <a:ext uri="{FF2B5EF4-FFF2-40B4-BE49-F238E27FC236}">
                <a16:creationId xmlns:a16="http://schemas.microsoft.com/office/drawing/2014/main" id="{EA658A06-72BF-5242-8F60-2F9235235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31559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67" name="Rectangle 30">
            <a:extLst>
              <a:ext uri="{FF2B5EF4-FFF2-40B4-BE49-F238E27FC236}">
                <a16:creationId xmlns:a16="http://schemas.microsoft.com/office/drawing/2014/main" id="{CAC4C199-DF81-D848-9CE3-EE69D6AF4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328295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68" name="Rectangle 31">
            <a:extLst>
              <a:ext uri="{FF2B5EF4-FFF2-40B4-BE49-F238E27FC236}">
                <a16:creationId xmlns:a16="http://schemas.microsoft.com/office/drawing/2014/main" id="{9D98630E-BF69-9542-88A9-D45BAA5ED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6623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69" name="Rectangle 32">
            <a:extLst>
              <a:ext uri="{FF2B5EF4-FFF2-40B4-BE49-F238E27FC236}">
                <a16:creationId xmlns:a16="http://schemas.microsoft.com/office/drawing/2014/main" id="{E7EFC779-7423-524E-930D-62D5714BB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6623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0" name="Rectangle 33">
            <a:extLst>
              <a:ext uri="{FF2B5EF4-FFF2-40B4-BE49-F238E27FC236}">
                <a16:creationId xmlns:a16="http://schemas.microsoft.com/office/drawing/2014/main" id="{786B329E-8DC2-CA49-9DAF-C874A27C4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0465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1" name="Rectangle 34">
            <a:extLst>
              <a:ext uri="{FF2B5EF4-FFF2-40B4-BE49-F238E27FC236}">
                <a16:creationId xmlns:a16="http://schemas.microsoft.com/office/drawing/2014/main" id="{C8F9200E-2B7C-4741-BACF-36E813EA2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0465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2" name="Rectangle 35">
            <a:extLst>
              <a:ext uri="{FF2B5EF4-FFF2-40B4-BE49-F238E27FC236}">
                <a16:creationId xmlns:a16="http://schemas.microsoft.com/office/drawing/2014/main" id="{FAE9CED4-A558-FD49-B657-1D91B9559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432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3" name="Rectangle 36">
            <a:extLst>
              <a:ext uri="{FF2B5EF4-FFF2-40B4-BE49-F238E27FC236}">
                <a16:creationId xmlns:a16="http://schemas.microsoft.com/office/drawing/2014/main" id="{4F895739-DD83-4B43-A74F-931A32F04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432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4" name="Rectangle 37">
            <a:extLst>
              <a:ext uri="{FF2B5EF4-FFF2-40B4-BE49-F238E27FC236}">
                <a16:creationId xmlns:a16="http://schemas.microsoft.com/office/drawing/2014/main" id="{FC6A4A48-BB86-0E45-8B0F-BEDB289F4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814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5" name="Rectangle 38">
            <a:extLst>
              <a:ext uri="{FF2B5EF4-FFF2-40B4-BE49-F238E27FC236}">
                <a16:creationId xmlns:a16="http://schemas.microsoft.com/office/drawing/2014/main" id="{3D6AF96C-E628-D042-839A-458BDFC22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814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6" name="Rectangle 39">
            <a:extLst>
              <a:ext uri="{FF2B5EF4-FFF2-40B4-BE49-F238E27FC236}">
                <a16:creationId xmlns:a16="http://schemas.microsoft.com/office/drawing/2014/main" id="{22978FA3-73F0-EB41-B3D7-14A06E516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65918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7" name="Rectangle 40">
            <a:extLst>
              <a:ext uri="{FF2B5EF4-FFF2-40B4-BE49-F238E27FC236}">
                <a16:creationId xmlns:a16="http://schemas.microsoft.com/office/drawing/2014/main" id="{7176645B-8A6A-3746-BC6F-13BD2DD0B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8476" y="378142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8" name="Rectangle 41">
            <a:extLst>
              <a:ext uri="{FF2B5EF4-FFF2-40B4-BE49-F238E27FC236}">
                <a16:creationId xmlns:a16="http://schemas.microsoft.com/office/drawing/2014/main" id="{8BDBDB12-39BD-DB44-B76D-F677FC97F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04177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9" name="Rectangle 42">
            <a:extLst>
              <a:ext uri="{FF2B5EF4-FFF2-40B4-BE49-F238E27FC236}">
                <a16:creationId xmlns:a16="http://schemas.microsoft.com/office/drawing/2014/main" id="{40073DA7-615D-2C49-8A84-1A1119DDF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8476" y="416560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80" name="Rectangle 43">
            <a:extLst>
              <a:ext uri="{FF2B5EF4-FFF2-40B4-BE49-F238E27FC236}">
                <a16:creationId xmlns:a16="http://schemas.microsoft.com/office/drawing/2014/main" id="{4A437A32-3108-2F42-809B-43B7CC62C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811713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81" name="Rectangle 44">
            <a:extLst>
              <a:ext uri="{FF2B5EF4-FFF2-40B4-BE49-F238E27FC236}">
                <a16:creationId xmlns:a16="http://schemas.microsoft.com/office/drawing/2014/main" id="{28079AD3-52BD-DA4E-BE64-AF94E998D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8476" y="493395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82" name="Rectangle 45">
            <a:extLst>
              <a:ext uri="{FF2B5EF4-FFF2-40B4-BE49-F238E27FC236}">
                <a16:creationId xmlns:a16="http://schemas.microsoft.com/office/drawing/2014/main" id="{8DFBF984-6BF0-D04D-9A28-7337E19B1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425950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83" name="Rectangle 46">
            <a:extLst>
              <a:ext uri="{FF2B5EF4-FFF2-40B4-BE49-F238E27FC236}">
                <a16:creationId xmlns:a16="http://schemas.microsoft.com/office/drawing/2014/main" id="{200E41EF-91CF-804F-876A-25A947F437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8476" y="454977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35884" name="Group 48">
            <a:extLst>
              <a:ext uri="{FF2B5EF4-FFF2-40B4-BE49-F238E27FC236}">
                <a16:creationId xmlns:a16="http://schemas.microsoft.com/office/drawing/2014/main" id="{5733D0E2-E1B1-714B-9404-A10A97F7BB39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3257551"/>
            <a:ext cx="280988" cy="390525"/>
            <a:chOff x="3339" y="1451"/>
            <a:chExt cx="177" cy="246"/>
          </a:xfrm>
        </p:grpSpPr>
        <p:sp>
          <p:nvSpPr>
            <p:cNvPr id="35887" name="Rectangle 49">
              <a:extLst>
                <a:ext uri="{FF2B5EF4-FFF2-40B4-BE49-F238E27FC236}">
                  <a16:creationId xmlns:a16="http://schemas.microsoft.com/office/drawing/2014/main" id="{981FC47F-A395-6E4A-BEDD-D7C43CFAD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88" name="Rectangle 50">
              <a:extLst>
                <a:ext uri="{FF2B5EF4-FFF2-40B4-BE49-F238E27FC236}">
                  <a16:creationId xmlns:a16="http://schemas.microsoft.com/office/drawing/2014/main" id="{DA284AD5-52AE-0440-82A6-DA40534C0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5885" name="TextBox 125">
            <a:extLst>
              <a:ext uri="{FF2B5EF4-FFF2-40B4-BE49-F238E27FC236}">
                <a16:creationId xmlns:a16="http://schemas.microsoft.com/office/drawing/2014/main" id="{D9465A02-7A4F-EB46-A54E-B1A911F62C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2.49 from the textbook ]</a:t>
            </a:r>
          </a:p>
        </p:txBody>
      </p:sp>
      <p:sp>
        <p:nvSpPr>
          <p:cNvPr id="35886" name="Rectangle 29">
            <a:extLst>
              <a:ext uri="{FF2B5EF4-FFF2-40B4-BE49-F238E27FC236}">
                <a16:creationId xmlns:a16="http://schemas.microsoft.com/office/drawing/2014/main" id="{85F14DDB-B0F0-2E44-AC1D-BDEB5AE4D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4964" y="3213100"/>
            <a:ext cx="142875" cy="293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Rectangle 3">
            <a:extLst>
              <a:ext uri="{FF2B5EF4-FFF2-40B4-BE49-F238E27FC236}">
                <a16:creationId xmlns:a16="http://schemas.microsoft.com/office/drawing/2014/main" id="{8B9B1DEB-00F7-D042-BFDF-16BDB7A78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86001"/>
            <a:ext cx="9144000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/>
              <a:t>Karnaugh Maps</a:t>
            </a:r>
          </a:p>
        </p:txBody>
      </p:sp>
      <p:sp>
        <p:nvSpPr>
          <p:cNvPr id="18434" name="Text Box 5">
            <a:extLst>
              <a:ext uri="{FF2B5EF4-FFF2-40B4-BE49-F238E27FC236}">
                <a16:creationId xmlns:a16="http://schemas.microsoft.com/office/drawing/2014/main" id="{90F26A86-8F1B-8C47-81C8-E75FD64264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 dirty="0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>
            <a:extLst>
              <a:ext uri="{FF2B5EF4-FFF2-40B4-BE49-F238E27FC236}">
                <a16:creationId xmlns:a16="http://schemas.microsoft.com/office/drawing/2014/main" id="{DD205B30-FC00-5949-BF1A-3E878EBB7F7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Minterms</a:t>
            </a:r>
          </a:p>
        </p:txBody>
      </p:sp>
      <p:sp>
        <p:nvSpPr>
          <p:cNvPr id="36866" name="Line 24">
            <a:extLst>
              <a:ext uri="{FF2B5EF4-FFF2-40B4-BE49-F238E27FC236}">
                <a16:creationId xmlns:a16="http://schemas.microsoft.com/office/drawing/2014/main" id="{06F86E50-25D7-EC4E-AA47-A347542D87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3200" y="2828925"/>
            <a:ext cx="13287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7" name="Line 25">
            <a:extLst>
              <a:ext uri="{FF2B5EF4-FFF2-40B4-BE49-F238E27FC236}">
                <a16:creationId xmlns:a16="http://schemas.microsoft.com/office/drawing/2014/main" id="{D815430F-14C7-D446-BBE6-5D67E70576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02025" y="2382838"/>
            <a:ext cx="1588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8" name="Rectangle 27">
            <a:extLst>
              <a:ext uri="{FF2B5EF4-FFF2-40B4-BE49-F238E27FC236}">
                <a16:creationId xmlns:a16="http://schemas.microsoft.com/office/drawing/2014/main" id="{3E830CF6-C9A6-4247-BC3A-DB84155FE1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2401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69" name="Rectangle 28">
            <a:extLst>
              <a:ext uri="{FF2B5EF4-FFF2-40B4-BE49-F238E27FC236}">
                <a16:creationId xmlns:a16="http://schemas.microsoft.com/office/drawing/2014/main" id="{6B89BDE5-86F4-A748-A520-0EFC30029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2900" y="252888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70" name="Rectangle 29">
            <a:extLst>
              <a:ext uri="{FF2B5EF4-FFF2-40B4-BE49-F238E27FC236}">
                <a16:creationId xmlns:a16="http://schemas.microsoft.com/office/drawing/2014/main" id="{9AB28DF9-0A0C-6C4A-A40E-E103A34F8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2613" y="2401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71" name="Rectangle 30">
            <a:extLst>
              <a:ext uri="{FF2B5EF4-FFF2-40B4-BE49-F238E27FC236}">
                <a16:creationId xmlns:a16="http://schemas.microsoft.com/office/drawing/2014/main" id="{F4F90F6E-44FE-3446-9A7E-E22A9F47A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0088" y="252888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72" name="Rectangle 31">
            <a:extLst>
              <a:ext uri="{FF2B5EF4-FFF2-40B4-BE49-F238E27FC236}">
                <a16:creationId xmlns:a16="http://schemas.microsoft.com/office/drawing/2014/main" id="{5FBC320B-E0CA-9D4A-BBDF-BE037C51D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1463" y="2908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73" name="Rectangle 32">
            <a:extLst>
              <a:ext uri="{FF2B5EF4-FFF2-40B4-BE49-F238E27FC236}">
                <a16:creationId xmlns:a16="http://schemas.microsoft.com/office/drawing/2014/main" id="{D44C8D5E-2421-B64B-AB84-B241B3A4B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3413" y="2908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74" name="Rectangle 33">
            <a:extLst>
              <a:ext uri="{FF2B5EF4-FFF2-40B4-BE49-F238E27FC236}">
                <a16:creationId xmlns:a16="http://schemas.microsoft.com/office/drawing/2014/main" id="{E3B2F80C-D2F9-2446-AA7F-75979BE7B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1463" y="32924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75" name="Rectangle 34">
            <a:extLst>
              <a:ext uri="{FF2B5EF4-FFF2-40B4-BE49-F238E27FC236}">
                <a16:creationId xmlns:a16="http://schemas.microsoft.com/office/drawing/2014/main" id="{0BF2397E-FACE-4A41-AB11-C2BFA9489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3413" y="32924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76" name="Rectangle 35">
            <a:extLst>
              <a:ext uri="{FF2B5EF4-FFF2-40B4-BE49-F238E27FC236}">
                <a16:creationId xmlns:a16="http://schemas.microsoft.com/office/drawing/2014/main" id="{87F74655-AFA8-E842-B7B7-83CBFCDF3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1463" y="36782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77" name="Rectangle 36">
            <a:extLst>
              <a:ext uri="{FF2B5EF4-FFF2-40B4-BE49-F238E27FC236}">
                <a16:creationId xmlns:a16="http://schemas.microsoft.com/office/drawing/2014/main" id="{A010A50B-9999-824F-85C4-CF833870E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3413" y="36782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78" name="Rectangle 37">
            <a:extLst>
              <a:ext uri="{FF2B5EF4-FFF2-40B4-BE49-F238E27FC236}">
                <a16:creationId xmlns:a16="http://schemas.microsoft.com/office/drawing/2014/main" id="{B5FB0057-C390-7D47-90CB-5E50BD633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1463" y="40608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79" name="Rectangle 38">
            <a:extLst>
              <a:ext uri="{FF2B5EF4-FFF2-40B4-BE49-F238E27FC236}">
                <a16:creationId xmlns:a16="http://schemas.microsoft.com/office/drawing/2014/main" id="{F990FCC4-02C5-6640-BBAA-F7476F5ED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3413" y="40608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80" name="Rectangle 39">
            <a:extLst>
              <a:ext uri="{FF2B5EF4-FFF2-40B4-BE49-F238E27FC236}">
                <a16:creationId xmlns:a16="http://schemas.microsoft.com/office/drawing/2014/main" id="{A7E0A101-2E8C-864C-B98E-FE2A618E0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2525" y="290512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81" name="Rectangle 40">
            <a:extLst>
              <a:ext uri="{FF2B5EF4-FFF2-40B4-BE49-F238E27FC236}">
                <a16:creationId xmlns:a16="http://schemas.microsoft.com/office/drawing/2014/main" id="{4846C52C-2A29-704B-B790-C2946812F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4" y="3027363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82" name="Rectangle 41">
            <a:extLst>
              <a:ext uri="{FF2B5EF4-FFF2-40B4-BE49-F238E27FC236}">
                <a16:creationId xmlns:a16="http://schemas.microsoft.com/office/drawing/2014/main" id="{1A927C06-3E2A-1346-98B5-E7B77BCCB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2525" y="3287713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83" name="Rectangle 42">
            <a:extLst>
              <a:ext uri="{FF2B5EF4-FFF2-40B4-BE49-F238E27FC236}">
                <a16:creationId xmlns:a16="http://schemas.microsoft.com/office/drawing/2014/main" id="{564D1CBB-05D1-784D-8569-3EF5B997E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4" y="341153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84" name="Rectangle 43">
            <a:extLst>
              <a:ext uri="{FF2B5EF4-FFF2-40B4-BE49-F238E27FC236}">
                <a16:creationId xmlns:a16="http://schemas.microsoft.com/office/drawing/2014/main" id="{A50E6677-D8C3-A446-A15C-524B01AD9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2525" y="4057650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85" name="Rectangle 44">
            <a:extLst>
              <a:ext uri="{FF2B5EF4-FFF2-40B4-BE49-F238E27FC236}">
                <a16:creationId xmlns:a16="http://schemas.microsoft.com/office/drawing/2014/main" id="{40C33787-5A1D-2747-A02E-5FF78FC146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4" y="417988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86" name="Rectangle 45">
            <a:extLst>
              <a:ext uri="{FF2B5EF4-FFF2-40B4-BE49-F238E27FC236}">
                <a16:creationId xmlns:a16="http://schemas.microsoft.com/office/drawing/2014/main" id="{118679B5-28FA-644C-9918-3D94ADBEC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2525" y="367188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87" name="Rectangle 46">
            <a:extLst>
              <a:ext uri="{FF2B5EF4-FFF2-40B4-BE49-F238E27FC236}">
                <a16:creationId xmlns:a16="http://schemas.microsoft.com/office/drawing/2014/main" id="{EAB23D06-F0ED-C640-8296-8D0179441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4" y="3795713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88" name="Line 24">
            <a:extLst>
              <a:ext uri="{FF2B5EF4-FFF2-40B4-BE49-F238E27FC236}">
                <a16:creationId xmlns:a16="http://schemas.microsoft.com/office/drawing/2014/main" id="{640F8FC3-BC24-324F-B116-B26462C556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70514" y="2847975"/>
            <a:ext cx="2740025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9" name="Line 25">
            <a:extLst>
              <a:ext uri="{FF2B5EF4-FFF2-40B4-BE49-F238E27FC236}">
                <a16:creationId xmlns:a16="http://schemas.microsoft.com/office/drawing/2014/main" id="{F0C06A73-F507-7E41-9505-BE7F3216B36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29339" y="2401888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0" name="Rectangle 27">
            <a:extLst>
              <a:ext uri="{FF2B5EF4-FFF2-40B4-BE49-F238E27FC236}">
                <a16:creationId xmlns:a16="http://schemas.microsoft.com/office/drawing/2014/main" id="{0CB3AE8C-DC5E-3941-A63C-A3BE9BDDA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24209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91" name="Rectangle 28">
            <a:extLst>
              <a:ext uri="{FF2B5EF4-FFF2-40B4-BE49-F238E27FC236}">
                <a16:creationId xmlns:a16="http://schemas.microsoft.com/office/drawing/2014/main" id="{4EBA88E5-EFA3-5A43-9C6A-C94F2F177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0213" y="254793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92" name="Rectangle 29">
            <a:extLst>
              <a:ext uri="{FF2B5EF4-FFF2-40B4-BE49-F238E27FC236}">
                <a16:creationId xmlns:a16="http://schemas.microsoft.com/office/drawing/2014/main" id="{9780D405-AAB6-1145-9740-F2A5E56DF4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24209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93" name="Rectangle 30">
            <a:extLst>
              <a:ext uri="{FF2B5EF4-FFF2-40B4-BE49-F238E27FC236}">
                <a16:creationId xmlns:a16="http://schemas.microsoft.com/office/drawing/2014/main" id="{83FA301E-49FE-9A4E-ACFF-7940B2E58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254793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94" name="Rectangle 31">
            <a:extLst>
              <a:ext uri="{FF2B5EF4-FFF2-40B4-BE49-F238E27FC236}">
                <a16:creationId xmlns:a16="http://schemas.microsoft.com/office/drawing/2014/main" id="{6B2B2D07-8DF3-0E4F-8F41-2B2651631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8775" y="29273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95" name="Rectangle 32">
            <a:extLst>
              <a:ext uri="{FF2B5EF4-FFF2-40B4-BE49-F238E27FC236}">
                <a16:creationId xmlns:a16="http://schemas.microsoft.com/office/drawing/2014/main" id="{3F1F5A4A-51A1-F347-BA31-3A247C546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29273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96" name="Rectangle 33">
            <a:extLst>
              <a:ext uri="{FF2B5EF4-FFF2-40B4-BE49-F238E27FC236}">
                <a16:creationId xmlns:a16="http://schemas.microsoft.com/office/drawing/2014/main" id="{A1705441-4214-9947-913E-A5B7231C1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8775" y="33115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97" name="Rectangle 34">
            <a:extLst>
              <a:ext uri="{FF2B5EF4-FFF2-40B4-BE49-F238E27FC236}">
                <a16:creationId xmlns:a16="http://schemas.microsoft.com/office/drawing/2014/main" id="{1A2A9ED9-FEE4-1445-80D1-7921D4133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33115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98" name="Rectangle 35">
            <a:extLst>
              <a:ext uri="{FF2B5EF4-FFF2-40B4-BE49-F238E27FC236}">
                <a16:creationId xmlns:a16="http://schemas.microsoft.com/office/drawing/2014/main" id="{F2542B1F-A6E0-804E-8D3E-0EA25620D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8775" y="3697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99" name="Rectangle 36">
            <a:extLst>
              <a:ext uri="{FF2B5EF4-FFF2-40B4-BE49-F238E27FC236}">
                <a16:creationId xmlns:a16="http://schemas.microsoft.com/office/drawing/2014/main" id="{0BE31417-0F1C-C440-B1E7-92AE14E82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3697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0" name="Rectangle 37">
            <a:extLst>
              <a:ext uri="{FF2B5EF4-FFF2-40B4-BE49-F238E27FC236}">
                <a16:creationId xmlns:a16="http://schemas.microsoft.com/office/drawing/2014/main" id="{53300FF3-09A6-D24F-9EAE-BD0CBFB2A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8775" y="40798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1" name="Rectangle 38">
            <a:extLst>
              <a:ext uri="{FF2B5EF4-FFF2-40B4-BE49-F238E27FC236}">
                <a16:creationId xmlns:a16="http://schemas.microsoft.com/office/drawing/2014/main" id="{3EDA3785-8523-1346-9CCC-9F65C5822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40798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2" name="Rectangle 39">
            <a:extLst>
              <a:ext uri="{FF2B5EF4-FFF2-40B4-BE49-F238E27FC236}">
                <a16:creationId xmlns:a16="http://schemas.microsoft.com/office/drawing/2014/main" id="{EC846753-3BD1-1442-BBC5-49FC0D6BF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7938" y="2924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3" name="Rectangle 41">
            <a:extLst>
              <a:ext uri="{FF2B5EF4-FFF2-40B4-BE49-F238E27FC236}">
                <a16:creationId xmlns:a16="http://schemas.microsoft.com/office/drawing/2014/main" id="{88D81E95-BF71-FF4B-B7F3-74F42EDF2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7938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4" name="Rectangle 43">
            <a:extLst>
              <a:ext uri="{FF2B5EF4-FFF2-40B4-BE49-F238E27FC236}">
                <a16:creationId xmlns:a16="http://schemas.microsoft.com/office/drawing/2014/main" id="{BE845ED4-A174-6343-BCC7-2457F7DD9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7938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5" name="Rectangle 45">
            <a:extLst>
              <a:ext uri="{FF2B5EF4-FFF2-40B4-BE49-F238E27FC236}">
                <a16:creationId xmlns:a16="http://schemas.microsoft.com/office/drawing/2014/main" id="{BC38503E-5445-494E-AD3B-6DE188E6F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7938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6" name="Rectangle 47">
            <a:extLst>
              <a:ext uri="{FF2B5EF4-FFF2-40B4-BE49-F238E27FC236}">
                <a16:creationId xmlns:a16="http://schemas.microsoft.com/office/drawing/2014/main" id="{ED367D54-AE6D-2C41-9273-E1EA46371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9838" y="249872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7" name="Rectangle 48">
            <a:extLst>
              <a:ext uri="{FF2B5EF4-FFF2-40B4-BE49-F238E27FC236}">
                <a16:creationId xmlns:a16="http://schemas.microsoft.com/office/drawing/2014/main" id="{E3FD364C-3C09-034B-93BB-94EEF02E50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7188" y="249713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8" name="Rectangle 49">
            <a:extLst>
              <a:ext uri="{FF2B5EF4-FFF2-40B4-BE49-F238E27FC236}">
                <a16:creationId xmlns:a16="http://schemas.microsoft.com/office/drawing/2014/main" id="{0755D32A-E51D-DA4D-9FB7-3FD9DCC60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9300" y="2500313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9" name="Rectangle 50">
            <a:extLst>
              <a:ext uri="{FF2B5EF4-FFF2-40B4-BE49-F238E27FC236}">
                <a16:creationId xmlns:a16="http://schemas.microsoft.com/office/drawing/2014/main" id="{C1EBF636-1DE7-2345-AD51-70F46392F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6650" y="249872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10" name="Rectangle 51">
            <a:extLst>
              <a:ext uri="{FF2B5EF4-FFF2-40B4-BE49-F238E27FC236}">
                <a16:creationId xmlns:a16="http://schemas.microsoft.com/office/drawing/2014/main" id="{13ACABD3-7533-BE46-BE58-118C8588F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5288" y="292417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11" name="Rectangle 52">
            <a:extLst>
              <a:ext uri="{FF2B5EF4-FFF2-40B4-BE49-F238E27FC236}">
                <a16:creationId xmlns:a16="http://schemas.microsoft.com/office/drawing/2014/main" id="{4FD28052-C519-6B43-9D4A-58AB14339B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5288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12" name="Rectangle 53">
            <a:extLst>
              <a:ext uri="{FF2B5EF4-FFF2-40B4-BE49-F238E27FC236}">
                <a16:creationId xmlns:a16="http://schemas.microsoft.com/office/drawing/2014/main" id="{94BE7D73-A60B-A84B-87F3-E0CE9AE1A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5288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13" name="Rectangle 54">
            <a:extLst>
              <a:ext uri="{FF2B5EF4-FFF2-40B4-BE49-F238E27FC236}">
                <a16:creationId xmlns:a16="http://schemas.microsoft.com/office/drawing/2014/main" id="{AAA01FC4-FAC1-EF43-9806-0EFBB3821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5288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14" name="Rectangle 59">
            <a:extLst>
              <a:ext uri="{FF2B5EF4-FFF2-40B4-BE49-F238E27FC236}">
                <a16:creationId xmlns:a16="http://schemas.microsoft.com/office/drawing/2014/main" id="{EC65E19F-DC15-164F-BD0C-9DDF6C843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292417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15" name="Rectangle 60">
            <a:extLst>
              <a:ext uri="{FF2B5EF4-FFF2-40B4-BE49-F238E27FC236}">
                <a16:creationId xmlns:a16="http://schemas.microsoft.com/office/drawing/2014/main" id="{33FBB658-3945-C14E-A3F2-42934313D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16" name="Rectangle 61">
            <a:extLst>
              <a:ext uri="{FF2B5EF4-FFF2-40B4-BE49-F238E27FC236}">
                <a16:creationId xmlns:a16="http://schemas.microsoft.com/office/drawing/2014/main" id="{34867B3D-1425-514B-A51D-021E9C76A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17" name="Rectangle 62">
            <a:extLst>
              <a:ext uri="{FF2B5EF4-FFF2-40B4-BE49-F238E27FC236}">
                <a16:creationId xmlns:a16="http://schemas.microsoft.com/office/drawing/2014/main" id="{D09F67CD-9EAE-7B43-9811-E7F55AE7A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18" name="Rectangle 63">
            <a:extLst>
              <a:ext uri="{FF2B5EF4-FFF2-40B4-BE49-F238E27FC236}">
                <a16:creationId xmlns:a16="http://schemas.microsoft.com/office/drawing/2014/main" id="{B9D78222-DCF4-6F42-8572-152B2B560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4750" y="2924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19" name="Rectangle 64">
            <a:extLst>
              <a:ext uri="{FF2B5EF4-FFF2-40B4-BE49-F238E27FC236}">
                <a16:creationId xmlns:a16="http://schemas.microsoft.com/office/drawing/2014/main" id="{66B8EE31-8CAA-AF47-894A-D1F43F410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4750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20" name="Rectangle 65">
            <a:extLst>
              <a:ext uri="{FF2B5EF4-FFF2-40B4-BE49-F238E27FC236}">
                <a16:creationId xmlns:a16="http://schemas.microsoft.com/office/drawing/2014/main" id="{2DBF48C8-8919-244C-A8EB-2A0AB4A56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4750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21" name="Rectangle 66">
            <a:extLst>
              <a:ext uri="{FF2B5EF4-FFF2-40B4-BE49-F238E27FC236}">
                <a16:creationId xmlns:a16="http://schemas.microsoft.com/office/drawing/2014/main" id="{C0CA4B51-F92C-3642-BFA1-5DA289E7E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4750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22" name="Rectangle 40">
            <a:extLst>
              <a:ext uri="{FF2B5EF4-FFF2-40B4-BE49-F238E27FC236}">
                <a16:creationId xmlns:a16="http://schemas.microsoft.com/office/drawing/2014/main" id="{C546BEF9-0CDE-4149-BF74-6C07C042F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1451" y="261937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23" name="Rectangle 40">
            <a:extLst>
              <a:ext uri="{FF2B5EF4-FFF2-40B4-BE49-F238E27FC236}">
                <a16:creationId xmlns:a16="http://schemas.microsoft.com/office/drawing/2014/main" id="{3BD10CA6-31AD-B941-AEF6-6A8D58E10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0863" y="2619375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24" name="Rectangle 40">
            <a:extLst>
              <a:ext uri="{FF2B5EF4-FFF2-40B4-BE49-F238E27FC236}">
                <a16:creationId xmlns:a16="http://schemas.microsoft.com/office/drawing/2014/main" id="{E3255A26-B850-564A-9F90-786135EC1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9800" y="2619375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25" name="Rectangle 40">
            <a:extLst>
              <a:ext uri="{FF2B5EF4-FFF2-40B4-BE49-F238E27FC236}">
                <a16:creationId xmlns:a16="http://schemas.microsoft.com/office/drawing/2014/main" id="{C5121CAA-0C1C-3846-B992-4BCF374E9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1913" y="2619375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26" name="Rectangle 29">
            <a:extLst>
              <a:ext uri="{FF2B5EF4-FFF2-40B4-BE49-F238E27FC236}">
                <a16:creationId xmlns:a16="http://schemas.microsoft.com/office/drawing/2014/main" id="{F8755DCD-1D01-EF46-BC91-609B86991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5389" y="2462213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>
            <a:extLst>
              <a:ext uri="{FF2B5EF4-FFF2-40B4-BE49-F238E27FC236}">
                <a16:creationId xmlns:a16="http://schemas.microsoft.com/office/drawing/2014/main" id="{BB7AF350-3F54-CF4A-8CAF-4EF92743A13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Minterm Addition Example</a:t>
            </a:r>
          </a:p>
        </p:txBody>
      </p:sp>
      <p:sp>
        <p:nvSpPr>
          <p:cNvPr id="37890" name="Line 24">
            <a:extLst>
              <a:ext uri="{FF2B5EF4-FFF2-40B4-BE49-F238E27FC236}">
                <a16:creationId xmlns:a16="http://schemas.microsoft.com/office/drawing/2014/main" id="{4F212D17-3D84-E443-B76D-A747849507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38400" y="2828925"/>
            <a:ext cx="13287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1" name="Line 25">
            <a:extLst>
              <a:ext uri="{FF2B5EF4-FFF2-40B4-BE49-F238E27FC236}">
                <a16:creationId xmlns:a16="http://schemas.microsoft.com/office/drawing/2014/main" id="{B9A1485D-ABAF-1A4E-9A1F-AF1FAF63512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7225" y="2382838"/>
            <a:ext cx="1588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2" name="Rectangle 27">
            <a:extLst>
              <a:ext uri="{FF2B5EF4-FFF2-40B4-BE49-F238E27FC236}">
                <a16:creationId xmlns:a16="http://schemas.microsoft.com/office/drawing/2014/main" id="{E5718E29-91B5-424D-8B11-17DEB26E8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8" y="2401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893" name="Rectangle 28">
            <a:extLst>
              <a:ext uri="{FF2B5EF4-FFF2-40B4-BE49-F238E27FC236}">
                <a16:creationId xmlns:a16="http://schemas.microsoft.com/office/drawing/2014/main" id="{74C5437B-1FEE-8843-B553-E1199A0A5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252888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894" name="Rectangle 29">
            <a:extLst>
              <a:ext uri="{FF2B5EF4-FFF2-40B4-BE49-F238E27FC236}">
                <a16:creationId xmlns:a16="http://schemas.microsoft.com/office/drawing/2014/main" id="{B3076304-990F-CD48-82C1-5C457C6C8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7813" y="2401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895" name="Rectangle 30">
            <a:extLst>
              <a:ext uri="{FF2B5EF4-FFF2-40B4-BE49-F238E27FC236}">
                <a16:creationId xmlns:a16="http://schemas.microsoft.com/office/drawing/2014/main" id="{8E895186-F5C4-D149-A9E1-A1433DEB5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252888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896" name="Rectangle 31">
            <a:extLst>
              <a:ext uri="{FF2B5EF4-FFF2-40B4-BE49-F238E27FC236}">
                <a16:creationId xmlns:a16="http://schemas.microsoft.com/office/drawing/2014/main" id="{1B76B420-663F-C44E-8DA3-D96BFAE1F2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908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897" name="Rectangle 32">
            <a:extLst>
              <a:ext uri="{FF2B5EF4-FFF2-40B4-BE49-F238E27FC236}">
                <a16:creationId xmlns:a16="http://schemas.microsoft.com/office/drawing/2014/main" id="{66AD0605-7903-2046-A94C-C75FE710A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2908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898" name="Rectangle 33">
            <a:extLst>
              <a:ext uri="{FF2B5EF4-FFF2-40B4-BE49-F238E27FC236}">
                <a16:creationId xmlns:a16="http://schemas.microsoft.com/office/drawing/2014/main" id="{FA0DA1EC-6040-BF4B-AA3B-242EBC659A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2924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899" name="Rectangle 34">
            <a:extLst>
              <a:ext uri="{FF2B5EF4-FFF2-40B4-BE49-F238E27FC236}">
                <a16:creationId xmlns:a16="http://schemas.microsoft.com/office/drawing/2014/main" id="{2D376BF6-F25B-7B4C-8F71-E438C7284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2924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00" name="Rectangle 35">
            <a:extLst>
              <a:ext uri="{FF2B5EF4-FFF2-40B4-BE49-F238E27FC236}">
                <a16:creationId xmlns:a16="http://schemas.microsoft.com/office/drawing/2014/main" id="{EE601592-C4A0-8E4D-859D-3D4322928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6782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01" name="Rectangle 36">
            <a:extLst>
              <a:ext uri="{FF2B5EF4-FFF2-40B4-BE49-F238E27FC236}">
                <a16:creationId xmlns:a16="http://schemas.microsoft.com/office/drawing/2014/main" id="{28585A67-145F-A44D-8F30-00F88B08D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6782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02" name="Rectangle 37">
            <a:extLst>
              <a:ext uri="{FF2B5EF4-FFF2-40B4-BE49-F238E27FC236}">
                <a16:creationId xmlns:a16="http://schemas.microsoft.com/office/drawing/2014/main" id="{79659AED-25F2-A44A-B5AB-5140E8757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40608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03" name="Rectangle 38">
            <a:extLst>
              <a:ext uri="{FF2B5EF4-FFF2-40B4-BE49-F238E27FC236}">
                <a16:creationId xmlns:a16="http://schemas.microsoft.com/office/drawing/2014/main" id="{02258908-AEF2-CB44-B96A-8F11B8402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40608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04" name="Rectangle 39">
            <a:extLst>
              <a:ext uri="{FF2B5EF4-FFF2-40B4-BE49-F238E27FC236}">
                <a16:creationId xmlns:a16="http://schemas.microsoft.com/office/drawing/2014/main" id="{FECB0E1D-2DC0-6B4D-BCDF-44C796CF7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290512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05" name="Rectangle 41">
            <a:extLst>
              <a:ext uri="{FF2B5EF4-FFF2-40B4-BE49-F238E27FC236}">
                <a16:creationId xmlns:a16="http://schemas.microsoft.com/office/drawing/2014/main" id="{C3322FCD-694A-9A4F-8EFA-31900F180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328771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06" name="Rectangle 43">
            <a:extLst>
              <a:ext uri="{FF2B5EF4-FFF2-40B4-BE49-F238E27FC236}">
                <a16:creationId xmlns:a16="http://schemas.microsoft.com/office/drawing/2014/main" id="{F86AAC65-F843-5E47-9FCC-41B6F4DB3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405765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07" name="Rectangle 45">
            <a:extLst>
              <a:ext uri="{FF2B5EF4-FFF2-40B4-BE49-F238E27FC236}">
                <a16:creationId xmlns:a16="http://schemas.microsoft.com/office/drawing/2014/main" id="{1C99E2A7-784B-AA4B-BFCA-B440E0D955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3671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08" name="Line 24">
            <a:extLst>
              <a:ext uri="{FF2B5EF4-FFF2-40B4-BE49-F238E27FC236}">
                <a16:creationId xmlns:a16="http://schemas.microsoft.com/office/drawing/2014/main" id="{A5DEC1CD-AC7D-B14E-A6B7-722540CCF3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5714" y="2847975"/>
            <a:ext cx="346868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9" name="Line 25">
            <a:extLst>
              <a:ext uri="{FF2B5EF4-FFF2-40B4-BE49-F238E27FC236}">
                <a16:creationId xmlns:a16="http://schemas.microsoft.com/office/drawing/2014/main" id="{44A39703-E216-F042-914A-9294A7ADEF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24539" y="2401888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0" name="Rectangle 27">
            <a:extLst>
              <a:ext uri="{FF2B5EF4-FFF2-40B4-BE49-F238E27FC236}">
                <a16:creationId xmlns:a16="http://schemas.microsoft.com/office/drawing/2014/main" id="{C4768589-A178-2646-B094-8C8D99E0C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6350" y="24209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11" name="Rectangle 28">
            <a:extLst>
              <a:ext uri="{FF2B5EF4-FFF2-40B4-BE49-F238E27FC236}">
                <a16:creationId xmlns:a16="http://schemas.microsoft.com/office/drawing/2014/main" id="{3A095353-28F4-8E4E-AD8E-9A4BC01EC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5413" y="254793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12" name="Rectangle 29">
            <a:extLst>
              <a:ext uri="{FF2B5EF4-FFF2-40B4-BE49-F238E27FC236}">
                <a16:creationId xmlns:a16="http://schemas.microsoft.com/office/drawing/2014/main" id="{71469A9A-B13A-C14C-B4DB-4FC151228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125" y="24209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13" name="Rectangle 30">
            <a:extLst>
              <a:ext uri="{FF2B5EF4-FFF2-40B4-BE49-F238E27FC236}">
                <a16:creationId xmlns:a16="http://schemas.microsoft.com/office/drawing/2014/main" id="{C9583D9F-627B-354A-9C31-2933DC01D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254793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14" name="Rectangle 31">
            <a:extLst>
              <a:ext uri="{FF2B5EF4-FFF2-40B4-BE49-F238E27FC236}">
                <a16:creationId xmlns:a16="http://schemas.microsoft.com/office/drawing/2014/main" id="{F07BE590-4CD1-064A-852E-211108433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29273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15" name="Rectangle 32">
            <a:extLst>
              <a:ext uri="{FF2B5EF4-FFF2-40B4-BE49-F238E27FC236}">
                <a16:creationId xmlns:a16="http://schemas.microsoft.com/office/drawing/2014/main" id="{EEF0FFCF-977F-BC47-ABFA-E722C7AF85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29273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16" name="Rectangle 33">
            <a:extLst>
              <a:ext uri="{FF2B5EF4-FFF2-40B4-BE49-F238E27FC236}">
                <a16:creationId xmlns:a16="http://schemas.microsoft.com/office/drawing/2014/main" id="{709D127B-7474-8A48-BEF5-CCB7C0E19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3115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17" name="Rectangle 34">
            <a:extLst>
              <a:ext uri="{FF2B5EF4-FFF2-40B4-BE49-F238E27FC236}">
                <a16:creationId xmlns:a16="http://schemas.microsoft.com/office/drawing/2014/main" id="{3C92FFC7-F34B-A34A-97C3-67E7E51DF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33115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18" name="Rectangle 35">
            <a:extLst>
              <a:ext uri="{FF2B5EF4-FFF2-40B4-BE49-F238E27FC236}">
                <a16:creationId xmlns:a16="http://schemas.microsoft.com/office/drawing/2014/main" id="{242CACBF-F9A1-2746-9D27-8DEB2831EC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697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19" name="Rectangle 36">
            <a:extLst>
              <a:ext uri="{FF2B5EF4-FFF2-40B4-BE49-F238E27FC236}">
                <a16:creationId xmlns:a16="http://schemas.microsoft.com/office/drawing/2014/main" id="{03E4E64B-912B-E24D-8E39-F63E926D1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3697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20" name="Rectangle 37">
            <a:extLst>
              <a:ext uri="{FF2B5EF4-FFF2-40B4-BE49-F238E27FC236}">
                <a16:creationId xmlns:a16="http://schemas.microsoft.com/office/drawing/2014/main" id="{C7C419C2-A344-7F41-82D0-AE2437BB52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40798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21" name="Rectangle 38">
            <a:extLst>
              <a:ext uri="{FF2B5EF4-FFF2-40B4-BE49-F238E27FC236}">
                <a16:creationId xmlns:a16="http://schemas.microsoft.com/office/drawing/2014/main" id="{020915BC-1A19-FB42-A3B9-1DFCACA23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40798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22" name="Rectangle 39">
            <a:extLst>
              <a:ext uri="{FF2B5EF4-FFF2-40B4-BE49-F238E27FC236}">
                <a16:creationId xmlns:a16="http://schemas.microsoft.com/office/drawing/2014/main" id="{F1AEF5F8-92DB-C447-BEC9-0313AD391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3138" y="2924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23" name="Rectangle 41">
            <a:extLst>
              <a:ext uri="{FF2B5EF4-FFF2-40B4-BE49-F238E27FC236}">
                <a16:creationId xmlns:a16="http://schemas.microsoft.com/office/drawing/2014/main" id="{D1E72626-970E-AE4B-8F69-F117F9377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3138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24" name="Rectangle 43">
            <a:extLst>
              <a:ext uri="{FF2B5EF4-FFF2-40B4-BE49-F238E27FC236}">
                <a16:creationId xmlns:a16="http://schemas.microsoft.com/office/drawing/2014/main" id="{3F603733-0FDD-7C4B-9FC4-D32D05D00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3138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25" name="Rectangle 45">
            <a:extLst>
              <a:ext uri="{FF2B5EF4-FFF2-40B4-BE49-F238E27FC236}">
                <a16:creationId xmlns:a16="http://schemas.microsoft.com/office/drawing/2014/main" id="{66A59049-A5C9-7645-BBBF-18CF154D0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3138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26" name="Rectangle 47">
            <a:extLst>
              <a:ext uri="{FF2B5EF4-FFF2-40B4-BE49-F238E27FC236}">
                <a16:creationId xmlns:a16="http://schemas.microsoft.com/office/drawing/2014/main" id="{C0832AB9-5F20-704C-BED0-BF17702EF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5038" y="249872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27" name="Rectangle 48">
            <a:extLst>
              <a:ext uri="{FF2B5EF4-FFF2-40B4-BE49-F238E27FC236}">
                <a16:creationId xmlns:a16="http://schemas.microsoft.com/office/drawing/2014/main" id="{8E0404C2-E192-CC48-8FDE-4D96EEEAA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2388" y="249713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28" name="Rectangle 49">
            <a:extLst>
              <a:ext uri="{FF2B5EF4-FFF2-40B4-BE49-F238E27FC236}">
                <a16:creationId xmlns:a16="http://schemas.microsoft.com/office/drawing/2014/main" id="{4DC6DC2E-CB08-1142-904F-D4C529E63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500" y="2500313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29" name="Rectangle 50">
            <a:extLst>
              <a:ext uri="{FF2B5EF4-FFF2-40B4-BE49-F238E27FC236}">
                <a16:creationId xmlns:a16="http://schemas.microsoft.com/office/drawing/2014/main" id="{BE81B38A-48C9-1548-B7A6-622B78139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49872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30" name="Rectangle 51">
            <a:extLst>
              <a:ext uri="{FF2B5EF4-FFF2-40B4-BE49-F238E27FC236}">
                <a16:creationId xmlns:a16="http://schemas.microsoft.com/office/drawing/2014/main" id="{3A1B4C7F-4A5B-FA46-8BF7-A53BA540C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292417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31" name="Rectangle 52">
            <a:extLst>
              <a:ext uri="{FF2B5EF4-FFF2-40B4-BE49-F238E27FC236}">
                <a16:creationId xmlns:a16="http://schemas.microsoft.com/office/drawing/2014/main" id="{FBCC7310-3C15-A049-8CCD-D90BE890E1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32" name="Rectangle 53">
            <a:extLst>
              <a:ext uri="{FF2B5EF4-FFF2-40B4-BE49-F238E27FC236}">
                <a16:creationId xmlns:a16="http://schemas.microsoft.com/office/drawing/2014/main" id="{9A44DF8B-1525-BB43-AB76-8993FF45D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33" name="Rectangle 54">
            <a:extLst>
              <a:ext uri="{FF2B5EF4-FFF2-40B4-BE49-F238E27FC236}">
                <a16:creationId xmlns:a16="http://schemas.microsoft.com/office/drawing/2014/main" id="{3B5F59C1-5DAD-0346-B5B2-F4383C9A9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34" name="Rectangle 59">
            <a:extLst>
              <a:ext uri="{FF2B5EF4-FFF2-40B4-BE49-F238E27FC236}">
                <a16:creationId xmlns:a16="http://schemas.microsoft.com/office/drawing/2014/main" id="{4D66C8EE-B027-8646-9398-DE2094DED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600" y="292417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35" name="Rectangle 60">
            <a:extLst>
              <a:ext uri="{FF2B5EF4-FFF2-40B4-BE49-F238E27FC236}">
                <a16:creationId xmlns:a16="http://schemas.microsoft.com/office/drawing/2014/main" id="{7B9CEAEE-48C7-A14A-B2A3-096815633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600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36" name="Rectangle 61">
            <a:extLst>
              <a:ext uri="{FF2B5EF4-FFF2-40B4-BE49-F238E27FC236}">
                <a16:creationId xmlns:a16="http://schemas.microsoft.com/office/drawing/2014/main" id="{FD55EE5F-E410-9E41-8638-8E40BD3BC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600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37" name="Rectangle 62">
            <a:extLst>
              <a:ext uri="{FF2B5EF4-FFF2-40B4-BE49-F238E27FC236}">
                <a16:creationId xmlns:a16="http://schemas.microsoft.com/office/drawing/2014/main" id="{764B3080-8521-1648-A041-0F17BE50C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600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1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38" name="Rectangle 63">
            <a:extLst>
              <a:ext uri="{FF2B5EF4-FFF2-40B4-BE49-F238E27FC236}">
                <a16:creationId xmlns:a16="http://schemas.microsoft.com/office/drawing/2014/main" id="{ACE2CAC4-FBF5-F642-8A9C-BBD18FA7F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9950" y="2924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39" name="Rectangle 64">
            <a:extLst>
              <a:ext uri="{FF2B5EF4-FFF2-40B4-BE49-F238E27FC236}">
                <a16:creationId xmlns:a16="http://schemas.microsoft.com/office/drawing/2014/main" id="{4E856993-FC6D-834C-8D4E-1DDD0F096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9950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40" name="Rectangle 65">
            <a:extLst>
              <a:ext uri="{FF2B5EF4-FFF2-40B4-BE49-F238E27FC236}">
                <a16:creationId xmlns:a16="http://schemas.microsoft.com/office/drawing/2014/main" id="{3E002BAE-DFE8-9645-BAB6-E33D82769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9950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41" name="Rectangle 66">
            <a:extLst>
              <a:ext uri="{FF2B5EF4-FFF2-40B4-BE49-F238E27FC236}">
                <a16:creationId xmlns:a16="http://schemas.microsoft.com/office/drawing/2014/main" id="{EBC0B6A8-8425-AD45-8C02-3EC2434FC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9950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42" name="Rectangle 40">
            <a:extLst>
              <a:ext uri="{FF2B5EF4-FFF2-40B4-BE49-F238E27FC236}">
                <a16:creationId xmlns:a16="http://schemas.microsoft.com/office/drawing/2014/main" id="{BFB76FDF-69E6-AD49-8A5F-808607F75E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6650" y="26193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BFBFB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43" name="Rectangle 40">
            <a:extLst>
              <a:ext uri="{FF2B5EF4-FFF2-40B4-BE49-F238E27FC236}">
                <a16:creationId xmlns:a16="http://schemas.microsoft.com/office/drawing/2014/main" id="{55AC0814-DC84-7043-A9AD-FE6CDDB3D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6063" y="2619375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44" name="Rectangle 40">
            <a:extLst>
              <a:ext uri="{FF2B5EF4-FFF2-40B4-BE49-F238E27FC236}">
                <a16:creationId xmlns:a16="http://schemas.microsoft.com/office/drawing/2014/main" id="{4DF127C4-4F9B-3D4E-BF28-9D60F6AD1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0" y="2619375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BFBFBF"/>
                </a:solidFill>
                <a:latin typeface="Times-Roman" pitchFamily="2" charset="0"/>
              </a:rPr>
              <a:t>2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45" name="Rectangle 40">
            <a:extLst>
              <a:ext uri="{FF2B5EF4-FFF2-40B4-BE49-F238E27FC236}">
                <a16:creationId xmlns:a16="http://schemas.microsoft.com/office/drawing/2014/main" id="{D1027E3C-94D8-454A-9FB8-274F34F03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7113" y="2619375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46" name="Line 25">
            <a:extLst>
              <a:ext uri="{FF2B5EF4-FFF2-40B4-BE49-F238E27FC236}">
                <a16:creationId xmlns:a16="http://schemas.microsoft.com/office/drawing/2014/main" id="{CFEAC27C-6993-5646-8730-3A4B587EFF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00975" y="2382838"/>
            <a:ext cx="1588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47" name="Rectangle 39">
            <a:extLst>
              <a:ext uri="{FF2B5EF4-FFF2-40B4-BE49-F238E27FC236}">
                <a16:creationId xmlns:a16="http://schemas.microsoft.com/office/drawing/2014/main" id="{CB67846D-77F0-B147-BCE8-B7D2C93E5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290512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48" name="Rectangle 41">
            <a:extLst>
              <a:ext uri="{FF2B5EF4-FFF2-40B4-BE49-F238E27FC236}">
                <a16:creationId xmlns:a16="http://schemas.microsoft.com/office/drawing/2014/main" id="{1F11999C-DED5-EF49-8CAA-387C313EE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328771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49" name="Rectangle 43">
            <a:extLst>
              <a:ext uri="{FF2B5EF4-FFF2-40B4-BE49-F238E27FC236}">
                <a16:creationId xmlns:a16="http://schemas.microsoft.com/office/drawing/2014/main" id="{4410C88B-DDDD-5246-8A7D-437A5E6F4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405765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50" name="Rectangle 45">
            <a:extLst>
              <a:ext uri="{FF2B5EF4-FFF2-40B4-BE49-F238E27FC236}">
                <a16:creationId xmlns:a16="http://schemas.microsoft.com/office/drawing/2014/main" id="{61D5511D-E514-4A40-A17F-64EA8D6D3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3671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51" name="Rectangle 76">
            <a:extLst>
              <a:ext uri="{FF2B5EF4-FFF2-40B4-BE49-F238E27FC236}">
                <a16:creationId xmlns:a16="http://schemas.microsoft.com/office/drawing/2014/main" id="{C9C6012E-2C50-864C-8819-CF6A2B3C9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2508250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52" name="Rectangle 77">
            <a:extLst>
              <a:ext uri="{FF2B5EF4-FFF2-40B4-BE49-F238E27FC236}">
                <a16:creationId xmlns:a16="http://schemas.microsoft.com/office/drawing/2014/main" id="{D768A396-93F8-AB40-9634-F74838A32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6901" y="2506663"/>
            <a:ext cx="448841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+ 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53" name="Rectangle 40">
            <a:extLst>
              <a:ext uri="{FF2B5EF4-FFF2-40B4-BE49-F238E27FC236}">
                <a16:creationId xmlns:a16="http://schemas.microsoft.com/office/drawing/2014/main" id="{061C4C16-A9FC-454B-BFE2-D399160E3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9100" y="2627313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54" name="Rectangle 40">
            <a:extLst>
              <a:ext uri="{FF2B5EF4-FFF2-40B4-BE49-F238E27FC236}">
                <a16:creationId xmlns:a16="http://schemas.microsoft.com/office/drawing/2014/main" id="{EE69A082-1AF4-1A4F-8AA1-193F67EB4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0600" y="2627313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55" name="Rectangle 29">
            <a:extLst>
              <a:ext uri="{FF2B5EF4-FFF2-40B4-BE49-F238E27FC236}">
                <a16:creationId xmlns:a16="http://schemas.microsoft.com/office/drawing/2014/main" id="{ED09FC43-1A9C-4240-9845-6FA66D760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1" y="2462213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571705A3-5A7C-104C-B330-BC6F7E94159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Minterm Addition Example</a:t>
            </a:r>
          </a:p>
        </p:txBody>
      </p:sp>
      <p:sp>
        <p:nvSpPr>
          <p:cNvPr id="38914" name="Line 24">
            <a:extLst>
              <a:ext uri="{FF2B5EF4-FFF2-40B4-BE49-F238E27FC236}">
                <a16:creationId xmlns:a16="http://schemas.microsoft.com/office/drawing/2014/main" id="{A4D28E20-17A6-0D42-897D-8EC2C76C84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38400" y="2828925"/>
            <a:ext cx="13287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5" name="Line 25">
            <a:extLst>
              <a:ext uri="{FF2B5EF4-FFF2-40B4-BE49-F238E27FC236}">
                <a16:creationId xmlns:a16="http://schemas.microsoft.com/office/drawing/2014/main" id="{A6AB37A0-945B-094F-8BAB-73B3627624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7225" y="2382838"/>
            <a:ext cx="1588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6" name="Rectangle 27">
            <a:extLst>
              <a:ext uri="{FF2B5EF4-FFF2-40B4-BE49-F238E27FC236}">
                <a16:creationId xmlns:a16="http://schemas.microsoft.com/office/drawing/2014/main" id="{3161ADB4-179B-1C4F-A4DC-2131460F0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8" y="2401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17" name="Rectangle 28">
            <a:extLst>
              <a:ext uri="{FF2B5EF4-FFF2-40B4-BE49-F238E27FC236}">
                <a16:creationId xmlns:a16="http://schemas.microsoft.com/office/drawing/2014/main" id="{12EFDC39-541F-D84C-B312-AC32FC9F9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252888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18" name="Rectangle 29">
            <a:extLst>
              <a:ext uri="{FF2B5EF4-FFF2-40B4-BE49-F238E27FC236}">
                <a16:creationId xmlns:a16="http://schemas.microsoft.com/office/drawing/2014/main" id="{DE624AB2-B7ED-B647-B721-6F5A6C8C7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7813" y="2401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19" name="Rectangle 30">
            <a:extLst>
              <a:ext uri="{FF2B5EF4-FFF2-40B4-BE49-F238E27FC236}">
                <a16:creationId xmlns:a16="http://schemas.microsoft.com/office/drawing/2014/main" id="{74A2B960-5244-C54E-B7D2-E8CFF3540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252888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20" name="Rectangle 31">
            <a:extLst>
              <a:ext uri="{FF2B5EF4-FFF2-40B4-BE49-F238E27FC236}">
                <a16:creationId xmlns:a16="http://schemas.microsoft.com/office/drawing/2014/main" id="{5B160157-18F6-F548-99E7-C7515FDFF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908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21" name="Rectangle 32">
            <a:extLst>
              <a:ext uri="{FF2B5EF4-FFF2-40B4-BE49-F238E27FC236}">
                <a16:creationId xmlns:a16="http://schemas.microsoft.com/office/drawing/2014/main" id="{E3F76C50-68E4-2D49-8AB9-6B06A75F2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2908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22" name="Rectangle 33">
            <a:extLst>
              <a:ext uri="{FF2B5EF4-FFF2-40B4-BE49-F238E27FC236}">
                <a16:creationId xmlns:a16="http://schemas.microsoft.com/office/drawing/2014/main" id="{31244250-0494-B142-999D-172D4391A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2924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23" name="Rectangle 34">
            <a:extLst>
              <a:ext uri="{FF2B5EF4-FFF2-40B4-BE49-F238E27FC236}">
                <a16:creationId xmlns:a16="http://schemas.microsoft.com/office/drawing/2014/main" id="{687ADA49-EB32-1241-BCBF-0E4B0D5EF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2924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24" name="Rectangle 35">
            <a:extLst>
              <a:ext uri="{FF2B5EF4-FFF2-40B4-BE49-F238E27FC236}">
                <a16:creationId xmlns:a16="http://schemas.microsoft.com/office/drawing/2014/main" id="{D89BCB3C-9374-E94F-963B-0C0EB8EC4C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6782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25" name="Rectangle 36">
            <a:extLst>
              <a:ext uri="{FF2B5EF4-FFF2-40B4-BE49-F238E27FC236}">
                <a16:creationId xmlns:a16="http://schemas.microsoft.com/office/drawing/2014/main" id="{1D101CB1-E9DD-F94E-BB54-09D36F5E1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6782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26" name="Rectangle 37">
            <a:extLst>
              <a:ext uri="{FF2B5EF4-FFF2-40B4-BE49-F238E27FC236}">
                <a16:creationId xmlns:a16="http://schemas.microsoft.com/office/drawing/2014/main" id="{99807F91-618B-2240-BD94-EEC231FE4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40608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27" name="Rectangle 38">
            <a:extLst>
              <a:ext uri="{FF2B5EF4-FFF2-40B4-BE49-F238E27FC236}">
                <a16:creationId xmlns:a16="http://schemas.microsoft.com/office/drawing/2014/main" id="{DAB9BEC0-D9FD-E848-A31D-A3A32E3FA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40608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28" name="Rectangle 39">
            <a:extLst>
              <a:ext uri="{FF2B5EF4-FFF2-40B4-BE49-F238E27FC236}">
                <a16:creationId xmlns:a16="http://schemas.microsoft.com/office/drawing/2014/main" id="{86742AA4-812B-D84A-97C2-864EDC9A9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290512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29" name="Rectangle 41">
            <a:extLst>
              <a:ext uri="{FF2B5EF4-FFF2-40B4-BE49-F238E27FC236}">
                <a16:creationId xmlns:a16="http://schemas.microsoft.com/office/drawing/2014/main" id="{9D8E6976-930B-4D46-94F6-D9BD2C96B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328771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30" name="Rectangle 43">
            <a:extLst>
              <a:ext uri="{FF2B5EF4-FFF2-40B4-BE49-F238E27FC236}">
                <a16:creationId xmlns:a16="http://schemas.microsoft.com/office/drawing/2014/main" id="{653C3107-29B7-284D-A09E-6C47C8229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405765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31" name="Rectangle 45">
            <a:extLst>
              <a:ext uri="{FF2B5EF4-FFF2-40B4-BE49-F238E27FC236}">
                <a16:creationId xmlns:a16="http://schemas.microsoft.com/office/drawing/2014/main" id="{9D5E3937-D92F-8F48-92FA-70097444B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3671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32" name="Line 24">
            <a:extLst>
              <a:ext uri="{FF2B5EF4-FFF2-40B4-BE49-F238E27FC236}">
                <a16:creationId xmlns:a16="http://schemas.microsoft.com/office/drawing/2014/main" id="{64BCED59-4292-5C49-B989-749C60809A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5714" y="2847975"/>
            <a:ext cx="346868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3" name="Line 25">
            <a:extLst>
              <a:ext uri="{FF2B5EF4-FFF2-40B4-BE49-F238E27FC236}">
                <a16:creationId xmlns:a16="http://schemas.microsoft.com/office/drawing/2014/main" id="{0F823055-6806-8F45-8509-BCB3D95950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24539" y="2401888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4" name="Rectangle 27">
            <a:extLst>
              <a:ext uri="{FF2B5EF4-FFF2-40B4-BE49-F238E27FC236}">
                <a16:creationId xmlns:a16="http://schemas.microsoft.com/office/drawing/2014/main" id="{9FF025FC-3944-CF49-8A71-69291423B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6350" y="24209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35" name="Rectangle 28">
            <a:extLst>
              <a:ext uri="{FF2B5EF4-FFF2-40B4-BE49-F238E27FC236}">
                <a16:creationId xmlns:a16="http://schemas.microsoft.com/office/drawing/2014/main" id="{13FB4864-57DB-D841-B879-837A21A99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5413" y="254793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36" name="Rectangle 29">
            <a:extLst>
              <a:ext uri="{FF2B5EF4-FFF2-40B4-BE49-F238E27FC236}">
                <a16:creationId xmlns:a16="http://schemas.microsoft.com/office/drawing/2014/main" id="{1AC5416D-E121-CA40-A1AC-E4FD7408B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125" y="24209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37" name="Rectangle 30">
            <a:extLst>
              <a:ext uri="{FF2B5EF4-FFF2-40B4-BE49-F238E27FC236}">
                <a16:creationId xmlns:a16="http://schemas.microsoft.com/office/drawing/2014/main" id="{97CA1251-F90B-C44A-8B41-21F5BA48EB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254793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38" name="Rectangle 31">
            <a:extLst>
              <a:ext uri="{FF2B5EF4-FFF2-40B4-BE49-F238E27FC236}">
                <a16:creationId xmlns:a16="http://schemas.microsoft.com/office/drawing/2014/main" id="{2D57C657-AB0B-2941-9D4C-BC2C47808D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29273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39" name="Rectangle 32">
            <a:extLst>
              <a:ext uri="{FF2B5EF4-FFF2-40B4-BE49-F238E27FC236}">
                <a16:creationId xmlns:a16="http://schemas.microsoft.com/office/drawing/2014/main" id="{76DEF895-3F8B-1341-B777-84C4CE13F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29273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40" name="Rectangle 33">
            <a:extLst>
              <a:ext uri="{FF2B5EF4-FFF2-40B4-BE49-F238E27FC236}">
                <a16:creationId xmlns:a16="http://schemas.microsoft.com/office/drawing/2014/main" id="{76615600-8499-124A-81E9-8BBAA076B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3115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41" name="Rectangle 34">
            <a:extLst>
              <a:ext uri="{FF2B5EF4-FFF2-40B4-BE49-F238E27FC236}">
                <a16:creationId xmlns:a16="http://schemas.microsoft.com/office/drawing/2014/main" id="{3372C817-06D1-0745-8DB1-C38741278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33115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42" name="Rectangle 35">
            <a:extLst>
              <a:ext uri="{FF2B5EF4-FFF2-40B4-BE49-F238E27FC236}">
                <a16:creationId xmlns:a16="http://schemas.microsoft.com/office/drawing/2014/main" id="{616C7492-E8DD-5849-B8A9-D568912E4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697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43" name="Rectangle 36">
            <a:extLst>
              <a:ext uri="{FF2B5EF4-FFF2-40B4-BE49-F238E27FC236}">
                <a16:creationId xmlns:a16="http://schemas.microsoft.com/office/drawing/2014/main" id="{F0A19FF9-3A70-AF41-95E0-29B086CA5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3697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44" name="Rectangle 37">
            <a:extLst>
              <a:ext uri="{FF2B5EF4-FFF2-40B4-BE49-F238E27FC236}">
                <a16:creationId xmlns:a16="http://schemas.microsoft.com/office/drawing/2014/main" id="{83DD3BAB-56A4-2045-AC2C-34A299C0CA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40798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45" name="Rectangle 38">
            <a:extLst>
              <a:ext uri="{FF2B5EF4-FFF2-40B4-BE49-F238E27FC236}">
                <a16:creationId xmlns:a16="http://schemas.microsoft.com/office/drawing/2014/main" id="{671E8020-0BC7-1141-A69D-1725EC2D4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40798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46" name="Rectangle 39">
            <a:extLst>
              <a:ext uri="{FF2B5EF4-FFF2-40B4-BE49-F238E27FC236}">
                <a16:creationId xmlns:a16="http://schemas.microsoft.com/office/drawing/2014/main" id="{1B3DD0B2-1127-1241-9106-61900089D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3138" y="2924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47" name="Rectangle 41">
            <a:extLst>
              <a:ext uri="{FF2B5EF4-FFF2-40B4-BE49-F238E27FC236}">
                <a16:creationId xmlns:a16="http://schemas.microsoft.com/office/drawing/2014/main" id="{35BCBCAD-4CBD-3042-85C2-C23599D62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3138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48" name="Rectangle 43">
            <a:extLst>
              <a:ext uri="{FF2B5EF4-FFF2-40B4-BE49-F238E27FC236}">
                <a16:creationId xmlns:a16="http://schemas.microsoft.com/office/drawing/2014/main" id="{A3268513-792F-0840-B3A8-8892E7DC2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3138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49" name="Rectangle 45">
            <a:extLst>
              <a:ext uri="{FF2B5EF4-FFF2-40B4-BE49-F238E27FC236}">
                <a16:creationId xmlns:a16="http://schemas.microsoft.com/office/drawing/2014/main" id="{06402FBB-05D6-3B4A-ABBC-776F9DD58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3138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50" name="Rectangle 47">
            <a:extLst>
              <a:ext uri="{FF2B5EF4-FFF2-40B4-BE49-F238E27FC236}">
                <a16:creationId xmlns:a16="http://schemas.microsoft.com/office/drawing/2014/main" id="{4600DFC4-19E1-2146-AEF9-AD9EB1B2C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5038" y="249872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51" name="Rectangle 48">
            <a:extLst>
              <a:ext uri="{FF2B5EF4-FFF2-40B4-BE49-F238E27FC236}">
                <a16:creationId xmlns:a16="http://schemas.microsoft.com/office/drawing/2014/main" id="{EA51A3DA-D1AF-404D-9E26-1CCA752E2C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2388" y="249713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52" name="Rectangle 49">
            <a:extLst>
              <a:ext uri="{FF2B5EF4-FFF2-40B4-BE49-F238E27FC236}">
                <a16:creationId xmlns:a16="http://schemas.microsoft.com/office/drawing/2014/main" id="{CA7160C0-112A-4A4B-AB55-8E33CC083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500" y="2500313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53" name="Rectangle 50">
            <a:extLst>
              <a:ext uri="{FF2B5EF4-FFF2-40B4-BE49-F238E27FC236}">
                <a16:creationId xmlns:a16="http://schemas.microsoft.com/office/drawing/2014/main" id="{0E294704-4F5A-CB40-B5A6-00C38BA0F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49872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54" name="Rectangle 51">
            <a:extLst>
              <a:ext uri="{FF2B5EF4-FFF2-40B4-BE49-F238E27FC236}">
                <a16:creationId xmlns:a16="http://schemas.microsoft.com/office/drawing/2014/main" id="{87331C76-DC2F-7F44-887D-10A08BF57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292417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55" name="Rectangle 52">
            <a:extLst>
              <a:ext uri="{FF2B5EF4-FFF2-40B4-BE49-F238E27FC236}">
                <a16:creationId xmlns:a16="http://schemas.microsoft.com/office/drawing/2014/main" id="{44BB900B-3B10-1C46-93BD-E4D12B1C2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56" name="Rectangle 53">
            <a:extLst>
              <a:ext uri="{FF2B5EF4-FFF2-40B4-BE49-F238E27FC236}">
                <a16:creationId xmlns:a16="http://schemas.microsoft.com/office/drawing/2014/main" id="{D753ECFB-1ACE-EC4A-9325-1EC837819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57" name="Rectangle 54">
            <a:extLst>
              <a:ext uri="{FF2B5EF4-FFF2-40B4-BE49-F238E27FC236}">
                <a16:creationId xmlns:a16="http://schemas.microsoft.com/office/drawing/2014/main" id="{61A63A78-2C60-6544-962E-59164D931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58" name="Rectangle 59">
            <a:extLst>
              <a:ext uri="{FF2B5EF4-FFF2-40B4-BE49-F238E27FC236}">
                <a16:creationId xmlns:a16="http://schemas.microsoft.com/office/drawing/2014/main" id="{85D470A9-45CD-274E-A4F6-D899A3E68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600" y="292417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59" name="Rectangle 60">
            <a:extLst>
              <a:ext uri="{FF2B5EF4-FFF2-40B4-BE49-F238E27FC236}">
                <a16:creationId xmlns:a16="http://schemas.microsoft.com/office/drawing/2014/main" id="{17264373-867C-8B46-8E7C-B44CBDA18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600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60" name="Rectangle 61">
            <a:extLst>
              <a:ext uri="{FF2B5EF4-FFF2-40B4-BE49-F238E27FC236}">
                <a16:creationId xmlns:a16="http://schemas.microsoft.com/office/drawing/2014/main" id="{8764699B-7D35-CC4D-8EAB-FFCAF2402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600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61" name="Rectangle 62">
            <a:extLst>
              <a:ext uri="{FF2B5EF4-FFF2-40B4-BE49-F238E27FC236}">
                <a16:creationId xmlns:a16="http://schemas.microsoft.com/office/drawing/2014/main" id="{E1261981-3571-7D4B-8625-630D7EEDCB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600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1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62" name="Rectangle 63">
            <a:extLst>
              <a:ext uri="{FF2B5EF4-FFF2-40B4-BE49-F238E27FC236}">
                <a16:creationId xmlns:a16="http://schemas.microsoft.com/office/drawing/2014/main" id="{47ED17F9-6244-0B46-8F9E-B8FE5523F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9950" y="2924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63" name="Rectangle 64">
            <a:extLst>
              <a:ext uri="{FF2B5EF4-FFF2-40B4-BE49-F238E27FC236}">
                <a16:creationId xmlns:a16="http://schemas.microsoft.com/office/drawing/2014/main" id="{813598E2-1BA2-1740-B8B3-4B42FF9AE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9950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64" name="Rectangle 65">
            <a:extLst>
              <a:ext uri="{FF2B5EF4-FFF2-40B4-BE49-F238E27FC236}">
                <a16:creationId xmlns:a16="http://schemas.microsoft.com/office/drawing/2014/main" id="{CF7B77B7-8D90-C24C-92DB-1C04C81E7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9950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65" name="Rectangle 66">
            <a:extLst>
              <a:ext uri="{FF2B5EF4-FFF2-40B4-BE49-F238E27FC236}">
                <a16:creationId xmlns:a16="http://schemas.microsoft.com/office/drawing/2014/main" id="{1C7D5E94-2194-D540-9C04-E688D29CA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9950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66" name="Rectangle 40">
            <a:extLst>
              <a:ext uri="{FF2B5EF4-FFF2-40B4-BE49-F238E27FC236}">
                <a16:creationId xmlns:a16="http://schemas.microsoft.com/office/drawing/2014/main" id="{D9E21DC2-E3BE-6541-8B81-5F0D82A9D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6650" y="26193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BFBFB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67" name="Rectangle 40">
            <a:extLst>
              <a:ext uri="{FF2B5EF4-FFF2-40B4-BE49-F238E27FC236}">
                <a16:creationId xmlns:a16="http://schemas.microsoft.com/office/drawing/2014/main" id="{782B60B7-C689-B94A-BC5C-62DFE8A9D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6063" y="2619375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68" name="Rectangle 40">
            <a:extLst>
              <a:ext uri="{FF2B5EF4-FFF2-40B4-BE49-F238E27FC236}">
                <a16:creationId xmlns:a16="http://schemas.microsoft.com/office/drawing/2014/main" id="{72208675-ABF1-324F-B4F0-43BA776F6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0" y="2619375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BFBFBF"/>
                </a:solidFill>
                <a:latin typeface="Times-Roman" pitchFamily="2" charset="0"/>
              </a:rPr>
              <a:t>2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69" name="Rectangle 40">
            <a:extLst>
              <a:ext uri="{FF2B5EF4-FFF2-40B4-BE49-F238E27FC236}">
                <a16:creationId xmlns:a16="http://schemas.microsoft.com/office/drawing/2014/main" id="{CA9E576C-CFC1-9841-B7B2-3BD5D796A5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7113" y="2619375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70" name="Line 25">
            <a:extLst>
              <a:ext uri="{FF2B5EF4-FFF2-40B4-BE49-F238E27FC236}">
                <a16:creationId xmlns:a16="http://schemas.microsoft.com/office/drawing/2014/main" id="{ABF995E6-D38F-A841-BA6D-00B2B8E4CF3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00975" y="2382838"/>
            <a:ext cx="1588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71" name="Rectangle 39">
            <a:extLst>
              <a:ext uri="{FF2B5EF4-FFF2-40B4-BE49-F238E27FC236}">
                <a16:creationId xmlns:a16="http://schemas.microsoft.com/office/drawing/2014/main" id="{B981140F-CAB9-D042-9739-17D1AF741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290512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72" name="Rectangle 41">
            <a:extLst>
              <a:ext uri="{FF2B5EF4-FFF2-40B4-BE49-F238E27FC236}">
                <a16:creationId xmlns:a16="http://schemas.microsoft.com/office/drawing/2014/main" id="{EADB3B98-681D-724C-A818-7024712672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328771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73" name="Rectangle 43">
            <a:extLst>
              <a:ext uri="{FF2B5EF4-FFF2-40B4-BE49-F238E27FC236}">
                <a16:creationId xmlns:a16="http://schemas.microsoft.com/office/drawing/2014/main" id="{61475449-4E9D-DE4F-A1EE-C73193416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405765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74" name="Rectangle 45">
            <a:extLst>
              <a:ext uri="{FF2B5EF4-FFF2-40B4-BE49-F238E27FC236}">
                <a16:creationId xmlns:a16="http://schemas.microsoft.com/office/drawing/2014/main" id="{31FA7BCA-0730-C248-A623-75F895ED4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3671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75" name="Rectangle 76">
            <a:extLst>
              <a:ext uri="{FF2B5EF4-FFF2-40B4-BE49-F238E27FC236}">
                <a16:creationId xmlns:a16="http://schemas.microsoft.com/office/drawing/2014/main" id="{5C24860B-65F5-D647-807F-D5DCBCF67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2508250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76" name="Rectangle 77">
            <a:extLst>
              <a:ext uri="{FF2B5EF4-FFF2-40B4-BE49-F238E27FC236}">
                <a16:creationId xmlns:a16="http://schemas.microsoft.com/office/drawing/2014/main" id="{7AE92104-3D91-3B4B-844A-00E447F5A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6901" y="2506663"/>
            <a:ext cx="448841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+ 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77" name="Rectangle 40">
            <a:extLst>
              <a:ext uri="{FF2B5EF4-FFF2-40B4-BE49-F238E27FC236}">
                <a16:creationId xmlns:a16="http://schemas.microsoft.com/office/drawing/2014/main" id="{C46D48B6-C228-7B4A-A4DC-2731A8F9B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9100" y="2627313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78" name="Rectangle 40">
            <a:extLst>
              <a:ext uri="{FF2B5EF4-FFF2-40B4-BE49-F238E27FC236}">
                <a16:creationId xmlns:a16="http://schemas.microsoft.com/office/drawing/2014/main" id="{E3C05259-450F-C543-8A19-4A14238FF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0600" y="2627313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38C3E38-F2EF-9145-8E61-C6E86E51459F}"/>
              </a:ext>
            </a:extLst>
          </p:cNvPr>
          <p:cNvSpPr txBox="1"/>
          <p:nvPr/>
        </p:nvSpPr>
        <p:spPr>
          <a:xfrm>
            <a:off x="4291014" y="5105401"/>
            <a:ext cx="2490787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  <a:ea typeface="MS PGothic" pitchFamily="34" charset="-128"/>
              </a:rPr>
              <a:t>x</a:t>
            </a:r>
            <a:r>
              <a:rPr lang="en-US" baseline="-25000" dirty="0">
                <a:latin typeface="+mj-lt"/>
                <a:ea typeface="MS PGothic" pitchFamily="34" charset="-128"/>
              </a:rPr>
              <a:t>1</a:t>
            </a:r>
            <a:r>
              <a:rPr lang="en-US" dirty="0">
                <a:latin typeface="+mj-lt"/>
                <a:ea typeface="MS PGothic" pitchFamily="34" charset="-128"/>
              </a:rPr>
              <a:t>x</a:t>
            </a:r>
            <a:r>
              <a:rPr lang="en-US" baseline="-25000" dirty="0">
                <a:latin typeface="+mj-lt"/>
                <a:ea typeface="MS PGothic" pitchFamily="34" charset="-128"/>
              </a:rPr>
              <a:t>2</a:t>
            </a:r>
            <a:r>
              <a:rPr lang="en-US" dirty="0">
                <a:latin typeface="+mj-lt"/>
                <a:ea typeface="MS PGothic" pitchFamily="34" charset="-128"/>
              </a:rPr>
              <a:t> + x</a:t>
            </a:r>
            <a:r>
              <a:rPr lang="en-US" baseline="-25000" dirty="0">
                <a:latin typeface="+mj-lt"/>
                <a:ea typeface="MS PGothic" pitchFamily="34" charset="-128"/>
              </a:rPr>
              <a:t>1</a:t>
            </a:r>
            <a:r>
              <a:rPr lang="en-US" dirty="0">
                <a:latin typeface="+mj-lt"/>
                <a:ea typeface="MS PGothic" pitchFamily="34" charset="-128"/>
              </a:rPr>
              <a:t>x</a:t>
            </a:r>
            <a:r>
              <a:rPr lang="en-US" baseline="-25000" dirty="0">
                <a:latin typeface="+mj-lt"/>
                <a:ea typeface="MS PGothic" pitchFamily="34" charset="-128"/>
              </a:rPr>
              <a:t>2</a:t>
            </a:r>
            <a:r>
              <a:rPr lang="en-US" dirty="0">
                <a:latin typeface="+mj-lt"/>
                <a:ea typeface="MS PGothic" pitchFamily="34" charset="-128"/>
              </a:rPr>
              <a:t> = x</a:t>
            </a:r>
            <a:r>
              <a:rPr lang="en-US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93A73E2-1FF6-BB40-9BC2-03F6B38124FF}"/>
              </a:ext>
            </a:extLst>
          </p:cNvPr>
          <p:cNvSpPr txBox="1"/>
          <p:nvPr/>
        </p:nvSpPr>
        <p:spPr>
          <a:xfrm>
            <a:off x="4291014" y="4833938"/>
            <a:ext cx="649287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  <a:ea typeface="MS PGothic" pitchFamily="34" charset="-128"/>
              </a:rPr>
              <a:t>_</a:t>
            </a:r>
          </a:p>
        </p:txBody>
      </p:sp>
      <p:sp>
        <p:nvSpPr>
          <p:cNvPr id="38981" name="Rectangle 29">
            <a:extLst>
              <a:ext uri="{FF2B5EF4-FFF2-40B4-BE49-F238E27FC236}">
                <a16:creationId xmlns:a16="http://schemas.microsoft.com/office/drawing/2014/main" id="{16A8B7AF-3393-7948-8C68-D21B19F186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1" y="2462213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>
            <a:extLst>
              <a:ext uri="{FF2B5EF4-FFF2-40B4-BE49-F238E27FC236}">
                <a16:creationId xmlns:a16="http://schemas.microsoft.com/office/drawing/2014/main" id="{4E899D87-3F2E-0A4D-AB89-AC377B924BE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Minterm Addition Example</a:t>
            </a:r>
          </a:p>
        </p:txBody>
      </p:sp>
      <p:sp>
        <p:nvSpPr>
          <p:cNvPr id="39938" name="Line 24">
            <a:extLst>
              <a:ext uri="{FF2B5EF4-FFF2-40B4-BE49-F238E27FC236}">
                <a16:creationId xmlns:a16="http://schemas.microsoft.com/office/drawing/2014/main" id="{FF8C1930-A48D-5B43-9B53-43DF92B2EE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38400" y="2828925"/>
            <a:ext cx="13287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39" name="Line 25">
            <a:extLst>
              <a:ext uri="{FF2B5EF4-FFF2-40B4-BE49-F238E27FC236}">
                <a16:creationId xmlns:a16="http://schemas.microsoft.com/office/drawing/2014/main" id="{4C47AD1E-4A00-D84F-8AEA-1A381EFBC2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7225" y="2382838"/>
            <a:ext cx="1588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0" name="Rectangle 27">
            <a:extLst>
              <a:ext uri="{FF2B5EF4-FFF2-40B4-BE49-F238E27FC236}">
                <a16:creationId xmlns:a16="http://schemas.microsoft.com/office/drawing/2014/main" id="{D29D8D89-018A-5B49-9E6A-899B3645B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8" y="2401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1" name="Rectangle 28">
            <a:extLst>
              <a:ext uri="{FF2B5EF4-FFF2-40B4-BE49-F238E27FC236}">
                <a16:creationId xmlns:a16="http://schemas.microsoft.com/office/drawing/2014/main" id="{0573BC32-9DA8-6143-A5DD-84E19F68F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252888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2" name="Rectangle 29">
            <a:extLst>
              <a:ext uri="{FF2B5EF4-FFF2-40B4-BE49-F238E27FC236}">
                <a16:creationId xmlns:a16="http://schemas.microsoft.com/office/drawing/2014/main" id="{7A6FB22D-6AAA-444F-A41C-6C562E318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7813" y="2401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3" name="Rectangle 30">
            <a:extLst>
              <a:ext uri="{FF2B5EF4-FFF2-40B4-BE49-F238E27FC236}">
                <a16:creationId xmlns:a16="http://schemas.microsoft.com/office/drawing/2014/main" id="{1BF8F548-A2E9-254A-A1EC-10835C011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252888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4" name="Rectangle 31">
            <a:extLst>
              <a:ext uri="{FF2B5EF4-FFF2-40B4-BE49-F238E27FC236}">
                <a16:creationId xmlns:a16="http://schemas.microsoft.com/office/drawing/2014/main" id="{69954094-1349-1D48-B664-83CE3A52C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908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5" name="Rectangle 32">
            <a:extLst>
              <a:ext uri="{FF2B5EF4-FFF2-40B4-BE49-F238E27FC236}">
                <a16:creationId xmlns:a16="http://schemas.microsoft.com/office/drawing/2014/main" id="{F3F02C76-672B-7D45-BACE-9D8DA4726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2908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6" name="Rectangle 33">
            <a:extLst>
              <a:ext uri="{FF2B5EF4-FFF2-40B4-BE49-F238E27FC236}">
                <a16:creationId xmlns:a16="http://schemas.microsoft.com/office/drawing/2014/main" id="{CED9C22E-A7B7-0D48-B361-6D3CF04D7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2924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7" name="Rectangle 34">
            <a:extLst>
              <a:ext uri="{FF2B5EF4-FFF2-40B4-BE49-F238E27FC236}">
                <a16:creationId xmlns:a16="http://schemas.microsoft.com/office/drawing/2014/main" id="{73902523-E622-8E4C-83ED-1E2392133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2924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8" name="Rectangle 35">
            <a:extLst>
              <a:ext uri="{FF2B5EF4-FFF2-40B4-BE49-F238E27FC236}">
                <a16:creationId xmlns:a16="http://schemas.microsoft.com/office/drawing/2014/main" id="{58CDEDC9-79C2-414E-8281-F64A2F0D0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6782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9" name="Rectangle 36">
            <a:extLst>
              <a:ext uri="{FF2B5EF4-FFF2-40B4-BE49-F238E27FC236}">
                <a16:creationId xmlns:a16="http://schemas.microsoft.com/office/drawing/2014/main" id="{E8E2DD9D-8AC1-EF4F-B98A-29A3DA1A6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6782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50" name="Rectangle 37">
            <a:extLst>
              <a:ext uri="{FF2B5EF4-FFF2-40B4-BE49-F238E27FC236}">
                <a16:creationId xmlns:a16="http://schemas.microsoft.com/office/drawing/2014/main" id="{1FEEB6F6-FF7D-3C4F-8277-03B26BCF1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40608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51" name="Rectangle 38">
            <a:extLst>
              <a:ext uri="{FF2B5EF4-FFF2-40B4-BE49-F238E27FC236}">
                <a16:creationId xmlns:a16="http://schemas.microsoft.com/office/drawing/2014/main" id="{49367F47-A064-ED4D-A94A-D6C1D869B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40608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52" name="Rectangle 39">
            <a:extLst>
              <a:ext uri="{FF2B5EF4-FFF2-40B4-BE49-F238E27FC236}">
                <a16:creationId xmlns:a16="http://schemas.microsoft.com/office/drawing/2014/main" id="{11D65E0A-F9EB-E847-B732-FAC525149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290512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53" name="Rectangle 41">
            <a:extLst>
              <a:ext uri="{FF2B5EF4-FFF2-40B4-BE49-F238E27FC236}">
                <a16:creationId xmlns:a16="http://schemas.microsoft.com/office/drawing/2014/main" id="{6FFB8A13-37BA-974E-AE3A-E758B0BE5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328771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54" name="Rectangle 43">
            <a:extLst>
              <a:ext uri="{FF2B5EF4-FFF2-40B4-BE49-F238E27FC236}">
                <a16:creationId xmlns:a16="http://schemas.microsoft.com/office/drawing/2014/main" id="{BDFBE788-72AA-2049-AB12-9C3E86818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405765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55" name="Rectangle 45">
            <a:extLst>
              <a:ext uri="{FF2B5EF4-FFF2-40B4-BE49-F238E27FC236}">
                <a16:creationId xmlns:a16="http://schemas.microsoft.com/office/drawing/2014/main" id="{09F301D1-0694-1849-B434-123A37039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3671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38C3E38-F2EF-9145-8E61-C6E86E51459F}"/>
              </a:ext>
            </a:extLst>
          </p:cNvPr>
          <p:cNvSpPr txBox="1"/>
          <p:nvPr/>
        </p:nvSpPr>
        <p:spPr>
          <a:xfrm>
            <a:off x="4291014" y="5105401"/>
            <a:ext cx="2490787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  <a:ea typeface="MS PGothic" pitchFamily="34" charset="-128"/>
              </a:rPr>
              <a:t>x</a:t>
            </a:r>
            <a:r>
              <a:rPr lang="en-US" baseline="-25000" dirty="0">
                <a:latin typeface="+mj-lt"/>
                <a:ea typeface="MS PGothic" pitchFamily="34" charset="-128"/>
              </a:rPr>
              <a:t>1</a:t>
            </a:r>
            <a:r>
              <a:rPr lang="en-US" dirty="0">
                <a:latin typeface="+mj-lt"/>
                <a:ea typeface="MS PGothic" pitchFamily="34" charset="-128"/>
              </a:rPr>
              <a:t>x</a:t>
            </a:r>
            <a:r>
              <a:rPr lang="en-US" baseline="-25000" dirty="0">
                <a:latin typeface="+mj-lt"/>
                <a:ea typeface="MS PGothic" pitchFamily="34" charset="-128"/>
              </a:rPr>
              <a:t>2</a:t>
            </a:r>
            <a:r>
              <a:rPr lang="en-US" dirty="0">
                <a:latin typeface="+mj-lt"/>
                <a:ea typeface="MS PGothic" pitchFamily="34" charset="-128"/>
              </a:rPr>
              <a:t> + x</a:t>
            </a:r>
            <a:r>
              <a:rPr lang="en-US" baseline="-25000" dirty="0">
                <a:latin typeface="+mj-lt"/>
                <a:ea typeface="MS PGothic" pitchFamily="34" charset="-128"/>
              </a:rPr>
              <a:t>1</a:t>
            </a:r>
            <a:r>
              <a:rPr lang="en-US" dirty="0">
                <a:latin typeface="+mj-lt"/>
                <a:ea typeface="MS PGothic" pitchFamily="34" charset="-128"/>
              </a:rPr>
              <a:t>x</a:t>
            </a:r>
            <a:r>
              <a:rPr lang="en-US" baseline="-25000" dirty="0">
                <a:latin typeface="+mj-lt"/>
                <a:ea typeface="MS PGothic" pitchFamily="34" charset="-128"/>
              </a:rPr>
              <a:t>2</a:t>
            </a:r>
            <a:r>
              <a:rPr lang="en-US" dirty="0">
                <a:latin typeface="+mj-lt"/>
                <a:ea typeface="MS PGothic" pitchFamily="34" charset="-128"/>
              </a:rPr>
              <a:t> = x</a:t>
            </a:r>
            <a:r>
              <a:rPr lang="en-US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93A73E2-1FF6-BB40-9BC2-03F6B38124FF}"/>
              </a:ext>
            </a:extLst>
          </p:cNvPr>
          <p:cNvSpPr txBox="1"/>
          <p:nvPr/>
        </p:nvSpPr>
        <p:spPr>
          <a:xfrm>
            <a:off x="4291014" y="4833938"/>
            <a:ext cx="649287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  <a:ea typeface="MS PGothic" pitchFamily="34" charset="-128"/>
              </a:rPr>
              <a:t>_</a:t>
            </a:r>
          </a:p>
        </p:txBody>
      </p:sp>
      <p:sp>
        <p:nvSpPr>
          <p:cNvPr id="39958" name="Rectangle 29">
            <a:extLst>
              <a:ext uri="{FF2B5EF4-FFF2-40B4-BE49-F238E27FC236}">
                <a16:creationId xmlns:a16="http://schemas.microsoft.com/office/drawing/2014/main" id="{F2A980CC-3497-544E-884D-B344C5E7FD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1" y="2462213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39959" name="Group 1">
            <a:extLst>
              <a:ext uri="{FF2B5EF4-FFF2-40B4-BE49-F238E27FC236}">
                <a16:creationId xmlns:a16="http://schemas.microsoft.com/office/drawing/2014/main" id="{1B292E5C-B417-BA40-9221-2A81FA0E9E0A}"/>
              </a:ext>
            </a:extLst>
          </p:cNvPr>
          <p:cNvGrpSpPr>
            <a:grpSpLocks/>
          </p:cNvGrpSpPr>
          <p:nvPr/>
        </p:nvGrpSpPr>
        <p:grpSpPr bwMode="auto">
          <a:xfrm>
            <a:off x="6324610" y="2438400"/>
            <a:ext cx="1828791" cy="1804988"/>
            <a:chOff x="5410209" y="2538412"/>
            <a:chExt cx="1828791" cy="1804988"/>
          </a:xfrm>
        </p:grpSpPr>
        <p:sp>
          <p:nvSpPr>
            <p:cNvPr id="39960" name="Rectangle 3">
              <a:extLst>
                <a:ext uri="{FF2B5EF4-FFF2-40B4-BE49-F238E27FC236}">
                  <a16:creationId xmlns:a16="http://schemas.microsoft.com/office/drawing/2014/main" id="{D9E549D3-49FC-3143-8B8D-7C0C36398C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2187" y="3203575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9961" name="Line 4">
              <a:extLst>
                <a:ext uri="{FF2B5EF4-FFF2-40B4-BE49-F238E27FC236}">
                  <a16:creationId xmlns:a16="http://schemas.microsoft.com/office/drawing/2014/main" id="{BF306C3F-66B9-004B-A822-AF61E30683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72187" y="3773487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Line 5">
              <a:extLst>
                <a:ext uri="{FF2B5EF4-FFF2-40B4-BE49-F238E27FC236}">
                  <a16:creationId xmlns:a16="http://schemas.microsoft.com/office/drawing/2014/main" id="{324B760C-E0FE-7543-BBFA-1B2BDEAF01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42100" y="3203575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Line 6">
              <a:extLst>
                <a:ext uri="{FF2B5EF4-FFF2-40B4-BE49-F238E27FC236}">
                  <a16:creationId xmlns:a16="http://schemas.microsoft.com/office/drawing/2014/main" id="{E656EBAC-F6D7-5947-91A6-C5EAAD84C3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2275" y="2633662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964" name="Group 47">
              <a:extLst>
                <a:ext uri="{FF2B5EF4-FFF2-40B4-BE49-F238E27FC236}">
                  <a16:creationId xmlns:a16="http://schemas.microsoft.com/office/drawing/2014/main" id="{93302561-6350-5145-99C5-B38704513E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10209" y="2714625"/>
              <a:ext cx="280988" cy="390525"/>
              <a:chOff x="3339" y="1451"/>
              <a:chExt cx="177" cy="246"/>
            </a:xfrm>
          </p:grpSpPr>
          <p:sp>
            <p:nvSpPr>
              <p:cNvPr id="39976" name="Rectangle 9">
                <a:extLst>
                  <a:ext uri="{FF2B5EF4-FFF2-40B4-BE49-F238E27FC236}">
                    <a16:creationId xmlns:a16="http://schemas.microsoft.com/office/drawing/2014/main" id="{250A10FF-B294-144F-98D7-2B9F96FB4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39977" name="Rectangle 10">
                <a:extLst>
                  <a:ext uri="{FF2B5EF4-FFF2-40B4-BE49-F238E27FC236}">
                    <a16:creationId xmlns:a16="http://schemas.microsoft.com/office/drawing/2014/main" id="{BA527F50-B852-BF4A-A0DE-936F7A64E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39965" name="Rectangle 13">
              <a:extLst>
                <a:ext uri="{FF2B5EF4-FFF2-40B4-BE49-F238E27FC236}">
                  <a16:creationId xmlns:a16="http://schemas.microsoft.com/office/drawing/2014/main" id="{252C0B20-1B9F-7147-BE14-F5BA4D271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725" y="3367087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9966" name="Rectangle 14">
              <a:extLst>
                <a:ext uri="{FF2B5EF4-FFF2-40B4-BE49-F238E27FC236}">
                  <a16:creationId xmlns:a16="http://schemas.microsoft.com/office/drawing/2014/main" id="{43F3E6B3-570A-F143-A209-C88E6AE7A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7" y="3943350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9967" name="Rectangle 15">
              <a:extLst>
                <a:ext uri="{FF2B5EF4-FFF2-40B4-BE49-F238E27FC236}">
                  <a16:creationId xmlns:a16="http://schemas.microsoft.com/office/drawing/2014/main" id="{6B76ABBF-5B70-9B4B-98EA-93A0895A5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87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9968" name="Rectangle 16">
              <a:extLst>
                <a:ext uri="{FF2B5EF4-FFF2-40B4-BE49-F238E27FC236}">
                  <a16:creationId xmlns:a16="http://schemas.microsoft.com/office/drawing/2014/main" id="{234C6488-AD91-AF4C-A8A9-0F9AC785B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657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9969" name="Rectangle 17">
              <a:extLst>
                <a:ext uri="{FF2B5EF4-FFF2-40B4-BE49-F238E27FC236}">
                  <a16:creationId xmlns:a16="http://schemas.microsoft.com/office/drawing/2014/main" id="{77572028-0F0A-8045-AC3C-52F7870FC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6958" y="3331874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9970" name="Rectangle 19">
              <a:extLst>
                <a:ext uri="{FF2B5EF4-FFF2-40B4-BE49-F238E27FC236}">
                  <a16:creationId xmlns:a16="http://schemas.microsoft.com/office/drawing/2014/main" id="{454100F9-A4FD-0E49-ABEC-3D67E6E43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4808" y="3331874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9971" name="Rectangle 21">
              <a:extLst>
                <a:ext uri="{FF2B5EF4-FFF2-40B4-BE49-F238E27FC236}">
                  <a16:creationId xmlns:a16="http://schemas.microsoft.com/office/drawing/2014/main" id="{DD07572E-DCDD-9E4A-B99A-0F7035165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3705" y="38989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9972" name="Rectangle 23">
              <a:extLst>
                <a:ext uri="{FF2B5EF4-FFF2-40B4-BE49-F238E27FC236}">
                  <a16:creationId xmlns:a16="http://schemas.microsoft.com/office/drawing/2014/main" id="{447585FE-EB51-9643-A627-328E51214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5855" y="3898900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39973" name="Group 48">
              <a:extLst>
                <a:ext uri="{FF2B5EF4-FFF2-40B4-BE49-F238E27FC236}">
                  <a16:creationId xmlns:a16="http://schemas.microsoft.com/office/drawing/2014/main" id="{5BA13F31-18FE-7642-8A23-C00D6F2026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49946" y="2538412"/>
              <a:ext cx="280988" cy="390525"/>
              <a:chOff x="3339" y="1451"/>
              <a:chExt cx="177" cy="246"/>
            </a:xfrm>
          </p:grpSpPr>
          <p:sp>
            <p:nvSpPr>
              <p:cNvPr id="39974" name="Rectangle 49">
                <a:extLst>
                  <a:ext uri="{FF2B5EF4-FFF2-40B4-BE49-F238E27FC236}">
                    <a16:creationId xmlns:a16="http://schemas.microsoft.com/office/drawing/2014/main" id="{6AB85062-16B9-3A47-AB0D-6426C95CF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39975" name="Rectangle 50">
                <a:extLst>
                  <a:ext uri="{FF2B5EF4-FFF2-40B4-BE49-F238E27FC236}">
                    <a16:creationId xmlns:a16="http://schemas.microsoft.com/office/drawing/2014/main" id="{4FD91915-197C-3741-B0D7-12266A616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>
            <a:extLst>
              <a:ext uri="{FF2B5EF4-FFF2-40B4-BE49-F238E27FC236}">
                <a16:creationId xmlns:a16="http://schemas.microsoft.com/office/drawing/2014/main" id="{F2F95381-FEAC-D441-991F-B341B81AD4F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Minterm Addition Example</a:t>
            </a:r>
          </a:p>
        </p:txBody>
      </p:sp>
      <p:sp>
        <p:nvSpPr>
          <p:cNvPr id="40962" name="Line 24">
            <a:extLst>
              <a:ext uri="{FF2B5EF4-FFF2-40B4-BE49-F238E27FC236}">
                <a16:creationId xmlns:a16="http://schemas.microsoft.com/office/drawing/2014/main" id="{12C0279B-AF3E-9E45-B2DB-13AA11BBDF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38400" y="2828925"/>
            <a:ext cx="13287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3" name="Line 25">
            <a:extLst>
              <a:ext uri="{FF2B5EF4-FFF2-40B4-BE49-F238E27FC236}">
                <a16:creationId xmlns:a16="http://schemas.microsoft.com/office/drawing/2014/main" id="{330239E6-CB44-3F49-AD01-415E7AE1E9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7225" y="2382838"/>
            <a:ext cx="1588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4" name="Rectangle 27">
            <a:extLst>
              <a:ext uri="{FF2B5EF4-FFF2-40B4-BE49-F238E27FC236}">
                <a16:creationId xmlns:a16="http://schemas.microsoft.com/office/drawing/2014/main" id="{C2982276-19BC-654A-A07B-7A5047472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8" y="2401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65" name="Rectangle 28">
            <a:extLst>
              <a:ext uri="{FF2B5EF4-FFF2-40B4-BE49-F238E27FC236}">
                <a16:creationId xmlns:a16="http://schemas.microsoft.com/office/drawing/2014/main" id="{39B334D0-2C07-0947-98BC-85750ED88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252888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66" name="Rectangle 29">
            <a:extLst>
              <a:ext uri="{FF2B5EF4-FFF2-40B4-BE49-F238E27FC236}">
                <a16:creationId xmlns:a16="http://schemas.microsoft.com/office/drawing/2014/main" id="{2FFAD92E-A8AE-4542-BB49-75721A926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7813" y="2401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67" name="Rectangle 30">
            <a:extLst>
              <a:ext uri="{FF2B5EF4-FFF2-40B4-BE49-F238E27FC236}">
                <a16:creationId xmlns:a16="http://schemas.microsoft.com/office/drawing/2014/main" id="{18DEC09A-23D9-9240-9D4F-8DEB77FAE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252888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68" name="Rectangle 31">
            <a:extLst>
              <a:ext uri="{FF2B5EF4-FFF2-40B4-BE49-F238E27FC236}">
                <a16:creationId xmlns:a16="http://schemas.microsoft.com/office/drawing/2014/main" id="{3929AEA3-6583-C04B-BC8D-75545474C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908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69" name="Rectangle 32">
            <a:extLst>
              <a:ext uri="{FF2B5EF4-FFF2-40B4-BE49-F238E27FC236}">
                <a16:creationId xmlns:a16="http://schemas.microsoft.com/office/drawing/2014/main" id="{EEC73D64-72DD-844E-8921-CF4FECA3E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2908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0" name="Rectangle 33">
            <a:extLst>
              <a:ext uri="{FF2B5EF4-FFF2-40B4-BE49-F238E27FC236}">
                <a16:creationId xmlns:a16="http://schemas.microsoft.com/office/drawing/2014/main" id="{C4617091-3827-0A47-833F-D1228AB4F2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2924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1" name="Rectangle 34">
            <a:extLst>
              <a:ext uri="{FF2B5EF4-FFF2-40B4-BE49-F238E27FC236}">
                <a16:creationId xmlns:a16="http://schemas.microsoft.com/office/drawing/2014/main" id="{C2C1F594-BA8C-0E46-A34D-6E4BF6ECE1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2924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2" name="Rectangle 35">
            <a:extLst>
              <a:ext uri="{FF2B5EF4-FFF2-40B4-BE49-F238E27FC236}">
                <a16:creationId xmlns:a16="http://schemas.microsoft.com/office/drawing/2014/main" id="{07B5F525-688C-D04A-97C7-5A5C19A51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6782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3" name="Rectangle 36">
            <a:extLst>
              <a:ext uri="{FF2B5EF4-FFF2-40B4-BE49-F238E27FC236}">
                <a16:creationId xmlns:a16="http://schemas.microsoft.com/office/drawing/2014/main" id="{B7A2AC45-F878-7140-8E98-3474D9791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6782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4" name="Rectangle 37">
            <a:extLst>
              <a:ext uri="{FF2B5EF4-FFF2-40B4-BE49-F238E27FC236}">
                <a16:creationId xmlns:a16="http://schemas.microsoft.com/office/drawing/2014/main" id="{F1BA5023-D40B-A347-9CB5-993815D3D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40608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5" name="Rectangle 38">
            <a:extLst>
              <a:ext uri="{FF2B5EF4-FFF2-40B4-BE49-F238E27FC236}">
                <a16:creationId xmlns:a16="http://schemas.microsoft.com/office/drawing/2014/main" id="{F0EAEFD3-0E1D-144F-936F-9AC7B5C5C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40608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6" name="Rectangle 39">
            <a:extLst>
              <a:ext uri="{FF2B5EF4-FFF2-40B4-BE49-F238E27FC236}">
                <a16:creationId xmlns:a16="http://schemas.microsoft.com/office/drawing/2014/main" id="{4D950217-F3C5-C641-BDE5-76A1238F4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290512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7" name="Rectangle 41">
            <a:extLst>
              <a:ext uri="{FF2B5EF4-FFF2-40B4-BE49-F238E27FC236}">
                <a16:creationId xmlns:a16="http://schemas.microsoft.com/office/drawing/2014/main" id="{554ED9C4-E13A-774D-BD6E-A7F105445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328771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8" name="Rectangle 43">
            <a:extLst>
              <a:ext uri="{FF2B5EF4-FFF2-40B4-BE49-F238E27FC236}">
                <a16:creationId xmlns:a16="http://schemas.microsoft.com/office/drawing/2014/main" id="{99559C42-9FFF-5F45-BEF7-32A2F5C5A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405765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9" name="Rectangle 45">
            <a:extLst>
              <a:ext uri="{FF2B5EF4-FFF2-40B4-BE49-F238E27FC236}">
                <a16:creationId xmlns:a16="http://schemas.microsoft.com/office/drawing/2014/main" id="{5F5290B8-09DC-4C4A-AAB9-90A2A6736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3671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38C3E38-F2EF-9145-8E61-C6E86E51459F}"/>
              </a:ext>
            </a:extLst>
          </p:cNvPr>
          <p:cNvSpPr txBox="1"/>
          <p:nvPr/>
        </p:nvSpPr>
        <p:spPr>
          <a:xfrm>
            <a:off x="4291014" y="5105401"/>
            <a:ext cx="2490787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  <a:ea typeface="MS PGothic" pitchFamily="34" charset="-128"/>
              </a:rPr>
              <a:t>x</a:t>
            </a:r>
            <a:r>
              <a:rPr lang="en-US" baseline="-25000" dirty="0">
                <a:latin typeface="+mj-lt"/>
                <a:ea typeface="MS PGothic" pitchFamily="34" charset="-128"/>
              </a:rPr>
              <a:t>1</a:t>
            </a:r>
            <a:r>
              <a:rPr lang="en-US" dirty="0">
                <a:latin typeface="+mj-lt"/>
                <a:ea typeface="MS PGothic" pitchFamily="34" charset="-128"/>
              </a:rPr>
              <a:t>x</a:t>
            </a:r>
            <a:r>
              <a:rPr lang="en-US" baseline="-25000" dirty="0">
                <a:latin typeface="+mj-lt"/>
                <a:ea typeface="MS PGothic" pitchFamily="34" charset="-128"/>
              </a:rPr>
              <a:t>2</a:t>
            </a:r>
            <a:r>
              <a:rPr lang="en-US" dirty="0">
                <a:latin typeface="+mj-lt"/>
                <a:ea typeface="MS PGothic" pitchFamily="34" charset="-128"/>
              </a:rPr>
              <a:t> + x</a:t>
            </a:r>
            <a:r>
              <a:rPr lang="en-US" baseline="-25000" dirty="0">
                <a:latin typeface="+mj-lt"/>
                <a:ea typeface="MS PGothic" pitchFamily="34" charset="-128"/>
              </a:rPr>
              <a:t>1</a:t>
            </a:r>
            <a:r>
              <a:rPr lang="en-US" dirty="0">
                <a:latin typeface="+mj-lt"/>
                <a:ea typeface="MS PGothic" pitchFamily="34" charset="-128"/>
              </a:rPr>
              <a:t>x</a:t>
            </a:r>
            <a:r>
              <a:rPr lang="en-US" baseline="-25000" dirty="0">
                <a:latin typeface="+mj-lt"/>
                <a:ea typeface="MS PGothic" pitchFamily="34" charset="-128"/>
              </a:rPr>
              <a:t>2</a:t>
            </a:r>
            <a:r>
              <a:rPr lang="en-US" dirty="0">
                <a:latin typeface="+mj-lt"/>
                <a:ea typeface="MS PGothic" pitchFamily="34" charset="-128"/>
              </a:rPr>
              <a:t> = x</a:t>
            </a:r>
            <a:r>
              <a:rPr lang="en-US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93A73E2-1FF6-BB40-9BC2-03F6B38124FF}"/>
              </a:ext>
            </a:extLst>
          </p:cNvPr>
          <p:cNvSpPr txBox="1"/>
          <p:nvPr/>
        </p:nvSpPr>
        <p:spPr>
          <a:xfrm>
            <a:off x="4291014" y="4833938"/>
            <a:ext cx="649287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  <a:ea typeface="MS PGothic" pitchFamily="34" charset="-128"/>
              </a:rPr>
              <a:t>_</a:t>
            </a:r>
          </a:p>
        </p:txBody>
      </p:sp>
      <p:sp>
        <p:nvSpPr>
          <p:cNvPr id="40982" name="Rectangle 29">
            <a:extLst>
              <a:ext uri="{FF2B5EF4-FFF2-40B4-BE49-F238E27FC236}">
                <a16:creationId xmlns:a16="http://schemas.microsoft.com/office/drawing/2014/main" id="{B5F82B6C-7234-2044-862F-10B056443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1" y="2462213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0983" name="Group 1">
            <a:extLst>
              <a:ext uri="{FF2B5EF4-FFF2-40B4-BE49-F238E27FC236}">
                <a16:creationId xmlns:a16="http://schemas.microsoft.com/office/drawing/2014/main" id="{F1B2E648-3582-0148-BFAF-3A469DD72C74}"/>
              </a:ext>
            </a:extLst>
          </p:cNvPr>
          <p:cNvGrpSpPr>
            <a:grpSpLocks/>
          </p:cNvGrpSpPr>
          <p:nvPr/>
        </p:nvGrpSpPr>
        <p:grpSpPr bwMode="auto">
          <a:xfrm>
            <a:off x="6324610" y="2438400"/>
            <a:ext cx="1828791" cy="1804988"/>
            <a:chOff x="5410209" y="2538412"/>
            <a:chExt cx="1828791" cy="1804988"/>
          </a:xfrm>
        </p:grpSpPr>
        <p:sp>
          <p:nvSpPr>
            <p:cNvPr id="40986" name="Rectangle 3">
              <a:extLst>
                <a:ext uri="{FF2B5EF4-FFF2-40B4-BE49-F238E27FC236}">
                  <a16:creationId xmlns:a16="http://schemas.microsoft.com/office/drawing/2014/main" id="{374C1808-77AF-984C-8D68-C241DE13F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2187" y="3203575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0987" name="Line 4">
              <a:extLst>
                <a:ext uri="{FF2B5EF4-FFF2-40B4-BE49-F238E27FC236}">
                  <a16:creationId xmlns:a16="http://schemas.microsoft.com/office/drawing/2014/main" id="{AE362DF7-74A2-1646-A7EE-36587CB798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72187" y="3773487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Line 5">
              <a:extLst>
                <a:ext uri="{FF2B5EF4-FFF2-40B4-BE49-F238E27FC236}">
                  <a16:creationId xmlns:a16="http://schemas.microsoft.com/office/drawing/2014/main" id="{FFB4895E-4249-3B4B-AC39-0B53A628C7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42100" y="3203575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Line 6">
              <a:extLst>
                <a:ext uri="{FF2B5EF4-FFF2-40B4-BE49-F238E27FC236}">
                  <a16:creationId xmlns:a16="http://schemas.microsoft.com/office/drawing/2014/main" id="{C34FE778-F481-5342-B67B-C7FC45A2E1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2275" y="2633662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990" name="Group 47">
              <a:extLst>
                <a:ext uri="{FF2B5EF4-FFF2-40B4-BE49-F238E27FC236}">
                  <a16:creationId xmlns:a16="http://schemas.microsoft.com/office/drawing/2014/main" id="{7A5E3862-BDF9-9D49-BF22-1D449AFD39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10209" y="2714625"/>
              <a:ext cx="280988" cy="390525"/>
              <a:chOff x="3339" y="1451"/>
              <a:chExt cx="177" cy="246"/>
            </a:xfrm>
          </p:grpSpPr>
          <p:sp>
            <p:nvSpPr>
              <p:cNvPr id="41002" name="Rectangle 9">
                <a:extLst>
                  <a:ext uri="{FF2B5EF4-FFF2-40B4-BE49-F238E27FC236}">
                    <a16:creationId xmlns:a16="http://schemas.microsoft.com/office/drawing/2014/main" id="{573A481C-98AD-DC45-89DE-13C8C0C3A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1003" name="Rectangle 10">
                <a:extLst>
                  <a:ext uri="{FF2B5EF4-FFF2-40B4-BE49-F238E27FC236}">
                    <a16:creationId xmlns:a16="http://schemas.microsoft.com/office/drawing/2014/main" id="{F43E7541-1540-5240-823A-0AA64EF8E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40991" name="Rectangle 13">
              <a:extLst>
                <a:ext uri="{FF2B5EF4-FFF2-40B4-BE49-F238E27FC236}">
                  <a16:creationId xmlns:a16="http://schemas.microsoft.com/office/drawing/2014/main" id="{DF935318-58A3-3241-92C3-0246FFB91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725" y="3367087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92" name="Rectangle 14">
              <a:extLst>
                <a:ext uri="{FF2B5EF4-FFF2-40B4-BE49-F238E27FC236}">
                  <a16:creationId xmlns:a16="http://schemas.microsoft.com/office/drawing/2014/main" id="{12075253-BEFF-8B47-B88D-62B999F62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7" y="3943350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93" name="Rectangle 15">
              <a:extLst>
                <a:ext uri="{FF2B5EF4-FFF2-40B4-BE49-F238E27FC236}">
                  <a16:creationId xmlns:a16="http://schemas.microsoft.com/office/drawing/2014/main" id="{5A4F0B9C-3761-9F4B-913F-7B67DA596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87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94" name="Rectangle 16">
              <a:extLst>
                <a:ext uri="{FF2B5EF4-FFF2-40B4-BE49-F238E27FC236}">
                  <a16:creationId xmlns:a16="http://schemas.microsoft.com/office/drawing/2014/main" id="{E84B5BCE-D64B-664F-906E-C93597D0E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657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95" name="Rectangle 17">
              <a:extLst>
                <a:ext uri="{FF2B5EF4-FFF2-40B4-BE49-F238E27FC236}">
                  <a16:creationId xmlns:a16="http://schemas.microsoft.com/office/drawing/2014/main" id="{48A86CC7-71D9-134C-AEF7-214EA5E81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6958" y="3331874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96" name="Rectangle 19">
              <a:extLst>
                <a:ext uri="{FF2B5EF4-FFF2-40B4-BE49-F238E27FC236}">
                  <a16:creationId xmlns:a16="http://schemas.microsoft.com/office/drawing/2014/main" id="{19798F7B-18CA-4D45-8D5E-45A9EAE7F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4808" y="3331874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97" name="Rectangle 21">
              <a:extLst>
                <a:ext uri="{FF2B5EF4-FFF2-40B4-BE49-F238E27FC236}">
                  <a16:creationId xmlns:a16="http://schemas.microsoft.com/office/drawing/2014/main" id="{FC5757A6-61F7-1E47-B4FE-28F8A39B9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3705" y="38989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98" name="Rectangle 23">
              <a:extLst>
                <a:ext uri="{FF2B5EF4-FFF2-40B4-BE49-F238E27FC236}">
                  <a16:creationId xmlns:a16="http://schemas.microsoft.com/office/drawing/2014/main" id="{9962EFA8-B71E-574D-B56D-C55A6D801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5855" y="3898900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40999" name="Group 48">
              <a:extLst>
                <a:ext uri="{FF2B5EF4-FFF2-40B4-BE49-F238E27FC236}">
                  <a16:creationId xmlns:a16="http://schemas.microsoft.com/office/drawing/2014/main" id="{BE9F6069-3E0D-AA4A-8C00-AA45FF18E4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49946" y="2538412"/>
              <a:ext cx="280988" cy="390525"/>
              <a:chOff x="3339" y="1451"/>
              <a:chExt cx="177" cy="246"/>
            </a:xfrm>
          </p:grpSpPr>
          <p:sp>
            <p:nvSpPr>
              <p:cNvPr id="41000" name="Rectangle 49">
                <a:extLst>
                  <a:ext uri="{FF2B5EF4-FFF2-40B4-BE49-F238E27FC236}">
                    <a16:creationId xmlns:a16="http://schemas.microsoft.com/office/drawing/2014/main" id="{C79B3B85-1D04-CC47-8AE6-919B2D1C7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1001" name="Rectangle 50">
                <a:extLst>
                  <a:ext uri="{FF2B5EF4-FFF2-40B4-BE49-F238E27FC236}">
                    <a16:creationId xmlns:a16="http://schemas.microsoft.com/office/drawing/2014/main" id="{A699BFD2-4E40-CF45-92E5-20257B8FA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sp>
        <p:nvSpPr>
          <p:cNvPr id="90" name="Rounded Rectangle 89">
            <a:extLst>
              <a:ext uri="{FF2B5EF4-FFF2-40B4-BE49-F238E27FC236}">
                <a16:creationId xmlns:a16="http://schemas.microsoft.com/office/drawing/2014/main" id="{EF79D761-E902-6D4D-91A9-3EC078299204}"/>
              </a:ext>
            </a:extLst>
          </p:cNvPr>
          <p:cNvSpPr/>
          <p:nvPr/>
        </p:nvSpPr>
        <p:spPr bwMode="auto">
          <a:xfrm rot="16200000">
            <a:off x="7369969" y="3425031"/>
            <a:ext cx="425450" cy="1049338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AE9CC7E-CD36-A64B-ADAF-BC0E224FD3E5}"/>
              </a:ext>
            </a:extLst>
          </p:cNvPr>
          <p:cNvSpPr txBox="1"/>
          <p:nvPr/>
        </p:nvSpPr>
        <p:spPr>
          <a:xfrm>
            <a:off x="8447089" y="3654426"/>
            <a:ext cx="479425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x</a:t>
            </a:r>
            <a:r>
              <a:rPr lang="en-US" baseline="-25000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2</a:t>
            </a:r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>
            <a:extLst>
              <a:ext uri="{FF2B5EF4-FFF2-40B4-BE49-F238E27FC236}">
                <a16:creationId xmlns:a16="http://schemas.microsoft.com/office/drawing/2014/main" id="{CA3BD055-6B82-4A4C-8191-5204F9CBB1E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Grouping Example</a:t>
            </a:r>
          </a:p>
        </p:txBody>
      </p:sp>
      <p:sp>
        <p:nvSpPr>
          <p:cNvPr id="41986" name="Rectangle 3">
            <a:extLst>
              <a:ext uri="{FF2B5EF4-FFF2-40B4-BE49-F238E27FC236}">
                <a16:creationId xmlns:a16="http://schemas.microsoft.com/office/drawing/2014/main" id="{92CE5664-5A87-1B4D-A9C9-F7FB8F471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30273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1987" name="Line 4">
            <a:extLst>
              <a:ext uri="{FF2B5EF4-FFF2-40B4-BE49-F238E27FC236}">
                <a16:creationId xmlns:a16="http://schemas.microsoft.com/office/drawing/2014/main" id="{4B8CB8F7-8CC2-BD49-BC5C-16DEBE92AC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44888" y="35972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88" name="Line 5">
            <a:extLst>
              <a:ext uri="{FF2B5EF4-FFF2-40B4-BE49-F238E27FC236}">
                <a16:creationId xmlns:a16="http://schemas.microsoft.com/office/drawing/2014/main" id="{A3C828DE-96D3-DB41-9AEC-22CFBA0242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14800" y="30273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89" name="Line 6">
            <a:extLst>
              <a:ext uri="{FF2B5EF4-FFF2-40B4-BE49-F238E27FC236}">
                <a16:creationId xmlns:a16="http://schemas.microsoft.com/office/drawing/2014/main" id="{E41348E1-B695-0242-839E-51F2AD4DB26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4976" y="24574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990" name="Group 47">
            <a:extLst>
              <a:ext uri="{FF2B5EF4-FFF2-40B4-BE49-F238E27FC236}">
                <a16:creationId xmlns:a16="http://schemas.microsoft.com/office/drawing/2014/main" id="{9C7025CA-F471-1E4F-A87F-51F9E0328A4E}"/>
              </a:ext>
            </a:extLst>
          </p:cNvPr>
          <p:cNvGrpSpPr>
            <a:grpSpLocks/>
          </p:cNvGrpSpPr>
          <p:nvPr/>
        </p:nvGrpSpPr>
        <p:grpSpPr bwMode="auto">
          <a:xfrm>
            <a:off x="2882909" y="2538414"/>
            <a:ext cx="280988" cy="390525"/>
            <a:chOff x="3339" y="1451"/>
            <a:chExt cx="177" cy="246"/>
          </a:xfrm>
        </p:grpSpPr>
        <p:sp>
          <p:nvSpPr>
            <p:cNvPr id="42022" name="Rectangle 9">
              <a:extLst>
                <a:ext uri="{FF2B5EF4-FFF2-40B4-BE49-F238E27FC236}">
                  <a16:creationId xmlns:a16="http://schemas.microsoft.com/office/drawing/2014/main" id="{B363CC1D-D429-6442-903A-63505152A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2023" name="Rectangle 10">
              <a:extLst>
                <a:ext uri="{FF2B5EF4-FFF2-40B4-BE49-F238E27FC236}">
                  <a16:creationId xmlns:a16="http://schemas.microsoft.com/office/drawing/2014/main" id="{5B614275-59AC-8A42-B0BE-529AD9F4D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991" name="Rectangle 13">
            <a:extLst>
              <a:ext uri="{FF2B5EF4-FFF2-40B4-BE49-F238E27FC236}">
                <a16:creationId xmlns:a16="http://schemas.microsoft.com/office/drawing/2014/main" id="{09B2E301-32B1-6A40-BBA4-F444B91DE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3425" y="31908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992" name="Rectangle 14">
            <a:extLst>
              <a:ext uri="{FF2B5EF4-FFF2-40B4-BE49-F238E27FC236}">
                <a16:creationId xmlns:a16="http://schemas.microsoft.com/office/drawing/2014/main" id="{4BD7DE71-CCD5-904A-84E4-BF8FFA198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9138" y="3767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993" name="Rectangle 15">
            <a:extLst>
              <a:ext uri="{FF2B5EF4-FFF2-40B4-BE49-F238E27FC236}">
                <a16:creationId xmlns:a16="http://schemas.microsoft.com/office/drawing/2014/main" id="{6195E4D0-3AFC-2A4F-B513-E1789AB78D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27098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994" name="Rectangle 16">
            <a:extLst>
              <a:ext uri="{FF2B5EF4-FFF2-40B4-BE49-F238E27FC236}">
                <a16:creationId xmlns:a16="http://schemas.microsoft.com/office/drawing/2014/main" id="{50D64B8F-EB0A-A143-B109-54344AF7FA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5" y="27098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995" name="Rectangle 17">
            <a:extLst>
              <a:ext uri="{FF2B5EF4-FFF2-40B4-BE49-F238E27FC236}">
                <a16:creationId xmlns:a16="http://schemas.microsoft.com/office/drawing/2014/main" id="{8F7331D2-B88E-EB49-AE4D-A593FFA58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0313" y="31750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996" name="Rectangle 19">
            <a:extLst>
              <a:ext uri="{FF2B5EF4-FFF2-40B4-BE49-F238E27FC236}">
                <a16:creationId xmlns:a16="http://schemas.microsoft.com/office/drawing/2014/main" id="{4DF73E07-3081-9E42-B961-C13442BDB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5" y="31750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997" name="Rectangle 21">
            <a:extLst>
              <a:ext uri="{FF2B5EF4-FFF2-40B4-BE49-F238E27FC236}">
                <a16:creationId xmlns:a16="http://schemas.microsoft.com/office/drawing/2014/main" id="{2BB21BFB-ED50-D744-B4AE-E41FCD6E1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5" y="37226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998" name="Rectangle 23">
            <a:extLst>
              <a:ext uri="{FF2B5EF4-FFF2-40B4-BE49-F238E27FC236}">
                <a16:creationId xmlns:a16="http://schemas.microsoft.com/office/drawing/2014/main" id="{A2756002-A5C5-A546-BC88-F60F4D8C00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0313" y="37226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1999" name="Group 48">
            <a:extLst>
              <a:ext uri="{FF2B5EF4-FFF2-40B4-BE49-F238E27FC236}">
                <a16:creationId xmlns:a16="http://schemas.microsoft.com/office/drawing/2014/main" id="{22C96DB3-85F2-6A49-9E54-A3443C1D24BE}"/>
              </a:ext>
            </a:extLst>
          </p:cNvPr>
          <p:cNvGrpSpPr>
            <a:grpSpLocks/>
          </p:cNvGrpSpPr>
          <p:nvPr/>
        </p:nvGrpSpPr>
        <p:grpSpPr bwMode="auto">
          <a:xfrm>
            <a:off x="3322647" y="2362201"/>
            <a:ext cx="280988" cy="390525"/>
            <a:chOff x="3339" y="1451"/>
            <a:chExt cx="177" cy="246"/>
          </a:xfrm>
        </p:grpSpPr>
        <p:sp>
          <p:nvSpPr>
            <p:cNvPr id="42020" name="Rectangle 49">
              <a:extLst>
                <a:ext uri="{FF2B5EF4-FFF2-40B4-BE49-F238E27FC236}">
                  <a16:creationId xmlns:a16="http://schemas.microsoft.com/office/drawing/2014/main" id="{D80855DD-F881-A34B-A7B8-B006C4D2E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2021" name="Rectangle 50">
              <a:extLst>
                <a:ext uri="{FF2B5EF4-FFF2-40B4-BE49-F238E27FC236}">
                  <a16:creationId xmlns:a16="http://schemas.microsoft.com/office/drawing/2014/main" id="{AA49349A-5040-2E41-828F-7DC9278A1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2000" name="Rectangle 21">
            <a:extLst>
              <a:ext uri="{FF2B5EF4-FFF2-40B4-BE49-F238E27FC236}">
                <a16:creationId xmlns:a16="http://schemas.microsoft.com/office/drawing/2014/main" id="{763CA191-7090-B74D-9B2D-00CE7AB0C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1" y="30273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2001" name="Line 4">
            <a:extLst>
              <a:ext uri="{FF2B5EF4-FFF2-40B4-BE49-F238E27FC236}">
                <a16:creationId xmlns:a16="http://schemas.microsoft.com/office/drawing/2014/main" id="{63E1D9D3-DA18-1341-8D60-275F1F403F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35972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2" name="Line 5">
            <a:extLst>
              <a:ext uri="{FF2B5EF4-FFF2-40B4-BE49-F238E27FC236}">
                <a16:creationId xmlns:a16="http://schemas.microsoft.com/office/drawing/2014/main" id="{3A115187-5E76-2B4C-BD6B-AC2F3F2AA2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75514" y="30273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3" name="Line 6">
            <a:extLst>
              <a:ext uri="{FF2B5EF4-FFF2-40B4-BE49-F238E27FC236}">
                <a16:creationId xmlns:a16="http://schemas.microsoft.com/office/drawing/2014/main" id="{EB64149D-12A9-9247-88F4-2FAEBC79EF59}"/>
              </a:ext>
            </a:extLst>
          </p:cNvPr>
          <p:cNvSpPr>
            <a:spLocks noChangeShapeType="1"/>
          </p:cNvSpPr>
          <p:nvPr/>
        </p:nvSpPr>
        <p:spPr bwMode="auto">
          <a:xfrm>
            <a:off x="6135688" y="24574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2004" name="Group 47">
            <a:extLst>
              <a:ext uri="{FF2B5EF4-FFF2-40B4-BE49-F238E27FC236}">
                <a16:creationId xmlns:a16="http://schemas.microsoft.com/office/drawing/2014/main" id="{E89E4DB7-A02A-3041-B1EB-D00208455459}"/>
              </a:ext>
            </a:extLst>
          </p:cNvPr>
          <p:cNvGrpSpPr>
            <a:grpSpLocks/>
          </p:cNvGrpSpPr>
          <p:nvPr/>
        </p:nvGrpSpPr>
        <p:grpSpPr bwMode="auto">
          <a:xfrm>
            <a:off x="6043622" y="2538414"/>
            <a:ext cx="280988" cy="390525"/>
            <a:chOff x="3339" y="1451"/>
            <a:chExt cx="177" cy="246"/>
          </a:xfrm>
        </p:grpSpPr>
        <p:sp>
          <p:nvSpPr>
            <p:cNvPr id="42018" name="Rectangle 9">
              <a:extLst>
                <a:ext uri="{FF2B5EF4-FFF2-40B4-BE49-F238E27FC236}">
                  <a16:creationId xmlns:a16="http://schemas.microsoft.com/office/drawing/2014/main" id="{A9CA704C-B455-7841-AAE8-50E04B8DF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2019" name="Rectangle 10">
              <a:extLst>
                <a:ext uri="{FF2B5EF4-FFF2-40B4-BE49-F238E27FC236}">
                  <a16:creationId xmlns:a16="http://schemas.microsoft.com/office/drawing/2014/main" id="{5FAF64BE-D51E-C74C-8159-D0DCFC891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2005" name="Rectangle 13">
            <a:extLst>
              <a:ext uri="{FF2B5EF4-FFF2-40B4-BE49-F238E27FC236}">
                <a16:creationId xmlns:a16="http://schemas.microsoft.com/office/drawing/2014/main" id="{F2DB9C75-5CDD-7047-80A6-2872F4AFB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8" y="31908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06" name="Rectangle 14">
            <a:extLst>
              <a:ext uri="{FF2B5EF4-FFF2-40B4-BE49-F238E27FC236}">
                <a16:creationId xmlns:a16="http://schemas.microsoft.com/office/drawing/2014/main" id="{FFABDD5B-4EEC-7D4F-9A83-26995C39B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9850" y="3767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07" name="Rectangle 15">
            <a:extLst>
              <a:ext uri="{FF2B5EF4-FFF2-40B4-BE49-F238E27FC236}">
                <a16:creationId xmlns:a16="http://schemas.microsoft.com/office/drawing/2014/main" id="{5A77913E-3E67-C943-833E-35A37935C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2138" y="27098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08" name="Rectangle 16">
            <a:extLst>
              <a:ext uri="{FF2B5EF4-FFF2-40B4-BE49-F238E27FC236}">
                <a16:creationId xmlns:a16="http://schemas.microsoft.com/office/drawing/2014/main" id="{F481945A-E999-0045-B763-11383DED6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9988" y="27098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09" name="Rectangle 17">
            <a:extLst>
              <a:ext uri="{FF2B5EF4-FFF2-40B4-BE49-F238E27FC236}">
                <a16:creationId xmlns:a16="http://schemas.microsoft.com/office/drawing/2014/main" id="{6F51E341-A423-1344-B661-CEF43E29A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1025" y="31750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10" name="Rectangle 19">
            <a:extLst>
              <a:ext uri="{FF2B5EF4-FFF2-40B4-BE49-F238E27FC236}">
                <a16:creationId xmlns:a16="http://schemas.microsoft.com/office/drawing/2014/main" id="{F97BD490-67EE-8A42-BAD4-5F57AF98F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9988" y="31750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11" name="Rectangle 21">
            <a:extLst>
              <a:ext uri="{FF2B5EF4-FFF2-40B4-BE49-F238E27FC236}">
                <a16:creationId xmlns:a16="http://schemas.microsoft.com/office/drawing/2014/main" id="{62A7483C-6849-A847-B969-8EE3CF9C9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9988" y="37226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12" name="Rectangle 23">
            <a:extLst>
              <a:ext uri="{FF2B5EF4-FFF2-40B4-BE49-F238E27FC236}">
                <a16:creationId xmlns:a16="http://schemas.microsoft.com/office/drawing/2014/main" id="{CA2CA3B2-FCFB-CF46-B73A-8ECAE1691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1025" y="37226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2013" name="Group 48">
            <a:extLst>
              <a:ext uri="{FF2B5EF4-FFF2-40B4-BE49-F238E27FC236}">
                <a16:creationId xmlns:a16="http://schemas.microsoft.com/office/drawing/2014/main" id="{ECBBC087-4404-3244-BAC7-8845C3480480}"/>
              </a:ext>
            </a:extLst>
          </p:cNvPr>
          <p:cNvGrpSpPr>
            <a:grpSpLocks/>
          </p:cNvGrpSpPr>
          <p:nvPr/>
        </p:nvGrpSpPr>
        <p:grpSpPr bwMode="auto">
          <a:xfrm>
            <a:off x="6483359" y="2362201"/>
            <a:ext cx="280988" cy="390525"/>
            <a:chOff x="3339" y="1451"/>
            <a:chExt cx="177" cy="246"/>
          </a:xfrm>
        </p:grpSpPr>
        <p:sp>
          <p:nvSpPr>
            <p:cNvPr id="42016" name="Rectangle 49">
              <a:extLst>
                <a:ext uri="{FF2B5EF4-FFF2-40B4-BE49-F238E27FC236}">
                  <a16:creationId xmlns:a16="http://schemas.microsoft.com/office/drawing/2014/main" id="{DBD4DC4C-FC2C-A84E-90BE-FFEDD326E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2017" name="Rectangle 50">
              <a:extLst>
                <a:ext uri="{FF2B5EF4-FFF2-40B4-BE49-F238E27FC236}">
                  <a16:creationId xmlns:a16="http://schemas.microsoft.com/office/drawing/2014/main" id="{24905012-ECB6-0344-96CF-2F5399437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2FE43EB6-F21C-3247-82B0-2A71124E1EA2}"/>
              </a:ext>
            </a:extLst>
          </p:cNvPr>
          <p:cNvSpPr txBox="1"/>
          <p:nvPr/>
        </p:nvSpPr>
        <p:spPr>
          <a:xfrm>
            <a:off x="3352800" y="46482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B14BBAA-7D93-D848-9F88-7C34A20671CA}"/>
              </a:ext>
            </a:extLst>
          </p:cNvPr>
          <p:cNvSpPr txBox="1"/>
          <p:nvPr/>
        </p:nvSpPr>
        <p:spPr>
          <a:xfrm>
            <a:off x="6527800" y="46482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1</a:t>
            </a: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>
            <a:extLst>
              <a:ext uri="{FF2B5EF4-FFF2-40B4-BE49-F238E27FC236}">
                <a16:creationId xmlns:a16="http://schemas.microsoft.com/office/drawing/2014/main" id="{5B842508-21FB-4E48-9E13-05FEBCD37C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Grouping Example</a:t>
            </a:r>
          </a:p>
        </p:txBody>
      </p:sp>
      <p:sp>
        <p:nvSpPr>
          <p:cNvPr id="43010" name="Rectangle 3">
            <a:extLst>
              <a:ext uri="{FF2B5EF4-FFF2-40B4-BE49-F238E27FC236}">
                <a16:creationId xmlns:a16="http://schemas.microsoft.com/office/drawing/2014/main" id="{4FA0C9BF-1256-284D-ADAE-C7261B89E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3011" name="Line 4">
            <a:extLst>
              <a:ext uri="{FF2B5EF4-FFF2-40B4-BE49-F238E27FC236}">
                <a16:creationId xmlns:a16="http://schemas.microsoft.com/office/drawing/2014/main" id="{0822912F-8D41-A041-A28B-F6CD29C7A7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5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2" name="Line 5">
            <a:extLst>
              <a:ext uri="{FF2B5EF4-FFF2-40B4-BE49-F238E27FC236}">
                <a16:creationId xmlns:a16="http://schemas.microsoft.com/office/drawing/2014/main" id="{64943C06-6B93-744B-B3D0-DE1D0E65F2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5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3" name="Line 6">
            <a:extLst>
              <a:ext uri="{FF2B5EF4-FFF2-40B4-BE49-F238E27FC236}">
                <a16:creationId xmlns:a16="http://schemas.microsoft.com/office/drawing/2014/main" id="{DA7D43CA-569D-4F44-B180-F5D0184EAA4F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6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3014" name="Group 47">
            <a:extLst>
              <a:ext uri="{FF2B5EF4-FFF2-40B4-BE49-F238E27FC236}">
                <a16:creationId xmlns:a16="http://schemas.microsoft.com/office/drawing/2014/main" id="{F8154E87-6B12-A64A-9A73-78727B907E00}"/>
              </a:ext>
            </a:extLst>
          </p:cNvPr>
          <p:cNvGrpSpPr>
            <a:grpSpLocks/>
          </p:cNvGrpSpPr>
          <p:nvPr/>
        </p:nvGrpSpPr>
        <p:grpSpPr bwMode="auto">
          <a:xfrm>
            <a:off x="1524009" y="2233614"/>
            <a:ext cx="280988" cy="390525"/>
            <a:chOff x="3339" y="1451"/>
            <a:chExt cx="177" cy="246"/>
          </a:xfrm>
        </p:grpSpPr>
        <p:sp>
          <p:nvSpPr>
            <p:cNvPr id="43069" name="Rectangle 9">
              <a:extLst>
                <a:ext uri="{FF2B5EF4-FFF2-40B4-BE49-F238E27FC236}">
                  <a16:creationId xmlns:a16="http://schemas.microsoft.com/office/drawing/2014/main" id="{7B3D452C-FC1D-684F-90AE-39CA9A098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70" name="Rectangle 10">
              <a:extLst>
                <a:ext uri="{FF2B5EF4-FFF2-40B4-BE49-F238E27FC236}">
                  <a16:creationId xmlns:a16="http://schemas.microsoft.com/office/drawing/2014/main" id="{8FDF181F-BE29-594A-BE19-91097E84F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3015" name="Rectangle 13">
            <a:extLst>
              <a:ext uri="{FF2B5EF4-FFF2-40B4-BE49-F238E27FC236}">
                <a16:creationId xmlns:a16="http://schemas.microsoft.com/office/drawing/2014/main" id="{F08F7BA6-F0F5-0245-8B73-FDB12CDA8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16" name="Rectangle 14">
            <a:extLst>
              <a:ext uri="{FF2B5EF4-FFF2-40B4-BE49-F238E27FC236}">
                <a16:creationId xmlns:a16="http://schemas.microsoft.com/office/drawing/2014/main" id="{9A44E3E1-5F79-E347-9080-402C13E80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17" name="Rectangle 15">
            <a:extLst>
              <a:ext uri="{FF2B5EF4-FFF2-40B4-BE49-F238E27FC236}">
                <a16:creationId xmlns:a16="http://schemas.microsoft.com/office/drawing/2014/main" id="{7026235E-B623-AB44-9A6E-70F243FAA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18" name="Rectangle 16">
            <a:extLst>
              <a:ext uri="{FF2B5EF4-FFF2-40B4-BE49-F238E27FC236}">
                <a16:creationId xmlns:a16="http://schemas.microsoft.com/office/drawing/2014/main" id="{277DC773-1530-534F-9AC7-A6494B50B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19" name="Rectangle 17">
            <a:extLst>
              <a:ext uri="{FF2B5EF4-FFF2-40B4-BE49-F238E27FC236}">
                <a16:creationId xmlns:a16="http://schemas.microsoft.com/office/drawing/2014/main" id="{C3BEE506-5A21-D04D-B70C-156467CA0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20" name="Rectangle 19">
            <a:extLst>
              <a:ext uri="{FF2B5EF4-FFF2-40B4-BE49-F238E27FC236}">
                <a16:creationId xmlns:a16="http://schemas.microsoft.com/office/drawing/2014/main" id="{FC886F71-6578-014B-BC3B-00BD4B834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21" name="Rectangle 21">
            <a:extLst>
              <a:ext uri="{FF2B5EF4-FFF2-40B4-BE49-F238E27FC236}">
                <a16:creationId xmlns:a16="http://schemas.microsoft.com/office/drawing/2014/main" id="{EE25C95B-2F6B-F74D-9A7D-F64C6B910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22" name="Rectangle 23">
            <a:extLst>
              <a:ext uri="{FF2B5EF4-FFF2-40B4-BE49-F238E27FC236}">
                <a16:creationId xmlns:a16="http://schemas.microsoft.com/office/drawing/2014/main" id="{0CE0A4EF-46F1-AD49-A9C8-A241CD0BD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3023" name="Group 48">
            <a:extLst>
              <a:ext uri="{FF2B5EF4-FFF2-40B4-BE49-F238E27FC236}">
                <a16:creationId xmlns:a16="http://schemas.microsoft.com/office/drawing/2014/main" id="{986B0249-F84F-AC43-B52B-740FB1BE5D92}"/>
              </a:ext>
            </a:extLst>
          </p:cNvPr>
          <p:cNvGrpSpPr>
            <a:grpSpLocks/>
          </p:cNvGrpSpPr>
          <p:nvPr/>
        </p:nvGrpSpPr>
        <p:grpSpPr bwMode="auto">
          <a:xfrm>
            <a:off x="1963747" y="2057401"/>
            <a:ext cx="280988" cy="390525"/>
            <a:chOff x="3339" y="1451"/>
            <a:chExt cx="177" cy="246"/>
          </a:xfrm>
        </p:grpSpPr>
        <p:sp>
          <p:nvSpPr>
            <p:cNvPr id="43067" name="Rectangle 49">
              <a:extLst>
                <a:ext uri="{FF2B5EF4-FFF2-40B4-BE49-F238E27FC236}">
                  <a16:creationId xmlns:a16="http://schemas.microsoft.com/office/drawing/2014/main" id="{124832DA-2606-9341-9943-68FA8D9A4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68" name="Rectangle 50">
              <a:extLst>
                <a:ext uri="{FF2B5EF4-FFF2-40B4-BE49-F238E27FC236}">
                  <a16:creationId xmlns:a16="http://schemas.microsoft.com/office/drawing/2014/main" id="{7CBF5B50-87F3-2746-8F06-3DE3BF3A9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3024" name="Rectangle 21">
            <a:extLst>
              <a:ext uri="{FF2B5EF4-FFF2-40B4-BE49-F238E27FC236}">
                <a16:creationId xmlns:a16="http://schemas.microsoft.com/office/drawing/2014/main" id="{CAF8D80F-0045-6846-B90F-75CB11AA8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3025" name="Line 4">
            <a:extLst>
              <a:ext uri="{FF2B5EF4-FFF2-40B4-BE49-F238E27FC236}">
                <a16:creationId xmlns:a16="http://schemas.microsoft.com/office/drawing/2014/main" id="{47B828B4-4D36-6446-949F-417065988E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2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26" name="Line 5">
            <a:extLst>
              <a:ext uri="{FF2B5EF4-FFF2-40B4-BE49-F238E27FC236}">
                <a16:creationId xmlns:a16="http://schemas.microsoft.com/office/drawing/2014/main" id="{5AC040A2-2F09-664B-A854-457BBF146DB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22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27" name="Line 6">
            <a:extLst>
              <a:ext uri="{FF2B5EF4-FFF2-40B4-BE49-F238E27FC236}">
                <a16:creationId xmlns:a16="http://schemas.microsoft.com/office/drawing/2014/main" id="{E92C0A87-B813-5645-AB12-52244952FA01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3028" name="Group 47">
            <a:extLst>
              <a:ext uri="{FF2B5EF4-FFF2-40B4-BE49-F238E27FC236}">
                <a16:creationId xmlns:a16="http://schemas.microsoft.com/office/drawing/2014/main" id="{2C2A5AFD-1BB9-914D-8BEB-1A907350AE85}"/>
              </a:ext>
            </a:extLst>
          </p:cNvPr>
          <p:cNvGrpSpPr>
            <a:grpSpLocks/>
          </p:cNvGrpSpPr>
          <p:nvPr/>
        </p:nvGrpSpPr>
        <p:grpSpPr bwMode="auto">
          <a:xfrm>
            <a:off x="4191009" y="2233614"/>
            <a:ext cx="280988" cy="390525"/>
            <a:chOff x="3339" y="1451"/>
            <a:chExt cx="177" cy="246"/>
          </a:xfrm>
        </p:grpSpPr>
        <p:sp>
          <p:nvSpPr>
            <p:cNvPr id="43065" name="Rectangle 9">
              <a:extLst>
                <a:ext uri="{FF2B5EF4-FFF2-40B4-BE49-F238E27FC236}">
                  <a16:creationId xmlns:a16="http://schemas.microsoft.com/office/drawing/2014/main" id="{0CCB42A3-3229-0740-BE37-071C5D4EF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66" name="Rectangle 10">
              <a:extLst>
                <a:ext uri="{FF2B5EF4-FFF2-40B4-BE49-F238E27FC236}">
                  <a16:creationId xmlns:a16="http://schemas.microsoft.com/office/drawing/2014/main" id="{F839B902-2F05-134E-8392-7C49F8A9D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3029" name="Rectangle 13">
            <a:extLst>
              <a:ext uri="{FF2B5EF4-FFF2-40B4-BE49-F238E27FC236}">
                <a16:creationId xmlns:a16="http://schemas.microsoft.com/office/drawing/2014/main" id="{13B31AA1-30AB-2A4F-836C-E941A8717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30" name="Rectangle 14">
            <a:extLst>
              <a:ext uri="{FF2B5EF4-FFF2-40B4-BE49-F238E27FC236}">
                <a16:creationId xmlns:a16="http://schemas.microsoft.com/office/drawing/2014/main" id="{FB9245FE-6018-3B4E-88A7-0B5A8457E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7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31" name="Rectangle 15">
            <a:extLst>
              <a:ext uri="{FF2B5EF4-FFF2-40B4-BE49-F238E27FC236}">
                <a16:creationId xmlns:a16="http://schemas.microsoft.com/office/drawing/2014/main" id="{41E5432F-C3A9-CF43-9D26-9D225C746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9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32" name="Rectangle 16">
            <a:extLst>
              <a:ext uri="{FF2B5EF4-FFF2-40B4-BE49-F238E27FC236}">
                <a16:creationId xmlns:a16="http://schemas.microsoft.com/office/drawing/2014/main" id="{DC4CF93D-8783-5A4E-B198-FD226763F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33" name="Rectangle 17">
            <a:extLst>
              <a:ext uri="{FF2B5EF4-FFF2-40B4-BE49-F238E27FC236}">
                <a16:creationId xmlns:a16="http://schemas.microsoft.com/office/drawing/2014/main" id="{86602326-A899-4640-9DDE-6847752C8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34" name="Rectangle 19">
            <a:extLst>
              <a:ext uri="{FF2B5EF4-FFF2-40B4-BE49-F238E27FC236}">
                <a16:creationId xmlns:a16="http://schemas.microsoft.com/office/drawing/2014/main" id="{0EEA8AD6-3F7E-324E-8202-E51C41B32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35" name="Rectangle 21">
            <a:extLst>
              <a:ext uri="{FF2B5EF4-FFF2-40B4-BE49-F238E27FC236}">
                <a16:creationId xmlns:a16="http://schemas.microsoft.com/office/drawing/2014/main" id="{FF088B34-6E94-1F40-B26F-E21F4A011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36" name="Rectangle 23">
            <a:extLst>
              <a:ext uri="{FF2B5EF4-FFF2-40B4-BE49-F238E27FC236}">
                <a16:creationId xmlns:a16="http://schemas.microsoft.com/office/drawing/2014/main" id="{81367F9D-A716-3246-9987-E96018DFA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3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3037" name="Group 48">
            <a:extLst>
              <a:ext uri="{FF2B5EF4-FFF2-40B4-BE49-F238E27FC236}">
                <a16:creationId xmlns:a16="http://schemas.microsoft.com/office/drawing/2014/main" id="{9523035C-C4B7-0943-BA43-DDEF071631C6}"/>
              </a:ext>
            </a:extLst>
          </p:cNvPr>
          <p:cNvGrpSpPr>
            <a:grpSpLocks/>
          </p:cNvGrpSpPr>
          <p:nvPr/>
        </p:nvGrpSpPr>
        <p:grpSpPr bwMode="auto">
          <a:xfrm>
            <a:off x="4630747" y="2057401"/>
            <a:ext cx="280988" cy="390525"/>
            <a:chOff x="3339" y="1451"/>
            <a:chExt cx="177" cy="246"/>
          </a:xfrm>
        </p:grpSpPr>
        <p:sp>
          <p:nvSpPr>
            <p:cNvPr id="43063" name="Rectangle 49">
              <a:extLst>
                <a:ext uri="{FF2B5EF4-FFF2-40B4-BE49-F238E27FC236}">
                  <a16:creationId xmlns:a16="http://schemas.microsoft.com/office/drawing/2014/main" id="{3EED3BF6-46A4-664D-8C50-A83B10D22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64" name="Rectangle 50">
              <a:extLst>
                <a:ext uri="{FF2B5EF4-FFF2-40B4-BE49-F238E27FC236}">
                  <a16:creationId xmlns:a16="http://schemas.microsoft.com/office/drawing/2014/main" id="{75FB4E78-1D32-064A-92F8-1B55E15AB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A581C830-7F23-A145-95AA-44A98CCE56CC}"/>
              </a:ext>
            </a:extLst>
          </p:cNvPr>
          <p:cNvSpPr txBox="1"/>
          <p:nvPr/>
        </p:nvSpPr>
        <p:spPr>
          <a:xfrm>
            <a:off x="19939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E9E7DF2E-C4CB-E649-90AC-78DEDB5A4907}"/>
              </a:ext>
            </a:extLst>
          </p:cNvPr>
          <p:cNvSpPr txBox="1"/>
          <p:nvPr/>
        </p:nvSpPr>
        <p:spPr>
          <a:xfrm>
            <a:off x="4675188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1</a:t>
            </a:r>
          </a:p>
        </p:txBody>
      </p:sp>
      <p:sp>
        <p:nvSpPr>
          <p:cNvPr id="43040" name="Rectangle 42">
            <a:extLst>
              <a:ext uri="{FF2B5EF4-FFF2-40B4-BE49-F238E27FC236}">
                <a16:creationId xmlns:a16="http://schemas.microsoft.com/office/drawing/2014/main" id="{DDA3DC4C-B931-3749-9EDF-F8274FBB3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1" y="27225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3041" name="Line 4">
            <a:extLst>
              <a:ext uri="{FF2B5EF4-FFF2-40B4-BE49-F238E27FC236}">
                <a16:creationId xmlns:a16="http://schemas.microsoft.com/office/drawing/2014/main" id="{A7E92FFE-C8E5-8E4E-9956-C198646241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29601" y="32924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42" name="Line 5">
            <a:extLst>
              <a:ext uri="{FF2B5EF4-FFF2-40B4-BE49-F238E27FC236}">
                <a16:creationId xmlns:a16="http://schemas.microsoft.com/office/drawing/2014/main" id="{CFEA5D20-A917-9A47-88BA-97951457140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9514" y="27225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43" name="Line 6">
            <a:extLst>
              <a:ext uri="{FF2B5EF4-FFF2-40B4-BE49-F238E27FC236}">
                <a16:creationId xmlns:a16="http://schemas.microsoft.com/office/drawing/2014/main" id="{EB15FD3C-4D8F-C64B-81C0-05DBF83CCE70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9688" y="21526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3044" name="Group 47">
            <a:extLst>
              <a:ext uri="{FF2B5EF4-FFF2-40B4-BE49-F238E27FC236}">
                <a16:creationId xmlns:a16="http://schemas.microsoft.com/office/drawing/2014/main" id="{20153436-686A-5B4C-BE3D-F49BDFFFBE70}"/>
              </a:ext>
            </a:extLst>
          </p:cNvPr>
          <p:cNvGrpSpPr>
            <a:grpSpLocks/>
          </p:cNvGrpSpPr>
          <p:nvPr/>
        </p:nvGrpSpPr>
        <p:grpSpPr bwMode="auto">
          <a:xfrm>
            <a:off x="7567622" y="2233614"/>
            <a:ext cx="280988" cy="390525"/>
            <a:chOff x="3339" y="1451"/>
            <a:chExt cx="177" cy="246"/>
          </a:xfrm>
        </p:grpSpPr>
        <p:sp>
          <p:nvSpPr>
            <p:cNvPr id="43061" name="Rectangle 9">
              <a:extLst>
                <a:ext uri="{FF2B5EF4-FFF2-40B4-BE49-F238E27FC236}">
                  <a16:creationId xmlns:a16="http://schemas.microsoft.com/office/drawing/2014/main" id="{04A21158-26F1-164C-A16E-A4698F2E3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62" name="Rectangle 10">
              <a:extLst>
                <a:ext uri="{FF2B5EF4-FFF2-40B4-BE49-F238E27FC236}">
                  <a16:creationId xmlns:a16="http://schemas.microsoft.com/office/drawing/2014/main" id="{0F344A57-A73B-C54F-867D-98123CAA8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3045" name="Rectangle 13">
            <a:extLst>
              <a:ext uri="{FF2B5EF4-FFF2-40B4-BE49-F238E27FC236}">
                <a16:creationId xmlns:a16="http://schemas.microsoft.com/office/drawing/2014/main" id="{06E7C14F-6273-3540-B812-4963ADA90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8138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46" name="Rectangle 14">
            <a:extLst>
              <a:ext uri="{FF2B5EF4-FFF2-40B4-BE49-F238E27FC236}">
                <a16:creationId xmlns:a16="http://schemas.microsoft.com/office/drawing/2014/main" id="{E53AA7C8-0241-A94C-B677-22E05C689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47" name="Rectangle 15">
            <a:extLst>
              <a:ext uri="{FF2B5EF4-FFF2-40B4-BE49-F238E27FC236}">
                <a16:creationId xmlns:a16="http://schemas.microsoft.com/office/drawing/2014/main" id="{C12DE587-6292-5340-A4A7-0D15433CB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48" name="Rectangle 16">
            <a:extLst>
              <a:ext uri="{FF2B5EF4-FFF2-40B4-BE49-F238E27FC236}">
                <a16:creationId xmlns:a16="http://schemas.microsoft.com/office/drawing/2014/main" id="{F93C0C81-59B6-B447-AFD5-CE720DDBD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49" name="Rectangle 17">
            <a:extLst>
              <a:ext uri="{FF2B5EF4-FFF2-40B4-BE49-F238E27FC236}">
                <a16:creationId xmlns:a16="http://schemas.microsoft.com/office/drawing/2014/main" id="{F1E89016-8089-5A49-85AF-1D4687FAC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50" name="Rectangle 19">
            <a:extLst>
              <a:ext uri="{FF2B5EF4-FFF2-40B4-BE49-F238E27FC236}">
                <a16:creationId xmlns:a16="http://schemas.microsoft.com/office/drawing/2014/main" id="{C750969A-7A5A-AC4E-8216-C65678693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51" name="Rectangle 21">
            <a:extLst>
              <a:ext uri="{FF2B5EF4-FFF2-40B4-BE49-F238E27FC236}">
                <a16:creationId xmlns:a16="http://schemas.microsoft.com/office/drawing/2014/main" id="{798774D6-D1E4-EB44-97C0-9D2168D8A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52" name="Rectangle 23">
            <a:extLst>
              <a:ext uri="{FF2B5EF4-FFF2-40B4-BE49-F238E27FC236}">
                <a16:creationId xmlns:a16="http://schemas.microsoft.com/office/drawing/2014/main" id="{E6CEBE78-E8C9-BD47-8E96-A3BA2A50F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3053" name="Group 48">
            <a:extLst>
              <a:ext uri="{FF2B5EF4-FFF2-40B4-BE49-F238E27FC236}">
                <a16:creationId xmlns:a16="http://schemas.microsoft.com/office/drawing/2014/main" id="{F835B2ED-034C-744F-BC46-08F55C9F94D3}"/>
              </a:ext>
            </a:extLst>
          </p:cNvPr>
          <p:cNvGrpSpPr>
            <a:grpSpLocks/>
          </p:cNvGrpSpPr>
          <p:nvPr/>
        </p:nvGrpSpPr>
        <p:grpSpPr bwMode="auto">
          <a:xfrm>
            <a:off x="8007359" y="2057401"/>
            <a:ext cx="280988" cy="390525"/>
            <a:chOff x="3339" y="1451"/>
            <a:chExt cx="177" cy="246"/>
          </a:xfrm>
        </p:grpSpPr>
        <p:sp>
          <p:nvSpPr>
            <p:cNvPr id="43059" name="Rectangle 49">
              <a:extLst>
                <a:ext uri="{FF2B5EF4-FFF2-40B4-BE49-F238E27FC236}">
                  <a16:creationId xmlns:a16="http://schemas.microsoft.com/office/drawing/2014/main" id="{B9BDCE0F-8FEC-0B4C-A9FB-FDF587177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60" name="Rectangle 50">
              <a:extLst>
                <a:ext uri="{FF2B5EF4-FFF2-40B4-BE49-F238E27FC236}">
                  <a16:creationId xmlns:a16="http://schemas.microsoft.com/office/drawing/2014/main" id="{3B3A8693-BEF5-F248-8538-A543F5B61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3706ADC0-CE60-884B-AC01-3709FF6E2311}"/>
              </a:ext>
            </a:extLst>
          </p:cNvPr>
          <p:cNvSpPr txBox="1"/>
          <p:nvPr/>
        </p:nvSpPr>
        <p:spPr>
          <a:xfrm>
            <a:off x="80518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 </a:t>
            </a:r>
            <a:r>
              <a:rPr lang="en-US" b="1" dirty="0">
                <a:latin typeface="+mj-lt"/>
                <a:ea typeface="MS PGothic" pitchFamily="34" charset="-128"/>
              </a:rPr>
              <a:t>+ m</a:t>
            </a:r>
            <a:r>
              <a:rPr lang="en-US" b="1" baseline="-25000" dirty="0">
                <a:latin typeface="+mj-lt"/>
                <a:ea typeface="MS PGothic" pitchFamily="34" charset="-128"/>
              </a:rPr>
              <a:t>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763A4CA-CA79-0F42-BE74-E14B87E6B60F}"/>
              </a:ext>
            </a:extLst>
          </p:cNvPr>
          <p:cNvSpPr txBox="1"/>
          <p:nvPr/>
        </p:nvSpPr>
        <p:spPr>
          <a:xfrm>
            <a:off x="38481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DB7BF748-35DC-864E-9D09-68B442129BE6}"/>
              </a:ext>
            </a:extLst>
          </p:cNvPr>
          <p:cNvSpPr txBox="1"/>
          <p:nvPr/>
        </p:nvSpPr>
        <p:spPr>
          <a:xfrm>
            <a:off x="3886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4A51F4D6-9CA8-654B-B924-1FB6CB8712C8}"/>
              </a:ext>
            </a:extLst>
          </p:cNvPr>
          <p:cNvSpPr txBox="1"/>
          <p:nvPr/>
        </p:nvSpPr>
        <p:spPr>
          <a:xfrm>
            <a:off x="6934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E14D593-84F7-B046-B387-3ED8A4E10825}"/>
              </a:ext>
            </a:extLst>
          </p:cNvPr>
          <p:cNvSpPr txBox="1"/>
          <p:nvPr/>
        </p:nvSpPr>
        <p:spPr>
          <a:xfrm>
            <a:off x="69342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itle 1">
            <a:extLst>
              <a:ext uri="{FF2B5EF4-FFF2-40B4-BE49-F238E27FC236}">
                <a16:creationId xmlns:a16="http://schemas.microsoft.com/office/drawing/2014/main" id="{30BB9F39-5E23-694A-8DED-7B17E4AE6C5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Grouping Example</a:t>
            </a:r>
          </a:p>
        </p:txBody>
      </p:sp>
      <p:sp>
        <p:nvSpPr>
          <p:cNvPr id="44034" name="Rectangle 3">
            <a:extLst>
              <a:ext uri="{FF2B5EF4-FFF2-40B4-BE49-F238E27FC236}">
                <a16:creationId xmlns:a16="http://schemas.microsoft.com/office/drawing/2014/main" id="{AF7B3836-0000-DE4D-89A3-B241B650A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4035" name="Line 4">
            <a:extLst>
              <a:ext uri="{FF2B5EF4-FFF2-40B4-BE49-F238E27FC236}">
                <a16:creationId xmlns:a16="http://schemas.microsoft.com/office/drawing/2014/main" id="{1B0B8A90-FE88-3C41-B1B8-24D17EB02A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5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6" name="Line 5">
            <a:extLst>
              <a:ext uri="{FF2B5EF4-FFF2-40B4-BE49-F238E27FC236}">
                <a16:creationId xmlns:a16="http://schemas.microsoft.com/office/drawing/2014/main" id="{FCB137CD-5819-9A4E-92CF-D52D65FF1C2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5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7" name="Line 6">
            <a:extLst>
              <a:ext uri="{FF2B5EF4-FFF2-40B4-BE49-F238E27FC236}">
                <a16:creationId xmlns:a16="http://schemas.microsoft.com/office/drawing/2014/main" id="{31D9BF1F-4E33-794E-9F53-7ACA3A952DFB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6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4038" name="Group 47">
            <a:extLst>
              <a:ext uri="{FF2B5EF4-FFF2-40B4-BE49-F238E27FC236}">
                <a16:creationId xmlns:a16="http://schemas.microsoft.com/office/drawing/2014/main" id="{D5047E1D-BF78-7B4A-AD9F-1F48163BCDA7}"/>
              </a:ext>
            </a:extLst>
          </p:cNvPr>
          <p:cNvGrpSpPr>
            <a:grpSpLocks/>
          </p:cNvGrpSpPr>
          <p:nvPr/>
        </p:nvGrpSpPr>
        <p:grpSpPr bwMode="auto">
          <a:xfrm>
            <a:off x="1524009" y="2233614"/>
            <a:ext cx="280988" cy="390525"/>
            <a:chOff x="3339" y="1451"/>
            <a:chExt cx="177" cy="246"/>
          </a:xfrm>
        </p:grpSpPr>
        <p:sp>
          <p:nvSpPr>
            <p:cNvPr id="44096" name="Rectangle 9">
              <a:extLst>
                <a:ext uri="{FF2B5EF4-FFF2-40B4-BE49-F238E27FC236}">
                  <a16:creationId xmlns:a16="http://schemas.microsoft.com/office/drawing/2014/main" id="{756A2295-E187-FA4B-B9A1-C51C85B55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97" name="Rectangle 10">
              <a:extLst>
                <a:ext uri="{FF2B5EF4-FFF2-40B4-BE49-F238E27FC236}">
                  <a16:creationId xmlns:a16="http://schemas.microsoft.com/office/drawing/2014/main" id="{DD722907-01AB-5F40-A3DE-CE70CE177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4039" name="Rectangle 13">
            <a:extLst>
              <a:ext uri="{FF2B5EF4-FFF2-40B4-BE49-F238E27FC236}">
                <a16:creationId xmlns:a16="http://schemas.microsoft.com/office/drawing/2014/main" id="{356D5BE4-C98F-D148-9A7B-F702E66E7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0" name="Rectangle 14">
            <a:extLst>
              <a:ext uri="{FF2B5EF4-FFF2-40B4-BE49-F238E27FC236}">
                <a16:creationId xmlns:a16="http://schemas.microsoft.com/office/drawing/2014/main" id="{76A61CAB-7D6B-AE4F-8F1F-45FDAC2C8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1" name="Rectangle 15">
            <a:extLst>
              <a:ext uri="{FF2B5EF4-FFF2-40B4-BE49-F238E27FC236}">
                <a16:creationId xmlns:a16="http://schemas.microsoft.com/office/drawing/2014/main" id="{7080657E-63CD-E548-AB2B-5344FACFD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2" name="Rectangle 16">
            <a:extLst>
              <a:ext uri="{FF2B5EF4-FFF2-40B4-BE49-F238E27FC236}">
                <a16:creationId xmlns:a16="http://schemas.microsoft.com/office/drawing/2014/main" id="{4D112736-4F95-D04F-B6FA-FF3324F6F1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3" name="Rectangle 17">
            <a:extLst>
              <a:ext uri="{FF2B5EF4-FFF2-40B4-BE49-F238E27FC236}">
                <a16:creationId xmlns:a16="http://schemas.microsoft.com/office/drawing/2014/main" id="{63C16952-ED7D-884A-BB15-00E922AD5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4" name="Rectangle 19">
            <a:extLst>
              <a:ext uri="{FF2B5EF4-FFF2-40B4-BE49-F238E27FC236}">
                <a16:creationId xmlns:a16="http://schemas.microsoft.com/office/drawing/2014/main" id="{D17B0B3A-F006-9A45-9770-A8B434480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5" name="Rectangle 21">
            <a:extLst>
              <a:ext uri="{FF2B5EF4-FFF2-40B4-BE49-F238E27FC236}">
                <a16:creationId xmlns:a16="http://schemas.microsoft.com/office/drawing/2014/main" id="{E438E9EF-C911-404D-BBEE-2E29488305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6" name="Rectangle 23">
            <a:extLst>
              <a:ext uri="{FF2B5EF4-FFF2-40B4-BE49-F238E27FC236}">
                <a16:creationId xmlns:a16="http://schemas.microsoft.com/office/drawing/2014/main" id="{48831299-D7FF-A44E-B525-A44AB3A20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4047" name="Group 48">
            <a:extLst>
              <a:ext uri="{FF2B5EF4-FFF2-40B4-BE49-F238E27FC236}">
                <a16:creationId xmlns:a16="http://schemas.microsoft.com/office/drawing/2014/main" id="{09DF8CD8-1416-FE42-A103-073BF86139BA}"/>
              </a:ext>
            </a:extLst>
          </p:cNvPr>
          <p:cNvGrpSpPr>
            <a:grpSpLocks/>
          </p:cNvGrpSpPr>
          <p:nvPr/>
        </p:nvGrpSpPr>
        <p:grpSpPr bwMode="auto">
          <a:xfrm>
            <a:off x="1963747" y="2057401"/>
            <a:ext cx="280988" cy="390525"/>
            <a:chOff x="3339" y="1451"/>
            <a:chExt cx="177" cy="246"/>
          </a:xfrm>
        </p:grpSpPr>
        <p:sp>
          <p:nvSpPr>
            <p:cNvPr id="44094" name="Rectangle 49">
              <a:extLst>
                <a:ext uri="{FF2B5EF4-FFF2-40B4-BE49-F238E27FC236}">
                  <a16:creationId xmlns:a16="http://schemas.microsoft.com/office/drawing/2014/main" id="{1C212E5E-DA7E-A743-BF20-BFBDECF49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95" name="Rectangle 50">
              <a:extLst>
                <a:ext uri="{FF2B5EF4-FFF2-40B4-BE49-F238E27FC236}">
                  <a16:creationId xmlns:a16="http://schemas.microsoft.com/office/drawing/2014/main" id="{EA65D2DD-E879-0F41-9B8D-D69157A15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4048" name="Rectangle 21">
            <a:extLst>
              <a:ext uri="{FF2B5EF4-FFF2-40B4-BE49-F238E27FC236}">
                <a16:creationId xmlns:a16="http://schemas.microsoft.com/office/drawing/2014/main" id="{CC8D62FA-1BE4-4F49-9445-0F3AB67B9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4049" name="Line 4">
            <a:extLst>
              <a:ext uri="{FF2B5EF4-FFF2-40B4-BE49-F238E27FC236}">
                <a16:creationId xmlns:a16="http://schemas.microsoft.com/office/drawing/2014/main" id="{35FDEA95-CB24-9A4D-BC78-41321D462A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2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50" name="Line 5">
            <a:extLst>
              <a:ext uri="{FF2B5EF4-FFF2-40B4-BE49-F238E27FC236}">
                <a16:creationId xmlns:a16="http://schemas.microsoft.com/office/drawing/2014/main" id="{B0C55586-C3EF-5B43-88BA-7DC632FB3CE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22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51" name="Line 6">
            <a:extLst>
              <a:ext uri="{FF2B5EF4-FFF2-40B4-BE49-F238E27FC236}">
                <a16:creationId xmlns:a16="http://schemas.microsoft.com/office/drawing/2014/main" id="{BEFB69AD-EA3C-D744-8DDB-8AAB5735426D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4052" name="Group 47">
            <a:extLst>
              <a:ext uri="{FF2B5EF4-FFF2-40B4-BE49-F238E27FC236}">
                <a16:creationId xmlns:a16="http://schemas.microsoft.com/office/drawing/2014/main" id="{847015FB-EA50-C545-8924-38430E284B97}"/>
              </a:ext>
            </a:extLst>
          </p:cNvPr>
          <p:cNvGrpSpPr>
            <a:grpSpLocks/>
          </p:cNvGrpSpPr>
          <p:nvPr/>
        </p:nvGrpSpPr>
        <p:grpSpPr bwMode="auto">
          <a:xfrm>
            <a:off x="4191009" y="2233614"/>
            <a:ext cx="280988" cy="390525"/>
            <a:chOff x="3339" y="1451"/>
            <a:chExt cx="177" cy="246"/>
          </a:xfrm>
        </p:grpSpPr>
        <p:sp>
          <p:nvSpPr>
            <p:cNvPr id="44092" name="Rectangle 9">
              <a:extLst>
                <a:ext uri="{FF2B5EF4-FFF2-40B4-BE49-F238E27FC236}">
                  <a16:creationId xmlns:a16="http://schemas.microsoft.com/office/drawing/2014/main" id="{052CB216-577C-9F47-9DAB-297E6480E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93" name="Rectangle 10">
              <a:extLst>
                <a:ext uri="{FF2B5EF4-FFF2-40B4-BE49-F238E27FC236}">
                  <a16:creationId xmlns:a16="http://schemas.microsoft.com/office/drawing/2014/main" id="{D3226481-C0A9-8148-AEE0-100406988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4053" name="Rectangle 13">
            <a:extLst>
              <a:ext uri="{FF2B5EF4-FFF2-40B4-BE49-F238E27FC236}">
                <a16:creationId xmlns:a16="http://schemas.microsoft.com/office/drawing/2014/main" id="{0215C46C-0F8F-9D4D-911B-D2CE8484DE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4" name="Rectangle 14">
            <a:extLst>
              <a:ext uri="{FF2B5EF4-FFF2-40B4-BE49-F238E27FC236}">
                <a16:creationId xmlns:a16="http://schemas.microsoft.com/office/drawing/2014/main" id="{C12CC1C7-A170-6443-98B9-B6DC0014A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7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5" name="Rectangle 15">
            <a:extLst>
              <a:ext uri="{FF2B5EF4-FFF2-40B4-BE49-F238E27FC236}">
                <a16:creationId xmlns:a16="http://schemas.microsoft.com/office/drawing/2014/main" id="{FFD615D2-B72C-ED41-B626-EF8B6450C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9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6" name="Rectangle 16">
            <a:extLst>
              <a:ext uri="{FF2B5EF4-FFF2-40B4-BE49-F238E27FC236}">
                <a16:creationId xmlns:a16="http://schemas.microsoft.com/office/drawing/2014/main" id="{84D5CC5B-AF43-DE4B-A65B-757B5D219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7" name="Rectangle 17">
            <a:extLst>
              <a:ext uri="{FF2B5EF4-FFF2-40B4-BE49-F238E27FC236}">
                <a16:creationId xmlns:a16="http://schemas.microsoft.com/office/drawing/2014/main" id="{7D9CBB31-0DE9-8E41-8177-CAC6A3690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8" name="Rectangle 19">
            <a:extLst>
              <a:ext uri="{FF2B5EF4-FFF2-40B4-BE49-F238E27FC236}">
                <a16:creationId xmlns:a16="http://schemas.microsoft.com/office/drawing/2014/main" id="{961A7EB5-AD1D-074D-9EA5-254EA4AF9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9" name="Rectangle 21">
            <a:extLst>
              <a:ext uri="{FF2B5EF4-FFF2-40B4-BE49-F238E27FC236}">
                <a16:creationId xmlns:a16="http://schemas.microsoft.com/office/drawing/2014/main" id="{C3DE902E-D679-5E4C-9F39-3099620D2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0" name="Rectangle 23">
            <a:extLst>
              <a:ext uri="{FF2B5EF4-FFF2-40B4-BE49-F238E27FC236}">
                <a16:creationId xmlns:a16="http://schemas.microsoft.com/office/drawing/2014/main" id="{854FDEC2-1AF7-2C41-BA67-19C93F690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3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4061" name="Group 48">
            <a:extLst>
              <a:ext uri="{FF2B5EF4-FFF2-40B4-BE49-F238E27FC236}">
                <a16:creationId xmlns:a16="http://schemas.microsoft.com/office/drawing/2014/main" id="{1467F112-15DA-BB49-BEAF-C8A2F094B429}"/>
              </a:ext>
            </a:extLst>
          </p:cNvPr>
          <p:cNvGrpSpPr>
            <a:grpSpLocks/>
          </p:cNvGrpSpPr>
          <p:nvPr/>
        </p:nvGrpSpPr>
        <p:grpSpPr bwMode="auto">
          <a:xfrm>
            <a:off x="4630747" y="2057401"/>
            <a:ext cx="280988" cy="390525"/>
            <a:chOff x="3339" y="1451"/>
            <a:chExt cx="177" cy="246"/>
          </a:xfrm>
        </p:grpSpPr>
        <p:sp>
          <p:nvSpPr>
            <p:cNvPr id="44090" name="Rectangle 49">
              <a:extLst>
                <a:ext uri="{FF2B5EF4-FFF2-40B4-BE49-F238E27FC236}">
                  <a16:creationId xmlns:a16="http://schemas.microsoft.com/office/drawing/2014/main" id="{0E7BF445-9D61-FB4A-BF33-D399410AB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91" name="Rectangle 50">
              <a:extLst>
                <a:ext uri="{FF2B5EF4-FFF2-40B4-BE49-F238E27FC236}">
                  <a16:creationId xmlns:a16="http://schemas.microsoft.com/office/drawing/2014/main" id="{458B9EFB-BC90-7E43-BB93-FD07959E4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FFE7DBB0-752F-F641-895C-7527727D8093}"/>
              </a:ext>
            </a:extLst>
          </p:cNvPr>
          <p:cNvSpPr txBox="1"/>
          <p:nvPr/>
        </p:nvSpPr>
        <p:spPr>
          <a:xfrm>
            <a:off x="19939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9643750-ACC9-164F-BCA4-0DAC7D8F8759}"/>
              </a:ext>
            </a:extLst>
          </p:cNvPr>
          <p:cNvSpPr txBox="1"/>
          <p:nvPr/>
        </p:nvSpPr>
        <p:spPr>
          <a:xfrm>
            <a:off x="4675188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1</a:t>
            </a:r>
          </a:p>
        </p:txBody>
      </p:sp>
      <p:sp>
        <p:nvSpPr>
          <p:cNvPr id="44064" name="Rectangle 42">
            <a:extLst>
              <a:ext uri="{FF2B5EF4-FFF2-40B4-BE49-F238E27FC236}">
                <a16:creationId xmlns:a16="http://schemas.microsoft.com/office/drawing/2014/main" id="{CADB17F8-691B-D342-9BC4-3902668B9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1" y="27225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4065" name="Line 4">
            <a:extLst>
              <a:ext uri="{FF2B5EF4-FFF2-40B4-BE49-F238E27FC236}">
                <a16:creationId xmlns:a16="http://schemas.microsoft.com/office/drawing/2014/main" id="{AC6A12B0-B653-1B42-BCE1-944610C54C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29601" y="32924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66" name="Line 5">
            <a:extLst>
              <a:ext uri="{FF2B5EF4-FFF2-40B4-BE49-F238E27FC236}">
                <a16:creationId xmlns:a16="http://schemas.microsoft.com/office/drawing/2014/main" id="{2D712FF6-4735-9C4D-BE48-ACFB19F40AC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9514" y="27225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67" name="Line 6">
            <a:extLst>
              <a:ext uri="{FF2B5EF4-FFF2-40B4-BE49-F238E27FC236}">
                <a16:creationId xmlns:a16="http://schemas.microsoft.com/office/drawing/2014/main" id="{FF30D558-48A0-D646-AED9-EE0896037116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9688" y="21526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4068" name="Group 47">
            <a:extLst>
              <a:ext uri="{FF2B5EF4-FFF2-40B4-BE49-F238E27FC236}">
                <a16:creationId xmlns:a16="http://schemas.microsoft.com/office/drawing/2014/main" id="{AE7631DA-3A29-D941-9497-DAFF4B3E472A}"/>
              </a:ext>
            </a:extLst>
          </p:cNvPr>
          <p:cNvGrpSpPr>
            <a:grpSpLocks/>
          </p:cNvGrpSpPr>
          <p:nvPr/>
        </p:nvGrpSpPr>
        <p:grpSpPr bwMode="auto">
          <a:xfrm>
            <a:off x="7567622" y="2233614"/>
            <a:ext cx="280988" cy="390525"/>
            <a:chOff x="3339" y="1451"/>
            <a:chExt cx="177" cy="246"/>
          </a:xfrm>
        </p:grpSpPr>
        <p:sp>
          <p:nvSpPr>
            <p:cNvPr id="44088" name="Rectangle 9">
              <a:extLst>
                <a:ext uri="{FF2B5EF4-FFF2-40B4-BE49-F238E27FC236}">
                  <a16:creationId xmlns:a16="http://schemas.microsoft.com/office/drawing/2014/main" id="{D89A9752-D04D-844A-931E-AD95880EA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89" name="Rectangle 10">
              <a:extLst>
                <a:ext uri="{FF2B5EF4-FFF2-40B4-BE49-F238E27FC236}">
                  <a16:creationId xmlns:a16="http://schemas.microsoft.com/office/drawing/2014/main" id="{76450139-AD53-C64D-82E0-CCCF663FE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4069" name="Rectangle 13">
            <a:extLst>
              <a:ext uri="{FF2B5EF4-FFF2-40B4-BE49-F238E27FC236}">
                <a16:creationId xmlns:a16="http://schemas.microsoft.com/office/drawing/2014/main" id="{9FFE9634-1008-244C-88BF-C70E0CAC4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8138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0" name="Rectangle 14">
            <a:extLst>
              <a:ext uri="{FF2B5EF4-FFF2-40B4-BE49-F238E27FC236}">
                <a16:creationId xmlns:a16="http://schemas.microsoft.com/office/drawing/2014/main" id="{7CD03A78-033B-2B4D-9D77-55B0333C6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1" name="Rectangle 15">
            <a:extLst>
              <a:ext uri="{FF2B5EF4-FFF2-40B4-BE49-F238E27FC236}">
                <a16:creationId xmlns:a16="http://schemas.microsoft.com/office/drawing/2014/main" id="{3D832EFE-192B-B648-993B-12F002D0C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2" name="Rectangle 16">
            <a:extLst>
              <a:ext uri="{FF2B5EF4-FFF2-40B4-BE49-F238E27FC236}">
                <a16:creationId xmlns:a16="http://schemas.microsoft.com/office/drawing/2014/main" id="{143BF895-2FD1-CF4B-BE14-AD2423F70E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3" name="Rectangle 17">
            <a:extLst>
              <a:ext uri="{FF2B5EF4-FFF2-40B4-BE49-F238E27FC236}">
                <a16:creationId xmlns:a16="http://schemas.microsoft.com/office/drawing/2014/main" id="{AE7CBD01-7EAA-2249-AE3A-C0C6A61F1C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4" name="Rectangle 19">
            <a:extLst>
              <a:ext uri="{FF2B5EF4-FFF2-40B4-BE49-F238E27FC236}">
                <a16:creationId xmlns:a16="http://schemas.microsoft.com/office/drawing/2014/main" id="{A479F056-E9D9-C047-8B1A-7C32C1247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5" name="Rectangle 21">
            <a:extLst>
              <a:ext uri="{FF2B5EF4-FFF2-40B4-BE49-F238E27FC236}">
                <a16:creationId xmlns:a16="http://schemas.microsoft.com/office/drawing/2014/main" id="{2FCFD423-BCC8-764F-B9C9-819317EAB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6" name="Rectangle 23">
            <a:extLst>
              <a:ext uri="{FF2B5EF4-FFF2-40B4-BE49-F238E27FC236}">
                <a16:creationId xmlns:a16="http://schemas.microsoft.com/office/drawing/2014/main" id="{2D6948EF-DFB2-004A-8497-2D93D39B19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4077" name="Group 48">
            <a:extLst>
              <a:ext uri="{FF2B5EF4-FFF2-40B4-BE49-F238E27FC236}">
                <a16:creationId xmlns:a16="http://schemas.microsoft.com/office/drawing/2014/main" id="{05EFDF09-1B5C-F946-97E7-A12FBB673D1F}"/>
              </a:ext>
            </a:extLst>
          </p:cNvPr>
          <p:cNvGrpSpPr>
            <a:grpSpLocks/>
          </p:cNvGrpSpPr>
          <p:nvPr/>
        </p:nvGrpSpPr>
        <p:grpSpPr bwMode="auto">
          <a:xfrm>
            <a:off x="8007359" y="2057401"/>
            <a:ext cx="280988" cy="390525"/>
            <a:chOff x="3339" y="1451"/>
            <a:chExt cx="177" cy="246"/>
          </a:xfrm>
        </p:grpSpPr>
        <p:sp>
          <p:nvSpPr>
            <p:cNvPr id="44086" name="Rectangle 49">
              <a:extLst>
                <a:ext uri="{FF2B5EF4-FFF2-40B4-BE49-F238E27FC236}">
                  <a16:creationId xmlns:a16="http://schemas.microsoft.com/office/drawing/2014/main" id="{A48B0F42-E439-E544-BDBD-6FD93F10E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87" name="Rectangle 50">
              <a:extLst>
                <a:ext uri="{FF2B5EF4-FFF2-40B4-BE49-F238E27FC236}">
                  <a16:creationId xmlns:a16="http://schemas.microsoft.com/office/drawing/2014/main" id="{4BFFD02D-8D8B-204B-B970-0E0E12DA8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994F049B-A448-A94C-B8CB-1E7EB052E976}"/>
              </a:ext>
            </a:extLst>
          </p:cNvPr>
          <p:cNvSpPr txBox="1"/>
          <p:nvPr/>
        </p:nvSpPr>
        <p:spPr>
          <a:xfrm>
            <a:off x="80518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 </a:t>
            </a:r>
            <a:r>
              <a:rPr lang="en-US" b="1" dirty="0">
                <a:latin typeface="+mj-lt"/>
                <a:ea typeface="MS PGothic" pitchFamily="34" charset="-128"/>
              </a:rPr>
              <a:t>+ m</a:t>
            </a:r>
            <a:r>
              <a:rPr lang="en-US" b="1" baseline="-25000" dirty="0">
                <a:latin typeface="+mj-lt"/>
                <a:ea typeface="MS PGothic" pitchFamily="34" charset="-128"/>
              </a:rPr>
              <a:t>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BCD2EA2-D550-DA4D-806A-38EC0A3BD784}"/>
              </a:ext>
            </a:extLst>
          </p:cNvPr>
          <p:cNvSpPr txBox="1"/>
          <p:nvPr/>
        </p:nvSpPr>
        <p:spPr>
          <a:xfrm>
            <a:off x="38481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998213AE-2CF0-F24B-A42A-6F46D0913FFF}"/>
              </a:ext>
            </a:extLst>
          </p:cNvPr>
          <p:cNvSpPr txBox="1"/>
          <p:nvPr/>
        </p:nvSpPr>
        <p:spPr>
          <a:xfrm>
            <a:off x="3886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5491445-AC88-9543-9684-FAA0488A00AD}"/>
              </a:ext>
            </a:extLst>
          </p:cNvPr>
          <p:cNvSpPr txBox="1"/>
          <p:nvPr/>
        </p:nvSpPr>
        <p:spPr>
          <a:xfrm>
            <a:off x="6934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40B89DC3-A5DB-5144-97FA-DA74B65C6342}"/>
              </a:ext>
            </a:extLst>
          </p:cNvPr>
          <p:cNvSpPr txBox="1"/>
          <p:nvPr/>
        </p:nvSpPr>
        <p:spPr>
          <a:xfrm>
            <a:off x="69342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72" name="Rounded Rectangle 71">
            <a:extLst>
              <a:ext uri="{FF2B5EF4-FFF2-40B4-BE49-F238E27FC236}">
                <a16:creationId xmlns:a16="http://schemas.microsoft.com/office/drawing/2014/main" id="{8A8721CA-13DB-8142-904C-824C7B715F11}"/>
              </a:ext>
            </a:extLst>
          </p:cNvPr>
          <p:cNvSpPr/>
          <p:nvPr/>
        </p:nvSpPr>
        <p:spPr bwMode="auto">
          <a:xfrm>
            <a:off x="2228850" y="2776539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76" name="Rounded Rectangle 75">
            <a:extLst>
              <a:ext uri="{FF2B5EF4-FFF2-40B4-BE49-F238E27FC236}">
                <a16:creationId xmlns:a16="http://schemas.microsoft.com/office/drawing/2014/main" id="{CDDAEB58-27C5-154B-B533-B89E4DF01141}"/>
              </a:ext>
            </a:extLst>
          </p:cNvPr>
          <p:cNvSpPr/>
          <p:nvPr/>
        </p:nvSpPr>
        <p:spPr bwMode="auto">
          <a:xfrm>
            <a:off x="4902200" y="3352801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77" name="Rounded Rectangle 76">
            <a:extLst>
              <a:ext uri="{FF2B5EF4-FFF2-40B4-BE49-F238E27FC236}">
                <a16:creationId xmlns:a16="http://schemas.microsoft.com/office/drawing/2014/main" id="{EF2E394D-E01A-FD4F-AE80-8D04E82CDBFF}"/>
              </a:ext>
            </a:extLst>
          </p:cNvPr>
          <p:cNvSpPr/>
          <p:nvPr/>
        </p:nvSpPr>
        <p:spPr bwMode="auto">
          <a:xfrm>
            <a:off x="8278813" y="2776539"/>
            <a:ext cx="488950" cy="1049337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itle 1">
            <a:extLst>
              <a:ext uri="{FF2B5EF4-FFF2-40B4-BE49-F238E27FC236}">
                <a16:creationId xmlns:a16="http://schemas.microsoft.com/office/drawing/2014/main" id="{0990B7AD-F3FB-8849-9B77-F3162B0B593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Grouping Example</a:t>
            </a:r>
          </a:p>
        </p:txBody>
      </p:sp>
      <p:sp>
        <p:nvSpPr>
          <p:cNvPr id="45058" name="Rectangle 3">
            <a:extLst>
              <a:ext uri="{FF2B5EF4-FFF2-40B4-BE49-F238E27FC236}">
                <a16:creationId xmlns:a16="http://schemas.microsoft.com/office/drawing/2014/main" id="{024B15C0-356F-5346-8770-FB028E8A3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5059" name="Line 4">
            <a:extLst>
              <a:ext uri="{FF2B5EF4-FFF2-40B4-BE49-F238E27FC236}">
                <a16:creationId xmlns:a16="http://schemas.microsoft.com/office/drawing/2014/main" id="{55209CAB-7216-394F-89F0-47FA9C3C49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5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0" name="Line 5">
            <a:extLst>
              <a:ext uri="{FF2B5EF4-FFF2-40B4-BE49-F238E27FC236}">
                <a16:creationId xmlns:a16="http://schemas.microsoft.com/office/drawing/2014/main" id="{122DF277-43F8-DA41-96DE-EA75017647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5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1" name="Line 6">
            <a:extLst>
              <a:ext uri="{FF2B5EF4-FFF2-40B4-BE49-F238E27FC236}">
                <a16:creationId xmlns:a16="http://schemas.microsoft.com/office/drawing/2014/main" id="{35E001D0-7358-E744-B973-9F2F1EE06862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6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62" name="Group 47">
            <a:extLst>
              <a:ext uri="{FF2B5EF4-FFF2-40B4-BE49-F238E27FC236}">
                <a16:creationId xmlns:a16="http://schemas.microsoft.com/office/drawing/2014/main" id="{11E7A6D7-AE97-024A-9F10-80A530C94E6A}"/>
              </a:ext>
            </a:extLst>
          </p:cNvPr>
          <p:cNvGrpSpPr>
            <a:grpSpLocks/>
          </p:cNvGrpSpPr>
          <p:nvPr/>
        </p:nvGrpSpPr>
        <p:grpSpPr bwMode="auto">
          <a:xfrm>
            <a:off x="1524009" y="2233614"/>
            <a:ext cx="280988" cy="390525"/>
            <a:chOff x="3339" y="1451"/>
            <a:chExt cx="177" cy="246"/>
          </a:xfrm>
        </p:grpSpPr>
        <p:sp>
          <p:nvSpPr>
            <p:cNvPr id="45130" name="Rectangle 9">
              <a:extLst>
                <a:ext uri="{FF2B5EF4-FFF2-40B4-BE49-F238E27FC236}">
                  <a16:creationId xmlns:a16="http://schemas.microsoft.com/office/drawing/2014/main" id="{3BD6E7AD-8644-5049-AC6C-D73876D85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31" name="Rectangle 10">
              <a:extLst>
                <a:ext uri="{FF2B5EF4-FFF2-40B4-BE49-F238E27FC236}">
                  <a16:creationId xmlns:a16="http://schemas.microsoft.com/office/drawing/2014/main" id="{96F4A497-64AA-5047-A01F-5910FEE61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5063" name="Rectangle 13">
            <a:extLst>
              <a:ext uri="{FF2B5EF4-FFF2-40B4-BE49-F238E27FC236}">
                <a16:creationId xmlns:a16="http://schemas.microsoft.com/office/drawing/2014/main" id="{64257949-4A95-9243-826C-3E51D3AB9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4" name="Rectangle 14">
            <a:extLst>
              <a:ext uri="{FF2B5EF4-FFF2-40B4-BE49-F238E27FC236}">
                <a16:creationId xmlns:a16="http://schemas.microsoft.com/office/drawing/2014/main" id="{5A63840D-0442-DC4D-9459-0DE833DE0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5" name="Rectangle 15">
            <a:extLst>
              <a:ext uri="{FF2B5EF4-FFF2-40B4-BE49-F238E27FC236}">
                <a16:creationId xmlns:a16="http://schemas.microsoft.com/office/drawing/2014/main" id="{F182D921-3E75-EC48-A812-C7C2E23CA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6" name="Rectangle 16">
            <a:extLst>
              <a:ext uri="{FF2B5EF4-FFF2-40B4-BE49-F238E27FC236}">
                <a16:creationId xmlns:a16="http://schemas.microsoft.com/office/drawing/2014/main" id="{6DD6F636-5AD0-314E-A496-78D3C6A33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7" name="Rectangle 17">
            <a:extLst>
              <a:ext uri="{FF2B5EF4-FFF2-40B4-BE49-F238E27FC236}">
                <a16:creationId xmlns:a16="http://schemas.microsoft.com/office/drawing/2014/main" id="{FBA78554-C8B9-4E46-B261-F3B17C03C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8" name="Rectangle 19">
            <a:extLst>
              <a:ext uri="{FF2B5EF4-FFF2-40B4-BE49-F238E27FC236}">
                <a16:creationId xmlns:a16="http://schemas.microsoft.com/office/drawing/2014/main" id="{670BB3D4-C621-5244-8416-B225986E3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9" name="Rectangle 21">
            <a:extLst>
              <a:ext uri="{FF2B5EF4-FFF2-40B4-BE49-F238E27FC236}">
                <a16:creationId xmlns:a16="http://schemas.microsoft.com/office/drawing/2014/main" id="{27B0B9D8-83B0-8A46-A61D-E76FC194F8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0" name="Rectangle 23">
            <a:extLst>
              <a:ext uri="{FF2B5EF4-FFF2-40B4-BE49-F238E27FC236}">
                <a16:creationId xmlns:a16="http://schemas.microsoft.com/office/drawing/2014/main" id="{AFA7DEB8-6582-944B-B275-C10DADB40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5071" name="Group 48">
            <a:extLst>
              <a:ext uri="{FF2B5EF4-FFF2-40B4-BE49-F238E27FC236}">
                <a16:creationId xmlns:a16="http://schemas.microsoft.com/office/drawing/2014/main" id="{7BC2EC78-0780-E24E-AD6F-FC4C43741869}"/>
              </a:ext>
            </a:extLst>
          </p:cNvPr>
          <p:cNvGrpSpPr>
            <a:grpSpLocks/>
          </p:cNvGrpSpPr>
          <p:nvPr/>
        </p:nvGrpSpPr>
        <p:grpSpPr bwMode="auto">
          <a:xfrm>
            <a:off x="1963747" y="2057401"/>
            <a:ext cx="280988" cy="390525"/>
            <a:chOff x="3339" y="1451"/>
            <a:chExt cx="177" cy="246"/>
          </a:xfrm>
        </p:grpSpPr>
        <p:sp>
          <p:nvSpPr>
            <p:cNvPr id="45128" name="Rectangle 49">
              <a:extLst>
                <a:ext uri="{FF2B5EF4-FFF2-40B4-BE49-F238E27FC236}">
                  <a16:creationId xmlns:a16="http://schemas.microsoft.com/office/drawing/2014/main" id="{1B724F22-9C68-4A44-9426-6A811C67A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29" name="Rectangle 50">
              <a:extLst>
                <a:ext uri="{FF2B5EF4-FFF2-40B4-BE49-F238E27FC236}">
                  <a16:creationId xmlns:a16="http://schemas.microsoft.com/office/drawing/2014/main" id="{3330D3E4-9715-DF4C-B7D1-F0FFCD427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5072" name="Rectangle 21">
            <a:extLst>
              <a:ext uri="{FF2B5EF4-FFF2-40B4-BE49-F238E27FC236}">
                <a16:creationId xmlns:a16="http://schemas.microsoft.com/office/drawing/2014/main" id="{601D33E3-7163-8E43-93B4-082804CA26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5073" name="Line 4">
            <a:extLst>
              <a:ext uri="{FF2B5EF4-FFF2-40B4-BE49-F238E27FC236}">
                <a16:creationId xmlns:a16="http://schemas.microsoft.com/office/drawing/2014/main" id="{FBFE049D-9140-C445-857C-584D83BDFF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2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4" name="Line 5">
            <a:extLst>
              <a:ext uri="{FF2B5EF4-FFF2-40B4-BE49-F238E27FC236}">
                <a16:creationId xmlns:a16="http://schemas.microsoft.com/office/drawing/2014/main" id="{72665DCF-FEBF-2143-BA13-0044F7B4FF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22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5" name="Line 6">
            <a:extLst>
              <a:ext uri="{FF2B5EF4-FFF2-40B4-BE49-F238E27FC236}">
                <a16:creationId xmlns:a16="http://schemas.microsoft.com/office/drawing/2014/main" id="{FDBA28F9-C104-524E-AFF4-C89D3E9AD2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76" name="Group 47">
            <a:extLst>
              <a:ext uri="{FF2B5EF4-FFF2-40B4-BE49-F238E27FC236}">
                <a16:creationId xmlns:a16="http://schemas.microsoft.com/office/drawing/2014/main" id="{D43B1EC5-1516-6841-B9ED-287247EE15C8}"/>
              </a:ext>
            </a:extLst>
          </p:cNvPr>
          <p:cNvGrpSpPr>
            <a:grpSpLocks/>
          </p:cNvGrpSpPr>
          <p:nvPr/>
        </p:nvGrpSpPr>
        <p:grpSpPr bwMode="auto">
          <a:xfrm>
            <a:off x="4191009" y="2233614"/>
            <a:ext cx="280988" cy="390525"/>
            <a:chOff x="3339" y="1451"/>
            <a:chExt cx="177" cy="246"/>
          </a:xfrm>
        </p:grpSpPr>
        <p:sp>
          <p:nvSpPr>
            <p:cNvPr id="45126" name="Rectangle 9">
              <a:extLst>
                <a:ext uri="{FF2B5EF4-FFF2-40B4-BE49-F238E27FC236}">
                  <a16:creationId xmlns:a16="http://schemas.microsoft.com/office/drawing/2014/main" id="{299EC6F5-140D-4243-B8FA-F1A0DAF77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27" name="Rectangle 10">
              <a:extLst>
                <a:ext uri="{FF2B5EF4-FFF2-40B4-BE49-F238E27FC236}">
                  <a16:creationId xmlns:a16="http://schemas.microsoft.com/office/drawing/2014/main" id="{C0D8BD7A-18CA-114F-974A-DA7D4373F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5077" name="Rectangle 13">
            <a:extLst>
              <a:ext uri="{FF2B5EF4-FFF2-40B4-BE49-F238E27FC236}">
                <a16:creationId xmlns:a16="http://schemas.microsoft.com/office/drawing/2014/main" id="{39A0C86F-2B78-B94D-9C93-81426C31C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8" name="Rectangle 14">
            <a:extLst>
              <a:ext uri="{FF2B5EF4-FFF2-40B4-BE49-F238E27FC236}">
                <a16:creationId xmlns:a16="http://schemas.microsoft.com/office/drawing/2014/main" id="{8B229F67-9915-A540-9571-D251A479B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7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9" name="Rectangle 15">
            <a:extLst>
              <a:ext uri="{FF2B5EF4-FFF2-40B4-BE49-F238E27FC236}">
                <a16:creationId xmlns:a16="http://schemas.microsoft.com/office/drawing/2014/main" id="{0AB7433C-C7A4-364F-AAF8-37B1A3EA47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9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0" name="Rectangle 16">
            <a:extLst>
              <a:ext uri="{FF2B5EF4-FFF2-40B4-BE49-F238E27FC236}">
                <a16:creationId xmlns:a16="http://schemas.microsoft.com/office/drawing/2014/main" id="{51B1F4E7-2B90-B248-B4F9-1DEDDDA787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1" name="Rectangle 17">
            <a:extLst>
              <a:ext uri="{FF2B5EF4-FFF2-40B4-BE49-F238E27FC236}">
                <a16:creationId xmlns:a16="http://schemas.microsoft.com/office/drawing/2014/main" id="{1AB0AE88-035D-6A48-A5F6-5302516A6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2" name="Rectangle 19">
            <a:extLst>
              <a:ext uri="{FF2B5EF4-FFF2-40B4-BE49-F238E27FC236}">
                <a16:creationId xmlns:a16="http://schemas.microsoft.com/office/drawing/2014/main" id="{CF674385-5907-9046-B0A2-F5C6D1F47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3" name="Rectangle 21">
            <a:extLst>
              <a:ext uri="{FF2B5EF4-FFF2-40B4-BE49-F238E27FC236}">
                <a16:creationId xmlns:a16="http://schemas.microsoft.com/office/drawing/2014/main" id="{6D0E06F9-A612-3A4F-87B0-07CB50F41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4" name="Rectangle 23">
            <a:extLst>
              <a:ext uri="{FF2B5EF4-FFF2-40B4-BE49-F238E27FC236}">
                <a16:creationId xmlns:a16="http://schemas.microsoft.com/office/drawing/2014/main" id="{CA15A251-5EEF-DB4C-A2F7-746C5AEC3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3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5085" name="Group 48">
            <a:extLst>
              <a:ext uri="{FF2B5EF4-FFF2-40B4-BE49-F238E27FC236}">
                <a16:creationId xmlns:a16="http://schemas.microsoft.com/office/drawing/2014/main" id="{00EF79BB-83F0-6044-B994-818E44BF49C1}"/>
              </a:ext>
            </a:extLst>
          </p:cNvPr>
          <p:cNvGrpSpPr>
            <a:grpSpLocks/>
          </p:cNvGrpSpPr>
          <p:nvPr/>
        </p:nvGrpSpPr>
        <p:grpSpPr bwMode="auto">
          <a:xfrm>
            <a:off x="4630747" y="2057401"/>
            <a:ext cx="280988" cy="390525"/>
            <a:chOff x="3339" y="1451"/>
            <a:chExt cx="177" cy="246"/>
          </a:xfrm>
        </p:grpSpPr>
        <p:sp>
          <p:nvSpPr>
            <p:cNvPr id="45124" name="Rectangle 49">
              <a:extLst>
                <a:ext uri="{FF2B5EF4-FFF2-40B4-BE49-F238E27FC236}">
                  <a16:creationId xmlns:a16="http://schemas.microsoft.com/office/drawing/2014/main" id="{DD7B862C-F1BA-9041-9524-3A62734FA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25" name="Rectangle 50">
              <a:extLst>
                <a:ext uri="{FF2B5EF4-FFF2-40B4-BE49-F238E27FC236}">
                  <a16:creationId xmlns:a16="http://schemas.microsoft.com/office/drawing/2014/main" id="{3AA0594E-1258-3E49-963A-1B9F08125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32A3EB2B-354B-6243-8727-0FB7E24F7AC3}"/>
              </a:ext>
            </a:extLst>
          </p:cNvPr>
          <p:cNvSpPr txBox="1"/>
          <p:nvPr/>
        </p:nvSpPr>
        <p:spPr>
          <a:xfrm>
            <a:off x="19939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1F552AC-1491-2349-8AAD-2F5FE09E2C93}"/>
              </a:ext>
            </a:extLst>
          </p:cNvPr>
          <p:cNvSpPr txBox="1"/>
          <p:nvPr/>
        </p:nvSpPr>
        <p:spPr>
          <a:xfrm>
            <a:off x="4675188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1</a:t>
            </a:r>
          </a:p>
        </p:txBody>
      </p:sp>
      <p:sp>
        <p:nvSpPr>
          <p:cNvPr id="45088" name="Rectangle 42">
            <a:extLst>
              <a:ext uri="{FF2B5EF4-FFF2-40B4-BE49-F238E27FC236}">
                <a16:creationId xmlns:a16="http://schemas.microsoft.com/office/drawing/2014/main" id="{464143F6-709E-3346-ADA4-8DEB38761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1" y="27225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5089" name="Line 4">
            <a:extLst>
              <a:ext uri="{FF2B5EF4-FFF2-40B4-BE49-F238E27FC236}">
                <a16:creationId xmlns:a16="http://schemas.microsoft.com/office/drawing/2014/main" id="{783A8780-1790-524B-84C7-FB31EE3B3D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29601" y="32924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90" name="Line 5">
            <a:extLst>
              <a:ext uri="{FF2B5EF4-FFF2-40B4-BE49-F238E27FC236}">
                <a16:creationId xmlns:a16="http://schemas.microsoft.com/office/drawing/2014/main" id="{A0A1BFD1-B26A-3944-86E2-DC0B38887BC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9514" y="27225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91" name="Line 6">
            <a:extLst>
              <a:ext uri="{FF2B5EF4-FFF2-40B4-BE49-F238E27FC236}">
                <a16:creationId xmlns:a16="http://schemas.microsoft.com/office/drawing/2014/main" id="{86BBA6A0-065D-7142-AE63-914EC3E1B247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9688" y="21526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92" name="Group 47">
            <a:extLst>
              <a:ext uri="{FF2B5EF4-FFF2-40B4-BE49-F238E27FC236}">
                <a16:creationId xmlns:a16="http://schemas.microsoft.com/office/drawing/2014/main" id="{1A238A74-9686-7E4D-A6AF-8991ECFBEBE7}"/>
              </a:ext>
            </a:extLst>
          </p:cNvPr>
          <p:cNvGrpSpPr>
            <a:grpSpLocks/>
          </p:cNvGrpSpPr>
          <p:nvPr/>
        </p:nvGrpSpPr>
        <p:grpSpPr bwMode="auto">
          <a:xfrm>
            <a:off x="7567622" y="2233614"/>
            <a:ext cx="280988" cy="390525"/>
            <a:chOff x="3339" y="1451"/>
            <a:chExt cx="177" cy="246"/>
          </a:xfrm>
        </p:grpSpPr>
        <p:sp>
          <p:nvSpPr>
            <p:cNvPr id="45122" name="Rectangle 9">
              <a:extLst>
                <a:ext uri="{FF2B5EF4-FFF2-40B4-BE49-F238E27FC236}">
                  <a16:creationId xmlns:a16="http://schemas.microsoft.com/office/drawing/2014/main" id="{06B3E985-A3D7-8148-81CB-B6D635488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23" name="Rectangle 10">
              <a:extLst>
                <a:ext uri="{FF2B5EF4-FFF2-40B4-BE49-F238E27FC236}">
                  <a16:creationId xmlns:a16="http://schemas.microsoft.com/office/drawing/2014/main" id="{F8C87E20-767B-CD46-B507-D246E9BC3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5093" name="Rectangle 13">
            <a:extLst>
              <a:ext uri="{FF2B5EF4-FFF2-40B4-BE49-F238E27FC236}">
                <a16:creationId xmlns:a16="http://schemas.microsoft.com/office/drawing/2014/main" id="{A3B217DC-E80E-C74D-BE81-5BEC6E6AD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8138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4" name="Rectangle 14">
            <a:extLst>
              <a:ext uri="{FF2B5EF4-FFF2-40B4-BE49-F238E27FC236}">
                <a16:creationId xmlns:a16="http://schemas.microsoft.com/office/drawing/2014/main" id="{C2D6DC0E-7AF2-B44E-B18C-B638FCF3F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5" name="Rectangle 15">
            <a:extLst>
              <a:ext uri="{FF2B5EF4-FFF2-40B4-BE49-F238E27FC236}">
                <a16:creationId xmlns:a16="http://schemas.microsoft.com/office/drawing/2014/main" id="{0B8D6D83-E1AD-FA41-9D58-8DFA72757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6" name="Rectangle 16">
            <a:extLst>
              <a:ext uri="{FF2B5EF4-FFF2-40B4-BE49-F238E27FC236}">
                <a16:creationId xmlns:a16="http://schemas.microsoft.com/office/drawing/2014/main" id="{9630FE97-4767-7145-8030-8F2E47EC3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7" name="Rectangle 17">
            <a:extLst>
              <a:ext uri="{FF2B5EF4-FFF2-40B4-BE49-F238E27FC236}">
                <a16:creationId xmlns:a16="http://schemas.microsoft.com/office/drawing/2014/main" id="{B1B864CD-741A-B943-8955-16C37F8E7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8" name="Rectangle 19">
            <a:extLst>
              <a:ext uri="{FF2B5EF4-FFF2-40B4-BE49-F238E27FC236}">
                <a16:creationId xmlns:a16="http://schemas.microsoft.com/office/drawing/2014/main" id="{B3F8B60A-52F0-564D-A41E-2AD2CD6D4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9" name="Rectangle 21">
            <a:extLst>
              <a:ext uri="{FF2B5EF4-FFF2-40B4-BE49-F238E27FC236}">
                <a16:creationId xmlns:a16="http://schemas.microsoft.com/office/drawing/2014/main" id="{495F2E47-4136-1943-AAFD-D19F28740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0" name="Rectangle 23">
            <a:extLst>
              <a:ext uri="{FF2B5EF4-FFF2-40B4-BE49-F238E27FC236}">
                <a16:creationId xmlns:a16="http://schemas.microsoft.com/office/drawing/2014/main" id="{8C595CEB-2F7A-4441-A99A-74BF2E2E3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5101" name="Group 48">
            <a:extLst>
              <a:ext uri="{FF2B5EF4-FFF2-40B4-BE49-F238E27FC236}">
                <a16:creationId xmlns:a16="http://schemas.microsoft.com/office/drawing/2014/main" id="{BB301462-FD3E-A445-A72B-2D6A50989425}"/>
              </a:ext>
            </a:extLst>
          </p:cNvPr>
          <p:cNvGrpSpPr>
            <a:grpSpLocks/>
          </p:cNvGrpSpPr>
          <p:nvPr/>
        </p:nvGrpSpPr>
        <p:grpSpPr bwMode="auto">
          <a:xfrm>
            <a:off x="8007359" y="2057401"/>
            <a:ext cx="280988" cy="390525"/>
            <a:chOff x="3339" y="1451"/>
            <a:chExt cx="177" cy="246"/>
          </a:xfrm>
        </p:grpSpPr>
        <p:sp>
          <p:nvSpPr>
            <p:cNvPr id="45120" name="Rectangle 49">
              <a:extLst>
                <a:ext uri="{FF2B5EF4-FFF2-40B4-BE49-F238E27FC236}">
                  <a16:creationId xmlns:a16="http://schemas.microsoft.com/office/drawing/2014/main" id="{09FCF56B-ADEE-7644-BA5B-8C1E5C2C6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21" name="Rectangle 50">
              <a:extLst>
                <a:ext uri="{FF2B5EF4-FFF2-40B4-BE49-F238E27FC236}">
                  <a16:creationId xmlns:a16="http://schemas.microsoft.com/office/drawing/2014/main" id="{A240D752-2716-344C-9DAB-8EA44630C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27168EB8-2D45-674C-A4C5-8E8824E17610}"/>
              </a:ext>
            </a:extLst>
          </p:cNvPr>
          <p:cNvSpPr txBox="1"/>
          <p:nvPr/>
        </p:nvSpPr>
        <p:spPr>
          <a:xfrm>
            <a:off x="80518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 </a:t>
            </a:r>
            <a:r>
              <a:rPr lang="en-US" b="1" dirty="0">
                <a:latin typeface="+mj-lt"/>
                <a:ea typeface="MS PGothic" pitchFamily="34" charset="-128"/>
              </a:rPr>
              <a:t>+ m</a:t>
            </a:r>
            <a:r>
              <a:rPr lang="en-US" b="1" baseline="-25000" dirty="0">
                <a:latin typeface="+mj-lt"/>
                <a:ea typeface="MS PGothic" pitchFamily="34" charset="-128"/>
              </a:rPr>
              <a:t>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9527F33-BD61-7C4C-BA92-38C79A007455}"/>
              </a:ext>
            </a:extLst>
          </p:cNvPr>
          <p:cNvSpPr txBox="1"/>
          <p:nvPr/>
        </p:nvSpPr>
        <p:spPr>
          <a:xfrm>
            <a:off x="38481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A7A070F-85E6-7040-B217-7B19FC3E7DB2}"/>
              </a:ext>
            </a:extLst>
          </p:cNvPr>
          <p:cNvSpPr txBox="1"/>
          <p:nvPr/>
        </p:nvSpPr>
        <p:spPr>
          <a:xfrm>
            <a:off x="3886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A65C05F-6035-094C-9AAB-BA4DE3F1E7E9}"/>
              </a:ext>
            </a:extLst>
          </p:cNvPr>
          <p:cNvSpPr txBox="1"/>
          <p:nvPr/>
        </p:nvSpPr>
        <p:spPr>
          <a:xfrm>
            <a:off x="3886200" y="5410201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6A43CC5A-4F5C-D747-B84F-8842D79B3675}"/>
              </a:ext>
            </a:extLst>
          </p:cNvPr>
          <p:cNvSpPr txBox="1"/>
          <p:nvPr/>
        </p:nvSpPr>
        <p:spPr>
          <a:xfrm>
            <a:off x="2017713" y="5410200"/>
            <a:ext cx="1549400" cy="400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000" b="1" dirty="0">
                <a:latin typeface="+mj-lt"/>
                <a:ea typeface="MS PGothic" pitchFamily="34" charset="-128"/>
              </a:rPr>
              <a:t>x</a:t>
            </a:r>
            <a:r>
              <a:rPr lang="en-US" sz="2000" b="1" baseline="-25000" dirty="0">
                <a:latin typeface="+mj-lt"/>
                <a:ea typeface="MS PGothic" pitchFamily="34" charset="-128"/>
              </a:rPr>
              <a:t>1</a:t>
            </a:r>
            <a:r>
              <a:rPr lang="en-US" sz="2000" b="1" dirty="0">
                <a:latin typeface="+mj-lt"/>
                <a:ea typeface="MS PGothic" pitchFamily="34" charset="-128"/>
              </a:rPr>
              <a:t>x</a:t>
            </a:r>
            <a:r>
              <a:rPr lang="en-US" sz="2000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2B84C044-3CD2-6D48-A451-B473CDAFA228}"/>
              </a:ext>
            </a:extLst>
          </p:cNvPr>
          <p:cNvSpPr txBox="1"/>
          <p:nvPr/>
        </p:nvSpPr>
        <p:spPr>
          <a:xfrm>
            <a:off x="7872413" y="5440363"/>
            <a:ext cx="1549400" cy="400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000" b="1" dirty="0">
                <a:latin typeface="+mj-lt"/>
                <a:ea typeface="MS PGothic" pitchFamily="34" charset="-128"/>
              </a:rPr>
              <a:t>x</a:t>
            </a:r>
            <a:r>
              <a:rPr lang="en-US" sz="2000" b="1" baseline="-25000" dirty="0">
                <a:latin typeface="+mj-lt"/>
                <a:ea typeface="MS PGothic" pitchFamily="34" charset="-128"/>
              </a:rPr>
              <a:t>1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911770D-652C-294B-A1CD-C7C8E59920B2}"/>
              </a:ext>
            </a:extLst>
          </p:cNvPr>
          <p:cNvSpPr txBox="1"/>
          <p:nvPr/>
        </p:nvSpPr>
        <p:spPr>
          <a:xfrm>
            <a:off x="6934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3C80DC3-ED79-6441-ACAF-604451F953FD}"/>
              </a:ext>
            </a:extLst>
          </p:cNvPr>
          <p:cNvSpPr txBox="1"/>
          <p:nvPr/>
        </p:nvSpPr>
        <p:spPr>
          <a:xfrm>
            <a:off x="69342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700FDE7-F194-5444-B0B9-A31E3BB85827}"/>
              </a:ext>
            </a:extLst>
          </p:cNvPr>
          <p:cNvSpPr txBox="1"/>
          <p:nvPr/>
        </p:nvSpPr>
        <p:spPr>
          <a:xfrm>
            <a:off x="6934200" y="5410201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2F5BACD6-9E71-2547-9EC8-8255363D9C28}"/>
              </a:ext>
            </a:extLst>
          </p:cNvPr>
          <p:cNvSpPr txBox="1"/>
          <p:nvPr/>
        </p:nvSpPr>
        <p:spPr>
          <a:xfrm>
            <a:off x="4710113" y="5410200"/>
            <a:ext cx="1549400" cy="400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000" b="1" dirty="0">
                <a:latin typeface="+mj-lt"/>
                <a:ea typeface="MS PGothic" pitchFamily="34" charset="-128"/>
              </a:rPr>
              <a:t>x</a:t>
            </a:r>
            <a:r>
              <a:rPr lang="en-US" sz="2000" b="1" baseline="-25000" dirty="0">
                <a:latin typeface="+mj-lt"/>
                <a:ea typeface="MS PGothic" pitchFamily="34" charset="-128"/>
              </a:rPr>
              <a:t>1</a:t>
            </a:r>
            <a:r>
              <a:rPr lang="en-US" sz="2000" b="1" dirty="0">
                <a:latin typeface="+mj-lt"/>
                <a:ea typeface="MS PGothic" pitchFamily="34" charset="-128"/>
              </a:rPr>
              <a:t>x</a:t>
            </a:r>
            <a:r>
              <a:rPr lang="en-US" sz="2000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5A94AF4-6236-1E42-9EB9-7F542010EAF5}"/>
              </a:ext>
            </a:extLst>
          </p:cNvPr>
          <p:cNvSpPr txBox="1"/>
          <p:nvPr/>
        </p:nvSpPr>
        <p:spPr>
          <a:xfrm>
            <a:off x="2438400" y="5110163"/>
            <a:ext cx="317500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_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D3B6527C-A1A6-1843-A9A2-FB260EC881C0}"/>
              </a:ext>
            </a:extLst>
          </p:cNvPr>
          <p:cNvSpPr txBox="1"/>
          <p:nvPr/>
        </p:nvSpPr>
        <p:spPr>
          <a:xfrm>
            <a:off x="2732088" y="5110163"/>
            <a:ext cx="317500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_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E728338E-EC31-0E42-AFC3-7E3B4286643A}"/>
              </a:ext>
            </a:extLst>
          </p:cNvPr>
          <p:cNvSpPr txBox="1"/>
          <p:nvPr/>
        </p:nvSpPr>
        <p:spPr>
          <a:xfrm>
            <a:off x="5146675" y="5110163"/>
            <a:ext cx="317500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_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7AA647C3-41F1-3742-808C-AD351315287E}"/>
              </a:ext>
            </a:extLst>
          </p:cNvPr>
          <p:cNvSpPr txBox="1"/>
          <p:nvPr/>
        </p:nvSpPr>
        <p:spPr>
          <a:xfrm>
            <a:off x="8432800" y="5148263"/>
            <a:ext cx="317500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_</a:t>
            </a:r>
          </a:p>
        </p:txBody>
      </p:sp>
      <p:sp>
        <p:nvSpPr>
          <p:cNvPr id="72" name="Rounded Rectangle 71">
            <a:extLst>
              <a:ext uri="{FF2B5EF4-FFF2-40B4-BE49-F238E27FC236}">
                <a16:creationId xmlns:a16="http://schemas.microsoft.com/office/drawing/2014/main" id="{8C680D2A-93AF-9B41-BE6A-D7D7B3239BF4}"/>
              </a:ext>
            </a:extLst>
          </p:cNvPr>
          <p:cNvSpPr/>
          <p:nvPr/>
        </p:nvSpPr>
        <p:spPr bwMode="auto">
          <a:xfrm>
            <a:off x="2228850" y="2776539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76" name="Rounded Rectangle 75">
            <a:extLst>
              <a:ext uri="{FF2B5EF4-FFF2-40B4-BE49-F238E27FC236}">
                <a16:creationId xmlns:a16="http://schemas.microsoft.com/office/drawing/2014/main" id="{5312C79D-1456-3C46-BF70-CB2B7E02061F}"/>
              </a:ext>
            </a:extLst>
          </p:cNvPr>
          <p:cNvSpPr/>
          <p:nvPr/>
        </p:nvSpPr>
        <p:spPr bwMode="auto">
          <a:xfrm>
            <a:off x="4902200" y="3352801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77" name="Rounded Rectangle 76">
            <a:extLst>
              <a:ext uri="{FF2B5EF4-FFF2-40B4-BE49-F238E27FC236}">
                <a16:creationId xmlns:a16="http://schemas.microsoft.com/office/drawing/2014/main" id="{85F3FFE2-6A21-7743-A39D-6BD623AE8887}"/>
              </a:ext>
            </a:extLst>
          </p:cNvPr>
          <p:cNvSpPr/>
          <p:nvPr/>
        </p:nvSpPr>
        <p:spPr bwMode="auto">
          <a:xfrm>
            <a:off x="8278813" y="2776539"/>
            <a:ext cx="488950" cy="1049337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45119" name="TextBox 3">
            <a:extLst>
              <a:ext uri="{FF2B5EF4-FFF2-40B4-BE49-F238E27FC236}">
                <a16:creationId xmlns:a16="http://schemas.microsoft.com/office/drawing/2014/main" id="{9311EB61-6E86-2042-803F-A5C11CDFEC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1" y="6396038"/>
            <a:ext cx="3432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3366FF"/>
                </a:solidFill>
                <a:latin typeface="Times" pitchFamily="2" charset="0"/>
              </a:rPr>
              <a:t>Property 14a (Combining)</a:t>
            </a: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>
            <a:extLst>
              <a:ext uri="{FF2B5EF4-FFF2-40B4-BE49-F238E27FC236}">
                <a16:creationId xmlns:a16="http://schemas.microsoft.com/office/drawing/2014/main" id="{26906B89-6191-2843-9AEE-AC7621D0BB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5988" y="152400"/>
            <a:ext cx="9144000" cy="685800"/>
          </a:xfrm>
        </p:spPr>
        <p:txBody>
          <a:bodyPr/>
          <a:lstStyle/>
          <a:p>
            <a:r>
              <a:rPr lang="en-US" altLang="en-US"/>
              <a:t>Grouping Rules</a:t>
            </a:r>
          </a:p>
        </p:txBody>
      </p:sp>
      <p:sp>
        <p:nvSpPr>
          <p:cNvPr id="46082" name="Content Placeholder 2">
            <a:extLst>
              <a:ext uri="{FF2B5EF4-FFF2-40B4-BE49-F238E27FC236}">
                <a16:creationId xmlns:a16="http://schemas.microsoft.com/office/drawing/2014/main" id="{08D054A3-7405-1840-8647-1CE58171AC5E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990600"/>
            <a:ext cx="7924800" cy="5486400"/>
          </a:xfrm>
        </p:spPr>
        <p:txBody>
          <a:bodyPr/>
          <a:lstStyle/>
          <a:p>
            <a:r>
              <a:rPr lang="en-US" altLang="en-US"/>
              <a:t>Group </a:t>
            </a:r>
            <a:r>
              <a:rPr lang="ja-JP" altLang="en-US"/>
              <a:t>“</a:t>
            </a:r>
            <a:r>
              <a:rPr lang="en-US" altLang="ja-JP"/>
              <a:t>1</a:t>
            </a:r>
            <a:r>
              <a:rPr lang="ja-JP" altLang="en-US"/>
              <a:t>”</a:t>
            </a:r>
            <a:r>
              <a:rPr lang="en-US" altLang="ja-JP"/>
              <a:t>s with rectangles</a:t>
            </a:r>
          </a:p>
          <a:p>
            <a:endParaRPr lang="en-US" altLang="en-US"/>
          </a:p>
          <a:p>
            <a:r>
              <a:rPr lang="en-US" altLang="en-US"/>
              <a:t>Both sides must be a power of 2:</a:t>
            </a:r>
          </a:p>
          <a:p>
            <a:pPr lvl="1"/>
            <a:r>
              <a:rPr lang="en-US" altLang="en-US"/>
              <a:t>1x1, 1x2, 2x1, 2x2, 1x4, 4x1, 2x4, 4x2, 4x4</a:t>
            </a:r>
          </a:p>
          <a:p>
            <a:endParaRPr lang="en-US" altLang="en-US"/>
          </a:p>
          <a:p>
            <a:r>
              <a:rPr lang="en-US" altLang="en-US"/>
              <a:t>Can use/cover the same minterm more than once</a:t>
            </a:r>
          </a:p>
          <a:p>
            <a:endParaRPr lang="en-US" altLang="en-US"/>
          </a:p>
          <a:p>
            <a:r>
              <a:rPr lang="en-US" altLang="en-US"/>
              <a:t>Can wrap around the edges of the map</a:t>
            </a:r>
          </a:p>
          <a:p>
            <a:endParaRPr lang="en-US" altLang="en-US"/>
          </a:p>
          <a:p>
            <a:r>
              <a:rPr lang="en-US" altLang="en-US"/>
              <a:t>Some rules in selecting groups:</a:t>
            </a:r>
          </a:p>
          <a:p>
            <a:pPr lvl="1"/>
            <a:r>
              <a:rPr lang="en-US" altLang="en-US"/>
              <a:t>Try to use as few groups as possible to cover all “1”s.</a:t>
            </a:r>
          </a:p>
          <a:p>
            <a:pPr lvl="1"/>
            <a:r>
              <a:rPr lang="en-US" altLang="en-US"/>
              <a:t>For each group, try to make it as large as you can (i.e., if you can use a 2x2, don’t use a 2x1 even if that is enough).</a:t>
            </a: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321EF68E-3105-E84C-A153-38330CA6C0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DAC27D3F-FCD4-4F4A-899A-F18E9DEBC27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914400"/>
            <a:ext cx="7924800" cy="5791200"/>
          </a:xfrm>
        </p:spPr>
        <p:txBody>
          <a:bodyPr/>
          <a:lstStyle/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HW3 is due today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marL="457200" lvl="1" indent="0" eaLnBrk="1" hangingPunct="1">
              <a:buNone/>
              <a:defRPr/>
            </a:pPr>
            <a:endParaRPr lang="en-US" dirty="0"/>
          </a:p>
          <a:p>
            <a:pPr marL="457200" lvl="1" indent="0" eaLnBrk="1" hangingPunct="1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>
            <a:extLst>
              <a:ext uri="{FF2B5EF4-FFF2-40B4-BE49-F238E27FC236}">
                <a16:creationId xmlns:a16="http://schemas.microsoft.com/office/drawing/2014/main" id="{9E135675-07D2-BC40-8160-B96159871A9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Two-Variable K-map</a:t>
            </a:r>
          </a:p>
        </p:txBody>
      </p:sp>
      <p:sp>
        <p:nvSpPr>
          <p:cNvPr id="47106" name="Rectangle 3">
            <a:extLst>
              <a:ext uri="{FF2B5EF4-FFF2-40B4-BE49-F238E27FC236}">
                <a16:creationId xmlns:a16="http://schemas.microsoft.com/office/drawing/2014/main" id="{C3F8A494-3C4E-9143-B799-026E3B6D3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07181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7107" name="Line 4">
            <a:extLst>
              <a:ext uri="{FF2B5EF4-FFF2-40B4-BE49-F238E27FC236}">
                <a16:creationId xmlns:a16="http://schemas.microsoft.com/office/drawing/2014/main" id="{D432506C-A97F-8F4C-A62F-5E6BE4EB095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364172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08" name="Line 5">
            <a:extLst>
              <a:ext uri="{FF2B5EF4-FFF2-40B4-BE49-F238E27FC236}">
                <a16:creationId xmlns:a16="http://schemas.microsoft.com/office/drawing/2014/main" id="{2053379B-E72D-E74A-9714-00901F0148D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07181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09" name="Line 6">
            <a:extLst>
              <a:ext uri="{FF2B5EF4-FFF2-40B4-BE49-F238E27FC236}">
                <a16:creationId xmlns:a16="http://schemas.microsoft.com/office/drawing/2014/main" id="{BB75409B-03AB-7D46-A75F-A3E534674B10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250190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7110" name="Group 47">
            <a:extLst>
              <a:ext uri="{FF2B5EF4-FFF2-40B4-BE49-F238E27FC236}">
                <a16:creationId xmlns:a16="http://schemas.microsoft.com/office/drawing/2014/main" id="{C58CCACD-15B6-6F4B-8006-24F5AB9B830B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2582864"/>
            <a:ext cx="280988" cy="390525"/>
            <a:chOff x="3339" y="1451"/>
            <a:chExt cx="177" cy="246"/>
          </a:xfrm>
        </p:grpSpPr>
        <p:sp>
          <p:nvSpPr>
            <p:cNvPr id="47152" name="Rectangle 9">
              <a:extLst>
                <a:ext uri="{FF2B5EF4-FFF2-40B4-BE49-F238E27FC236}">
                  <a16:creationId xmlns:a16="http://schemas.microsoft.com/office/drawing/2014/main" id="{F475C8DD-CFAD-1C45-AD3C-0012D56F6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3" name="Rectangle 10">
              <a:extLst>
                <a:ext uri="{FF2B5EF4-FFF2-40B4-BE49-F238E27FC236}">
                  <a16:creationId xmlns:a16="http://schemas.microsoft.com/office/drawing/2014/main" id="{86A9D293-0E3A-3A4F-BAAE-761922120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7111" name="Rectangle 11">
            <a:extLst>
              <a:ext uri="{FF2B5EF4-FFF2-40B4-BE49-F238E27FC236}">
                <a16:creationId xmlns:a16="http://schemas.microsoft.com/office/drawing/2014/main" id="{A2055403-2860-4842-8951-DEB0FEB76F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1" y="4635500"/>
            <a:ext cx="16621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(a) Truth table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12" name="Rectangle 12">
            <a:extLst>
              <a:ext uri="{FF2B5EF4-FFF2-40B4-BE49-F238E27FC236}">
                <a16:creationId xmlns:a16="http://schemas.microsoft.com/office/drawing/2014/main" id="{47FC4470-1442-184A-B33C-0F3E5E45F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0100" y="4635500"/>
            <a:ext cx="2044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(b) Karnaugh map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13" name="Rectangle 13">
            <a:extLst>
              <a:ext uri="{FF2B5EF4-FFF2-40B4-BE49-F238E27FC236}">
                <a16:creationId xmlns:a16="http://schemas.microsoft.com/office/drawing/2014/main" id="{575C9CE2-8167-4841-A690-78EF787F5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32353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14" name="Rectangle 14">
            <a:extLst>
              <a:ext uri="{FF2B5EF4-FFF2-40B4-BE49-F238E27FC236}">
                <a16:creationId xmlns:a16="http://schemas.microsoft.com/office/drawing/2014/main" id="{A26D27AF-E505-5C47-A7D0-22DE9B814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38115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15" name="Rectangle 15">
            <a:extLst>
              <a:ext uri="{FF2B5EF4-FFF2-40B4-BE49-F238E27FC236}">
                <a16:creationId xmlns:a16="http://schemas.microsoft.com/office/drawing/2014/main" id="{C819C2CE-F9BB-CC4B-BC97-531F59ACB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2754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16" name="Rectangle 16">
            <a:extLst>
              <a:ext uri="{FF2B5EF4-FFF2-40B4-BE49-F238E27FC236}">
                <a16:creationId xmlns:a16="http://schemas.microsoft.com/office/drawing/2014/main" id="{BEA89F05-0229-C244-9DF7-EBA9C1662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2754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17" name="Rectangle 17">
            <a:extLst>
              <a:ext uri="{FF2B5EF4-FFF2-40B4-BE49-F238E27FC236}">
                <a16:creationId xmlns:a16="http://schemas.microsoft.com/office/drawing/2014/main" id="{FCB60166-8B92-ED4D-A4BB-7B0F8339BB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319087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18" name="Rectangle 18">
            <a:extLst>
              <a:ext uri="{FF2B5EF4-FFF2-40B4-BE49-F238E27FC236}">
                <a16:creationId xmlns:a16="http://schemas.microsoft.com/office/drawing/2014/main" id="{EDF8C3FB-DAA2-7941-9C43-A93F8F0BA5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1" y="331470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19" name="Rectangle 19">
            <a:extLst>
              <a:ext uri="{FF2B5EF4-FFF2-40B4-BE49-F238E27FC236}">
                <a16:creationId xmlns:a16="http://schemas.microsoft.com/office/drawing/2014/main" id="{FBFBD75C-A22F-BC4A-99BA-FF8506FB5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319087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20" name="Rectangle 20">
            <a:extLst>
              <a:ext uri="{FF2B5EF4-FFF2-40B4-BE49-F238E27FC236}">
                <a16:creationId xmlns:a16="http://schemas.microsoft.com/office/drawing/2014/main" id="{45E99DC0-2565-D94D-8885-E5D71D4D7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4" y="331470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21" name="Rectangle 21">
            <a:extLst>
              <a:ext uri="{FF2B5EF4-FFF2-40B4-BE49-F238E27FC236}">
                <a16:creationId xmlns:a16="http://schemas.microsoft.com/office/drawing/2014/main" id="{C3A5BE3F-96E9-DA40-97C7-65F8E1B8C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376713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22" name="Rectangle 22">
            <a:extLst>
              <a:ext uri="{FF2B5EF4-FFF2-40B4-BE49-F238E27FC236}">
                <a16:creationId xmlns:a16="http://schemas.microsoft.com/office/drawing/2014/main" id="{1ED708C5-C085-464B-9752-8340F826F7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4" y="388937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23" name="Rectangle 23">
            <a:extLst>
              <a:ext uri="{FF2B5EF4-FFF2-40B4-BE49-F238E27FC236}">
                <a16:creationId xmlns:a16="http://schemas.microsoft.com/office/drawing/2014/main" id="{6BC5A904-E50F-E54A-B060-EDD7621F0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376713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24" name="Line 24">
            <a:extLst>
              <a:ext uri="{FF2B5EF4-FFF2-40B4-BE49-F238E27FC236}">
                <a16:creationId xmlns:a16="http://schemas.microsoft.com/office/drawing/2014/main" id="{0A6E9889-E404-3F4A-B3F7-4F2504D40A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273208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5" name="Line 25">
            <a:extLst>
              <a:ext uri="{FF2B5EF4-FFF2-40B4-BE49-F238E27FC236}">
                <a16:creationId xmlns:a16="http://schemas.microsoft.com/office/drawing/2014/main" id="{D911C6FE-A42E-4A42-AF9D-81BA283BD2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228600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6" name="Rectangle 26">
            <a:extLst>
              <a:ext uri="{FF2B5EF4-FFF2-40B4-BE49-F238E27FC236}">
                <a16:creationId xmlns:a16="http://schemas.microsoft.com/office/drawing/2014/main" id="{D76E6A69-AE5E-CD4B-B9EF-F80F76C8F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1" y="388937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27" name="Rectangle 27">
            <a:extLst>
              <a:ext uri="{FF2B5EF4-FFF2-40B4-BE49-F238E27FC236}">
                <a16:creationId xmlns:a16="http://schemas.microsoft.com/office/drawing/2014/main" id="{1E7D2508-A121-444D-888D-4A728EFF4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23050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28" name="Rectangle 28">
            <a:extLst>
              <a:ext uri="{FF2B5EF4-FFF2-40B4-BE49-F238E27FC236}">
                <a16:creationId xmlns:a16="http://schemas.microsoft.com/office/drawing/2014/main" id="{599EC82A-069C-5746-A138-2EFB5101A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243205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29" name="Rectangle 29">
            <a:extLst>
              <a:ext uri="{FF2B5EF4-FFF2-40B4-BE49-F238E27FC236}">
                <a16:creationId xmlns:a16="http://schemas.microsoft.com/office/drawing/2014/main" id="{603FB47E-DFD2-DF4B-9E44-ECD52D50D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3050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30" name="Rectangle 30">
            <a:extLst>
              <a:ext uri="{FF2B5EF4-FFF2-40B4-BE49-F238E27FC236}">
                <a16:creationId xmlns:a16="http://schemas.microsoft.com/office/drawing/2014/main" id="{8BFE6C3A-2226-104E-962E-DB4DA6D13A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43205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31" name="Rectangle 31">
            <a:extLst>
              <a:ext uri="{FF2B5EF4-FFF2-40B4-BE49-F238E27FC236}">
                <a16:creationId xmlns:a16="http://schemas.microsoft.com/office/drawing/2014/main" id="{18936599-FB0C-084D-BAE2-D534322DD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28114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32" name="Rectangle 32">
            <a:extLst>
              <a:ext uri="{FF2B5EF4-FFF2-40B4-BE49-F238E27FC236}">
                <a16:creationId xmlns:a16="http://schemas.microsoft.com/office/drawing/2014/main" id="{72311FF1-DCA8-494F-88AA-721994C50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28114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33" name="Rectangle 33">
            <a:extLst>
              <a:ext uri="{FF2B5EF4-FFF2-40B4-BE49-F238E27FC236}">
                <a16:creationId xmlns:a16="http://schemas.microsoft.com/office/drawing/2014/main" id="{67C04B0E-9222-4F4D-B8D1-A6B94D4A3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1956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34" name="Rectangle 34">
            <a:extLst>
              <a:ext uri="{FF2B5EF4-FFF2-40B4-BE49-F238E27FC236}">
                <a16:creationId xmlns:a16="http://schemas.microsoft.com/office/drawing/2014/main" id="{555C6938-078F-DC40-802F-94C1947A1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1956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35" name="Rectangle 35">
            <a:extLst>
              <a:ext uri="{FF2B5EF4-FFF2-40B4-BE49-F238E27FC236}">
                <a16:creationId xmlns:a16="http://schemas.microsoft.com/office/drawing/2014/main" id="{56BB15C4-24D2-FF4F-B974-F62C11BEE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5814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36" name="Rectangle 36">
            <a:extLst>
              <a:ext uri="{FF2B5EF4-FFF2-40B4-BE49-F238E27FC236}">
                <a16:creationId xmlns:a16="http://schemas.microsoft.com/office/drawing/2014/main" id="{17DF5876-8BE0-9343-A89E-208BDC5C7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5814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37" name="Rectangle 37">
            <a:extLst>
              <a:ext uri="{FF2B5EF4-FFF2-40B4-BE49-F238E27FC236}">
                <a16:creationId xmlns:a16="http://schemas.microsoft.com/office/drawing/2014/main" id="{6124397D-8183-D54F-AE10-9C4B42A76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9639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38" name="Rectangle 38">
            <a:extLst>
              <a:ext uri="{FF2B5EF4-FFF2-40B4-BE49-F238E27FC236}">
                <a16:creationId xmlns:a16="http://schemas.microsoft.com/office/drawing/2014/main" id="{07D4D8AC-DC16-0043-A5E3-E4FE94EAB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9639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39" name="Rectangle 39">
            <a:extLst>
              <a:ext uri="{FF2B5EF4-FFF2-40B4-BE49-F238E27FC236}">
                <a16:creationId xmlns:a16="http://schemas.microsoft.com/office/drawing/2014/main" id="{1927D121-8CC9-0343-8E3E-A010647C4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280828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40" name="Rectangle 40">
            <a:extLst>
              <a:ext uri="{FF2B5EF4-FFF2-40B4-BE49-F238E27FC236}">
                <a16:creationId xmlns:a16="http://schemas.microsoft.com/office/drawing/2014/main" id="{5D247AA7-8DFF-AF4D-94EB-FCC8EB6B0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8476" y="293052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41" name="Rectangle 41">
            <a:extLst>
              <a:ext uri="{FF2B5EF4-FFF2-40B4-BE49-F238E27FC236}">
                <a16:creationId xmlns:a16="http://schemas.microsoft.com/office/drawing/2014/main" id="{5753D7FD-C9C8-8E47-A838-DE0B45973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19087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42" name="Rectangle 42">
            <a:extLst>
              <a:ext uri="{FF2B5EF4-FFF2-40B4-BE49-F238E27FC236}">
                <a16:creationId xmlns:a16="http://schemas.microsoft.com/office/drawing/2014/main" id="{EB4074A9-0F40-6245-BD60-04CA4272A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8476" y="331470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43" name="Rectangle 43">
            <a:extLst>
              <a:ext uri="{FF2B5EF4-FFF2-40B4-BE49-F238E27FC236}">
                <a16:creationId xmlns:a16="http://schemas.microsoft.com/office/drawing/2014/main" id="{292739C8-7663-F94C-B697-85EA52D76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960813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44" name="Rectangle 44">
            <a:extLst>
              <a:ext uri="{FF2B5EF4-FFF2-40B4-BE49-F238E27FC236}">
                <a16:creationId xmlns:a16="http://schemas.microsoft.com/office/drawing/2014/main" id="{4D532B2C-BCF3-144D-A552-92F679133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8476" y="408305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45" name="Rectangle 45">
            <a:extLst>
              <a:ext uri="{FF2B5EF4-FFF2-40B4-BE49-F238E27FC236}">
                <a16:creationId xmlns:a16="http://schemas.microsoft.com/office/drawing/2014/main" id="{42E3C218-5856-8D4C-A8D9-358A4DC9B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575050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46" name="Rectangle 46">
            <a:extLst>
              <a:ext uri="{FF2B5EF4-FFF2-40B4-BE49-F238E27FC236}">
                <a16:creationId xmlns:a16="http://schemas.microsoft.com/office/drawing/2014/main" id="{771D8CDF-E35E-DE48-8EAE-2C6735762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8476" y="369887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7147" name="Group 48">
            <a:extLst>
              <a:ext uri="{FF2B5EF4-FFF2-40B4-BE49-F238E27FC236}">
                <a16:creationId xmlns:a16="http://schemas.microsoft.com/office/drawing/2014/main" id="{07975879-6516-3947-925E-ADCA3F5799E2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2406651"/>
            <a:ext cx="280988" cy="390525"/>
            <a:chOff x="3339" y="1451"/>
            <a:chExt cx="177" cy="246"/>
          </a:xfrm>
        </p:grpSpPr>
        <p:sp>
          <p:nvSpPr>
            <p:cNvPr id="47150" name="Rectangle 49">
              <a:extLst>
                <a:ext uri="{FF2B5EF4-FFF2-40B4-BE49-F238E27FC236}">
                  <a16:creationId xmlns:a16="http://schemas.microsoft.com/office/drawing/2014/main" id="{A7ABD6A2-7370-124F-873E-C420A178E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1" name="Rectangle 50">
              <a:extLst>
                <a:ext uri="{FF2B5EF4-FFF2-40B4-BE49-F238E27FC236}">
                  <a16:creationId xmlns:a16="http://schemas.microsoft.com/office/drawing/2014/main" id="{1632A35C-AF8B-A140-8CBD-8036F569B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7148" name="TextBox 125">
            <a:extLst>
              <a:ext uri="{FF2B5EF4-FFF2-40B4-BE49-F238E27FC236}">
                <a16:creationId xmlns:a16="http://schemas.microsoft.com/office/drawing/2014/main" id="{18DB73F2-00A0-FA4B-96E5-985D40E1B9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2.49 from the textbook ]</a:t>
            </a:r>
          </a:p>
        </p:txBody>
      </p:sp>
      <p:sp>
        <p:nvSpPr>
          <p:cNvPr id="47149" name="Rectangle 29">
            <a:extLst>
              <a:ext uri="{FF2B5EF4-FFF2-40B4-BE49-F238E27FC236}">
                <a16:creationId xmlns:a16="http://schemas.microsoft.com/office/drawing/2014/main" id="{1EB0E602-7240-5E4E-9A5F-3E959A813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0526" y="2362200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>
            <a:extLst>
              <a:ext uri="{FF2B5EF4-FFF2-40B4-BE49-F238E27FC236}">
                <a16:creationId xmlns:a16="http://schemas.microsoft.com/office/drawing/2014/main" id="{F8D7CFE5-193E-684B-AA06-A271E6270F9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Step-By-Step Example</a:t>
            </a:r>
          </a:p>
        </p:txBody>
      </p:sp>
      <p:sp>
        <p:nvSpPr>
          <p:cNvPr id="48130" name="Line 24">
            <a:extLst>
              <a:ext uri="{FF2B5EF4-FFF2-40B4-BE49-F238E27FC236}">
                <a16:creationId xmlns:a16="http://schemas.microsoft.com/office/drawing/2014/main" id="{1FBBFE9D-B028-CD45-9806-CD43E7C66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8389" y="302418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31" name="Line 25">
            <a:extLst>
              <a:ext uri="{FF2B5EF4-FFF2-40B4-BE49-F238E27FC236}">
                <a16:creationId xmlns:a16="http://schemas.microsoft.com/office/drawing/2014/main" id="{34142BC2-0062-5F4A-9BDE-99DDCBF73B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37214" y="2576513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32" name="Rectangle 27">
            <a:extLst>
              <a:ext uri="{FF2B5EF4-FFF2-40B4-BE49-F238E27FC236}">
                <a16:creationId xmlns:a16="http://schemas.microsoft.com/office/drawing/2014/main" id="{0612C499-72BB-2E47-A237-F70792CEE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9025" y="25955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33" name="Rectangle 28">
            <a:extLst>
              <a:ext uri="{FF2B5EF4-FFF2-40B4-BE49-F238E27FC236}">
                <a16:creationId xmlns:a16="http://schemas.microsoft.com/office/drawing/2014/main" id="{E34A68C0-E722-8B46-9EC4-5B4230537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8089" y="2722563"/>
            <a:ext cx="16192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34" name="Rectangle 29">
            <a:extLst>
              <a:ext uri="{FF2B5EF4-FFF2-40B4-BE49-F238E27FC236}">
                <a16:creationId xmlns:a16="http://schemas.microsoft.com/office/drawing/2014/main" id="{E3828932-8EB1-5A4D-8668-8E4846E4E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25955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35" name="Rectangle 30">
            <a:extLst>
              <a:ext uri="{FF2B5EF4-FFF2-40B4-BE49-F238E27FC236}">
                <a16:creationId xmlns:a16="http://schemas.microsoft.com/office/drawing/2014/main" id="{979E7013-48C6-C349-83DF-95C421129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5276" y="2722563"/>
            <a:ext cx="16192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36" name="Rectangle 31">
            <a:extLst>
              <a:ext uri="{FF2B5EF4-FFF2-40B4-BE49-F238E27FC236}">
                <a16:creationId xmlns:a16="http://schemas.microsoft.com/office/drawing/2014/main" id="{FDBB41FC-8464-FE45-805E-15D15A80CF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6650" y="31035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37" name="Rectangle 32">
            <a:extLst>
              <a:ext uri="{FF2B5EF4-FFF2-40B4-BE49-F238E27FC236}">
                <a16:creationId xmlns:a16="http://schemas.microsoft.com/office/drawing/2014/main" id="{E0946837-523A-0A46-9F1E-4AE11A1E4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8600" y="31035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38" name="Rectangle 33">
            <a:extLst>
              <a:ext uri="{FF2B5EF4-FFF2-40B4-BE49-F238E27FC236}">
                <a16:creationId xmlns:a16="http://schemas.microsoft.com/office/drawing/2014/main" id="{66353B01-B7A2-DD47-8F23-A077ACEAD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6650" y="34877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39" name="Rectangle 34">
            <a:extLst>
              <a:ext uri="{FF2B5EF4-FFF2-40B4-BE49-F238E27FC236}">
                <a16:creationId xmlns:a16="http://schemas.microsoft.com/office/drawing/2014/main" id="{F4FA48DD-311B-FA4D-9190-94134184D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8600" y="34877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40" name="Rectangle 35">
            <a:extLst>
              <a:ext uri="{FF2B5EF4-FFF2-40B4-BE49-F238E27FC236}">
                <a16:creationId xmlns:a16="http://schemas.microsoft.com/office/drawing/2014/main" id="{65208536-E333-EB47-90AE-9AE482F0A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6650" y="38719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41" name="Rectangle 36">
            <a:extLst>
              <a:ext uri="{FF2B5EF4-FFF2-40B4-BE49-F238E27FC236}">
                <a16:creationId xmlns:a16="http://schemas.microsoft.com/office/drawing/2014/main" id="{DED2A276-1708-CF43-8127-21993BD2B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8600" y="38719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42" name="Rectangle 37">
            <a:extLst>
              <a:ext uri="{FF2B5EF4-FFF2-40B4-BE49-F238E27FC236}">
                <a16:creationId xmlns:a16="http://schemas.microsoft.com/office/drawing/2014/main" id="{25A68869-1302-3B4D-BD3B-3990487BE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6650" y="42560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43" name="Rectangle 38">
            <a:extLst>
              <a:ext uri="{FF2B5EF4-FFF2-40B4-BE49-F238E27FC236}">
                <a16:creationId xmlns:a16="http://schemas.microsoft.com/office/drawing/2014/main" id="{49326C76-1F3F-C94C-A376-2EECD0892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8600" y="42560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44" name="Rectangle 39">
            <a:extLst>
              <a:ext uri="{FF2B5EF4-FFF2-40B4-BE49-F238E27FC236}">
                <a16:creationId xmlns:a16="http://schemas.microsoft.com/office/drawing/2014/main" id="{8DACCB44-2075-A340-9FC7-C8A08943F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7713" y="31003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45" name="Rectangle 41">
            <a:extLst>
              <a:ext uri="{FF2B5EF4-FFF2-40B4-BE49-F238E27FC236}">
                <a16:creationId xmlns:a16="http://schemas.microsoft.com/office/drawing/2014/main" id="{FE307BFA-DCC4-2745-9BE5-3626ADC14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7713" y="34813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46" name="Rectangle 43">
            <a:extLst>
              <a:ext uri="{FF2B5EF4-FFF2-40B4-BE49-F238E27FC236}">
                <a16:creationId xmlns:a16="http://schemas.microsoft.com/office/drawing/2014/main" id="{B2E4348E-1CCA-C34B-A0B3-FAE662103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7713" y="42529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47" name="Rectangle 45">
            <a:extLst>
              <a:ext uri="{FF2B5EF4-FFF2-40B4-BE49-F238E27FC236}">
                <a16:creationId xmlns:a16="http://schemas.microsoft.com/office/drawing/2014/main" id="{CA9027AA-1B6A-9948-A59B-F348B95D1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7713" y="38655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48" name="Rectangle 29">
            <a:extLst>
              <a:ext uri="{FF2B5EF4-FFF2-40B4-BE49-F238E27FC236}">
                <a16:creationId xmlns:a16="http://schemas.microsoft.com/office/drawing/2014/main" id="{E531E2D8-8278-6147-94E6-945519CE33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901" y="2638425"/>
            <a:ext cx="142875" cy="293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>
            <a:extLst>
              <a:ext uri="{FF2B5EF4-FFF2-40B4-BE49-F238E27FC236}">
                <a16:creationId xmlns:a16="http://schemas.microsoft.com/office/drawing/2014/main" id="{C74782B2-3161-7542-A0A9-D83A6F3714C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1. Draw The Map</a:t>
            </a:r>
          </a:p>
        </p:txBody>
      </p:sp>
      <p:sp>
        <p:nvSpPr>
          <p:cNvPr id="49154" name="Rectangle 3">
            <a:extLst>
              <a:ext uri="{FF2B5EF4-FFF2-40B4-BE49-F238E27FC236}">
                <a16:creationId xmlns:a16="http://schemas.microsoft.com/office/drawing/2014/main" id="{13279B0E-5EFB-2443-B1E2-65DA45858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3956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9155" name="Line 4">
            <a:extLst>
              <a:ext uri="{FF2B5EF4-FFF2-40B4-BE49-F238E27FC236}">
                <a16:creationId xmlns:a16="http://schemas.microsoft.com/office/drawing/2014/main" id="{C34C5C0C-726E-DC41-95EB-7E5C3C18E8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39655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6" name="Line 5">
            <a:extLst>
              <a:ext uri="{FF2B5EF4-FFF2-40B4-BE49-F238E27FC236}">
                <a16:creationId xmlns:a16="http://schemas.microsoft.com/office/drawing/2014/main" id="{D27A7D8F-C759-E542-915A-9BDE51CF87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3956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7" name="Line 6">
            <a:extLst>
              <a:ext uri="{FF2B5EF4-FFF2-40B4-BE49-F238E27FC236}">
                <a16:creationId xmlns:a16="http://schemas.microsoft.com/office/drawing/2014/main" id="{87E20889-6694-D147-BDF0-DDD8CE5B5AC1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28257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9158" name="Group 47">
            <a:extLst>
              <a:ext uri="{FF2B5EF4-FFF2-40B4-BE49-F238E27FC236}">
                <a16:creationId xmlns:a16="http://schemas.microsoft.com/office/drawing/2014/main" id="{F199CD47-9E07-8A48-A76D-66E3D3CE81EB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2906714"/>
            <a:ext cx="280988" cy="390525"/>
            <a:chOff x="3339" y="1451"/>
            <a:chExt cx="177" cy="246"/>
          </a:xfrm>
        </p:grpSpPr>
        <p:sp>
          <p:nvSpPr>
            <p:cNvPr id="49185" name="Rectangle 9">
              <a:extLst>
                <a:ext uri="{FF2B5EF4-FFF2-40B4-BE49-F238E27FC236}">
                  <a16:creationId xmlns:a16="http://schemas.microsoft.com/office/drawing/2014/main" id="{76824E61-6D0A-D846-8878-BFF421A97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6" name="Rectangle 10">
              <a:extLst>
                <a:ext uri="{FF2B5EF4-FFF2-40B4-BE49-F238E27FC236}">
                  <a16:creationId xmlns:a16="http://schemas.microsoft.com/office/drawing/2014/main" id="{77BDB054-CAC7-4B4C-814E-A40E52490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9159" name="Rectangle 13">
            <a:extLst>
              <a:ext uri="{FF2B5EF4-FFF2-40B4-BE49-F238E27FC236}">
                <a16:creationId xmlns:a16="http://schemas.microsoft.com/office/drawing/2014/main" id="{CE4CB65D-BE4C-714B-926F-B8599FBF7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3559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60" name="Rectangle 14">
            <a:extLst>
              <a:ext uri="{FF2B5EF4-FFF2-40B4-BE49-F238E27FC236}">
                <a16:creationId xmlns:a16="http://schemas.microsoft.com/office/drawing/2014/main" id="{83A3DA91-65AB-DE45-8B23-9A1CB72C7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1354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61" name="Rectangle 15">
            <a:extLst>
              <a:ext uri="{FF2B5EF4-FFF2-40B4-BE49-F238E27FC236}">
                <a16:creationId xmlns:a16="http://schemas.microsoft.com/office/drawing/2014/main" id="{EEB58471-B602-E048-BEE7-86D3CAE4C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62" name="Rectangle 16">
            <a:extLst>
              <a:ext uri="{FF2B5EF4-FFF2-40B4-BE49-F238E27FC236}">
                <a16:creationId xmlns:a16="http://schemas.microsoft.com/office/drawing/2014/main" id="{6E2377FB-76E7-9941-93C2-0AD1D7DD3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63" name="Line 24">
            <a:extLst>
              <a:ext uri="{FF2B5EF4-FFF2-40B4-BE49-F238E27FC236}">
                <a16:creationId xmlns:a16="http://schemas.microsoft.com/office/drawing/2014/main" id="{7A7A35CF-0DA8-6344-A071-EF266E68CC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305593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64" name="Line 25">
            <a:extLst>
              <a:ext uri="{FF2B5EF4-FFF2-40B4-BE49-F238E27FC236}">
                <a16:creationId xmlns:a16="http://schemas.microsoft.com/office/drawing/2014/main" id="{532BCBFE-CD48-0144-9240-8C789B3833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260985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65" name="Rectangle 27">
            <a:extLst>
              <a:ext uri="{FF2B5EF4-FFF2-40B4-BE49-F238E27FC236}">
                <a16:creationId xmlns:a16="http://schemas.microsoft.com/office/drawing/2014/main" id="{7F83110B-366D-B14E-B849-D9152537C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66" name="Rectangle 28">
            <a:extLst>
              <a:ext uri="{FF2B5EF4-FFF2-40B4-BE49-F238E27FC236}">
                <a16:creationId xmlns:a16="http://schemas.microsoft.com/office/drawing/2014/main" id="{262CFB45-AE6A-AC41-92DA-BD6B6D290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67" name="Rectangle 29">
            <a:extLst>
              <a:ext uri="{FF2B5EF4-FFF2-40B4-BE49-F238E27FC236}">
                <a16:creationId xmlns:a16="http://schemas.microsoft.com/office/drawing/2014/main" id="{3C19719B-9F10-364C-B58E-8A70CB06E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68" name="Rectangle 30">
            <a:extLst>
              <a:ext uri="{FF2B5EF4-FFF2-40B4-BE49-F238E27FC236}">
                <a16:creationId xmlns:a16="http://schemas.microsoft.com/office/drawing/2014/main" id="{7F95C3BA-A6DA-974D-8002-199BAD0C9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69" name="Rectangle 31">
            <a:extLst>
              <a:ext uri="{FF2B5EF4-FFF2-40B4-BE49-F238E27FC236}">
                <a16:creationId xmlns:a16="http://schemas.microsoft.com/office/drawing/2014/main" id="{CE8D43FE-C2AA-1441-812A-DF67F15FC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70" name="Rectangle 32">
            <a:extLst>
              <a:ext uri="{FF2B5EF4-FFF2-40B4-BE49-F238E27FC236}">
                <a16:creationId xmlns:a16="http://schemas.microsoft.com/office/drawing/2014/main" id="{67322F31-DB2B-344F-84CC-208568C06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71" name="Rectangle 33">
            <a:extLst>
              <a:ext uri="{FF2B5EF4-FFF2-40B4-BE49-F238E27FC236}">
                <a16:creationId xmlns:a16="http://schemas.microsoft.com/office/drawing/2014/main" id="{87A02B6E-EB90-B542-9E47-DEFB7D413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72" name="Rectangle 34">
            <a:extLst>
              <a:ext uri="{FF2B5EF4-FFF2-40B4-BE49-F238E27FC236}">
                <a16:creationId xmlns:a16="http://schemas.microsoft.com/office/drawing/2014/main" id="{8484750F-D548-AA41-A67E-0954E39E5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73" name="Rectangle 35">
            <a:extLst>
              <a:ext uri="{FF2B5EF4-FFF2-40B4-BE49-F238E27FC236}">
                <a16:creationId xmlns:a16="http://schemas.microsoft.com/office/drawing/2014/main" id="{66317A90-BB2C-4A4E-BEBF-E39B12E0F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74" name="Rectangle 36">
            <a:extLst>
              <a:ext uri="{FF2B5EF4-FFF2-40B4-BE49-F238E27FC236}">
                <a16:creationId xmlns:a16="http://schemas.microsoft.com/office/drawing/2014/main" id="{03C05D6D-806F-1A4F-9AF5-9651FEC35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75" name="Rectangle 37">
            <a:extLst>
              <a:ext uri="{FF2B5EF4-FFF2-40B4-BE49-F238E27FC236}">
                <a16:creationId xmlns:a16="http://schemas.microsoft.com/office/drawing/2014/main" id="{57174D2D-AE4E-E94D-B53B-BA6C90499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76" name="Rectangle 38">
            <a:extLst>
              <a:ext uri="{FF2B5EF4-FFF2-40B4-BE49-F238E27FC236}">
                <a16:creationId xmlns:a16="http://schemas.microsoft.com/office/drawing/2014/main" id="{7AD0F2A3-DB46-8842-898A-43215010E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77" name="Rectangle 39">
            <a:extLst>
              <a:ext uri="{FF2B5EF4-FFF2-40B4-BE49-F238E27FC236}">
                <a16:creationId xmlns:a16="http://schemas.microsoft.com/office/drawing/2014/main" id="{2F99121B-5AF6-F548-B0C8-25DE43813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132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78" name="Rectangle 41">
            <a:extLst>
              <a:ext uri="{FF2B5EF4-FFF2-40B4-BE49-F238E27FC236}">
                <a16:creationId xmlns:a16="http://schemas.microsoft.com/office/drawing/2014/main" id="{0AD0F50F-3FE6-C940-9DC5-C8F146C198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5147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79" name="Rectangle 43">
            <a:extLst>
              <a:ext uri="{FF2B5EF4-FFF2-40B4-BE49-F238E27FC236}">
                <a16:creationId xmlns:a16="http://schemas.microsoft.com/office/drawing/2014/main" id="{CD32D302-1BC1-6A4F-960D-B6FC2E45EB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2846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80" name="Rectangle 45">
            <a:extLst>
              <a:ext uri="{FF2B5EF4-FFF2-40B4-BE49-F238E27FC236}">
                <a16:creationId xmlns:a16="http://schemas.microsoft.com/office/drawing/2014/main" id="{86BD690A-1513-3942-BD8E-6E3F34F9F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89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9181" name="Group 48">
            <a:extLst>
              <a:ext uri="{FF2B5EF4-FFF2-40B4-BE49-F238E27FC236}">
                <a16:creationId xmlns:a16="http://schemas.microsoft.com/office/drawing/2014/main" id="{86F89FE7-5711-7D43-903D-5916C6BDE250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2730501"/>
            <a:ext cx="280988" cy="390525"/>
            <a:chOff x="3339" y="1451"/>
            <a:chExt cx="177" cy="246"/>
          </a:xfrm>
        </p:grpSpPr>
        <p:sp>
          <p:nvSpPr>
            <p:cNvPr id="49183" name="Rectangle 49">
              <a:extLst>
                <a:ext uri="{FF2B5EF4-FFF2-40B4-BE49-F238E27FC236}">
                  <a16:creationId xmlns:a16="http://schemas.microsoft.com/office/drawing/2014/main" id="{5D985AE7-C582-614E-8E4D-066741ECF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4" name="Rectangle 50">
              <a:extLst>
                <a:ext uri="{FF2B5EF4-FFF2-40B4-BE49-F238E27FC236}">
                  <a16:creationId xmlns:a16="http://schemas.microsoft.com/office/drawing/2014/main" id="{4DB010F0-C38D-8C4B-A0D3-74334DB9B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9182" name="Rectangle 29">
            <a:extLst>
              <a:ext uri="{FF2B5EF4-FFF2-40B4-BE49-F238E27FC236}">
                <a16:creationId xmlns:a16="http://schemas.microsoft.com/office/drawing/2014/main" id="{730B86C9-B45A-5240-916C-878E74F46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0039" y="2692400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0E48A6C8-C5CC-4B4A-AC7F-F2BFD9C1C26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2. Fill The Map</a:t>
            </a:r>
          </a:p>
        </p:txBody>
      </p:sp>
      <p:sp>
        <p:nvSpPr>
          <p:cNvPr id="50178" name="Rectangle 3">
            <a:extLst>
              <a:ext uri="{FF2B5EF4-FFF2-40B4-BE49-F238E27FC236}">
                <a16:creationId xmlns:a16="http://schemas.microsoft.com/office/drawing/2014/main" id="{88BE2BEA-A0CC-594B-8ADC-28BEC312E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3956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0179" name="Line 4">
            <a:extLst>
              <a:ext uri="{FF2B5EF4-FFF2-40B4-BE49-F238E27FC236}">
                <a16:creationId xmlns:a16="http://schemas.microsoft.com/office/drawing/2014/main" id="{2550F8C9-810A-7B4F-96B2-4D88EB4F96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39655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0" name="Line 5">
            <a:extLst>
              <a:ext uri="{FF2B5EF4-FFF2-40B4-BE49-F238E27FC236}">
                <a16:creationId xmlns:a16="http://schemas.microsoft.com/office/drawing/2014/main" id="{B4DC64D1-D888-E940-BCFF-79A2E566F1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3956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1" name="Line 6">
            <a:extLst>
              <a:ext uri="{FF2B5EF4-FFF2-40B4-BE49-F238E27FC236}">
                <a16:creationId xmlns:a16="http://schemas.microsoft.com/office/drawing/2014/main" id="{D81A0782-E0BC-ED41-B524-DC98CFB181A9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28257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182" name="Group 47">
            <a:extLst>
              <a:ext uri="{FF2B5EF4-FFF2-40B4-BE49-F238E27FC236}">
                <a16:creationId xmlns:a16="http://schemas.microsoft.com/office/drawing/2014/main" id="{7A121A9F-749F-E645-AE34-A2AA8505BA8D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2906714"/>
            <a:ext cx="280988" cy="390525"/>
            <a:chOff x="3339" y="1451"/>
            <a:chExt cx="177" cy="246"/>
          </a:xfrm>
        </p:grpSpPr>
        <p:sp>
          <p:nvSpPr>
            <p:cNvPr id="50226" name="Rectangle 9">
              <a:extLst>
                <a:ext uri="{FF2B5EF4-FFF2-40B4-BE49-F238E27FC236}">
                  <a16:creationId xmlns:a16="http://schemas.microsoft.com/office/drawing/2014/main" id="{EEBBAE05-FDCA-1B46-B5B4-96A6BABA3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7" name="Rectangle 10">
              <a:extLst>
                <a:ext uri="{FF2B5EF4-FFF2-40B4-BE49-F238E27FC236}">
                  <a16:creationId xmlns:a16="http://schemas.microsoft.com/office/drawing/2014/main" id="{D54C8819-C09A-F14B-B56C-CD25849F6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0183" name="Rectangle 13">
            <a:extLst>
              <a:ext uri="{FF2B5EF4-FFF2-40B4-BE49-F238E27FC236}">
                <a16:creationId xmlns:a16="http://schemas.microsoft.com/office/drawing/2014/main" id="{D27CBCDE-1970-D041-A06B-9BEFF6A8F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3559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184" name="Rectangle 14">
            <a:extLst>
              <a:ext uri="{FF2B5EF4-FFF2-40B4-BE49-F238E27FC236}">
                <a16:creationId xmlns:a16="http://schemas.microsoft.com/office/drawing/2014/main" id="{8C83F552-F66A-6D43-AA6C-8CD8E0A79B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1354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185" name="Rectangle 15">
            <a:extLst>
              <a:ext uri="{FF2B5EF4-FFF2-40B4-BE49-F238E27FC236}">
                <a16:creationId xmlns:a16="http://schemas.microsoft.com/office/drawing/2014/main" id="{12CC962F-CB27-8D4E-A925-06AF6C872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186" name="Rectangle 16">
            <a:extLst>
              <a:ext uri="{FF2B5EF4-FFF2-40B4-BE49-F238E27FC236}">
                <a16:creationId xmlns:a16="http://schemas.microsoft.com/office/drawing/2014/main" id="{15F78AE0-E9A6-064A-966E-8E7F59C597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187" name="Rectangle 17">
            <a:extLst>
              <a:ext uri="{FF2B5EF4-FFF2-40B4-BE49-F238E27FC236}">
                <a16:creationId xmlns:a16="http://schemas.microsoft.com/office/drawing/2014/main" id="{73E1F825-04E2-2D42-A0E9-7C25108DE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351472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chemeClr val="bg2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0188" name="Rectangle 18">
            <a:extLst>
              <a:ext uri="{FF2B5EF4-FFF2-40B4-BE49-F238E27FC236}">
                <a16:creationId xmlns:a16="http://schemas.microsoft.com/office/drawing/2014/main" id="{2D3E2281-8B9A-CB43-8E26-A4DA7951F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0" y="36385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chemeClr val="bg2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0189" name="Rectangle 19">
            <a:extLst>
              <a:ext uri="{FF2B5EF4-FFF2-40B4-BE49-F238E27FC236}">
                <a16:creationId xmlns:a16="http://schemas.microsoft.com/office/drawing/2014/main" id="{36FDC543-DB30-964D-BF6C-096BBE302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351472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chemeClr val="bg2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0190" name="Rectangle 20">
            <a:extLst>
              <a:ext uri="{FF2B5EF4-FFF2-40B4-BE49-F238E27FC236}">
                <a16:creationId xmlns:a16="http://schemas.microsoft.com/office/drawing/2014/main" id="{FCEE1734-5D65-B244-934C-575E0035B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36385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chemeClr val="bg2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0191" name="Rectangle 21">
            <a:extLst>
              <a:ext uri="{FF2B5EF4-FFF2-40B4-BE49-F238E27FC236}">
                <a16:creationId xmlns:a16="http://schemas.microsoft.com/office/drawing/2014/main" id="{7726988A-E4A1-9A4B-9280-8CC49E257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409098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chemeClr val="bg2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0192" name="Rectangle 22">
            <a:extLst>
              <a:ext uri="{FF2B5EF4-FFF2-40B4-BE49-F238E27FC236}">
                <a16:creationId xmlns:a16="http://schemas.microsoft.com/office/drawing/2014/main" id="{1D6A6BD4-69E2-E04A-AEC4-0BDEBD0A2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421322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chemeClr val="bg2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0193" name="Rectangle 23">
            <a:extLst>
              <a:ext uri="{FF2B5EF4-FFF2-40B4-BE49-F238E27FC236}">
                <a16:creationId xmlns:a16="http://schemas.microsoft.com/office/drawing/2014/main" id="{9D1649D2-5F33-ED49-9C61-7D10D5BC2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409098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chemeClr val="bg2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0194" name="Line 24">
            <a:extLst>
              <a:ext uri="{FF2B5EF4-FFF2-40B4-BE49-F238E27FC236}">
                <a16:creationId xmlns:a16="http://schemas.microsoft.com/office/drawing/2014/main" id="{EC16F722-03D9-D745-B8C7-938391F8DF3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305593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95" name="Line 25">
            <a:extLst>
              <a:ext uri="{FF2B5EF4-FFF2-40B4-BE49-F238E27FC236}">
                <a16:creationId xmlns:a16="http://schemas.microsoft.com/office/drawing/2014/main" id="{189113E5-0954-C54C-A1A6-93B475326C3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260985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96" name="Rectangle 26">
            <a:extLst>
              <a:ext uri="{FF2B5EF4-FFF2-40B4-BE49-F238E27FC236}">
                <a16:creationId xmlns:a16="http://schemas.microsoft.com/office/drawing/2014/main" id="{786F0BA7-6209-2D40-9444-C7878F2FEB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0" y="421322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chemeClr val="bg2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0197" name="Rectangle 27">
            <a:extLst>
              <a:ext uri="{FF2B5EF4-FFF2-40B4-BE49-F238E27FC236}">
                <a16:creationId xmlns:a16="http://schemas.microsoft.com/office/drawing/2014/main" id="{002D6FAC-F95E-B247-AFBD-D7542218B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198" name="Rectangle 28">
            <a:extLst>
              <a:ext uri="{FF2B5EF4-FFF2-40B4-BE49-F238E27FC236}">
                <a16:creationId xmlns:a16="http://schemas.microsoft.com/office/drawing/2014/main" id="{BDC33D2F-09EB-BC49-9CAE-BD56077BF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199" name="Rectangle 29">
            <a:extLst>
              <a:ext uri="{FF2B5EF4-FFF2-40B4-BE49-F238E27FC236}">
                <a16:creationId xmlns:a16="http://schemas.microsoft.com/office/drawing/2014/main" id="{CCA44553-C1F6-E34F-BAEB-832CF0B50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00" name="Rectangle 30">
            <a:extLst>
              <a:ext uri="{FF2B5EF4-FFF2-40B4-BE49-F238E27FC236}">
                <a16:creationId xmlns:a16="http://schemas.microsoft.com/office/drawing/2014/main" id="{399C64E5-74E8-C147-B943-3C3B61E2B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01" name="Rectangle 31">
            <a:extLst>
              <a:ext uri="{FF2B5EF4-FFF2-40B4-BE49-F238E27FC236}">
                <a16:creationId xmlns:a16="http://schemas.microsoft.com/office/drawing/2014/main" id="{A21D6359-BC0A-0742-AC37-47748A3881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02" name="Rectangle 32">
            <a:extLst>
              <a:ext uri="{FF2B5EF4-FFF2-40B4-BE49-F238E27FC236}">
                <a16:creationId xmlns:a16="http://schemas.microsoft.com/office/drawing/2014/main" id="{73CB2B47-E1DD-8F4A-B5AF-04CAF4904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03" name="Rectangle 33">
            <a:extLst>
              <a:ext uri="{FF2B5EF4-FFF2-40B4-BE49-F238E27FC236}">
                <a16:creationId xmlns:a16="http://schemas.microsoft.com/office/drawing/2014/main" id="{065BFEBE-C446-854C-B451-275DA3DBE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04" name="Rectangle 34">
            <a:extLst>
              <a:ext uri="{FF2B5EF4-FFF2-40B4-BE49-F238E27FC236}">
                <a16:creationId xmlns:a16="http://schemas.microsoft.com/office/drawing/2014/main" id="{726BF31C-F23F-EA47-978D-9BD86A5EA0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05" name="Rectangle 35">
            <a:extLst>
              <a:ext uri="{FF2B5EF4-FFF2-40B4-BE49-F238E27FC236}">
                <a16:creationId xmlns:a16="http://schemas.microsoft.com/office/drawing/2014/main" id="{13B5412A-7303-094E-A63B-E7BAADDF0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06" name="Rectangle 36">
            <a:extLst>
              <a:ext uri="{FF2B5EF4-FFF2-40B4-BE49-F238E27FC236}">
                <a16:creationId xmlns:a16="http://schemas.microsoft.com/office/drawing/2014/main" id="{D7A7EFC9-69E3-A547-820C-F11FA1F68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07" name="Rectangle 37">
            <a:extLst>
              <a:ext uri="{FF2B5EF4-FFF2-40B4-BE49-F238E27FC236}">
                <a16:creationId xmlns:a16="http://schemas.microsoft.com/office/drawing/2014/main" id="{C4AC80E1-C3CE-B949-A520-D286A6488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08" name="Rectangle 38">
            <a:extLst>
              <a:ext uri="{FF2B5EF4-FFF2-40B4-BE49-F238E27FC236}">
                <a16:creationId xmlns:a16="http://schemas.microsoft.com/office/drawing/2014/main" id="{2CC9723B-88FB-B74D-9F09-0C79D93A1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09" name="Rectangle 39">
            <a:extLst>
              <a:ext uri="{FF2B5EF4-FFF2-40B4-BE49-F238E27FC236}">
                <a16:creationId xmlns:a16="http://schemas.microsoft.com/office/drawing/2014/main" id="{CF58B427-D01E-064F-BBDC-735A60AA18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132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10" name="Rectangle 41">
            <a:extLst>
              <a:ext uri="{FF2B5EF4-FFF2-40B4-BE49-F238E27FC236}">
                <a16:creationId xmlns:a16="http://schemas.microsoft.com/office/drawing/2014/main" id="{DF9FBCEC-7F74-AE49-AC1E-D51295A98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5147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11" name="Rectangle 43">
            <a:extLst>
              <a:ext uri="{FF2B5EF4-FFF2-40B4-BE49-F238E27FC236}">
                <a16:creationId xmlns:a16="http://schemas.microsoft.com/office/drawing/2014/main" id="{97875B89-3C5E-4041-8DEA-C123A9FEE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2846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12" name="Rectangle 45">
            <a:extLst>
              <a:ext uri="{FF2B5EF4-FFF2-40B4-BE49-F238E27FC236}">
                <a16:creationId xmlns:a16="http://schemas.microsoft.com/office/drawing/2014/main" id="{83B5C851-B655-7742-B2BA-7534083A2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89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0213" name="Group 48">
            <a:extLst>
              <a:ext uri="{FF2B5EF4-FFF2-40B4-BE49-F238E27FC236}">
                <a16:creationId xmlns:a16="http://schemas.microsoft.com/office/drawing/2014/main" id="{57F18E24-9898-2447-85C0-54A91232AFFC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2730501"/>
            <a:ext cx="280988" cy="390525"/>
            <a:chOff x="3339" y="1451"/>
            <a:chExt cx="177" cy="246"/>
          </a:xfrm>
        </p:grpSpPr>
        <p:sp>
          <p:nvSpPr>
            <p:cNvPr id="50224" name="Rectangle 49">
              <a:extLst>
                <a:ext uri="{FF2B5EF4-FFF2-40B4-BE49-F238E27FC236}">
                  <a16:creationId xmlns:a16="http://schemas.microsoft.com/office/drawing/2014/main" id="{AACA1A46-B425-1541-8582-57AAF5E2C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5" name="Rectangle 50">
              <a:extLst>
                <a:ext uri="{FF2B5EF4-FFF2-40B4-BE49-F238E27FC236}">
                  <a16:creationId xmlns:a16="http://schemas.microsoft.com/office/drawing/2014/main" id="{3DC1E40E-519C-8040-B303-A43BCEC38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50214" name="Group 42">
            <a:extLst>
              <a:ext uri="{FF2B5EF4-FFF2-40B4-BE49-F238E27FC236}">
                <a16:creationId xmlns:a16="http://schemas.microsoft.com/office/drawing/2014/main" id="{AB4055B8-8469-434C-A86E-76D9BF0C4C25}"/>
              </a:ext>
            </a:extLst>
          </p:cNvPr>
          <p:cNvGrpSpPr>
            <a:grpSpLocks/>
          </p:cNvGrpSpPr>
          <p:nvPr/>
        </p:nvGrpSpPr>
        <p:grpSpPr bwMode="auto">
          <a:xfrm>
            <a:off x="2590801" y="3048001"/>
            <a:ext cx="328613" cy="1503363"/>
            <a:chOff x="533400" y="2973388"/>
            <a:chExt cx="328613" cy="1503362"/>
          </a:xfrm>
        </p:grpSpPr>
        <p:sp>
          <p:nvSpPr>
            <p:cNvPr id="50216" name="Rectangle 39">
              <a:extLst>
                <a:ext uri="{FF2B5EF4-FFF2-40B4-BE49-F238E27FC236}">
                  <a16:creationId xmlns:a16="http://schemas.microsoft.com/office/drawing/2014/main" id="{B68FC7C8-AAC1-FC4D-94DD-335E0998C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2973388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0217" name="Rectangle 40">
              <a:extLst>
                <a:ext uri="{FF2B5EF4-FFF2-40B4-BE49-F238E27FC236}">
                  <a16:creationId xmlns:a16="http://schemas.microsoft.com/office/drawing/2014/main" id="{F660B9EC-66B9-0A42-AD81-8FCEBC297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095626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0218" name="Rectangle 41">
              <a:extLst>
                <a:ext uri="{FF2B5EF4-FFF2-40B4-BE49-F238E27FC236}">
                  <a16:creationId xmlns:a16="http://schemas.microsoft.com/office/drawing/2014/main" id="{FDA43E52-A484-3843-85D2-CF6CDA04C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355976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0219" name="Rectangle 42">
              <a:extLst>
                <a:ext uri="{FF2B5EF4-FFF2-40B4-BE49-F238E27FC236}">
                  <a16:creationId xmlns:a16="http://schemas.microsoft.com/office/drawing/2014/main" id="{51EA3448-23B4-0A41-A730-C96DA2C22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479801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0220" name="Rectangle 43">
              <a:extLst>
                <a:ext uri="{FF2B5EF4-FFF2-40B4-BE49-F238E27FC236}">
                  <a16:creationId xmlns:a16="http://schemas.microsoft.com/office/drawing/2014/main" id="{08650954-6DB9-F243-BE29-1F9BE7138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4125912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0221" name="Rectangle 44">
              <a:extLst>
                <a:ext uri="{FF2B5EF4-FFF2-40B4-BE49-F238E27FC236}">
                  <a16:creationId xmlns:a16="http://schemas.microsoft.com/office/drawing/2014/main" id="{EC4E6CE5-B120-8449-894C-09843BFEB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42481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0222" name="Rectangle 45">
              <a:extLst>
                <a:ext uri="{FF2B5EF4-FFF2-40B4-BE49-F238E27FC236}">
                  <a16:creationId xmlns:a16="http://schemas.microsoft.com/office/drawing/2014/main" id="{2E970B48-DBCF-1541-889E-E3E78387F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740150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0223" name="Rectangle 46">
              <a:extLst>
                <a:ext uri="{FF2B5EF4-FFF2-40B4-BE49-F238E27FC236}">
                  <a16:creationId xmlns:a16="http://schemas.microsoft.com/office/drawing/2014/main" id="{38C776D1-D01B-0746-B1EB-578C81BDF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863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50215" name="Rectangle 29">
            <a:extLst>
              <a:ext uri="{FF2B5EF4-FFF2-40B4-BE49-F238E27FC236}">
                <a16:creationId xmlns:a16="http://schemas.microsoft.com/office/drawing/2014/main" id="{ED745C7F-EC18-8B48-A293-6415C55B6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0039" y="2692400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700156E7-6379-6C4B-9403-AC6500B6763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2. Fill The Map</a:t>
            </a:r>
          </a:p>
        </p:txBody>
      </p:sp>
      <p:sp>
        <p:nvSpPr>
          <p:cNvPr id="51202" name="Rectangle 3">
            <a:extLst>
              <a:ext uri="{FF2B5EF4-FFF2-40B4-BE49-F238E27FC236}">
                <a16:creationId xmlns:a16="http://schemas.microsoft.com/office/drawing/2014/main" id="{848B4FFB-4AEC-104B-B008-C1EB8AAA4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3956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1203" name="Line 4">
            <a:extLst>
              <a:ext uri="{FF2B5EF4-FFF2-40B4-BE49-F238E27FC236}">
                <a16:creationId xmlns:a16="http://schemas.microsoft.com/office/drawing/2014/main" id="{6EE86C28-2FFD-DE4A-B095-9147675B56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39655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4" name="Line 5">
            <a:extLst>
              <a:ext uri="{FF2B5EF4-FFF2-40B4-BE49-F238E27FC236}">
                <a16:creationId xmlns:a16="http://schemas.microsoft.com/office/drawing/2014/main" id="{ED3D8116-F0DA-604E-B7D2-D0D69D6DA5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3956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5" name="Line 6">
            <a:extLst>
              <a:ext uri="{FF2B5EF4-FFF2-40B4-BE49-F238E27FC236}">
                <a16:creationId xmlns:a16="http://schemas.microsoft.com/office/drawing/2014/main" id="{F0FD1684-4636-E64E-83D9-81DBD63E196E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28257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1206" name="Group 47">
            <a:extLst>
              <a:ext uri="{FF2B5EF4-FFF2-40B4-BE49-F238E27FC236}">
                <a16:creationId xmlns:a16="http://schemas.microsoft.com/office/drawing/2014/main" id="{A26C7233-57D5-9442-A6EE-EB4EE3A9E4CA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2906714"/>
            <a:ext cx="280988" cy="390525"/>
            <a:chOff x="3339" y="1451"/>
            <a:chExt cx="177" cy="246"/>
          </a:xfrm>
        </p:grpSpPr>
        <p:sp>
          <p:nvSpPr>
            <p:cNvPr id="51254" name="Rectangle 9">
              <a:extLst>
                <a:ext uri="{FF2B5EF4-FFF2-40B4-BE49-F238E27FC236}">
                  <a16:creationId xmlns:a16="http://schemas.microsoft.com/office/drawing/2014/main" id="{B4AF95ED-19A0-1A47-BAD0-BFB3238D2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5" name="Rectangle 10">
              <a:extLst>
                <a:ext uri="{FF2B5EF4-FFF2-40B4-BE49-F238E27FC236}">
                  <a16:creationId xmlns:a16="http://schemas.microsoft.com/office/drawing/2014/main" id="{0AEA00D1-9BC4-AA43-92B5-839180793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1207" name="Rectangle 13">
            <a:extLst>
              <a:ext uri="{FF2B5EF4-FFF2-40B4-BE49-F238E27FC236}">
                <a16:creationId xmlns:a16="http://schemas.microsoft.com/office/drawing/2014/main" id="{3B282CAB-1981-1D41-9933-988DFFBF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3559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08" name="Rectangle 14">
            <a:extLst>
              <a:ext uri="{FF2B5EF4-FFF2-40B4-BE49-F238E27FC236}">
                <a16:creationId xmlns:a16="http://schemas.microsoft.com/office/drawing/2014/main" id="{5B3F6CF3-6452-9748-8D92-B5E347B5F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1354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09" name="Rectangle 15">
            <a:extLst>
              <a:ext uri="{FF2B5EF4-FFF2-40B4-BE49-F238E27FC236}">
                <a16:creationId xmlns:a16="http://schemas.microsoft.com/office/drawing/2014/main" id="{C854581B-62DE-9C4E-A09F-EA4D6C613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10" name="Rectangle 16">
            <a:extLst>
              <a:ext uri="{FF2B5EF4-FFF2-40B4-BE49-F238E27FC236}">
                <a16:creationId xmlns:a16="http://schemas.microsoft.com/office/drawing/2014/main" id="{D72C34A9-6F1D-A147-91D7-39DC8ED4BC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11" name="Rectangle 17">
            <a:extLst>
              <a:ext uri="{FF2B5EF4-FFF2-40B4-BE49-F238E27FC236}">
                <a16:creationId xmlns:a16="http://schemas.microsoft.com/office/drawing/2014/main" id="{1EA57257-EF14-794F-BE0F-A15899CC2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351472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chemeClr val="bg2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1212" name="Rectangle 18">
            <a:extLst>
              <a:ext uri="{FF2B5EF4-FFF2-40B4-BE49-F238E27FC236}">
                <a16:creationId xmlns:a16="http://schemas.microsoft.com/office/drawing/2014/main" id="{7DA58629-2485-E749-B24B-EB449869C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0" y="36385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chemeClr val="bg2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1213" name="Rectangle 19">
            <a:extLst>
              <a:ext uri="{FF2B5EF4-FFF2-40B4-BE49-F238E27FC236}">
                <a16:creationId xmlns:a16="http://schemas.microsoft.com/office/drawing/2014/main" id="{2C41E7ED-42CA-CE41-98BC-F77196F1E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351472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chemeClr val="bg2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1214" name="Rectangle 20">
            <a:extLst>
              <a:ext uri="{FF2B5EF4-FFF2-40B4-BE49-F238E27FC236}">
                <a16:creationId xmlns:a16="http://schemas.microsoft.com/office/drawing/2014/main" id="{B7B3D0DC-9B13-574C-8D26-17F8867DA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36385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chemeClr val="bg2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1215" name="Rectangle 21">
            <a:extLst>
              <a:ext uri="{FF2B5EF4-FFF2-40B4-BE49-F238E27FC236}">
                <a16:creationId xmlns:a16="http://schemas.microsoft.com/office/drawing/2014/main" id="{1FFEED2C-6830-034F-A29F-9DC97D6BA6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409098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chemeClr val="bg2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1216" name="Rectangle 22">
            <a:extLst>
              <a:ext uri="{FF2B5EF4-FFF2-40B4-BE49-F238E27FC236}">
                <a16:creationId xmlns:a16="http://schemas.microsoft.com/office/drawing/2014/main" id="{26D3899C-E85F-E042-9FCB-7388434AF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421322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chemeClr val="bg2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1217" name="Rectangle 23">
            <a:extLst>
              <a:ext uri="{FF2B5EF4-FFF2-40B4-BE49-F238E27FC236}">
                <a16:creationId xmlns:a16="http://schemas.microsoft.com/office/drawing/2014/main" id="{F4F6D635-DD04-C64A-B9F7-856F83D42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409098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chemeClr val="bg2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1218" name="Line 24">
            <a:extLst>
              <a:ext uri="{FF2B5EF4-FFF2-40B4-BE49-F238E27FC236}">
                <a16:creationId xmlns:a16="http://schemas.microsoft.com/office/drawing/2014/main" id="{BC577D82-4373-9849-8B7A-11E8BACBFC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305593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9" name="Line 25">
            <a:extLst>
              <a:ext uri="{FF2B5EF4-FFF2-40B4-BE49-F238E27FC236}">
                <a16:creationId xmlns:a16="http://schemas.microsoft.com/office/drawing/2014/main" id="{1E3B555C-4191-454E-9F97-DB71984005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260985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0" name="Rectangle 26">
            <a:extLst>
              <a:ext uri="{FF2B5EF4-FFF2-40B4-BE49-F238E27FC236}">
                <a16:creationId xmlns:a16="http://schemas.microsoft.com/office/drawing/2014/main" id="{12D8F034-D883-7946-9B41-7B2527BD0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0" y="421322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chemeClr val="bg2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1221" name="Rectangle 27">
            <a:extLst>
              <a:ext uri="{FF2B5EF4-FFF2-40B4-BE49-F238E27FC236}">
                <a16:creationId xmlns:a16="http://schemas.microsoft.com/office/drawing/2014/main" id="{08BAD7E1-1B60-C04D-B338-6FD668345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2" name="Rectangle 28">
            <a:extLst>
              <a:ext uri="{FF2B5EF4-FFF2-40B4-BE49-F238E27FC236}">
                <a16:creationId xmlns:a16="http://schemas.microsoft.com/office/drawing/2014/main" id="{F1349F05-DEDC-9146-A698-6087B8B2AC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3" name="Rectangle 29">
            <a:extLst>
              <a:ext uri="{FF2B5EF4-FFF2-40B4-BE49-F238E27FC236}">
                <a16:creationId xmlns:a16="http://schemas.microsoft.com/office/drawing/2014/main" id="{C57D2E1C-59CB-4145-9F62-C99BCDE8F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4" name="Rectangle 30">
            <a:extLst>
              <a:ext uri="{FF2B5EF4-FFF2-40B4-BE49-F238E27FC236}">
                <a16:creationId xmlns:a16="http://schemas.microsoft.com/office/drawing/2014/main" id="{645B838D-6329-C341-8027-F5C76FB87B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5" name="Rectangle 31">
            <a:extLst>
              <a:ext uri="{FF2B5EF4-FFF2-40B4-BE49-F238E27FC236}">
                <a16:creationId xmlns:a16="http://schemas.microsoft.com/office/drawing/2014/main" id="{D6AE4C02-8FBF-1144-9321-904A81585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6" name="Rectangle 32">
            <a:extLst>
              <a:ext uri="{FF2B5EF4-FFF2-40B4-BE49-F238E27FC236}">
                <a16:creationId xmlns:a16="http://schemas.microsoft.com/office/drawing/2014/main" id="{C58E6A54-4F7D-8A42-8F71-CCF803017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7" name="Rectangle 33">
            <a:extLst>
              <a:ext uri="{FF2B5EF4-FFF2-40B4-BE49-F238E27FC236}">
                <a16:creationId xmlns:a16="http://schemas.microsoft.com/office/drawing/2014/main" id="{8AC12730-7F4C-E048-886F-41659ABD2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8" name="Rectangle 34">
            <a:extLst>
              <a:ext uri="{FF2B5EF4-FFF2-40B4-BE49-F238E27FC236}">
                <a16:creationId xmlns:a16="http://schemas.microsoft.com/office/drawing/2014/main" id="{506A09E0-FE20-C840-9088-4EB241364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9" name="Rectangle 35">
            <a:extLst>
              <a:ext uri="{FF2B5EF4-FFF2-40B4-BE49-F238E27FC236}">
                <a16:creationId xmlns:a16="http://schemas.microsoft.com/office/drawing/2014/main" id="{C9BE4BAE-068E-DA43-88B9-2D9D7A800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30" name="Rectangle 36">
            <a:extLst>
              <a:ext uri="{FF2B5EF4-FFF2-40B4-BE49-F238E27FC236}">
                <a16:creationId xmlns:a16="http://schemas.microsoft.com/office/drawing/2014/main" id="{C2360043-299E-0F4E-8B83-490DF5642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31" name="Rectangle 37">
            <a:extLst>
              <a:ext uri="{FF2B5EF4-FFF2-40B4-BE49-F238E27FC236}">
                <a16:creationId xmlns:a16="http://schemas.microsoft.com/office/drawing/2014/main" id="{79E8DAA8-50A5-DF46-B331-8A1A80D22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32" name="Rectangle 38">
            <a:extLst>
              <a:ext uri="{FF2B5EF4-FFF2-40B4-BE49-F238E27FC236}">
                <a16:creationId xmlns:a16="http://schemas.microsoft.com/office/drawing/2014/main" id="{C99BE952-E804-6347-887B-C6CA132AC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33" name="Rectangle 39">
            <a:extLst>
              <a:ext uri="{FF2B5EF4-FFF2-40B4-BE49-F238E27FC236}">
                <a16:creationId xmlns:a16="http://schemas.microsoft.com/office/drawing/2014/main" id="{01BCA696-543A-6449-A05B-6DC5E153C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132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34" name="Rectangle 41">
            <a:extLst>
              <a:ext uri="{FF2B5EF4-FFF2-40B4-BE49-F238E27FC236}">
                <a16:creationId xmlns:a16="http://schemas.microsoft.com/office/drawing/2014/main" id="{442BA70B-7B13-134F-92FF-CDD43EA83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5147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35" name="Rectangle 43">
            <a:extLst>
              <a:ext uri="{FF2B5EF4-FFF2-40B4-BE49-F238E27FC236}">
                <a16:creationId xmlns:a16="http://schemas.microsoft.com/office/drawing/2014/main" id="{C608EC95-F3DF-CE4F-9236-D63E496BA2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2846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36" name="Rectangle 45">
            <a:extLst>
              <a:ext uri="{FF2B5EF4-FFF2-40B4-BE49-F238E27FC236}">
                <a16:creationId xmlns:a16="http://schemas.microsoft.com/office/drawing/2014/main" id="{D673AD15-D359-CD4B-9C42-1AA0B3688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89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1237" name="Group 48">
            <a:extLst>
              <a:ext uri="{FF2B5EF4-FFF2-40B4-BE49-F238E27FC236}">
                <a16:creationId xmlns:a16="http://schemas.microsoft.com/office/drawing/2014/main" id="{A65186DB-3F36-224C-A263-99E6CB9B4E0C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2730501"/>
            <a:ext cx="280988" cy="390525"/>
            <a:chOff x="3339" y="1451"/>
            <a:chExt cx="177" cy="246"/>
          </a:xfrm>
        </p:grpSpPr>
        <p:sp>
          <p:nvSpPr>
            <p:cNvPr id="51252" name="Rectangle 49">
              <a:extLst>
                <a:ext uri="{FF2B5EF4-FFF2-40B4-BE49-F238E27FC236}">
                  <a16:creationId xmlns:a16="http://schemas.microsoft.com/office/drawing/2014/main" id="{958064CE-6802-B242-819C-4B59C8A06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3" name="Rectangle 50">
              <a:extLst>
                <a:ext uri="{FF2B5EF4-FFF2-40B4-BE49-F238E27FC236}">
                  <a16:creationId xmlns:a16="http://schemas.microsoft.com/office/drawing/2014/main" id="{AEC4D7F2-BB22-764C-B5B4-12D7AB6DF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51238" name="Group 42">
            <a:extLst>
              <a:ext uri="{FF2B5EF4-FFF2-40B4-BE49-F238E27FC236}">
                <a16:creationId xmlns:a16="http://schemas.microsoft.com/office/drawing/2014/main" id="{9D90813F-0B90-0849-B655-3AE2E4251DAF}"/>
              </a:ext>
            </a:extLst>
          </p:cNvPr>
          <p:cNvGrpSpPr>
            <a:grpSpLocks/>
          </p:cNvGrpSpPr>
          <p:nvPr/>
        </p:nvGrpSpPr>
        <p:grpSpPr bwMode="auto">
          <a:xfrm>
            <a:off x="2590801" y="3048001"/>
            <a:ext cx="328613" cy="1503363"/>
            <a:chOff x="533400" y="2973388"/>
            <a:chExt cx="328613" cy="1503362"/>
          </a:xfrm>
        </p:grpSpPr>
        <p:sp>
          <p:nvSpPr>
            <p:cNvPr id="51244" name="Rectangle 39">
              <a:extLst>
                <a:ext uri="{FF2B5EF4-FFF2-40B4-BE49-F238E27FC236}">
                  <a16:creationId xmlns:a16="http://schemas.microsoft.com/office/drawing/2014/main" id="{B0EFD629-7077-5847-8C02-D94249DFD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2973388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1245" name="Rectangle 40">
              <a:extLst>
                <a:ext uri="{FF2B5EF4-FFF2-40B4-BE49-F238E27FC236}">
                  <a16:creationId xmlns:a16="http://schemas.microsoft.com/office/drawing/2014/main" id="{AFB7267C-1112-FF48-B2E8-4FCA72FAE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095626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1246" name="Rectangle 41">
              <a:extLst>
                <a:ext uri="{FF2B5EF4-FFF2-40B4-BE49-F238E27FC236}">
                  <a16:creationId xmlns:a16="http://schemas.microsoft.com/office/drawing/2014/main" id="{2104B29A-B607-9E4E-8E37-CA4288A3E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355976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1247" name="Rectangle 42">
              <a:extLst>
                <a:ext uri="{FF2B5EF4-FFF2-40B4-BE49-F238E27FC236}">
                  <a16:creationId xmlns:a16="http://schemas.microsoft.com/office/drawing/2014/main" id="{BAAB098F-B872-2547-B5B7-DC9A0FB37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479801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1248" name="Rectangle 43">
              <a:extLst>
                <a:ext uri="{FF2B5EF4-FFF2-40B4-BE49-F238E27FC236}">
                  <a16:creationId xmlns:a16="http://schemas.microsoft.com/office/drawing/2014/main" id="{C9A011BB-0AD7-CC4A-920B-270AFC9BC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4125912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1249" name="Rectangle 44">
              <a:extLst>
                <a:ext uri="{FF2B5EF4-FFF2-40B4-BE49-F238E27FC236}">
                  <a16:creationId xmlns:a16="http://schemas.microsoft.com/office/drawing/2014/main" id="{8D5B9B8A-551D-4146-93D4-04A08CB37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42481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1250" name="Rectangle 45">
              <a:extLst>
                <a:ext uri="{FF2B5EF4-FFF2-40B4-BE49-F238E27FC236}">
                  <a16:creationId xmlns:a16="http://schemas.microsoft.com/office/drawing/2014/main" id="{D67D666E-275C-1649-8A72-D4A63F8E4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740150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1251" name="Rectangle 46">
              <a:extLst>
                <a:ext uri="{FF2B5EF4-FFF2-40B4-BE49-F238E27FC236}">
                  <a16:creationId xmlns:a16="http://schemas.microsoft.com/office/drawing/2014/main" id="{D35BA808-9834-8C4C-AAC1-588FB9E8C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863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51239" name="Rectangle 29">
            <a:extLst>
              <a:ext uri="{FF2B5EF4-FFF2-40B4-BE49-F238E27FC236}">
                <a16:creationId xmlns:a16="http://schemas.microsoft.com/office/drawing/2014/main" id="{C46065B2-61CF-F142-894B-21E26820B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0039" y="2692400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1240" name="Group 8">
            <a:extLst>
              <a:ext uri="{FF2B5EF4-FFF2-40B4-BE49-F238E27FC236}">
                <a16:creationId xmlns:a16="http://schemas.microsoft.com/office/drawing/2014/main" id="{5DBC3C6C-5AEC-7C4B-B342-7D7E9A1A8E1A}"/>
              </a:ext>
            </a:extLst>
          </p:cNvPr>
          <p:cNvGrpSpPr>
            <a:grpSpLocks/>
          </p:cNvGrpSpPr>
          <p:nvPr/>
        </p:nvGrpSpPr>
        <p:grpSpPr bwMode="auto">
          <a:xfrm>
            <a:off x="6856413" y="3554413"/>
            <a:ext cx="609600" cy="1211262"/>
            <a:chOff x="5621867" y="2463800"/>
            <a:chExt cx="609600" cy="1210733"/>
          </a:xfrm>
        </p:grpSpPr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82D55024-A9D0-AB43-9DF1-ABD36756AA4F}"/>
                </a:ext>
              </a:extLst>
            </p:cNvPr>
            <p:cNvCxnSpPr>
              <a:cxnSpLocks/>
            </p:cNvCxnSpPr>
            <p:nvPr/>
          </p:nvCxnSpPr>
          <p:spPr>
            <a:xfrm>
              <a:off x="5621867" y="2463800"/>
              <a:ext cx="0" cy="1033011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23FDB2E4-E8AD-EE4A-BEBA-D90DF1ADC01C}"/>
                </a:ext>
              </a:extLst>
            </p:cNvPr>
            <p:cNvCxnSpPr>
              <a:cxnSpLocks/>
            </p:cNvCxnSpPr>
            <p:nvPr/>
          </p:nvCxnSpPr>
          <p:spPr>
            <a:xfrm>
              <a:off x="6231467" y="2658977"/>
              <a:ext cx="0" cy="1015556"/>
            </a:xfrm>
            <a:prstGeom prst="line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2DFCF29C-9F42-F84E-8C77-7FCDB7C75C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29804" y="2666911"/>
              <a:ext cx="601663" cy="829899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>
            <a:extLst>
              <a:ext uri="{FF2B5EF4-FFF2-40B4-BE49-F238E27FC236}">
                <a16:creationId xmlns:a16="http://schemas.microsoft.com/office/drawing/2014/main" id="{6C8C7D8A-5CF2-5645-84CA-CE37C0E0419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2. Fill The Map</a:t>
            </a:r>
          </a:p>
        </p:txBody>
      </p:sp>
      <p:sp>
        <p:nvSpPr>
          <p:cNvPr id="52226" name="Rectangle 3">
            <a:extLst>
              <a:ext uri="{FF2B5EF4-FFF2-40B4-BE49-F238E27FC236}">
                <a16:creationId xmlns:a16="http://schemas.microsoft.com/office/drawing/2014/main" id="{0FCE6F62-7737-414A-8CFA-911EDB35C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3956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2227" name="Line 4">
            <a:extLst>
              <a:ext uri="{FF2B5EF4-FFF2-40B4-BE49-F238E27FC236}">
                <a16:creationId xmlns:a16="http://schemas.microsoft.com/office/drawing/2014/main" id="{228B76CE-5721-514F-BEF4-5D8798A746B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39655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28" name="Line 5">
            <a:extLst>
              <a:ext uri="{FF2B5EF4-FFF2-40B4-BE49-F238E27FC236}">
                <a16:creationId xmlns:a16="http://schemas.microsoft.com/office/drawing/2014/main" id="{EAFBC0AF-01A3-AC47-9AEA-D0651BB4312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3956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29" name="Line 6">
            <a:extLst>
              <a:ext uri="{FF2B5EF4-FFF2-40B4-BE49-F238E27FC236}">
                <a16:creationId xmlns:a16="http://schemas.microsoft.com/office/drawing/2014/main" id="{4AC3B5F7-4AEE-374D-891A-DBFA5DA8DC7A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28257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2230" name="Group 47">
            <a:extLst>
              <a:ext uri="{FF2B5EF4-FFF2-40B4-BE49-F238E27FC236}">
                <a16:creationId xmlns:a16="http://schemas.microsoft.com/office/drawing/2014/main" id="{1D9D0596-76DA-F44C-8B0C-1BD5564A50A0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2906714"/>
            <a:ext cx="280988" cy="390525"/>
            <a:chOff x="3339" y="1451"/>
            <a:chExt cx="177" cy="246"/>
          </a:xfrm>
        </p:grpSpPr>
        <p:sp>
          <p:nvSpPr>
            <p:cNvPr id="52270" name="Rectangle 9">
              <a:extLst>
                <a:ext uri="{FF2B5EF4-FFF2-40B4-BE49-F238E27FC236}">
                  <a16:creationId xmlns:a16="http://schemas.microsoft.com/office/drawing/2014/main" id="{C44AC636-05B7-6E4A-989F-15AD12D4E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1" name="Rectangle 10">
              <a:extLst>
                <a:ext uri="{FF2B5EF4-FFF2-40B4-BE49-F238E27FC236}">
                  <a16:creationId xmlns:a16="http://schemas.microsoft.com/office/drawing/2014/main" id="{A6423761-4507-BC4F-9C07-F75A795D8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2231" name="Rectangle 13">
            <a:extLst>
              <a:ext uri="{FF2B5EF4-FFF2-40B4-BE49-F238E27FC236}">
                <a16:creationId xmlns:a16="http://schemas.microsoft.com/office/drawing/2014/main" id="{5213E55D-40E2-CB46-836A-D452CC026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3559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32" name="Rectangle 14">
            <a:extLst>
              <a:ext uri="{FF2B5EF4-FFF2-40B4-BE49-F238E27FC236}">
                <a16:creationId xmlns:a16="http://schemas.microsoft.com/office/drawing/2014/main" id="{D3B866DF-2235-A84B-A6E2-3498885B7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1354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33" name="Rectangle 15">
            <a:extLst>
              <a:ext uri="{FF2B5EF4-FFF2-40B4-BE49-F238E27FC236}">
                <a16:creationId xmlns:a16="http://schemas.microsoft.com/office/drawing/2014/main" id="{E14633C3-433D-084F-9B42-FEF7FB365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34" name="Rectangle 16">
            <a:extLst>
              <a:ext uri="{FF2B5EF4-FFF2-40B4-BE49-F238E27FC236}">
                <a16:creationId xmlns:a16="http://schemas.microsoft.com/office/drawing/2014/main" id="{6A36975E-84F7-2B4B-A682-AAAB5587B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35" name="Rectangle 17">
            <a:extLst>
              <a:ext uri="{FF2B5EF4-FFF2-40B4-BE49-F238E27FC236}">
                <a16:creationId xmlns:a16="http://schemas.microsoft.com/office/drawing/2014/main" id="{2F45C6A9-C6C2-234A-8686-C45DC63AD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36" name="Rectangle 19">
            <a:extLst>
              <a:ext uri="{FF2B5EF4-FFF2-40B4-BE49-F238E27FC236}">
                <a16:creationId xmlns:a16="http://schemas.microsoft.com/office/drawing/2014/main" id="{CD46D768-32DF-EB49-837B-0F4C54640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37" name="Rectangle 21">
            <a:extLst>
              <a:ext uri="{FF2B5EF4-FFF2-40B4-BE49-F238E27FC236}">
                <a16:creationId xmlns:a16="http://schemas.microsoft.com/office/drawing/2014/main" id="{F585A1F6-C580-6540-9B4C-7534B5280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38" name="Rectangle 23">
            <a:extLst>
              <a:ext uri="{FF2B5EF4-FFF2-40B4-BE49-F238E27FC236}">
                <a16:creationId xmlns:a16="http://schemas.microsoft.com/office/drawing/2014/main" id="{949159DD-1B7A-DA46-A6EF-FBFDEEB5C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39" name="Line 24">
            <a:extLst>
              <a:ext uri="{FF2B5EF4-FFF2-40B4-BE49-F238E27FC236}">
                <a16:creationId xmlns:a16="http://schemas.microsoft.com/office/drawing/2014/main" id="{D4E2FE0C-CF7F-B848-8901-3A6965A2D3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305593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40" name="Line 25">
            <a:extLst>
              <a:ext uri="{FF2B5EF4-FFF2-40B4-BE49-F238E27FC236}">
                <a16:creationId xmlns:a16="http://schemas.microsoft.com/office/drawing/2014/main" id="{12C3A5AD-29B6-8D4F-85DA-A12C5C60A2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260985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41" name="Rectangle 27">
            <a:extLst>
              <a:ext uri="{FF2B5EF4-FFF2-40B4-BE49-F238E27FC236}">
                <a16:creationId xmlns:a16="http://schemas.microsoft.com/office/drawing/2014/main" id="{A24ED2E7-233A-6F4F-A8DB-B3F491550F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42" name="Rectangle 28">
            <a:extLst>
              <a:ext uri="{FF2B5EF4-FFF2-40B4-BE49-F238E27FC236}">
                <a16:creationId xmlns:a16="http://schemas.microsoft.com/office/drawing/2014/main" id="{D41C70C7-D91D-8B40-8273-8464F1C3A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43" name="Rectangle 29">
            <a:extLst>
              <a:ext uri="{FF2B5EF4-FFF2-40B4-BE49-F238E27FC236}">
                <a16:creationId xmlns:a16="http://schemas.microsoft.com/office/drawing/2014/main" id="{B09C1576-8BB5-E040-8CFF-256C72209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44" name="Rectangle 30">
            <a:extLst>
              <a:ext uri="{FF2B5EF4-FFF2-40B4-BE49-F238E27FC236}">
                <a16:creationId xmlns:a16="http://schemas.microsoft.com/office/drawing/2014/main" id="{4CD86EF6-A9E4-0949-A7FB-65CBB4CB7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45" name="Rectangle 31">
            <a:extLst>
              <a:ext uri="{FF2B5EF4-FFF2-40B4-BE49-F238E27FC236}">
                <a16:creationId xmlns:a16="http://schemas.microsoft.com/office/drawing/2014/main" id="{D33F2F66-9177-6E4A-8706-588C13CEC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46" name="Rectangle 32">
            <a:extLst>
              <a:ext uri="{FF2B5EF4-FFF2-40B4-BE49-F238E27FC236}">
                <a16:creationId xmlns:a16="http://schemas.microsoft.com/office/drawing/2014/main" id="{D927438D-B570-B44C-A3D3-8CCD42AE5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47" name="Rectangle 33">
            <a:extLst>
              <a:ext uri="{FF2B5EF4-FFF2-40B4-BE49-F238E27FC236}">
                <a16:creationId xmlns:a16="http://schemas.microsoft.com/office/drawing/2014/main" id="{EB31BA24-18DF-B649-B038-78E8764E5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48" name="Rectangle 34">
            <a:extLst>
              <a:ext uri="{FF2B5EF4-FFF2-40B4-BE49-F238E27FC236}">
                <a16:creationId xmlns:a16="http://schemas.microsoft.com/office/drawing/2014/main" id="{8DBF3E9F-8A91-E644-9F3E-1FF96163F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49" name="Rectangle 35">
            <a:extLst>
              <a:ext uri="{FF2B5EF4-FFF2-40B4-BE49-F238E27FC236}">
                <a16:creationId xmlns:a16="http://schemas.microsoft.com/office/drawing/2014/main" id="{E29F0A0C-5A34-6246-9869-085B03B56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50" name="Rectangle 36">
            <a:extLst>
              <a:ext uri="{FF2B5EF4-FFF2-40B4-BE49-F238E27FC236}">
                <a16:creationId xmlns:a16="http://schemas.microsoft.com/office/drawing/2014/main" id="{B35CD400-D886-8E4F-9C34-0A07C0C9B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51" name="Rectangle 37">
            <a:extLst>
              <a:ext uri="{FF2B5EF4-FFF2-40B4-BE49-F238E27FC236}">
                <a16:creationId xmlns:a16="http://schemas.microsoft.com/office/drawing/2014/main" id="{9572374C-5CD6-0D44-A9B6-2CD2BB47F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52" name="Rectangle 38">
            <a:extLst>
              <a:ext uri="{FF2B5EF4-FFF2-40B4-BE49-F238E27FC236}">
                <a16:creationId xmlns:a16="http://schemas.microsoft.com/office/drawing/2014/main" id="{D3977E6C-19A4-6347-9296-5006CE055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53" name="Rectangle 39">
            <a:extLst>
              <a:ext uri="{FF2B5EF4-FFF2-40B4-BE49-F238E27FC236}">
                <a16:creationId xmlns:a16="http://schemas.microsoft.com/office/drawing/2014/main" id="{DB47D5A9-6159-F941-A04F-A78116C29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132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54" name="Rectangle 41">
            <a:extLst>
              <a:ext uri="{FF2B5EF4-FFF2-40B4-BE49-F238E27FC236}">
                <a16:creationId xmlns:a16="http://schemas.microsoft.com/office/drawing/2014/main" id="{5662A85D-3B02-3845-8158-FA1213527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5147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55" name="Rectangle 43">
            <a:extLst>
              <a:ext uri="{FF2B5EF4-FFF2-40B4-BE49-F238E27FC236}">
                <a16:creationId xmlns:a16="http://schemas.microsoft.com/office/drawing/2014/main" id="{18449B30-E4D5-CE4B-B396-E3145E2EE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2846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56" name="Rectangle 45">
            <a:extLst>
              <a:ext uri="{FF2B5EF4-FFF2-40B4-BE49-F238E27FC236}">
                <a16:creationId xmlns:a16="http://schemas.microsoft.com/office/drawing/2014/main" id="{6D29F272-6830-CD42-9E9E-E3E7C36364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89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2257" name="Group 48">
            <a:extLst>
              <a:ext uri="{FF2B5EF4-FFF2-40B4-BE49-F238E27FC236}">
                <a16:creationId xmlns:a16="http://schemas.microsoft.com/office/drawing/2014/main" id="{A1C6451B-9313-DF47-AF00-8419E8852C06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2730501"/>
            <a:ext cx="280988" cy="390525"/>
            <a:chOff x="3339" y="1451"/>
            <a:chExt cx="177" cy="246"/>
          </a:xfrm>
        </p:grpSpPr>
        <p:sp>
          <p:nvSpPr>
            <p:cNvPr id="52268" name="Rectangle 49">
              <a:extLst>
                <a:ext uri="{FF2B5EF4-FFF2-40B4-BE49-F238E27FC236}">
                  <a16:creationId xmlns:a16="http://schemas.microsoft.com/office/drawing/2014/main" id="{5C1508EA-F373-9045-B84E-02A230D4D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9" name="Rectangle 50">
              <a:extLst>
                <a:ext uri="{FF2B5EF4-FFF2-40B4-BE49-F238E27FC236}">
                  <a16:creationId xmlns:a16="http://schemas.microsoft.com/office/drawing/2014/main" id="{869BF9B9-FDF2-D942-9576-86CF52D29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52258" name="Group 38">
            <a:extLst>
              <a:ext uri="{FF2B5EF4-FFF2-40B4-BE49-F238E27FC236}">
                <a16:creationId xmlns:a16="http://schemas.microsoft.com/office/drawing/2014/main" id="{3E6CD1C3-9EEB-5740-AAAD-9B73C166ABD3}"/>
              </a:ext>
            </a:extLst>
          </p:cNvPr>
          <p:cNvGrpSpPr>
            <a:grpSpLocks/>
          </p:cNvGrpSpPr>
          <p:nvPr/>
        </p:nvGrpSpPr>
        <p:grpSpPr bwMode="auto">
          <a:xfrm>
            <a:off x="2590801" y="3048001"/>
            <a:ext cx="328613" cy="1503363"/>
            <a:chOff x="533400" y="2973388"/>
            <a:chExt cx="328613" cy="1503362"/>
          </a:xfrm>
        </p:grpSpPr>
        <p:sp>
          <p:nvSpPr>
            <p:cNvPr id="52260" name="Rectangle 39">
              <a:extLst>
                <a:ext uri="{FF2B5EF4-FFF2-40B4-BE49-F238E27FC236}">
                  <a16:creationId xmlns:a16="http://schemas.microsoft.com/office/drawing/2014/main" id="{85F3CB9C-8889-C04F-8D11-D6F7A6E3E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2973388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2261" name="Rectangle 40">
              <a:extLst>
                <a:ext uri="{FF2B5EF4-FFF2-40B4-BE49-F238E27FC236}">
                  <a16:creationId xmlns:a16="http://schemas.microsoft.com/office/drawing/2014/main" id="{A53D3521-BBEB-804D-A459-2D203BF22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095626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2262" name="Rectangle 41">
              <a:extLst>
                <a:ext uri="{FF2B5EF4-FFF2-40B4-BE49-F238E27FC236}">
                  <a16:creationId xmlns:a16="http://schemas.microsoft.com/office/drawing/2014/main" id="{7C41FACC-6356-834F-8F9E-D636E1E30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355976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2263" name="Rectangle 42">
              <a:extLst>
                <a:ext uri="{FF2B5EF4-FFF2-40B4-BE49-F238E27FC236}">
                  <a16:creationId xmlns:a16="http://schemas.microsoft.com/office/drawing/2014/main" id="{6BB8157A-9D6C-9D46-8665-86BF76004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479801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2264" name="Rectangle 43">
              <a:extLst>
                <a:ext uri="{FF2B5EF4-FFF2-40B4-BE49-F238E27FC236}">
                  <a16:creationId xmlns:a16="http://schemas.microsoft.com/office/drawing/2014/main" id="{CC10C1BE-26FA-E544-B0A7-83212FA80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4125912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2265" name="Rectangle 44">
              <a:extLst>
                <a:ext uri="{FF2B5EF4-FFF2-40B4-BE49-F238E27FC236}">
                  <a16:creationId xmlns:a16="http://schemas.microsoft.com/office/drawing/2014/main" id="{6DCC1CA7-BAEE-4444-875B-2B0801535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42481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2266" name="Rectangle 45">
              <a:extLst>
                <a:ext uri="{FF2B5EF4-FFF2-40B4-BE49-F238E27FC236}">
                  <a16:creationId xmlns:a16="http://schemas.microsoft.com/office/drawing/2014/main" id="{5368F3EB-354F-B145-BEEA-5FD7EEBBC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740150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2267" name="Rectangle 46">
              <a:extLst>
                <a:ext uri="{FF2B5EF4-FFF2-40B4-BE49-F238E27FC236}">
                  <a16:creationId xmlns:a16="http://schemas.microsoft.com/office/drawing/2014/main" id="{79ED950A-0D25-C541-A81E-0DC9245D9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863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52259" name="Rectangle 29">
            <a:extLst>
              <a:ext uri="{FF2B5EF4-FFF2-40B4-BE49-F238E27FC236}">
                <a16:creationId xmlns:a16="http://schemas.microsoft.com/office/drawing/2014/main" id="{9577E6B4-19EA-7441-9665-573C6234B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0039" y="2692400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Title 1">
            <a:extLst>
              <a:ext uri="{FF2B5EF4-FFF2-40B4-BE49-F238E27FC236}">
                <a16:creationId xmlns:a16="http://schemas.microsoft.com/office/drawing/2014/main" id="{ACE7A6A7-BE34-9844-B81D-5C4371F04A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3. Group</a:t>
            </a:r>
          </a:p>
        </p:txBody>
      </p:sp>
      <p:sp>
        <p:nvSpPr>
          <p:cNvPr id="53250" name="Rectangle 3">
            <a:extLst>
              <a:ext uri="{FF2B5EF4-FFF2-40B4-BE49-F238E27FC236}">
                <a16:creationId xmlns:a16="http://schemas.microsoft.com/office/drawing/2014/main" id="{BBE39E04-827B-DD41-B53C-E04A24261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3956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3251" name="Line 4">
            <a:extLst>
              <a:ext uri="{FF2B5EF4-FFF2-40B4-BE49-F238E27FC236}">
                <a16:creationId xmlns:a16="http://schemas.microsoft.com/office/drawing/2014/main" id="{C781CC64-3B4A-574B-B203-1B1730E040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39655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2" name="Line 5">
            <a:extLst>
              <a:ext uri="{FF2B5EF4-FFF2-40B4-BE49-F238E27FC236}">
                <a16:creationId xmlns:a16="http://schemas.microsoft.com/office/drawing/2014/main" id="{216572AB-64FB-FD43-9CDF-2EE8E46DBE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3956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3" name="Line 6">
            <a:extLst>
              <a:ext uri="{FF2B5EF4-FFF2-40B4-BE49-F238E27FC236}">
                <a16:creationId xmlns:a16="http://schemas.microsoft.com/office/drawing/2014/main" id="{9AE2E769-884E-2646-89A3-EF670F1E3C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28257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3254" name="Group 47">
            <a:extLst>
              <a:ext uri="{FF2B5EF4-FFF2-40B4-BE49-F238E27FC236}">
                <a16:creationId xmlns:a16="http://schemas.microsoft.com/office/drawing/2014/main" id="{FA97D5D8-C321-9E47-8DB4-0682B1F6DD7D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2906714"/>
            <a:ext cx="280988" cy="390525"/>
            <a:chOff x="3339" y="1451"/>
            <a:chExt cx="177" cy="246"/>
          </a:xfrm>
        </p:grpSpPr>
        <p:sp>
          <p:nvSpPr>
            <p:cNvPr id="53294" name="Rectangle 9">
              <a:extLst>
                <a:ext uri="{FF2B5EF4-FFF2-40B4-BE49-F238E27FC236}">
                  <a16:creationId xmlns:a16="http://schemas.microsoft.com/office/drawing/2014/main" id="{29E3A03B-C1F7-C24C-9207-F887A640F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5" name="Rectangle 10">
              <a:extLst>
                <a:ext uri="{FF2B5EF4-FFF2-40B4-BE49-F238E27FC236}">
                  <a16:creationId xmlns:a16="http://schemas.microsoft.com/office/drawing/2014/main" id="{34CFA248-83CC-A948-B1F8-EF5B19E02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3255" name="Rectangle 13">
            <a:extLst>
              <a:ext uri="{FF2B5EF4-FFF2-40B4-BE49-F238E27FC236}">
                <a16:creationId xmlns:a16="http://schemas.microsoft.com/office/drawing/2014/main" id="{25754880-DE82-1F49-9962-D4F441CA3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3559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56" name="Rectangle 14">
            <a:extLst>
              <a:ext uri="{FF2B5EF4-FFF2-40B4-BE49-F238E27FC236}">
                <a16:creationId xmlns:a16="http://schemas.microsoft.com/office/drawing/2014/main" id="{BE972B07-5646-CF4E-86A9-25A9FBD4D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1354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57" name="Rectangle 15">
            <a:extLst>
              <a:ext uri="{FF2B5EF4-FFF2-40B4-BE49-F238E27FC236}">
                <a16:creationId xmlns:a16="http://schemas.microsoft.com/office/drawing/2014/main" id="{16A01E87-CDA5-7846-94CA-1AF7281BA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58" name="Rectangle 16">
            <a:extLst>
              <a:ext uri="{FF2B5EF4-FFF2-40B4-BE49-F238E27FC236}">
                <a16:creationId xmlns:a16="http://schemas.microsoft.com/office/drawing/2014/main" id="{CB9EA19E-3973-8147-BB62-E0E490FAA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59" name="Rectangle 17">
            <a:extLst>
              <a:ext uri="{FF2B5EF4-FFF2-40B4-BE49-F238E27FC236}">
                <a16:creationId xmlns:a16="http://schemas.microsoft.com/office/drawing/2014/main" id="{41AB9201-78AE-DA45-B8F5-2C4FF0B0F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60" name="Rectangle 19">
            <a:extLst>
              <a:ext uri="{FF2B5EF4-FFF2-40B4-BE49-F238E27FC236}">
                <a16:creationId xmlns:a16="http://schemas.microsoft.com/office/drawing/2014/main" id="{5C55269B-2B03-CB4F-974A-216E424F19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61" name="Rectangle 21">
            <a:extLst>
              <a:ext uri="{FF2B5EF4-FFF2-40B4-BE49-F238E27FC236}">
                <a16:creationId xmlns:a16="http://schemas.microsoft.com/office/drawing/2014/main" id="{14C0283B-B3E0-BC4B-9915-45D459F44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62" name="Rectangle 23">
            <a:extLst>
              <a:ext uri="{FF2B5EF4-FFF2-40B4-BE49-F238E27FC236}">
                <a16:creationId xmlns:a16="http://schemas.microsoft.com/office/drawing/2014/main" id="{03714045-ABB1-5745-97BD-0893B696E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63" name="Line 24">
            <a:extLst>
              <a:ext uri="{FF2B5EF4-FFF2-40B4-BE49-F238E27FC236}">
                <a16:creationId xmlns:a16="http://schemas.microsoft.com/office/drawing/2014/main" id="{B691F470-74BF-8C46-9A89-3687BB5504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305593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4" name="Line 25">
            <a:extLst>
              <a:ext uri="{FF2B5EF4-FFF2-40B4-BE49-F238E27FC236}">
                <a16:creationId xmlns:a16="http://schemas.microsoft.com/office/drawing/2014/main" id="{6FFAC888-CCDC-EF41-BFF5-1640E41524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260985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5" name="Rectangle 27">
            <a:extLst>
              <a:ext uri="{FF2B5EF4-FFF2-40B4-BE49-F238E27FC236}">
                <a16:creationId xmlns:a16="http://schemas.microsoft.com/office/drawing/2014/main" id="{FEBD815D-81BA-FD42-8A45-0353FB443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66" name="Rectangle 28">
            <a:extLst>
              <a:ext uri="{FF2B5EF4-FFF2-40B4-BE49-F238E27FC236}">
                <a16:creationId xmlns:a16="http://schemas.microsoft.com/office/drawing/2014/main" id="{F4A67142-AF9B-2145-B8C0-94A6AABBED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67" name="Rectangle 29">
            <a:extLst>
              <a:ext uri="{FF2B5EF4-FFF2-40B4-BE49-F238E27FC236}">
                <a16:creationId xmlns:a16="http://schemas.microsoft.com/office/drawing/2014/main" id="{AFB62F54-6471-674A-AB08-9D6CF3346E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68" name="Rectangle 30">
            <a:extLst>
              <a:ext uri="{FF2B5EF4-FFF2-40B4-BE49-F238E27FC236}">
                <a16:creationId xmlns:a16="http://schemas.microsoft.com/office/drawing/2014/main" id="{903C83CE-3EF0-6F46-87AD-A3AC73C80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69" name="Rectangle 31">
            <a:extLst>
              <a:ext uri="{FF2B5EF4-FFF2-40B4-BE49-F238E27FC236}">
                <a16:creationId xmlns:a16="http://schemas.microsoft.com/office/drawing/2014/main" id="{D378F7FE-E092-7C4F-98C6-EEBB423E2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70" name="Rectangle 32">
            <a:extLst>
              <a:ext uri="{FF2B5EF4-FFF2-40B4-BE49-F238E27FC236}">
                <a16:creationId xmlns:a16="http://schemas.microsoft.com/office/drawing/2014/main" id="{1248FCBF-F745-0145-ABC8-C794D8AA5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71" name="Rectangle 33">
            <a:extLst>
              <a:ext uri="{FF2B5EF4-FFF2-40B4-BE49-F238E27FC236}">
                <a16:creationId xmlns:a16="http://schemas.microsoft.com/office/drawing/2014/main" id="{520B9489-6FC0-1249-B18E-C9DB705C31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72" name="Rectangle 34">
            <a:extLst>
              <a:ext uri="{FF2B5EF4-FFF2-40B4-BE49-F238E27FC236}">
                <a16:creationId xmlns:a16="http://schemas.microsoft.com/office/drawing/2014/main" id="{FCAE33F8-B87E-FC4D-9768-E9A30B3ED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73" name="Rectangle 35">
            <a:extLst>
              <a:ext uri="{FF2B5EF4-FFF2-40B4-BE49-F238E27FC236}">
                <a16:creationId xmlns:a16="http://schemas.microsoft.com/office/drawing/2014/main" id="{6574F931-20EA-B946-A93B-CB9231903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74" name="Rectangle 36">
            <a:extLst>
              <a:ext uri="{FF2B5EF4-FFF2-40B4-BE49-F238E27FC236}">
                <a16:creationId xmlns:a16="http://schemas.microsoft.com/office/drawing/2014/main" id="{2BAF061B-0781-6C44-9B66-582C378B2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75" name="Rectangle 37">
            <a:extLst>
              <a:ext uri="{FF2B5EF4-FFF2-40B4-BE49-F238E27FC236}">
                <a16:creationId xmlns:a16="http://schemas.microsoft.com/office/drawing/2014/main" id="{9D27FA4B-F436-AA44-953C-58431BAD7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76" name="Rectangle 38">
            <a:extLst>
              <a:ext uri="{FF2B5EF4-FFF2-40B4-BE49-F238E27FC236}">
                <a16:creationId xmlns:a16="http://schemas.microsoft.com/office/drawing/2014/main" id="{D1C37B75-33E1-A84A-99AF-0D87ED56F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77" name="Rectangle 39">
            <a:extLst>
              <a:ext uri="{FF2B5EF4-FFF2-40B4-BE49-F238E27FC236}">
                <a16:creationId xmlns:a16="http://schemas.microsoft.com/office/drawing/2014/main" id="{2274CDA6-03BC-9046-8835-60C1634D5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132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78" name="Rectangle 41">
            <a:extLst>
              <a:ext uri="{FF2B5EF4-FFF2-40B4-BE49-F238E27FC236}">
                <a16:creationId xmlns:a16="http://schemas.microsoft.com/office/drawing/2014/main" id="{A307CF61-5470-0E4D-898B-4A97BB521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5147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79" name="Rectangle 43">
            <a:extLst>
              <a:ext uri="{FF2B5EF4-FFF2-40B4-BE49-F238E27FC236}">
                <a16:creationId xmlns:a16="http://schemas.microsoft.com/office/drawing/2014/main" id="{57479483-ECD7-F44C-899C-E4796ABDE4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2846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80" name="Rectangle 45">
            <a:extLst>
              <a:ext uri="{FF2B5EF4-FFF2-40B4-BE49-F238E27FC236}">
                <a16:creationId xmlns:a16="http://schemas.microsoft.com/office/drawing/2014/main" id="{53D67D34-1036-0C41-9BE3-5D24A5F90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89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3281" name="Group 48">
            <a:extLst>
              <a:ext uri="{FF2B5EF4-FFF2-40B4-BE49-F238E27FC236}">
                <a16:creationId xmlns:a16="http://schemas.microsoft.com/office/drawing/2014/main" id="{83F5C2C7-E30E-AD45-964D-98A840F2202A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2730501"/>
            <a:ext cx="280988" cy="390525"/>
            <a:chOff x="3339" y="1451"/>
            <a:chExt cx="177" cy="246"/>
          </a:xfrm>
        </p:grpSpPr>
        <p:sp>
          <p:nvSpPr>
            <p:cNvPr id="53292" name="Rectangle 49">
              <a:extLst>
                <a:ext uri="{FF2B5EF4-FFF2-40B4-BE49-F238E27FC236}">
                  <a16:creationId xmlns:a16="http://schemas.microsoft.com/office/drawing/2014/main" id="{D173769F-A748-9148-817E-1DA2BC90C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3" name="Rectangle 50">
              <a:extLst>
                <a:ext uri="{FF2B5EF4-FFF2-40B4-BE49-F238E27FC236}">
                  <a16:creationId xmlns:a16="http://schemas.microsoft.com/office/drawing/2014/main" id="{45E2266F-D098-8742-B39D-89AE88B30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53282" name="Group 38">
            <a:extLst>
              <a:ext uri="{FF2B5EF4-FFF2-40B4-BE49-F238E27FC236}">
                <a16:creationId xmlns:a16="http://schemas.microsoft.com/office/drawing/2014/main" id="{A2A518A6-BDC0-6F43-AB6C-7B1464A2C5C1}"/>
              </a:ext>
            </a:extLst>
          </p:cNvPr>
          <p:cNvGrpSpPr>
            <a:grpSpLocks/>
          </p:cNvGrpSpPr>
          <p:nvPr/>
        </p:nvGrpSpPr>
        <p:grpSpPr bwMode="auto">
          <a:xfrm>
            <a:off x="2590801" y="3048001"/>
            <a:ext cx="328613" cy="1503363"/>
            <a:chOff x="533400" y="2973388"/>
            <a:chExt cx="328613" cy="1503362"/>
          </a:xfrm>
        </p:grpSpPr>
        <p:sp>
          <p:nvSpPr>
            <p:cNvPr id="53284" name="Rectangle 39">
              <a:extLst>
                <a:ext uri="{FF2B5EF4-FFF2-40B4-BE49-F238E27FC236}">
                  <a16:creationId xmlns:a16="http://schemas.microsoft.com/office/drawing/2014/main" id="{B850D646-BC5E-924E-8668-AE628D80D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2973388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3285" name="Rectangle 40">
              <a:extLst>
                <a:ext uri="{FF2B5EF4-FFF2-40B4-BE49-F238E27FC236}">
                  <a16:creationId xmlns:a16="http://schemas.microsoft.com/office/drawing/2014/main" id="{881FDD8D-6E2F-8840-AAF0-BB193F799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095626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3286" name="Rectangle 41">
              <a:extLst>
                <a:ext uri="{FF2B5EF4-FFF2-40B4-BE49-F238E27FC236}">
                  <a16:creationId xmlns:a16="http://schemas.microsoft.com/office/drawing/2014/main" id="{AB11377C-7E2E-7D44-BBA6-D0A8BE114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355976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3287" name="Rectangle 42">
              <a:extLst>
                <a:ext uri="{FF2B5EF4-FFF2-40B4-BE49-F238E27FC236}">
                  <a16:creationId xmlns:a16="http://schemas.microsoft.com/office/drawing/2014/main" id="{E4B8DD1A-A18F-1B43-A7A9-4F46F45E8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479801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3288" name="Rectangle 43">
              <a:extLst>
                <a:ext uri="{FF2B5EF4-FFF2-40B4-BE49-F238E27FC236}">
                  <a16:creationId xmlns:a16="http://schemas.microsoft.com/office/drawing/2014/main" id="{FE692A14-B77C-7B45-A278-09AC4E856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4125912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3289" name="Rectangle 44">
              <a:extLst>
                <a:ext uri="{FF2B5EF4-FFF2-40B4-BE49-F238E27FC236}">
                  <a16:creationId xmlns:a16="http://schemas.microsoft.com/office/drawing/2014/main" id="{88F34F96-3A50-CB49-8A1E-7317C9D5A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42481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3290" name="Rectangle 45">
              <a:extLst>
                <a:ext uri="{FF2B5EF4-FFF2-40B4-BE49-F238E27FC236}">
                  <a16:creationId xmlns:a16="http://schemas.microsoft.com/office/drawing/2014/main" id="{E071E4A1-DD23-8840-83CE-9EFBAF8BC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740150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3291" name="Rectangle 46">
              <a:extLst>
                <a:ext uri="{FF2B5EF4-FFF2-40B4-BE49-F238E27FC236}">
                  <a16:creationId xmlns:a16="http://schemas.microsoft.com/office/drawing/2014/main" id="{3B53F5FD-6D1C-2E4A-9472-B42D40870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863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53283" name="Rectangle 29">
            <a:extLst>
              <a:ext uri="{FF2B5EF4-FFF2-40B4-BE49-F238E27FC236}">
                <a16:creationId xmlns:a16="http://schemas.microsoft.com/office/drawing/2014/main" id="{B4AA7EEB-58F1-FE46-8223-DCA0EAF2A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0039" y="2692400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>
            <a:extLst>
              <a:ext uri="{FF2B5EF4-FFF2-40B4-BE49-F238E27FC236}">
                <a16:creationId xmlns:a16="http://schemas.microsoft.com/office/drawing/2014/main" id="{0AF3B92B-8E84-F24F-863D-B0F24FD7BC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3. Group</a:t>
            </a:r>
          </a:p>
        </p:txBody>
      </p:sp>
      <p:sp>
        <p:nvSpPr>
          <p:cNvPr id="54274" name="Rectangle 3">
            <a:extLst>
              <a:ext uri="{FF2B5EF4-FFF2-40B4-BE49-F238E27FC236}">
                <a16:creationId xmlns:a16="http://schemas.microsoft.com/office/drawing/2014/main" id="{FC03877F-686D-DC41-8AD5-F81006EDB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3956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4275" name="Line 4">
            <a:extLst>
              <a:ext uri="{FF2B5EF4-FFF2-40B4-BE49-F238E27FC236}">
                <a16:creationId xmlns:a16="http://schemas.microsoft.com/office/drawing/2014/main" id="{2AACDB41-EF27-CA45-B9E4-0A9FE519EA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39655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6" name="Line 5">
            <a:extLst>
              <a:ext uri="{FF2B5EF4-FFF2-40B4-BE49-F238E27FC236}">
                <a16:creationId xmlns:a16="http://schemas.microsoft.com/office/drawing/2014/main" id="{39647030-9A2B-CC4D-A9FB-5AA727DDD3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3956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>
            <a:extLst>
              <a:ext uri="{FF2B5EF4-FFF2-40B4-BE49-F238E27FC236}">
                <a16:creationId xmlns:a16="http://schemas.microsoft.com/office/drawing/2014/main" id="{3AE31064-AA8C-DA46-BDF5-B7D4F1EE6E70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28257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4278" name="Group 47">
            <a:extLst>
              <a:ext uri="{FF2B5EF4-FFF2-40B4-BE49-F238E27FC236}">
                <a16:creationId xmlns:a16="http://schemas.microsoft.com/office/drawing/2014/main" id="{E8535383-AEDB-C443-9A5C-6C5CDD97BA0F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2906714"/>
            <a:ext cx="280988" cy="390525"/>
            <a:chOff x="3339" y="1451"/>
            <a:chExt cx="177" cy="246"/>
          </a:xfrm>
        </p:grpSpPr>
        <p:sp>
          <p:nvSpPr>
            <p:cNvPr id="54319" name="Rectangle 9">
              <a:extLst>
                <a:ext uri="{FF2B5EF4-FFF2-40B4-BE49-F238E27FC236}">
                  <a16:creationId xmlns:a16="http://schemas.microsoft.com/office/drawing/2014/main" id="{C121BE48-2126-1E4C-92C3-E1B5AE405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0" name="Rectangle 10">
              <a:extLst>
                <a:ext uri="{FF2B5EF4-FFF2-40B4-BE49-F238E27FC236}">
                  <a16:creationId xmlns:a16="http://schemas.microsoft.com/office/drawing/2014/main" id="{11FA29C0-363E-BD44-8A91-4890EBFB2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4279" name="Rectangle 13">
            <a:extLst>
              <a:ext uri="{FF2B5EF4-FFF2-40B4-BE49-F238E27FC236}">
                <a16:creationId xmlns:a16="http://schemas.microsoft.com/office/drawing/2014/main" id="{97590853-A512-8541-B792-7CB9A37EB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3559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0" name="Rectangle 14">
            <a:extLst>
              <a:ext uri="{FF2B5EF4-FFF2-40B4-BE49-F238E27FC236}">
                <a16:creationId xmlns:a16="http://schemas.microsoft.com/office/drawing/2014/main" id="{EA84F14B-8B02-0947-A205-83FB57244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1354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1" name="Rectangle 15">
            <a:extLst>
              <a:ext uri="{FF2B5EF4-FFF2-40B4-BE49-F238E27FC236}">
                <a16:creationId xmlns:a16="http://schemas.microsoft.com/office/drawing/2014/main" id="{C7F4C106-743C-2642-AC30-1E670D313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2" name="Rectangle 16">
            <a:extLst>
              <a:ext uri="{FF2B5EF4-FFF2-40B4-BE49-F238E27FC236}">
                <a16:creationId xmlns:a16="http://schemas.microsoft.com/office/drawing/2014/main" id="{2FE936EA-0D2F-8C4D-BC56-8A11344C7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3" name="Rectangle 17">
            <a:extLst>
              <a:ext uri="{FF2B5EF4-FFF2-40B4-BE49-F238E27FC236}">
                <a16:creationId xmlns:a16="http://schemas.microsoft.com/office/drawing/2014/main" id="{6A0CFDF8-DDAF-DF4D-910A-33DED0517D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4" name="Rectangle 19">
            <a:extLst>
              <a:ext uri="{FF2B5EF4-FFF2-40B4-BE49-F238E27FC236}">
                <a16:creationId xmlns:a16="http://schemas.microsoft.com/office/drawing/2014/main" id="{7809BD12-4AC0-6943-88AD-5229452BC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5" name="Rectangle 21">
            <a:extLst>
              <a:ext uri="{FF2B5EF4-FFF2-40B4-BE49-F238E27FC236}">
                <a16:creationId xmlns:a16="http://schemas.microsoft.com/office/drawing/2014/main" id="{48AE6A3D-E870-5D47-BFED-99DCD243D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6" name="Rectangle 23">
            <a:extLst>
              <a:ext uri="{FF2B5EF4-FFF2-40B4-BE49-F238E27FC236}">
                <a16:creationId xmlns:a16="http://schemas.microsoft.com/office/drawing/2014/main" id="{4B0026DB-FC0F-8846-A2C8-F4E49E3DD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7" name="Line 24">
            <a:extLst>
              <a:ext uri="{FF2B5EF4-FFF2-40B4-BE49-F238E27FC236}">
                <a16:creationId xmlns:a16="http://schemas.microsoft.com/office/drawing/2014/main" id="{325775FB-ABB5-FC42-B251-EA89EFAB05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305593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Line 25">
            <a:extLst>
              <a:ext uri="{FF2B5EF4-FFF2-40B4-BE49-F238E27FC236}">
                <a16:creationId xmlns:a16="http://schemas.microsoft.com/office/drawing/2014/main" id="{8A2A3555-7EEB-724D-A068-AE87130F27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260985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Rectangle 27">
            <a:extLst>
              <a:ext uri="{FF2B5EF4-FFF2-40B4-BE49-F238E27FC236}">
                <a16:creationId xmlns:a16="http://schemas.microsoft.com/office/drawing/2014/main" id="{1F51D37F-89AF-CB43-9B2A-CA2E94150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0" name="Rectangle 28">
            <a:extLst>
              <a:ext uri="{FF2B5EF4-FFF2-40B4-BE49-F238E27FC236}">
                <a16:creationId xmlns:a16="http://schemas.microsoft.com/office/drawing/2014/main" id="{C0CB23EA-508D-414B-B096-9191523379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1" name="Rectangle 29">
            <a:extLst>
              <a:ext uri="{FF2B5EF4-FFF2-40B4-BE49-F238E27FC236}">
                <a16:creationId xmlns:a16="http://schemas.microsoft.com/office/drawing/2014/main" id="{21450AB6-C79A-274E-88FB-D6CE986A0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2" name="Rectangle 30">
            <a:extLst>
              <a:ext uri="{FF2B5EF4-FFF2-40B4-BE49-F238E27FC236}">
                <a16:creationId xmlns:a16="http://schemas.microsoft.com/office/drawing/2014/main" id="{0810F45D-7C81-5846-8B4F-EB940DA85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3" name="Rectangle 31">
            <a:extLst>
              <a:ext uri="{FF2B5EF4-FFF2-40B4-BE49-F238E27FC236}">
                <a16:creationId xmlns:a16="http://schemas.microsoft.com/office/drawing/2014/main" id="{ABE46388-5B2D-9A47-A494-1C342F102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4" name="Rectangle 32">
            <a:extLst>
              <a:ext uri="{FF2B5EF4-FFF2-40B4-BE49-F238E27FC236}">
                <a16:creationId xmlns:a16="http://schemas.microsoft.com/office/drawing/2014/main" id="{A62253CF-DCA6-ED49-A0DF-BCA5216FE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5" name="Rectangle 33">
            <a:extLst>
              <a:ext uri="{FF2B5EF4-FFF2-40B4-BE49-F238E27FC236}">
                <a16:creationId xmlns:a16="http://schemas.microsoft.com/office/drawing/2014/main" id="{654E9DE5-5167-594B-BB40-9F6CE9093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6" name="Rectangle 34">
            <a:extLst>
              <a:ext uri="{FF2B5EF4-FFF2-40B4-BE49-F238E27FC236}">
                <a16:creationId xmlns:a16="http://schemas.microsoft.com/office/drawing/2014/main" id="{03883149-C9B8-FA43-9A90-B51AD4DEC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7" name="Rectangle 35">
            <a:extLst>
              <a:ext uri="{FF2B5EF4-FFF2-40B4-BE49-F238E27FC236}">
                <a16:creationId xmlns:a16="http://schemas.microsoft.com/office/drawing/2014/main" id="{CF0C9BE3-3C5A-DE42-83AC-4FB218582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8" name="Rectangle 36">
            <a:extLst>
              <a:ext uri="{FF2B5EF4-FFF2-40B4-BE49-F238E27FC236}">
                <a16:creationId xmlns:a16="http://schemas.microsoft.com/office/drawing/2014/main" id="{A5A6C946-12D8-CE40-B92E-3886947FC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9" name="Rectangle 37">
            <a:extLst>
              <a:ext uri="{FF2B5EF4-FFF2-40B4-BE49-F238E27FC236}">
                <a16:creationId xmlns:a16="http://schemas.microsoft.com/office/drawing/2014/main" id="{C18326AA-6D06-7347-80BD-98FED0DE8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00" name="Rectangle 38">
            <a:extLst>
              <a:ext uri="{FF2B5EF4-FFF2-40B4-BE49-F238E27FC236}">
                <a16:creationId xmlns:a16="http://schemas.microsoft.com/office/drawing/2014/main" id="{62DB80E4-F169-2441-B6DA-B1B410610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01" name="Rectangle 39">
            <a:extLst>
              <a:ext uri="{FF2B5EF4-FFF2-40B4-BE49-F238E27FC236}">
                <a16:creationId xmlns:a16="http://schemas.microsoft.com/office/drawing/2014/main" id="{7CE15966-F6A6-754E-85C6-A70E49153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132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02" name="Rectangle 41">
            <a:extLst>
              <a:ext uri="{FF2B5EF4-FFF2-40B4-BE49-F238E27FC236}">
                <a16:creationId xmlns:a16="http://schemas.microsoft.com/office/drawing/2014/main" id="{25C301FF-0610-EF49-808A-F32000C7A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5147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03" name="Rectangle 43">
            <a:extLst>
              <a:ext uri="{FF2B5EF4-FFF2-40B4-BE49-F238E27FC236}">
                <a16:creationId xmlns:a16="http://schemas.microsoft.com/office/drawing/2014/main" id="{9F0C6516-3DB1-F14D-BB15-792054822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2846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04" name="Rectangle 45">
            <a:extLst>
              <a:ext uri="{FF2B5EF4-FFF2-40B4-BE49-F238E27FC236}">
                <a16:creationId xmlns:a16="http://schemas.microsoft.com/office/drawing/2014/main" id="{8757546D-9167-664D-BE13-2137381DEE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89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4305" name="Group 48">
            <a:extLst>
              <a:ext uri="{FF2B5EF4-FFF2-40B4-BE49-F238E27FC236}">
                <a16:creationId xmlns:a16="http://schemas.microsoft.com/office/drawing/2014/main" id="{786FE11E-466A-094E-AA72-71131DA70ACB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2730501"/>
            <a:ext cx="280988" cy="390525"/>
            <a:chOff x="3339" y="1451"/>
            <a:chExt cx="177" cy="246"/>
          </a:xfrm>
        </p:grpSpPr>
        <p:sp>
          <p:nvSpPr>
            <p:cNvPr id="54317" name="Rectangle 49">
              <a:extLst>
                <a:ext uri="{FF2B5EF4-FFF2-40B4-BE49-F238E27FC236}">
                  <a16:creationId xmlns:a16="http://schemas.microsoft.com/office/drawing/2014/main" id="{A1F1786A-BBB2-B34C-B58F-737103858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18" name="Rectangle 50">
              <a:extLst>
                <a:ext uri="{FF2B5EF4-FFF2-40B4-BE49-F238E27FC236}">
                  <a16:creationId xmlns:a16="http://schemas.microsoft.com/office/drawing/2014/main" id="{75AEF357-E6AC-0F4F-8089-C1BDFCF53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718CC4F7-B5C6-B743-8676-B213BE179347}"/>
              </a:ext>
            </a:extLst>
          </p:cNvPr>
          <p:cNvSpPr/>
          <p:nvPr/>
        </p:nvSpPr>
        <p:spPr bwMode="auto">
          <a:xfrm>
            <a:off x="6684963" y="3455988"/>
            <a:ext cx="457200" cy="102076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grpSp>
        <p:nvGrpSpPr>
          <p:cNvPr id="54307" name="Group 39">
            <a:extLst>
              <a:ext uri="{FF2B5EF4-FFF2-40B4-BE49-F238E27FC236}">
                <a16:creationId xmlns:a16="http://schemas.microsoft.com/office/drawing/2014/main" id="{8BB26C76-6173-674F-A74F-FAE49C29441A}"/>
              </a:ext>
            </a:extLst>
          </p:cNvPr>
          <p:cNvGrpSpPr>
            <a:grpSpLocks/>
          </p:cNvGrpSpPr>
          <p:nvPr/>
        </p:nvGrpSpPr>
        <p:grpSpPr bwMode="auto">
          <a:xfrm>
            <a:off x="2590801" y="3048001"/>
            <a:ext cx="328613" cy="1503363"/>
            <a:chOff x="533400" y="2973388"/>
            <a:chExt cx="328613" cy="1503362"/>
          </a:xfrm>
        </p:grpSpPr>
        <p:sp>
          <p:nvSpPr>
            <p:cNvPr id="54309" name="Rectangle 39">
              <a:extLst>
                <a:ext uri="{FF2B5EF4-FFF2-40B4-BE49-F238E27FC236}">
                  <a16:creationId xmlns:a16="http://schemas.microsoft.com/office/drawing/2014/main" id="{42FA9AB9-3287-FB49-A022-527D58B3C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2973388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4310" name="Rectangle 40">
              <a:extLst>
                <a:ext uri="{FF2B5EF4-FFF2-40B4-BE49-F238E27FC236}">
                  <a16:creationId xmlns:a16="http://schemas.microsoft.com/office/drawing/2014/main" id="{73E0F32B-01E8-BE46-B561-2A177667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095626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4311" name="Rectangle 41">
              <a:extLst>
                <a:ext uri="{FF2B5EF4-FFF2-40B4-BE49-F238E27FC236}">
                  <a16:creationId xmlns:a16="http://schemas.microsoft.com/office/drawing/2014/main" id="{5544A93D-D489-7F49-AD37-E660804AD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355976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4312" name="Rectangle 42">
              <a:extLst>
                <a:ext uri="{FF2B5EF4-FFF2-40B4-BE49-F238E27FC236}">
                  <a16:creationId xmlns:a16="http://schemas.microsoft.com/office/drawing/2014/main" id="{2DDAF4D5-0E1D-044A-99A6-BFC3E7439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479801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4313" name="Rectangle 43">
              <a:extLst>
                <a:ext uri="{FF2B5EF4-FFF2-40B4-BE49-F238E27FC236}">
                  <a16:creationId xmlns:a16="http://schemas.microsoft.com/office/drawing/2014/main" id="{D5010F44-D5FB-C044-B417-36BF9022C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4125912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4314" name="Rectangle 44">
              <a:extLst>
                <a:ext uri="{FF2B5EF4-FFF2-40B4-BE49-F238E27FC236}">
                  <a16:creationId xmlns:a16="http://schemas.microsoft.com/office/drawing/2014/main" id="{31E4A05F-6B41-0C4C-8470-E448CE4C0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42481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4315" name="Rectangle 45">
              <a:extLst>
                <a:ext uri="{FF2B5EF4-FFF2-40B4-BE49-F238E27FC236}">
                  <a16:creationId xmlns:a16="http://schemas.microsoft.com/office/drawing/2014/main" id="{2B3D37C7-2493-2640-AF0F-A244E8CE7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740150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4316" name="Rectangle 46">
              <a:extLst>
                <a:ext uri="{FF2B5EF4-FFF2-40B4-BE49-F238E27FC236}">
                  <a16:creationId xmlns:a16="http://schemas.microsoft.com/office/drawing/2014/main" id="{4BA640BF-B01B-9D45-8DA6-B3D0EDE18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863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54308" name="Rectangle 29">
            <a:extLst>
              <a:ext uri="{FF2B5EF4-FFF2-40B4-BE49-F238E27FC236}">
                <a16:creationId xmlns:a16="http://schemas.microsoft.com/office/drawing/2014/main" id="{1B841968-B1C5-B440-BD7E-96ADDFB0F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0039" y="2692400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CC3F10AD-2FF1-3E46-9B98-023894E21C3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3. Group</a:t>
            </a:r>
          </a:p>
        </p:txBody>
      </p:sp>
      <p:sp>
        <p:nvSpPr>
          <p:cNvPr id="55298" name="Rectangle 3">
            <a:extLst>
              <a:ext uri="{FF2B5EF4-FFF2-40B4-BE49-F238E27FC236}">
                <a16:creationId xmlns:a16="http://schemas.microsoft.com/office/drawing/2014/main" id="{2E22E576-7FA8-F945-8B45-29A3DFD8C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3956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5299" name="Line 4">
            <a:extLst>
              <a:ext uri="{FF2B5EF4-FFF2-40B4-BE49-F238E27FC236}">
                <a16:creationId xmlns:a16="http://schemas.microsoft.com/office/drawing/2014/main" id="{D4E15F26-FBE6-3942-A5E2-6A08C61554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39655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0" name="Line 5">
            <a:extLst>
              <a:ext uri="{FF2B5EF4-FFF2-40B4-BE49-F238E27FC236}">
                <a16:creationId xmlns:a16="http://schemas.microsoft.com/office/drawing/2014/main" id="{7B306261-8896-9543-B651-A7E58F45E1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3956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1" name="Line 6">
            <a:extLst>
              <a:ext uri="{FF2B5EF4-FFF2-40B4-BE49-F238E27FC236}">
                <a16:creationId xmlns:a16="http://schemas.microsoft.com/office/drawing/2014/main" id="{9D772A47-2FC6-9A46-80B3-EC7506DA9A61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28257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5302" name="Group 47">
            <a:extLst>
              <a:ext uri="{FF2B5EF4-FFF2-40B4-BE49-F238E27FC236}">
                <a16:creationId xmlns:a16="http://schemas.microsoft.com/office/drawing/2014/main" id="{57EEC1A0-47B5-9C42-A7E9-88E1281E91F3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2906714"/>
            <a:ext cx="280988" cy="390525"/>
            <a:chOff x="3339" y="1451"/>
            <a:chExt cx="177" cy="246"/>
          </a:xfrm>
        </p:grpSpPr>
        <p:sp>
          <p:nvSpPr>
            <p:cNvPr id="55344" name="Rectangle 9">
              <a:extLst>
                <a:ext uri="{FF2B5EF4-FFF2-40B4-BE49-F238E27FC236}">
                  <a16:creationId xmlns:a16="http://schemas.microsoft.com/office/drawing/2014/main" id="{D667C909-670D-F344-8AD8-D4BCCAFA0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5" name="Rectangle 10">
              <a:extLst>
                <a:ext uri="{FF2B5EF4-FFF2-40B4-BE49-F238E27FC236}">
                  <a16:creationId xmlns:a16="http://schemas.microsoft.com/office/drawing/2014/main" id="{8E82CF88-FAEE-F447-B61A-D1C48DB15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5303" name="Rectangle 13">
            <a:extLst>
              <a:ext uri="{FF2B5EF4-FFF2-40B4-BE49-F238E27FC236}">
                <a16:creationId xmlns:a16="http://schemas.microsoft.com/office/drawing/2014/main" id="{A56FD2F7-19B4-2148-AC57-AE9E8A2D2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3559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04" name="Rectangle 14">
            <a:extLst>
              <a:ext uri="{FF2B5EF4-FFF2-40B4-BE49-F238E27FC236}">
                <a16:creationId xmlns:a16="http://schemas.microsoft.com/office/drawing/2014/main" id="{06AA5469-BF69-B945-B278-DE0F559C1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1354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05" name="Rectangle 15">
            <a:extLst>
              <a:ext uri="{FF2B5EF4-FFF2-40B4-BE49-F238E27FC236}">
                <a16:creationId xmlns:a16="http://schemas.microsoft.com/office/drawing/2014/main" id="{0CD9BF01-F4BB-154C-A8FB-70A8524BA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06" name="Rectangle 16">
            <a:extLst>
              <a:ext uri="{FF2B5EF4-FFF2-40B4-BE49-F238E27FC236}">
                <a16:creationId xmlns:a16="http://schemas.microsoft.com/office/drawing/2014/main" id="{CBC60BCF-8C45-3043-ABCA-9FEEEC0A1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07" name="Rectangle 17">
            <a:extLst>
              <a:ext uri="{FF2B5EF4-FFF2-40B4-BE49-F238E27FC236}">
                <a16:creationId xmlns:a16="http://schemas.microsoft.com/office/drawing/2014/main" id="{943B879B-20B2-F445-A663-4B12E5515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08" name="Rectangle 19">
            <a:extLst>
              <a:ext uri="{FF2B5EF4-FFF2-40B4-BE49-F238E27FC236}">
                <a16:creationId xmlns:a16="http://schemas.microsoft.com/office/drawing/2014/main" id="{E41EE98A-0B36-E049-8552-AB03A868A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09" name="Rectangle 21">
            <a:extLst>
              <a:ext uri="{FF2B5EF4-FFF2-40B4-BE49-F238E27FC236}">
                <a16:creationId xmlns:a16="http://schemas.microsoft.com/office/drawing/2014/main" id="{C931428E-3F92-F340-8834-D071D30401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10" name="Rectangle 23">
            <a:extLst>
              <a:ext uri="{FF2B5EF4-FFF2-40B4-BE49-F238E27FC236}">
                <a16:creationId xmlns:a16="http://schemas.microsoft.com/office/drawing/2014/main" id="{030078EB-5128-1145-A217-ACB08567A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11" name="Line 24">
            <a:extLst>
              <a:ext uri="{FF2B5EF4-FFF2-40B4-BE49-F238E27FC236}">
                <a16:creationId xmlns:a16="http://schemas.microsoft.com/office/drawing/2014/main" id="{329538CB-C100-FC40-B6C6-86ABA64C40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305593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2" name="Line 25">
            <a:extLst>
              <a:ext uri="{FF2B5EF4-FFF2-40B4-BE49-F238E27FC236}">
                <a16:creationId xmlns:a16="http://schemas.microsoft.com/office/drawing/2014/main" id="{56E7678F-0752-3E4E-9493-8127410AB9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260985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3" name="Rectangle 27">
            <a:extLst>
              <a:ext uri="{FF2B5EF4-FFF2-40B4-BE49-F238E27FC236}">
                <a16:creationId xmlns:a16="http://schemas.microsoft.com/office/drawing/2014/main" id="{BD26B98C-5B34-E742-8AB9-295704E39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14" name="Rectangle 28">
            <a:extLst>
              <a:ext uri="{FF2B5EF4-FFF2-40B4-BE49-F238E27FC236}">
                <a16:creationId xmlns:a16="http://schemas.microsoft.com/office/drawing/2014/main" id="{069AB937-B62F-3042-9C8F-C5B17245F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15" name="Rectangle 29">
            <a:extLst>
              <a:ext uri="{FF2B5EF4-FFF2-40B4-BE49-F238E27FC236}">
                <a16:creationId xmlns:a16="http://schemas.microsoft.com/office/drawing/2014/main" id="{D6F680EF-C721-6F42-9A7C-710AFBF72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16" name="Rectangle 30">
            <a:extLst>
              <a:ext uri="{FF2B5EF4-FFF2-40B4-BE49-F238E27FC236}">
                <a16:creationId xmlns:a16="http://schemas.microsoft.com/office/drawing/2014/main" id="{D831AE57-26B5-5643-B1E3-F8C02DEB0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17" name="Rectangle 31">
            <a:extLst>
              <a:ext uri="{FF2B5EF4-FFF2-40B4-BE49-F238E27FC236}">
                <a16:creationId xmlns:a16="http://schemas.microsoft.com/office/drawing/2014/main" id="{0BF5C604-F87C-BA4E-ADBD-4233BEE85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18" name="Rectangle 32">
            <a:extLst>
              <a:ext uri="{FF2B5EF4-FFF2-40B4-BE49-F238E27FC236}">
                <a16:creationId xmlns:a16="http://schemas.microsoft.com/office/drawing/2014/main" id="{2353D58F-CB5D-3840-A22E-3404C1339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19" name="Rectangle 33">
            <a:extLst>
              <a:ext uri="{FF2B5EF4-FFF2-40B4-BE49-F238E27FC236}">
                <a16:creationId xmlns:a16="http://schemas.microsoft.com/office/drawing/2014/main" id="{6E69478F-DB57-0548-9286-BD5897667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0" name="Rectangle 34">
            <a:extLst>
              <a:ext uri="{FF2B5EF4-FFF2-40B4-BE49-F238E27FC236}">
                <a16:creationId xmlns:a16="http://schemas.microsoft.com/office/drawing/2014/main" id="{E64721F4-4643-1441-B1F0-7339266DE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1" name="Rectangle 35">
            <a:extLst>
              <a:ext uri="{FF2B5EF4-FFF2-40B4-BE49-F238E27FC236}">
                <a16:creationId xmlns:a16="http://schemas.microsoft.com/office/drawing/2014/main" id="{EC88E55E-EE16-894B-AF46-EF7A00758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2" name="Rectangle 36">
            <a:extLst>
              <a:ext uri="{FF2B5EF4-FFF2-40B4-BE49-F238E27FC236}">
                <a16:creationId xmlns:a16="http://schemas.microsoft.com/office/drawing/2014/main" id="{B786054E-3A1D-8848-B9CA-467FC86A8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3" name="Rectangle 37">
            <a:extLst>
              <a:ext uri="{FF2B5EF4-FFF2-40B4-BE49-F238E27FC236}">
                <a16:creationId xmlns:a16="http://schemas.microsoft.com/office/drawing/2014/main" id="{15EB0816-73E7-D14A-9616-5A132F875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4" name="Rectangle 38">
            <a:extLst>
              <a:ext uri="{FF2B5EF4-FFF2-40B4-BE49-F238E27FC236}">
                <a16:creationId xmlns:a16="http://schemas.microsoft.com/office/drawing/2014/main" id="{3036C151-B75E-F741-9D95-74DAA2C94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5" name="Rectangle 39">
            <a:extLst>
              <a:ext uri="{FF2B5EF4-FFF2-40B4-BE49-F238E27FC236}">
                <a16:creationId xmlns:a16="http://schemas.microsoft.com/office/drawing/2014/main" id="{36C171F9-8306-0447-A178-0CB7C8ECA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132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6" name="Rectangle 41">
            <a:extLst>
              <a:ext uri="{FF2B5EF4-FFF2-40B4-BE49-F238E27FC236}">
                <a16:creationId xmlns:a16="http://schemas.microsoft.com/office/drawing/2014/main" id="{E09FE224-898F-E54F-A6E1-FDA81F14D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5147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7" name="Rectangle 43">
            <a:extLst>
              <a:ext uri="{FF2B5EF4-FFF2-40B4-BE49-F238E27FC236}">
                <a16:creationId xmlns:a16="http://schemas.microsoft.com/office/drawing/2014/main" id="{0DD99841-10D2-A44A-9139-5C8A2EA09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2846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8" name="Rectangle 45">
            <a:extLst>
              <a:ext uri="{FF2B5EF4-FFF2-40B4-BE49-F238E27FC236}">
                <a16:creationId xmlns:a16="http://schemas.microsoft.com/office/drawing/2014/main" id="{E02801BF-056A-044E-898B-ADB825A9C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89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5329" name="Group 48">
            <a:extLst>
              <a:ext uri="{FF2B5EF4-FFF2-40B4-BE49-F238E27FC236}">
                <a16:creationId xmlns:a16="http://schemas.microsoft.com/office/drawing/2014/main" id="{0D7864F0-2758-EE4D-8F67-279B903B2C18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2730501"/>
            <a:ext cx="280988" cy="390525"/>
            <a:chOff x="3339" y="1451"/>
            <a:chExt cx="177" cy="246"/>
          </a:xfrm>
        </p:grpSpPr>
        <p:sp>
          <p:nvSpPr>
            <p:cNvPr id="55342" name="Rectangle 49">
              <a:extLst>
                <a:ext uri="{FF2B5EF4-FFF2-40B4-BE49-F238E27FC236}">
                  <a16:creationId xmlns:a16="http://schemas.microsoft.com/office/drawing/2014/main" id="{49C32921-1029-8948-AF2D-A2BBB0260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3" name="Rectangle 50">
              <a:extLst>
                <a:ext uri="{FF2B5EF4-FFF2-40B4-BE49-F238E27FC236}">
                  <a16:creationId xmlns:a16="http://schemas.microsoft.com/office/drawing/2014/main" id="{4C14CB39-0468-5F4A-B5D7-CB59B437C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5EEEC7C4-0A67-AA4D-9E55-EF16040EA1A7}"/>
              </a:ext>
            </a:extLst>
          </p:cNvPr>
          <p:cNvSpPr/>
          <p:nvPr/>
        </p:nvSpPr>
        <p:spPr bwMode="auto">
          <a:xfrm>
            <a:off x="6684963" y="3455988"/>
            <a:ext cx="457200" cy="102076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9A18C749-C2B3-4348-9F45-9B2854E8697E}"/>
              </a:ext>
            </a:extLst>
          </p:cNvPr>
          <p:cNvSpPr/>
          <p:nvPr/>
        </p:nvSpPr>
        <p:spPr bwMode="auto">
          <a:xfrm>
            <a:off x="6705601" y="4038600"/>
            <a:ext cx="1050925" cy="457200"/>
          </a:xfrm>
          <a:prstGeom prst="roundRect">
            <a:avLst/>
          </a:prstGeom>
          <a:noFill/>
          <a:ln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grpSp>
        <p:nvGrpSpPr>
          <p:cNvPr id="55332" name="Group 40">
            <a:extLst>
              <a:ext uri="{FF2B5EF4-FFF2-40B4-BE49-F238E27FC236}">
                <a16:creationId xmlns:a16="http://schemas.microsoft.com/office/drawing/2014/main" id="{5617095F-5E2D-814A-AB1C-8FAE2582A0F8}"/>
              </a:ext>
            </a:extLst>
          </p:cNvPr>
          <p:cNvGrpSpPr>
            <a:grpSpLocks/>
          </p:cNvGrpSpPr>
          <p:nvPr/>
        </p:nvGrpSpPr>
        <p:grpSpPr bwMode="auto">
          <a:xfrm>
            <a:off x="2590801" y="3048001"/>
            <a:ext cx="328613" cy="1503363"/>
            <a:chOff x="533400" y="2973388"/>
            <a:chExt cx="328613" cy="1503362"/>
          </a:xfrm>
        </p:grpSpPr>
        <p:sp>
          <p:nvSpPr>
            <p:cNvPr id="55334" name="Rectangle 39">
              <a:extLst>
                <a:ext uri="{FF2B5EF4-FFF2-40B4-BE49-F238E27FC236}">
                  <a16:creationId xmlns:a16="http://schemas.microsoft.com/office/drawing/2014/main" id="{2BA3E51C-8195-0B40-A940-568379C83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2973388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5335" name="Rectangle 40">
              <a:extLst>
                <a:ext uri="{FF2B5EF4-FFF2-40B4-BE49-F238E27FC236}">
                  <a16:creationId xmlns:a16="http://schemas.microsoft.com/office/drawing/2014/main" id="{2C34D990-D84D-CB44-BFD7-710AAE393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095626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5336" name="Rectangle 41">
              <a:extLst>
                <a:ext uri="{FF2B5EF4-FFF2-40B4-BE49-F238E27FC236}">
                  <a16:creationId xmlns:a16="http://schemas.microsoft.com/office/drawing/2014/main" id="{76577156-D3F8-EF42-A2F4-21241F07E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355976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5337" name="Rectangle 42">
              <a:extLst>
                <a:ext uri="{FF2B5EF4-FFF2-40B4-BE49-F238E27FC236}">
                  <a16:creationId xmlns:a16="http://schemas.microsoft.com/office/drawing/2014/main" id="{F8D46DBF-C8FA-FB4D-ADF5-6C33B63F7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479801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5338" name="Rectangle 43">
              <a:extLst>
                <a:ext uri="{FF2B5EF4-FFF2-40B4-BE49-F238E27FC236}">
                  <a16:creationId xmlns:a16="http://schemas.microsoft.com/office/drawing/2014/main" id="{4A499FFC-7FDA-634C-B777-7DBABBC84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4125912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5339" name="Rectangle 44">
              <a:extLst>
                <a:ext uri="{FF2B5EF4-FFF2-40B4-BE49-F238E27FC236}">
                  <a16:creationId xmlns:a16="http://schemas.microsoft.com/office/drawing/2014/main" id="{05E72451-D7CF-E142-B763-8DAC5C80C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42481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5340" name="Rectangle 45">
              <a:extLst>
                <a:ext uri="{FF2B5EF4-FFF2-40B4-BE49-F238E27FC236}">
                  <a16:creationId xmlns:a16="http://schemas.microsoft.com/office/drawing/2014/main" id="{4DC78D7F-F8CD-C145-825E-8D6CA4B20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740150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5341" name="Rectangle 46">
              <a:extLst>
                <a:ext uri="{FF2B5EF4-FFF2-40B4-BE49-F238E27FC236}">
                  <a16:creationId xmlns:a16="http://schemas.microsoft.com/office/drawing/2014/main" id="{D03C3F79-BC3A-BE40-88E2-78F81CCD5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863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55333" name="Rectangle 29">
            <a:extLst>
              <a:ext uri="{FF2B5EF4-FFF2-40B4-BE49-F238E27FC236}">
                <a16:creationId xmlns:a16="http://schemas.microsoft.com/office/drawing/2014/main" id="{BA532510-9850-E64E-8A42-A526DEA333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0039" y="2692400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itle 1">
            <a:extLst>
              <a:ext uri="{FF2B5EF4-FFF2-40B4-BE49-F238E27FC236}">
                <a16:creationId xmlns:a16="http://schemas.microsoft.com/office/drawing/2014/main" id="{F6C6B979-51BF-7247-87F1-34171F7F999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4. Write The Expression</a:t>
            </a:r>
          </a:p>
        </p:txBody>
      </p:sp>
      <p:sp>
        <p:nvSpPr>
          <p:cNvPr id="56322" name="Rectangle 3">
            <a:extLst>
              <a:ext uri="{FF2B5EF4-FFF2-40B4-BE49-F238E27FC236}">
                <a16:creationId xmlns:a16="http://schemas.microsoft.com/office/drawing/2014/main" id="{185A00BA-DC7C-994B-A8B2-6F6D3E20F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3956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6323" name="Line 4">
            <a:extLst>
              <a:ext uri="{FF2B5EF4-FFF2-40B4-BE49-F238E27FC236}">
                <a16:creationId xmlns:a16="http://schemas.microsoft.com/office/drawing/2014/main" id="{D3DA2894-E7CB-AE45-9D6E-21630FF8DE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39655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24" name="Line 5">
            <a:extLst>
              <a:ext uri="{FF2B5EF4-FFF2-40B4-BE49-F238E27FC236}">
                <a16:creationId xmlns:a16="http://schemas.microsoft.com/office/drawing/2014/main" id="{E792F90C-0003-4D4C-9BEE-33C0AF51FD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3956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25" name="Line 6">
            <a:extLst>
              <a:ext uri="{FF2B5EF4-FFF2-40B4-BE49-F238E27FC236}">
                <a16:creationId xmlns:a16="http://schemas.microsoft.com/office/drawing/2014/main" id="{DFE6BAE3-080D-C749-B977-63513F87B72F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28257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6326" name="Group 47">
            <a:extLst>
              <a:ext uri="{FF2B5EF4-FFF2-40B4-BE49-F238E27FC236}">
                <a16:creationId xmlns:a16="http://schemas.microsoft.com/office/drawing/2014/main" id="{DD090B0C-A715-2B42-8024-6C257D353947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2906714"/>
            <a:ext cx="280988" cy="390525"/>
            <a:chOff x="3339" y="1451"/>
            <a:chExt cx="177" cy="246"/>
          </a:xfrm>
        </p:grpSpPr>
        <p:sp>
          <p:nvSpPr>
            <p:cNvPr id="56359" name="Rectangle 9">
              <a:extLst>
                <a:ext uri="{FF2B5EF4-FFF2-40B4-BE49-F238E27FC236}">
                  <a16:creationId xmlns:a16="http://schemas.microsoft.com/office/drawing/2014/main" id="{187BA455-C742-334A-B5E3-077EA8ABF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0" name="Rectangle 10">
              <a:extLst>
                <a:ext uri="{FF2B5EF4-FFF2-40B4-BE49-F238E27FC236}">
                  <a16:creationId xmlns:a16="http://schemas.microsoft.com/office/drawing/2014/main" id="{79C6EE8C-125D-804E-ADE0-CC7ED98C4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6327" name="Rectangle 13">
            <a:extLst>
              <a:ext uri="{FF2B5EF4-FFF2-40B4-BE49-F238E27FC236}">
                <a16:creationId xmlns:a16="http://schemas.microsoft.com/office/drawing/2014/main" id="{1C4721C2-E786-2B42-9B76-75265949D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3559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28" name="Rectangle 14">
            <a:extLst>
              <a:ext uri="{FF2B5EF4-FFF2-40B4-BE49-F238E27FC236}">
                <a16:creationId xmlns:a16="http://schemas.microsoft.com/office/drawing/2014/main" id="{AC42FD0C-7AE1-E741-A392-782C2BDBD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1354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29" name="Rectangle 15">
            <a:extLst>
              <a:ext uri="{FF2B5EF4-FFF2-40B4-BE49-F238E27FC236}">
                <a16:creationId xmlns:a16="http://schemas.microsoft.com/office/drawing/2014/main" id="{81EF5D83-89F6-7D4B-A1A2-BF034544A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30" name="Rectangle 16">
            <a:extLst>
              <a:ext uri="{FF2B5EF4-FFF2-40B4-BE49-F238E27FC236}">
                <a16:creationId xmlns:a16="http://schemas.microsoft.com/office/drawing/2014/main" id="{7173BB8D-B824-2C40-A125-8E59ADD1E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31" name="Rectangle 17">
            <a:extLst>
              <a:ext uri="{FF2B5EF4-FFF2-40B4-BE49-F238E27FC236}">
                <a16:creationId xmlns:a16="http://schemas.microsoft.com/office/drawing/2014/main" id="{DB108AAC-CA96-3946-B197-64C0971F13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32" name="Rectangle 19">
            <a:extLst>
              <a:ext uri="{FF2B5EF4-FFF2-40B4-BE49-F238E27FC236}">
                <a16:creationId xmlns:a16="http://schemas.microsoft.com/office/drawing/2014/main" id="{ADF09BC9-3FBA-BB45-8655-DA260EDEF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33" name="Rectangle 21">
            <a:extLst>
              <a:ext uri="{FF2B5EF4-FFF2-40B4-BE49-F238E27FC236}">
                <a16:creationId xmlns:a16="http://schemas.microsoft.com/office/drawing/2014/main" id="{718494FB-8E86-F94D-8BF2-2FFE6DEAD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34" name="Rectangle 23">
            <a:extLst>
              <a:ext uri="{FF2B5EF4-FFF2-40B4-BE49-F238E27FC236}">
                <a16:creationId xmlns:a16="http://schemas.microsoft.com/office/drawing/2014/main" id="{828E4EA1-687E-7A48-A715-D2D2492054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35" name="Line 24">
            <a:extLst>
              <a:ext uri="{FF2B5EF4-FFF2-40B4-BE49-F238E27FC236}">
                <a16:creationId xmlns:a16="http://schemas.microsoft.com/office/drawing/2014/main" id="{AA38F035-CDF1-5149-AFCD-C7235FB535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305593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36" name="Line 25">
            <a:extLst>
              <a:ext uri="{FF2B5EF4-FFF2-40B4-BE49-F238E27FC236}">
                <a16:creationId xmlns:a16="http://schemas.microsoft.com/office/drawing/2014/main" id="{94FA1479-9894-404B-BC38-EC46F59603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260985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37" name="Rectangle 27">
            <a:extLst>
              <a:ext uri="{FF2B5EF4-FFF2-40B4-BE49-F238E27FC236}">
                <a16:creationId xmlns:a16="http://schemas.microsoft.com/office/drawing/2014/main" id="{AD3E7EC8-2DEE-EB47-9634-64D0376B6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38" name="Rectangle 28">
            <a:extLst>
              <a:ext uri="{FF2B5EF4-FFF2-40B4-BE49-F238E27FC236}">
                <a16:creationId xmlns:a16="http://schemas.microsoft.com/office/drawing/2014/main" id="{0D24CA20-EEC2-8242-88B2-4B76CE0E1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39" name="Rectangle 29">
            <a:extLst>
              <a:ext uri="{FF2B5EF4-FFF2-40B4-BE49-F238E27FC236}">
                <a16:creationId xmlns:a16="http://schemas.microsoft.com/office/drawing/2014/main" id="{BFFA70B7-4309-A945-AA2A-96B81AF81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0" name="Rectangle 30">
            <a:extLst>
              <a:ext uri="{FF2B5EF4-FFF2-40B4-BE49-F238E27FC236}">
                <a16:creationId xmlns:a16="http://schemas.microsoft.com/office/drawing/2014/main" id="{D13461F9-1EB1-BF48-9B85-03ADF3A08F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1" name="Rectangle 31">
            <a:extLst>
              <a:ext uri="{FF2B5EF4-FFF2-40B4-BE49-F238E27FC236}">
                <a16:creationId xmlns:a16="http://schemas.microsoft.com/office/drawing/2014/main" id="{8891B292-3A0B-6545-8DFE-BC9939DCB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2" name="Rectangle 32">
            <a:extLst>
              <a:ext uri="{FF2B5EF4-FFF2-40B4-BE49-F238E27FC236}">
                <a16:creationId xmlns:a16="http://schemas.microsoft.com/office/drawing/2014/main" id="{131E2CF4-0B25-2B42-A68D-8AAB70252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3" name="Rectangle 33">
            <a:extLst>
              <a:ext uri="{FF2B5EF4-FFF2-40B4-BE49-F238E27FC236}">
                <a16:creationId xmlns:a16="http://schemas.microsoft.com/office/drawing/2014/main" id="{85CFE11C-33DA-5D41-BF7F-9614E40A4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4" name="Rectangle 34">
            <a:extLst>
              <a:ext uri="{FF2B5EF4-FFF2-40B4-BE49-F238E27FC236}">
                <a16:creationId xmlns:a16="http://schemas.microsoft.com/office/drawing/2014/main" id="{15FB57BD-E144-C843-B710-7601B1025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5" name="Rectangle 35">
            <a:extLst>
              <a:ext uri="{FF2B5EF4-FFF2-40B4-BE49-F238E27FC236}">
                <a16:creationId xmlns:a16="http://schemas.microsoft.com/office/drawing/2014/main" id="{0149CFDE-2078-E244-B1AA-3219C3EF3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6" name="Rectangle 36">
            <a:extLst>
              <a:ext uri="{FF2B5EF4-FFF2-40B4-BE49-F238E27FC236}">
                <a16:creationId xmlns:a16="http://schemas.microsoft.com/office/drawing/2014/main" id="{629C9B19-3C37-F548-B565-89BEC3FA2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7" name="Rectangle 37">
            <a:extLst>
              <a:ext uri="{FF2B5EF4-FFF2-40B4-BE49-F238E27FC236}">
                <a16:creationId xmlns:a16="http://schemas.microsoft.com/office/drawing/2014/main" id="{B9619E38-949C-FE42-8634-FFC7EC9A0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8" name="Rectangle 38">
            <a:extLst>
              <a:ext uri="{FF2B5EF4-FFF2-40B4-BE49-F238E27FC236}">
                <a16:creationId xmlns:a16="http://schemas.microsoft.com/office/drawing/2014/main" id="{DE1C6F62-D702-FE46-A674-BAF3F85B3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9" name="Rectangle 39">
            <a:extLst>
              <a:ext uri="{FF2B5EF4-FFF2-40B4-BE49-F238E27FC236}">
                <a16:creationId xmlns:a16="http://schemas.microsoft.com/office/drawing/2014/main" id="{F8B456B7-5C23-C240-8F16-392B696C6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132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50" name="Rectangle 41">
            <a:extLst>
              <a:ext uri="{FF2B5EF4-FFF2-40B4-BE49-F238E27FC236}">
                <a16:creationId xmlns:a16="http://schemas.microsoft.com/office/drawing/2014/main" id="{16AD7493-D4C0-1B42-9795-586845FE66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5147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51" name="Rectangle 43">
            <a:extLst>
              <a:ext uri="{FF2B5EF4-FFF2-40B4-BE49-F238E27FC236}">
                <a16:creationId xmlns:a16="http://schemas.microsoft.com/office/drawing/2014/main" id="{5D60CF66-5B31-324C-841D-73E4C9BD7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2846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52" name="Rectangle 45">
            <a:extLst>
              <a:ext uri="{FF2B5EF4-FFF2-40B4-BE49-F238E27FC236}">
                <a16:creationId xmlns:a16="http://schemas.microsoft.com/office/drawing/2014/main" id="{7833FC12-9865-D94E-A48A-9171FD510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89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6353" name="Group 48">
            <a:extLst>
              <a:ext uri="{FF2B5EF4-FFF2-40B4-BE49-F238E27FC236}">
                <a16:creationId xmlns:a16="http://schemas.microsoft.com/office/drawing/2014/main" id="{911B8535-6DFF-0A43-9F29-A7D5E060F692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2730501"/>
            <a:ext cx="280988" cy="390525"/>
            <a:chOff x="3339" y="1451"/>
            <a:chExt cx="177" cy="246"/>
          </a:xfrm>
        </p:grpSpPr>
        <p:sp>
          <p:nvSpPr>
            <p:cNvPr id="56357" name="Rectangle 49">
              <a:extLst>
                <a:ext uri="{FF2B5EF4-FFF2-40B4-BE49-F238E27FC236}">
                  <a16:creationId xmlns:a16="http://schemas.microsoft.com/office/drawing/2014/main" id="{7A549A43-0B11-CC4D-9C83-4168A1461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58" name="Rectangle 50">
              <a:extLst>
                <a:ext uri="{FF2B5EF4-FFF2-40B4-BE49-F238E27FC236}">
                  <a16:creationId xmlns:a16="http://schemas.microsoft.com/office/drawing/2014/main" id="{E5D732E5-CE85-6E4F-BA92-84EEB27CB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7534C0F0-B0F5-D344-8C37-B57D3D1BAEBB}"/>
              </a:ext>
            </a:extLst>
          </p:cNvPr>
          <p:cNvSpPr/>
          <p:nvPr/>
        </p:nvSpPr>
        <p:spPr bwMode="auto">
          <a:xfrm>
            <a:off x="6684963" y="3455988"/>
            <a:ext cx="457200" cy="102076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4EE38069-642E-DB4F-89F6-2CB0FF9C8FC5}"/>
              </a:ext>
            </a:extLst>
          </p:cNvPr>
          <p:cNvSpPr/>
          <p:nvPr/>
        </p:nvSpPr>
        <p:spPr bwMode="auto">
          <a:xfrm>
            <a:off x="6705601" y="4038600"/>
            <a:ext cx="1050925" cy="457200"/>
          </a:xfrm>
          <a:prstGeom prst="roundRect">
            <a:avLst/>
          </a:prstGeom>
          <a:noFill/>
          <a:ln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56356" name="Rectangle 29">
            <a:extLst>
              <a:ext uri="{FF2B5EF4-FFF2-40B4-BE49-F238E27FC236}">
                <a16:creationId xmlns:a16="http://schemas.microsoft.com/office/drawing/2014/main" id="{65F51E73-01D9-7846-B525-AE7C83C72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0039" y="2692400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7F652750-8BE8-C847-9621-6FA927D8C56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A1FF63E5-1602-F34C-B280-D31AFD3CDBD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914400"/>
            <a:ext cx="7924800" cy="5791200"/>
          </a:xfrm>
        </p:spPr>
        <p:txBody>
          <a:bodyPr/>
          <a:lstStyle/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HW4 is out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It is due on Monday Sep 22 @ 10 pm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It is posted on the class web page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I also sent you an e-mail with the link.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lvl="1" eaLnBrk="1" hangingPunct="1">
              <a:buFont typeface="Wingdings" charset="0"/>
              <a:buChar char="§"/>
              <a:defRPr/>
            </a:pPr>
            <a:endParaRPr lang="en-US" dirty="0"/>
          </a:p>
          <a:p>
            <a:pPr marL="457200" lvl="1" indent="0" eaLnBrk="1" hangingPunct="1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itle 1">
            <a:extLst>
              <a:ext uri="{FF2B5EF4-FFF2-40B4-BE49-F238E27FC236}">
                <a16:creationId xmlns:a16="http://schemas.microsoft.com/office/drawing/2014/main" id="{0CFBB2D4-B112-C64B-8F7C-DE162E12FA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4. Write The Expression</a:t>
            </a:r>
          </a:p>
        </p:txBody>
      </p:sp>
      <p:sp>
        <p:nvSpPr>
          <p:cNvPr id="57346" name="Rectangle 3">
            <a:extLst>
              <a:ext uri="{FF2B5EF4-FFF2-40B4-BE49-F238E27FC236}">
                <a16:creationId xmlns:a16="http://schemas.microsoft.com/office/drawing/2014/main" id="{469912F2-4101-544C-AC80-420E68E58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3956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7347" name="Line 4">
            <a:extLst>
              <a:ext uri="{FF2B5EF4-FFF2-40B4-BE49-F238E27FC236}">
                <a16:creationId xmlns:a16="http://schemas.microsoft.com/office/drawing/2014/main" id="{5CD53089-B2DB-A94E-AB08-D10F4D9E7A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39655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48" name="Line 5">
            <a:extLst>
              <a:ext uri="{FF2B5EF4-FFF2-40B4-BE49-F238E27FC236}">
                <a16:creationId xmlns:a16="http://schemas.microsoft.com/office/drawing/2014/main" id="{7A1831F4-04A9-DE43-B590-16704883AA2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3956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49" name="Line 6">
            <a:extLst>
              <a:ext uri="{FF2B5EF4-FFF2-40B4-BE49-F238E27FC236}">
                <a16:creationId xmlns:a16="http://schemas.microsoft.com/office/drawing/2014/main" id="{06FF1C2A-4C60-2A47-823E-4C0E6626152A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28257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50" name="Group 47">
            <a:extLst>
              <a:ext uri="{FF2B5EF4-FFF2-40B4-BE49-F238E27FC236}">
                <a16:creationId xmlns:a16="http://schemas.microsoft.com/office/drawing/2014/main" id="{7AD6E400-512A-1A4A-9980-34ACC3EE2AC5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2906714"/>
            <a:ext cx="280988" cy="390525"/>
            <a:chOff x="3339" y="1451"/>
            <a:chExt cx="177" cy="246"/>
          </a:xfrm>
        </p:grpSpPr>
        <p:sp>
          <p:nvSpPr>
            <p:cNvPr id="57385" name="Rectangle 9">
              <a:extLst>
                <a:ext uri="{FF2B5EF4-FFF2-40B4-BE49-F238E27FC236}">
                  <a16:creationId xmlns:a16="http://schemas.microsoft.com/office/drawing/2014/main" id="{5B891441-0A2A-7143-BBC6-F42569F45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86" name="Rectangle 10">
              <a:extLst>
                <a:ext uri="{FF2B5EF4-FFF2-40B4-BE49-F238E27FC236}">
                  <a16:creationId xmlns:a16="http://schemas.microsoft.com/office/drawing/2014/main" id="{B42553F5-178A-ED4E-A7D9-2B77D0676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7351" name="Rectangle 13">
            <a:extLst>
              <a:ext uri="{FF2B5EF4-FFF2-40B4-BE49-F238E27FC236}">
                <a16:creationId xmlns:a16="http://schemas.microsoft.com/office/drawing/2014/main" id="{6FC70EE6-501B-2B4D-8B3C-7958522DB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3559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52" name="Rectangle 14">
            <a:extLst>
              <a:ext uri="{FF2B5EF4-FFF2-40B4-BE49-F238E27FC236}">
                <a16:creationId xmlns:a16="http://schemas.microsoft.com/office/drawing/2014/main" id="{5B76E56E-1742-6147-8842-11D02C186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1354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53" name="Rectangle 15">
            <a:extLst>
              <a:ext uri="{FF2B5EF4-FFF2-40B4-BE49-F238E27FC236}">
                <a16:creationId xmlns:a16="http://schemas.microsoft.com/office/drawing/2014/main" id="{9F2C1FB2-DFE5-7944-9E60-13228C58C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54" name="Rectangle 16">
            <a:extLst>
              <a:ext uri="{FF2B5EF4-FFF2-40B4-BE49-F238E27FC236}">
                <a16:creationId xmlns:a16="http://schemas.microsoft.com/office/drawing/2014/main" id="{1E68DCF0-A2FA-D447-955F-EFBC05AB9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55" name="Rectangle 17">
            <a:extLst>
              <a:ext uri="{FF2B5EF4-FFF2-40B4-BE49-F238E27FC236}">
                <a16:creationId xmlns:a16="http://schemas.microsoft.com/office/drawing/2014/main" id="{14A122EE-EBA9-E945-A423-5BAC47931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56" name="Rectangle 19">
            <a:extLst>
              <a:ext uri="{FF2B5EF4-FFF2-40B4-BE49-F238E27FC236}">
                <a16:creationId xmlns:a16="http://schemas.microsoft.com/office/drawing/2014/main" id="{9872A8E2-F4B1-FD45-89BA-2C1B27978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57" name="Rectangle 21">
            <a:extLst>
              <a:ext uri="{FF2B5EF4-FFF2-40B4-BE49-F238E27FC236}">
                <a16:creationId xmlns:a16="http://schemas.microsoft.com/office/drawing/2014/main" id="{24FCD848-62C3-2647-B93C-157B3CA9A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58" name="Rectangle 23">
            <a:extLst>
              <a:ext uri="{FF2B5EF4-FFF2-40B4-BE49-F238E27FC236}">
                <a16:creationId xmlns:a16="http://schemas.microsoft.com/office/drawing/2014/main" id="{C8B93CCC-8D1F-B043-A78E-1A03CBEA4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59" name="Line 24">
            <a:extLst>
              <a:ext uri="{FF2B5EF4-FFF2-40B4-BE49-F238E27FC236}">
                <a16:creationId xmlns:a16="http://schemas.microsoft.com/office/drawing/2014/main" id="{8C104088-8795-9541-A2DE-2127EBC645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305593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0" name="Line 25">
            <a:extLst>
              <a:ext uri="{FF2B5EF4-FFF2-40B4-BE49-F238E27FC236}">
                <a16:creationId xmlns:a16="http://schemas.microsoft.com/office/drawing/2014/main" id="{25D24555-0BDA-FA48-A426-0F45AD361C4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260985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1" name="Rectangle 27">
            <a:extLst>
              <a:ext uri="{FF2B5EF4-FFF2-40B4-BE49-F238E27FC236}">
                <a16:creationId xmlns:a16="http://schemas.microsoft.com/office/drawing/2014/main" id="{F181F903-9141-7B4D-BBA0-68E489217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62" name="Rectangle 28">
            <a:extLst>
              <a:ext uri="{FF2B5EF4-FFF2-40B4-BE49-F238E27FC236}">
                <a16:creationId xmlns:a16="http://schemas.microsoft.com/office/drawing/2014/main" id="{7F6EEE9B-CC06-2949-B706-5A7C1066E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63" name="Rectangle 29">
            <a:extLst>
              <a:ext uri="{FF2B5EF4-FFF2-40B4-BE49-F238E27FC236}">
                <a16:creationId xmlns:a16="http://schemas.microsoft.com/office/drawing/2014/main" id="{921EDC51-6E31-9D4C-AC95-A697CCB23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64" name="Rectangle 30">
            <a:extLst>
              <a:ext uri="{FF2B5EF4-FFF2-40B4-BE49-F238E27FC236}">
                <a16:creationId xmlns:a16="http://schemas.microsoft.com/office/drawing/2014/main" id="{6933F119-37ED-1149-9B07-B4E9B82A2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65" name="Rectangle 31">
            <a:extLst>
              <a:ext uri="{FF2B5EF4-FFF2-40B4-BE49-F238E27FC236}">
                <a16:creationId xmlns:a16="http://schemas.microsoft.com/office/drawing/2014/main" id="{A81F99D9-EA45-454C-A952-859785570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66" name="Rectangle 32">
            <a:extLst>
              <a:ext uri="{FF2B5EF4-FFF2-40B4-BE49-F238E27FC236}">
                <a16:creationId xmlns:a16="http://schemas.microsoft.com/office/drawing/2014/main" id="{F47E50AE-0F47-E842-83FE-140BCEABA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67" name="Rectangle 33">
            <a:extLst>
              <a:ext uri="{FF2B5EF4-FFF2-40B4-BE49-F238E27FC236}">
                <a16:creationId xmlns:a16="http://schemas.microsoft.com/office/drawing/2014/main" id="{E256081C-60AE-E249-8190-A197DDBCC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68" name="Rectangle 34">
            <a:extLst>
              <a:ext uri="{FF2B5EF4-FFF2-40B4-BE49-F238E27FC236}">
                <a16:creationId xmlns:a16="http://schemas.microsoft.com/office/drawing/2014/main" id="{2F59D3D9-1DCA-3447-9163-54E404D45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69" name="Rectangle 35">
            <a:extLst>
              <a:ext uri="{FF2B5EF4-FFF2-40B4-BE49-F238E27FC236}">
                <a16:creationId xmlns:a16="http://schemas.microsoft.com/office/drawing/2014/main" id="{B649F7DF-5E97-024A-A0E5-62176299F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70" name="Rectangle 36">
            <a:extLst>
              <a:ext uri="{FF2B5EF4-FFF2-40B4-BE49-F238E27FC236}">
                <a16:creationId xmlns:a16="http://schemas.microsoft.com/office/drawing/2014/main" id="{28868891-A2F2-224A-A54A-98D057BFAD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71" name="Rectangle 37">
            <a:extLst>
              <a:ext uri="{FF2B5EF4-FFF2-40B4-BE49-F238E27FC236}">
                <a16:creationId xmlns:a16="http://schemas.microsoft.com/office/drawing/2014/main" id="{E765236E-6FC3-BE4F-AF95-3F7192EE8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72" name="Rectangle 38">
            <a:extLst>
              <a:ext uri="{FF2B5EF4-FFF2-40B4-BE49-F238E27FC236}">
                <a16:creationId xmlns:a16="http://schemas.microsoft.com/office/drawing/2014/main" id="{1F70C2F2-563F-6C40-8BF3-02F35568D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73" name="Rectangle 39">
            <a:extLst>
              <a:ext uri="{FF2B5EF4-FFF2-40B4-BE49-F238E27FC236}">
                <a16:creationId xmlns:a16="http://schemas.microsoft.com/office/drawing/2014/main" id="{4601C254-30C1-FF44-B3D1-11558CB97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132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74" name="Rectangle 41">
            <a:extLst>
              <a:ext uri="{FF2B5EF4-FFF2-40B4-BE49-F238E27FC236}">
                <a16:creationId xmlns:a16="http://schemas.microsoft.com/office/drawing/2014/main" id="{580BF581-9FB2-C14A-84A1-B5966E1B8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5147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75" name="Rectangle 43">
            <a:extLst>
              <a:ext uri="{FF2B5EF4-FFF2-40B4-BE49-F238E27FC236}">
                <a16:creationId xmlns:a16="http://schemas.microsoft.com/office/drawing/2014/main" id="{0911236D-A5A3-EC46-A76B-26EB1C206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2846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76" name="Rectangle 45">
            <a:extLst>
              <a:ext uri="{FF2B5EF4-FFF2-40B4-BE49-F238E27FC236}">
                <a16:creationId xmlns:a16="http://schemas.microsoft.com/office/drawing/2014/main" id="{6A5CC624-4615-0547-BECF-A2D592A8E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89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7377" name="Group 48">
            <a:extLst>
              <a:ext uri="{FF2B5EF4-FFF2-40B4-BE49-F238E27FC236}">
                <a16:creationId xmlns:a16="http://schemas.microsoft.com/office/drawing/2014/main" id="{C7DBADF4-B550-C045-B375-E5C7BD61A2BB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2730501"/>
            <a:ext cx="280988" cy="390525"/>
            <a:chOff x="3339" y="1451"/>
            <a:chExt cx="177" cy="246"/>
          </a:xfrm>
        </p:grpSpPr>
        <p:sp>
          <p:nvSpPr>
            <p:cNvPr id="57383" name="Rectangle 49">
              <a:extLst>
                <a:ext uri="{FF2B5EF4-FFF2-40B4-BE49-F238E27FC236}">
                  <a16:creationId xmlns:a16="http://schemas.microsoft.com/office/drawing/2014/main" id="{786F0F50-3A30-9F4B-97A7-AA452708F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84" name="Rectangle 50">
              <a:extLst>
                <a:ext uri="{FF2B5EF4-FFF2-40B4-BE49-F238E27FC236}">
                  <a16:creationId xmlns:a16="http://schemas.microsoft.com/office/drawing/2014/main" id="{5003712D-E972-8D40-8D3F-E884EDF44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A5DB69E5-5195-AB4F-A330-850E049A9930}"/>
              </a:ext>
            </a:extLst>
          </p:cNvPr>
          <p:cNvSpPr/>
          <p:nvPr/>
        </p:nvSpPr>
        <p:spPr bwMode="auto">
          <a:xfrm>
            <a:off x="6684963" y="3455988"/>
            <a:ext cx="457200" cy="102076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311D7CF2-BCD6-D347-B862-05BE6980D0E1}"/>
              </a:ext>
            </a:extLst>
          </p:cNvPr>
          <p:cNvSpPr/>
          <p:nvPr/>
        </p:nvSpPr>
        <p:spPr bwMode="auto">
          <a:xfrm>
            <a:off x="6705601" y="4038600"/>
            <a:ext cx="1050925" cy="457200"/>
          </a:xfrm>
          <a:prstGeom prst="roundRect">
            <a:avLst/>
          </a:prstGeom>
          <a:noFill/>
          <a:ln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57380" name="TextBox 11">
            <a:extLst>
              <a:ext uri="{FF2B5EF4-FFF2-40B4-BE49-F238E27FC236}">
                <a16:creationId xmlns:a16="http://schemas.microsoft.com/office/drawing/2014/main" id="{7BDC329B-2CBA-8646-8D3B-5071CF131B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37289" y="5029201"/>
            <a:ext cx="19573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>
                <a:latin typeface="Times" pitchFamily="2" charset="0"/>
              </a:rPr>
              <a:t> + </a:t>
            </a: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x</a:t>
            </a:r>
            <a:r>
              <a:rPr lang="en-US" altLang="en-US" baseline="-25000">
                <a:solidFill>
                  <a:srgbClr val="008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57381" name="TextBox 17">
            <a:extLst>
              <a:ext uri="{FF2B5EF4-FFF2-40B4-BE49-F238E27FC236}">
                <a16:creationId xmlns:a16="http://schemas.microsoft.com/office/drawing/2014/main" id="{71AA05B9-93C2-0F4F-8B7F-5C49D47A3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4783138"/>
            <a:ext cx="304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_</a:t>
            </a:r>
          </a:p>
        </p:txBody>
      </p:sp>
      <p:sp>
        <p:nvSpPr>
          <p:cNvPr id="57382" name="Rectangle 29">
            <a:extLst>
              <a:ext uri="{FF2B5EF4-FFF2-40B4-BE49-F238E27FC236}">
                <a16:creationId xmlns:a16="http://schemas.microsoft.com/office/drawing/2014/main" id="{FA42F32E-D861-544F-B253-B2E5E3F39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0039" y="2692400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itle 1">
            <a:extLst>
              <a:ext uri="{FF2B5EF4-FFF2-40B4-BE49-F238E27FC236}">
                <a16:creationId xmlns:a16="http://schemas.microsoft.com/office/drawing/2014/main" id="{3D637997-0DAD-7C4D-BB63-4F2286B0FE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Writing The Expression</a:t>
            </a:r>
          </a:p>
        </p:txBody>
      </p:sp>
      <p:sp>
        <p:nvSpPr>
          <p:cNvPr id="58370" name="Content Placeholder 2">
            <a:extLst>
              <a:ext uri="{FF2B5EF4-FFF2-40B4-BE49-F238E27FC236}">
                <a16:creationId xmlns:a16="http://schemas.microsoft.com/office/drawing/2014/main" id="{86C22DB5-B513-5C4C-B847-D0E00BBEB094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/>
              <a:t>Find which variable is constant</a:t>
            </a:r>
          </a:p>
        </p:txBody>
      </p:sp>
      <p:sp>
        <p:nvSpPr>
          <p:cNvPr id="58371" name="Rectangle 3">
            <a:extLst>
              <a:ext uri="{FF2B5EF4-FFF2-40B4-BE49-F238E27FC236}">
                <a16:creationId xmlns:a16="http://schemas.microsoft.com/office/drawing/2014/main" id="{E31A5353-0AC2-8E49-A67D-B6F4430B6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3887789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8372" name="Line 4">
            <a:extLst>
              <a:ext uri="{FF2B5EF4-FFF2-40B4-BE49-F238E27FC236}">
                <a16:creationId xmlns:a16="http://schemas.microsoft.com/office/drawing/2014/main" id="{00C30358-7ABD-1043-9499-19C97F581F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68688" y="4457700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373" name="Line 5">
            <a:extLst>
              <a:ext uri="{FF2B5EF4-FFF2-40B4-BE49-F238E27FC236}">
                <a16:creationId xmlns:a16="http://schemas.microsoft.com/office/drawing/2014/main" id="{D51AA74B-1D42-0B48-BE3E-041FDB26D9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3887789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374" name="Line 6">
            <a:extLst>
              <a:ext uri="{FF2B5EF4-FFF2-40B4-BE49-F238E27FC236}">
                <a16:creationId xmlns:a16="http://schemas.microsoft.com/office/drawing/2014/main" id="{5B1D98A7-DC9F-044F-A770-CD7DE1DC6FAC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776" y="3317876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8375" name="Group 47">
            <a:extLst>
              <a:ext uri="{FF2B5EF4-FFF2-40B4-BE49-F238E27FC236}">
                <a16:creationId xmlns:a16="http://schemas.microsoft.com/office/drawing/2014/main" id="{F82290C0-9447-D74E-B16D-3C0A2F7E3121}"/>
              </a:ext>
            </a:extLst>
          </p:cNvPr>
          <p:cNvGrpSpPr>
            <a:grpSpLocks/>
          </p:cNvGrpSpPr>
          <p:nvPr/>
        </p:nvGrpSpPr>
        <p:grpSpPr bwMode="auto">
          <a:xfrm>
            <a:off x="2806709" y="3398839"/>
            <a:ext cx="280988" cy="390525"/>
            <a:chOff x="3339" y="1451"/>
            <a:chExt cx="177" cy="246"/>
          </a:xfrm>
        </p:grpSpPr>
        <p:sp>
          <p:nvSpPr>
            <p:cNvPr id="58391" name="Rectangle 9">
              <a:extLst>
                <a:ext uri="{FF2B5EF4-FFF2-40B4-BE49-F238E27FC236}">
                  <a16:creationId xmlns:a16="http://schemas.microsoft.com/office/drawing/2014/main" id="{0D4805AF-A219-AC42-A747-FF7847237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2" name="Rectangle 10">
              <a:extLst>
                <a:ext uri="{FF2B5EF4-FFF2-40B4-BE49-F238E27FC236}">
                  <a16:creationId xmlns:a16="http://schemas.microsoft.com/office/drawing/2014/main" id="{16E45A97-EBBF-E94C-9FD3-4B2994DE9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8376" name="Rectangle 13">
            <a:extLst>
              <a:ext uri="{FF2B5EF4-FFF2-40B4-BE49-F238E27FC236}">
                <a16:creationId xmlns:a16="http://schemas.microsoft.com/office/drawing/2014/main" id="{E80C5E71-5FB9-1145-B883-A48DA5BDE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7225" y="4051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377" name="Rectangle 14">
            <a:extLst>
              <a:ext uri="{FF2B5EF4-FFF2-40B4-BE49-F238E27FC236}">
                <a16:creationId xmlns:a16="http://schemas.microsoft.com/office/drawing/2014/main" id="{3A2A526E-920E-6949-8633-E518834E4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2938" y="46275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378" name="Rectangle 15">
            <a:extLst>
              <a:ext uri="{FF2B5EF4-FFF2-40B4-BE49-F238E27FC236}">
                <a16:creationId xmlns:a16="http://schemas.microsoft.com/office/drawing/2014/main" id="{148B2EBF-DCEE-7E40-87FC-8EFCA9D06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3570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379" name="Rectangle 16">
            <a:extLst>
              <a:ext uri="{FF2B5EF4-FFF2-40B4-BE49-F238E27FC236}">
                <a16:creationId xmlns:a16="http://schemas.microsoft.com/office/drawing/2014/main" id="{46C14BD2-0696-F94E-805B-800960E3A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3570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380" name="Rectangle 17">
            <a:extLst>
              <a:ext uri="{FF2B5EF4-FFF2-40B4-BE49-F238E27FC236}">
                <a16:creationId xmlns:a16="http://schemas.microsoft.com/office/drawing/2014/main" id="{B0E1E40F-ECB5-F24A-8704-2F1CAF41D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4114" y="4035425"/>
            <a:ext cx="1539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58381" name="Rectangle 19">
            <a:extLst>
              <a:ext uri="{FF2B5EF4-FFF2-40B4-BE49-F238E27FC236}">
                <a16:creationId xmlns:a16="http://schemas.microsoft.com/office/drawing/2014/main" id="{BB9FB241-6A90-174D-B0FF-F1226E2A95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4035425"/>
            <a:ext cx="1539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58382" name="Rectangle 21">
            <a:extLst>
              <a:ext uri="{FF2B5EF4-FFF2-40B4-BE49-F238E27FC236}">
                <a16:creationId xmlns:a16="http://schemas.microsoft.com/office/drawing/2014/main" id="{54147A11-9899-2D43-9079-25958F4B5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4583114"/>
            <a:ext cx="153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58383" name="Rectangle 23">
            <a:extLst>
              <a:ext uri="{FF2B5EF4-FFF2-40B4-BE49-F238E27FC236}">
                <a16:creationId xmlns:a16="http://schemas.microsoft.com/office/drawing/2014/main" id="{C1279BBF-0BAF-404A-BAD9-9B99D4EB7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4114" y="4583114"/>
            <a:ext cx="1539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8384" name="Group 48">
            <a:extLst>
              <a:ext uri="{FF2B5EF4-FFF2-40B4-BE49-F238E27FC236}">
                <a16:creationId xmlns:a16="http://schemas.microsoft.com/office/drawing/2014/main" id="{17584F46-DF54-304D-9614-6088F994715E}"/>
              </a:ext>
            </a:extLst>
          </p:cNvPr>
          <p:cNvGrpSpPr>
            <a:grpSpLocks/>
          </p:cNvGrpSpPr>
          <p:nvPr/>
        </p:nvGrpSpPr>
        <p:grpSpPr bwMode="auto">
          <a:xfrm>
            <a:off x="3246447" y="3222626"/>
            <a:ext cx="280988" cy="390525"/>
            <a:chOff x="3339" y="1451"/>
            <a:chExt cx="177" cy="246"/>
          </a:xfrm>
        </p:grpSpPr>
        <p:sp>
          <p:nvSpPr>
            <p:cNvPr id="58389" name="Rectangle 49">
              <a:extLst>
                <a:ext uri="{FF2B5EF4-FFF2-40B4-BE49-F238E27FC236}">
                  <a16:creationId xmlns:a16="http://schemas.microsoft.com/office/drawing/2014/main" id="{200D6A6D-616B-0E41-97C9-F0C75B085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0" name="Rectangle 50">
              <a:extLst>
                <a:ext uri="{FF2B5EF4-FFF2-40B4-BE49-F238E27FC236}">
                  <a16:creationId xmlns:a16="http://schemas.microsoft.com/office/drawing/2014/main" id="{CE060747-18E7-B745-8D54-43E3DC9B9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179D9646-F2C6-BA40-A11C-9BDC4593CBF5}"/>
              </a:ext>
            </a:extLst>
          </p:cNvPr>
          <p:cNvSpPr/>
          <p:nvPr/>
        </p:nvSpPr>
        <p:spPr bwMode="auto">
          <a:xfrm>
            <a:off x="3533775" y="3948113"/>
            <a:ext cx="457200" cy="102076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grpSp>
        <p:nvGrpSpPr>
          <p:cNvPr id="58386" name="Group 1">
            <a:extLst>
              <a:ext uri="{FF2B5EF4-FFF2-40B4-BE49-F238E27FC236}">
                <a16:creationId xmlns:a16="http://schemas.microsoft.com/office/drawing/2014/main" id="{3841FB7A-ABEE-3048-80AB-E4D3E7A40280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3429000"/>
            <a:ext cx="2133600" cy="719138"/>
            <a:chOff x="5410200" y="3429000"/>
            <a:chExt cx="2133600" cy="719138"/>
          </a:xfrm>
        </p:grpSpPr>
        <p:sp>
          <p:nvSpPr>
            <p:cNvPr id="58387" name="TextBox 22">
              <a:extLst>
                <a:ext uri="{FF2B5EF4-FFF2-40B4-BE49-F238E27FC236}">
                  <a16:creationId xmlns:a16="http://schemas.microsoft.com/office/drawing/2014/main" id="{43175CDC-103D-AD4C-BC91-7C213BACA2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3686175"/>
              <a:ext cx="213360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58388" name="TextBox 23">
              <a:extLst>
                <a:ext uri="{FF2B5EF4-FFF2-40B4-BE49-F238E27FC236}">
                  <a16:creationId xmlns:a16="http://schemas.microsoft.com/office/drawing/2014/main" id="{0A6BBAB1-F6D0-9148-BD7C-257DF0F1D3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3429000"/>
              <a:ext cx="338138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itle 1">
            <a:extLst>
              <a:ext uri="{FF2B5EF4-FFF2-40B4-BE49-F238E27FC236}">
                <a16:creationId xmlns:a16="http://schemas.microsoft.com/office/drawing/2014/main" id="{DDB05A1B-75A2-F54E-8DA2-5042DEFB136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Writing The Expression</a:t>
            </a:r>
          </a:p>
        </p:txBody>
      </p:sp>
      <p:sp>
        <p:nvSpPr>
          <p:cNvPr id="59394" name="Content Placeholder 2">
            <a:extLst>
              <a:ext uri="{FF2B5EF4-FFF2-40B4-BE49-F238E27FC236}">
                <a16:creationId xmlns:a16="http://schemas.microsoft.com/office/drawing/2014/main" id="{C6F3D44D-C489-9646-B9E0-17F440DBDAF1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/>
              <a:t>Find which variable is constant</a:t>
            </a:r>
          </a:p>
        </p:txBody>
      </p:sp>
      <p:sp>
        <p:nvSpPr>
          <p:cNvPr id="59395" name="Rectangle 3">
            <a:extLst>
              <a:ext uri="{FF2B5EF4-FFF2-40B4-BE49-F238E27FC236}">
                <a16:creationId xmlns:a16="http://schemas.microsoft.com/office/drawing/2014/main" id="{D1020BC8-7E61-2D4E-B128-E6B6E0EE6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3887789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9396" name="Line 4">
            <a:extLst>
              <a:ext uri="{FF2B5EF4-FFF2-40B4-BE49-F238E27FC236}">
                <a16:creationId xmlns:a16="http://schemas.microsoft.com/office/drawing/2014/main" id="{84F58FE8-6EC9-8A4F-A1A7-D958E6F2B1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68688" y="4457700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7" name="Line 5">
            <a:extLst>
              <a:ext uri="{FF2B5EF4-FFF2-40B4-BE49-F238E27FC236}">
                <a16:creationId xmlns:a16="http://schemas.microsoft.com/office/drawing/2014/main" id="{E6D98163-7655-6947-A1FE-FE9B4B37B54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3887789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8" name="Line 6">
            <a:extLst>
              <a:ext uri="{FF2B5EF4-FFF2-40B4-BE49-F238E27FC236}">
                <a16:creationId xmlns:a16="http://schemas.microsoft.com/office/drawing/2014/main" id="{C0ACD649-F7F4-D447-818C-5604B472484C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776" y="3317876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9399" name="Group 47">
            <a:extLst>
              <a:ext uri="{FF2B5EF4-FFF2-40B4-BE49-F238E27FC236}">
                <a16:creationId xmlns:a16="http://schemas.microsoft.com/office/drawing/2014/main" id="{BDDC82DD-A094-CC46-AFA6-5E9A19E295B4}"/>
              </a:ext>
            </a:extLst>
          </p:cNvPr>
          <p:cNvGrpSpPr>
            <a:grpSpLocks/>
          </p:cNvGrpSpPr>
          <p:nvPr/>
        </p:nvGrpSpPr>
        <p:grpSpPr bwMode="auto">
          <a:xfrm>
            <a:off x="2806709" y="3398839"/>
            <a:ext cx="280988" cy="390525"/>
            <a:chOff x="3339" y="1451"/>
            <a:chExt cx="177" cy="246"/>
          </a:xfrm>
        </p:grpSpPr>
        <p:sp>
          <p:nvSpPr>
            <p:cNvPr id="59413" name="Rectangle 9">
              <a:extLst>
                <a:ext uri="{FF2B5EF4-FFF2-40B4-BE49-F238E27FC236}">
                  <a16:creationId xmlns:a16="http://schemas.microsoft.com/office/drawing/2014/main" id="{E3540296-4EF8-E041-A7D2-372AF835C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4" name="Rectangle 10">
              <a:extLst>
                <a:ext uri="{FF2B5EF4-FFF2-40B4-BE49-F238E27FC236}">
                  <a16:creationId xmlns:a16="http://schemas.microsoft.com/office/drawing/2014/main" id="{39F0580F-0E62-304B-B0EF-541AD0ACC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9400" name="Rectangle 13">
            <a:extLst>
              <a:ext uri="{FF2B5EF4-FFF2-40B4-BE49-F238E27FC236}">
                <a16:creationId xmlns:a16="http://schemas.microsoft.com/office/drawing/2014/main" id="{3D8ADF4C-B01F-094F-B939-BFBBE9BA3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7225" y="4051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401" name="Rectangle 14">
            <a:extLst>
              <a:ext uri="{FF2B5EF4-FFF2-40B4-BE49-F238E27FC236}">
                <a16:creationId xmlns:a16="http://schemas.microsoft.com/office/drawing/2014/main" id="{1C54325E-F33E-6148-A1A6-754DF8484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2938" y="46275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402" name="Rectangle 15">
            <a:extLst>
              <a:ext uri="{FF2B5EF4-FFF2-40B4-BE49-F238E27FC236}">
                <a16:creationId xmlns:a16="http://schemas.microsoft.com/office/drawing/2014/main" id="{D8116F81-180B-A548-9574-B7DB982C5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3570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403" name="Rectangle 16">
            <a:extLst>
              <a:ext uri="{FF2B5EF4-FFF2-40B4-BE49-F238E27FC236}">
                <a16:creationId xmlns:a16="http://schemas.microsoft.com/office/drawing/2014/main" id="{DCB155AE-48BF-934F-908D-D82A97B9B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3570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404" name="Rectangle 17">
            <a:extLst>
              <a:ext uri="{FF2B5EF4-FFF2-40B4-BE49-F238E27FC236}">
                <a16:creationId xmlns:a16="http://schemas.microsoft.com/office/drawing/2014/main" id="{69A9740A-A29C-B743-879A-07997672A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4114" y="4035425"/>
            <a:ext cx="1539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0</a:t>
            </a:r>
          </a:p>
        </p:txBody>
      </p:sp>
      <p:sp>
        <p:nvSpPr>
          <p:cNvPr id="59405" name="Rectangle 19">
            <a:extLst>
              <a:ext uri="{FF2B5EF4-FFF2-40B4-BE49-F238E27FC236}">
                <a16:creationId xmlns:a16="http://schemas.microsoft.com/office/drawing/2014/main" id="{05789AC8-1F3D-4045-BE04-6CF231926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4035425"/>
            <a:ext cx="1539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</a:t>
            </a:r>
          </a:p>
        </p:txBody>
      </p:sp>
      <p:sp>
        <p:nvSpPr>
          <p:cNvPr id="59406" name="Rectangle 21">
            <a:extLst>
              <a:ext uri="{FF2B5EF4-FFF2-40B4-BE49-F238E27FC236}">
                <a16:creationId xmlns:a16="http://schemas.microsoft.com/office/drawing/2014/main" id="{EEBCE137-C1A4-6941-BD1F-3EAA69547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4583114"/>
            <a:ext cx="153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407" name="Rectangle 23">
            <a:extLst>
              <a:ext uri="{FF2B5EF4-FFF2-40B4-BE49-F238E27FC236}">
                <a16:creationId xmlns:a16="http://schemas.microsoft.com/office/drawing/2014/main" id="{A27373DF-6E19-CE46-A8B4-13A1FB846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4114" y="4583114"/>
            <a:ext cx="1539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0</a:t>
            </a:r>
          </a:p>
        </p:txBody>
      </p:sp>
      <p:grpSp>
        <p:nvGrpSpPr>
          <p:cNvPr id="59408" name="Group 48">
            <a:extLst>
              <a:ext uri="{FF2B5EF4-FFF2-40B4-BE49-F238E27FC236}">
                <a16:creationId xmlns:a16="http://schemas.microsoft.com/office/drawing/2014/main" id="{71A4E04D-1DBA-894E-892F-4F312466E14C}"/>
              </a:ext>
            </a:extLst>
          </p:cNvPr>
          <p:cNvGrpSpPr>
            <a:grpSpLocks/>
          </p:cNvGrpSpPr>
          <p:nvPr/>
        </p:nvGrpSpPr>
        <p:grpSpPr bwMode="auto">
          <a:xfrm>
            <a:off x="3246447" y="3222626"/>
            <a:ext cx="280988" cy="390525"/>
            <a:chOff x="3339" y="1451"/>
            <a:chExt cx="177" cy="246"/>
          </a:xfrm>
        </p:grpSpPr>
        <p:sp>
          <p:nvSpPr>
            <p:cNvPr id="59411" name="Rectangle 49">
              <a:extLst>
                <a:ext uri="{FF2B5EF4-FFF2-40B4-BE49-F238E27FC236}">
                  <a16:creationId xmlns:a16="http://schemas.microsoft.com/office/drawing/2014/main" id="{9639DE82-8F3E-1943-9FED-BBF12B87B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2" name="Rectangle 50">
              <a:extLst>
                <a:ext uri="{FF2B5EF4-FFF2-40B4-BE49-F238E27FC236}">
                  <a16:creationId xmlns:a16="http://schemas.microsoft.com/office/drawing/2014/main" id="{E940641A-DEFE-1743-BFED-B0D1C69AB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A1F31549-C540-A346-9352-82E6D8383E58}"/>
              </a:ext>
            </a:extLst>
          </p:cNvPr>
          <p:cNvSpPr/>
          <p:nvPr/>
        </p:nvSpPr>
        <p:spPr bwMode="auto">
          <a:xfrm>
            <a:off x="4114800" y="3948113"/>
            <a:ext cx="457200" cy="102076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59410" name="TextBox 22">
            <a:extLst>
              <a:ext uri="{FF2B5EF4-FFF2-40B4-BE49-F238E27FC236}">
                <a16:creationId xmlns:a16="http://schemas.microsoft.com/office/drawing/2014/main" id="{E238EF38-AED6-A947-B6EA-04BF2E396C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3686176"/>
            <a:ext cx="2133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itle 1">
            <a:extLst>
              <a:ext uri="{FF2B5EF4-FFF2-40B4-BE49-F238E27FC236}">
                <a16:creationId xmlns:a16="http://schemas.microsoft.com/office/drawing/2014/main" id="{AB853A81-D855-934D-AA3E-389AD3C1D7B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Writing The Expression</a:t>
            </a:r>
          </a:p>
        </p:txBody>
      </p:sp>
      <p:sp>
        <p:nvSpPr>
          <p:cNvPr id="60418" name="Content Placeholder 2">
            <a:extLst>
              <a:ext uri="{FF2B5EF4-FFF2-40B4-BE49-F238E27FC236}">
                <a16:creationId xmlns:a16="http://schemas.microsoft.com/office/drawing/2014/main" id="{15513B20-ECC9-AD47-8F01-4FEA453A3ABC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/>
              <a:t>Find which variable is constant</a:t>
            </a:r>
          </a:p>
        </p:txBody>
      </p:sp>
      <p:sp>
        <p:nvSpPr>
          <p:cNvPr id="60419" name="Rectangle 3">
            <a:extLst>
              <a:ext uri="{FF2B5EF4-FFF2-40B4-BE49-F238E27FC236}">
                <a16:creationId xmlns:a16="http://schemas.microsoft.com/office/drawing/2014/main" id="{17555F91-E61E-D449-93C3-273CD434F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3887789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60420" name="Line 4">
            <a:extLst>
              <a:ext uri="{FF2B5EF4-FFF2-40B4-BE49-F238E27FC236}">
                <a16:creationId xmlns:a16="http://schemas.microsoft.com/office/drawing/2014/main" id="{ECF7628D-4D46-FD4F-88F6-618B5D5472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68688" y="4457700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1" name="Line 5">
            <a:extLst>
              <a:ext uri="{FF2B5EF4-FFF2-40B4-BE49-F238E27FC236}">
                <a16:creationId xmlns:a16="http://schemas.microsoft.com/office/drawing/2014/main" id="{65EC086E-3AA1-3441-9440-C54578FB846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3887789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2" name="Line 6">
            <a:extLst>
              <a:ext uri="{FF2B5EF4-FFF2-40B4-BE49-F238E27FC236}">
                <a16:creationId xmlns:a16="http://schemas.microsoft.com/office/drawing/2014/main" id="{81E4F265-7685-1140-878D-367D5C63A23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776" y="3317876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0423" name="Group 47">
            <a:extLst>
              <a:ext uri="{FF2B5EF4-FFF2-40B4-BE49-F238E27FC236}">
                <a16:creationId xmlns:a16="http://schemas.microsoft.com/office/drawing/2014/main" id="{733F5340-DE75-D24D-A2F6-209498926114}"/>
              </a:ext>
            </a:extLst>
          </p:cNvPr>
          <p:cNvGrpSpPr>
            <a:grpSpLocks/>
          </p:cNvGrpSpPr>
          <p:nvPr/>
        </p:nvGrpSpPr>
        <p:grpSpPr bwMode="auto">
          <a:xfrm>
            <a:off x="2806709" y="3398839"/>
            <a:ext cx="280988" cy="390525"/>
            <a:chOff x="3339" y="1451"/>
            <a:chExt cx="177" cy="246"/>
          </a:xfrm>
        </p:grpSpPr>
        <p:sp>
          <p:nvSpPr>
            <p:cNvPr id="60439" name="Rectangle 9">
              <a:extLst>
                <a:ext uri="{FF2B5EF4-FFF2-40B4-BE49-F238E27FC236}">
                  <a16:creationId xmlns:a16="http://schemas.microsoft.com/office/drawing/2014/main" id="{2DAFD898-7A7E-F046-895F-068A43023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40" name="Rectangle 10">
              <a:extLst>
                <a:ext uri="{FF2B5EF4-FFF2-40B4-BE49-F238E27FC236}">
                  <a16:creationId xmlns:a16="http://schemas.microsoft.com/office/drawing/2014/main" id="{D6FCFD08-D28F-3A48-B591-31A7C2C9E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0424" name="Rectangle 13">
            <a:extLst>
              <a:ext uri="{FF2B5EF4-FFF2-40B4-BE49-F238E27FC236}">
                <a16:creationId xmlns:a16="http://schemas.microsoft.com/office/drawing/2014/main" id="{412206A9-8285-894A-AC7F-F9C78A812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7225" y="4051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0425" name="Rectangle 14">
            <a:extLst>
              <a:ext uri="{FF2B5EF4-FFF2-40B4-BE49-F238E27FC236}">
                <a16:creationId xmlns:a16="http://schemas.microsoft.com/office/drawing/2014/main" id="{07244641-604F-D441-8B6A-09E3E2C9B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2938" y="46275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0426" name="Rectangle 15">
            <a:extLst>
              <a:ext uri="{FF2B5EF4-FFF2-40B4-BE49-F238E27FC236}">
                <a16:creationId xmlns:a16="http://schemas.microsoft.com/office/drawing/2014/main" id="{4951E3AC-8C5B-474A-A096-10FC4A138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3570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0427" name="Rectangle 16">
            <a:extLst>
              <a:ext uri="{FF2B5EF4-FFF2-40B4-BE49-F238E27FC236}">
                <a16:creationId xmlns:a16="http://schemas.microsoft.com/office/drawing/2014/main" id="{58F4ABD2-8472-E046-B43B-3571DB703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3570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0428" name="Rectangle 17">
            <a:extLst>
              <a:ext uri="{FF2B5EF4-FFF2-40B4-BE49-F238E27FC236}">
                <a16:creationId xmlns:a16="http://schemas.microsoft.com/office/drawing/2014/main" id="{1C932A49-D22D-FF45-93DB-E43F0C220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4114" y="4035425"/>
            <a:ext cx="1539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60429" name="Rectangle 19">
            <a:extLst>
              <a:ext uri="{FF2B5EF4-FFF2-40B4-BE49-F238E27FC236}">
                <a16:creationId xmlns:a16="http://schemas.microsoft.com/office/drawing/2014/main" id="{1AA64497-A39E-E042-A10A-3B25E4DEC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4035425"/>
            <a:ext cx="1539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60430" name="Rectangle 21">
            <a:extLst>
              <a:ext uri="{FF2B5EF4-FFF2-40B4-BE49-F238E27FC236}">
                <a16:creationId xmlns:a16="http://schemas.microsoft.com/office/drawing/2014/main" id="{7DEA9E32-BC87-E94D-9D17-2B97D076B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4583114"/>
            <a:ext cx="153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60431" name="Rectangle 23">
            <a:extLst>
              <a:ext uri="{FF2B5EF4-FFF2-40B4-BE49-F238E27FC236}">
                <a16:creationId xmlns:a16="http://schemas.microsoft.com/office/drawing/2014/main" id="{D68BCB4A-6F6C-A340-898A-F8819723ED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4114" y="4583114"/>
            <a:ext cx="1539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3200" b="0">
              <a:latin typeface="Times" pitchFamily="2" charset="0"/>
            </a:endParaRPr>
          </a:p>
        </p:txBody>
      </p:sp>
      <p:grpSp>
        <p:nvGrpSpPr>
          <p:cNvPr id="60432" name="Group 48">
            <a:extLst>
              <a:ext uri="{FF2B5EF4-FFF2-40B4-BE49-F238E27FC236}">
                <a16:creationId xmlns:a16="http://schemas.microsoft.com/office/drawing/2014/main" id="{705446E7-B3AE-704D-8431-C7D8839A6566}"/>
              </a:ext>
            </a:extLst>
          </p:cNvPr>
          <p:cNvGrpSpPr>
            <a:grpSpLocks/>
          </p:cNvGrpSpPr>
          <p:nvPr/>
        </p:nvGrpSpPr>
        <p:grpSpPr bwMode="auto">
          <a:xfrm>
            <a:off x="3246447" y="3222626"/>
            <a:ext cx="280988" cy="390525"/>
            <a:chOff x="3339" y="1451"/>
            <a:chExt cx="177" cy="246"/>
          </a:xfrm>
        </p:grpSpPr>
        <p:sp>
          <p:nvSpPr>
            <p:cNvPr id="60437" name="Rectangle 49">
              <a:extLst>
                <a:ext uri="{FF2B5EF4-FFF2-40B4-BE49-F238E27FC236}">
                  <a16:creationId xmlns:a16="http://schemas.microsoft.com/office/drawing/2014/main" id="{F327D141-E8FC-E842-B23F-ED5B97485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8" name="Rectangle 50">
              <a:extLst>
                <a:ext uri="{FF2B5EF4-FFF2-40B4-BE49-F238E27FC236}">
                  <a16:creationId xmlns:a16="http://schemas.microsoft.com/office/drawing/2014/main" id="{CB26B217-BBD3-DF4D-864E-D3445421F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179D9646-F2C6-BA40-A11C-9BDC4593CBF5}"/>
              </a:ext>
            </a:extLst>
          </p:cNvPr>
          <p:cNvSpPr/>
          <p:nvPr/>
        </p:nvSpPr>
        <p:spPr bwMode="auto">
          <a:xfrm rot="5400000">
            <a:off x="3815557" y="3680619"/>
            <a:ext cx="457200" cy="102076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grpSp>
        <p:nvGrpSpPr>
          <p:cNvPr id="60434" name="Group 24">
            <a:extLst>
              <a:ext uri="{FF2B5EF4-FFF2-40B4-BE49-F238E27FC236}">
                <a16:creationId xmlns:a16="http://schemas.microsoft.com/office/drawing/2014/main" id="{C28B8AA3-A1B9-E84F-8FD9-4D9B497D1007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3429000"/>
            <a:ext cx="2133600" cy="719138"/>
            <a:chOff x="5410200" y="3429000"/>
            <a:chExt cx="2133600" cy="719138"/>
          </a:xfrm>
        </p:grpSpPr>
        <p:sp>
          <p:nvSpPr>
            <p:cNvPr id="60435" name="TextBox 22">
              <a:extLst>
                <a:ext uri="{FF2B5EF4-FFF2-40B4-BE49-F238E27FC236}">
                  <a16:creationId xmlns:a16="http://schemas.microsoft.com/office/drawing/2014/main" id="{9FE05533-C09F-5943-9FE0-F8D106C809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3686175"/>
              <a:ext cx="213360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60436" name="TextBox 23">
              <a:extLst>
                <a:ext uri="{FF2B5EF4-FFF2-40B4-BE49-F238E27FC236}">
                  <a16:creationId xmlns:a16="http://schemas.microsoft.com/office/drawing/2014/main" id="{069F5F8D-2E90-FD44-865E-42AAAE28D3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3429000"/>
              <a:ext cx="338138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Title 1">
            <a:extLst>
              <a:ext uri="{FF2B5EF4-FFF2-40B4-BE49-F238E27FC236}">
                <a16:creationId xmlns:a16="http://schemas.microsoft.com/office/drawing/2014/main" id="{1E9776BB-EE95-B74B-B36A-17543A6AFE9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Writing The Expression</a:t>
            </a:r>
          </a:p>
        </p:txBody>
      </p:sp>
      <p:sp>
        <p:nvSpPr>
          <p:cNvPr id="61442" name="Content Placeholder 2">
            <a:extLst>
              <a:ext uri="{FF2B5EF4-FFF2-40B4-BE49-F238E27FC236}">
                <a16:creationId xmlns:a16="http://schemas.microsoft.com/office/drawing/2014/main" id="{A9AAF814-CAEB-DA42-B04E-E10D04D70BC0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/>
              <a:t>Find which variable is constant</a:t>
            </a:r>
          </a:p>
        </p:txBody>
      </p:sp>
      <p:sp>
        <p:nvSpPr>
          <p:cNvPr id="61443" name="Rectangle 3">
            <a:extLst>
              <a:ext uri="{FF2B5EF4-FFF2-40B4-BE49-F238E27FC236}">
                <a16:creationId xmlns:a16="http://schemas.microsoft.com/office/drawing/2014/main" id="{13A13679-AF76-8C40-A2E1-E23BCA399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3887789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61444" name="Line 4">
            <a:extLst>
              <a:ext uri="{FF2B5EF4-FFF2-40B4-BE49-F238E27FC236}">
                <a16:creationId xmlns:a16="http://schemas.microsoft.com/office/drawing/2014/main" id="{9FD68311-AB75-4B4F-957D-D353D6F14E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68688" y="4457700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5" name="Line 5">
            <a:extLst>
              <a:ext uri="{FF2B5EF4-FFF2-40B4-BE49-F238E27FC236}">
                <a16:creationId xmlns:a16="http://schemas.microsoft.com/office/drawing/2014/main" id="{B6DD341D-1520-F746-AF62-B6407F0D20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3887789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6" name="Line 6">
            <a:extLst>
              <a:ext uri="{FF2B5EF4-FFF2-40B4-BE49-F238E27FC236}">
                <a16:creationId xmlns:a16="http://schemas.microsoft.com/office/drawing/2014/main" id="{FA1D90F1-508F-6D48-9BE9-0D696DA1A011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776" y="3317876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1447" name="Group 47">
            <a:extLst>
              <a:ext uri="{FF2B5EF4-FFF2-40B4-BE49-F238E27FC236}">
                <a16:creationId xmlns:a16="http://schemas.microsoft.com/office/drawing/2014/main" id="{C31B4938-A20D-C649-88FB-6D8F35CC0933}"/>
              </a:ext>
            </a:extLst>
          </p:cNvPr>
          <p:cNvGrpSpPr>
            <a:grpSpLocks/>
          </p:cNvGrpSpPr>
          <p:nvPr/>
        </p:nvGrpSpPr>
        <p:grpSpPr bwMode="auto">
          <a:xfrm>
            <a:off x="2806709" y="3398839"/>
            <a:ext cx="280988" cy="390525"/>
            <a:chOff x="3339" y="1451"/>
            <a:chExt cx="177" cy="246"/>
          </a:xfrm>
        </p:grpSpPr>
        <p:sp>
          <p:nvSpPr>
            <p:cNvPr id="61461" name="Rectangle 9">
              <a:extLst>
                <a:ext uri="{FF2B5EF4-FFF2-40B4-BE49-F238E27FC236}">
                  <a16:creationId xmlns:a16="http://schemas.microsoft.com/office/drawing/2014/main" id="{148940E2-478C-9547-95FE-EDD8977F8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2" name="Rectangle 10">
              <a:extLst>
                <a:ext uri="{FF2B5EF4-FFF2-40B4-BE49-F238E27FC236}">
                  <a16:creationId xmlns:a16="http://schemas.microsoft.com/office/drawing/2014/main" id="{17EBD304-39CC-AF4E-81CE-CDE9D4385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448" name="Rectangle 13">
            <a:extLst>
              <a:ext uri="{FF2B5EF4-FFF2-40B4-BE49-F238E27FC236}">
                <a16:creationId xmlns:a16="http://schemas.microsoft.com/office/drawing/2014/main" id="{F294C382-B2E3-B148-B09C-C4082E6E5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7225" y="4051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49" name="Rectangle 14">
            <a:extLst>
              <a:ext uri="{FF2B5EF4-FFF2-40B4-BE49-F238E27FC236}">
                <a16:creationId xmlns:a16="http://schemas.microsoft.com/office/drawing/2014/main" id="{B8E0F42D-999E-B849-B77E-A50AB79D6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2938" y="46275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50" name="Rectangle 15">
            <a:extLst>
              <a:ext uri="{FF2B5EF4-FFF2-40B4-BE49-F238E27FC236}">
                <a16:creationId xmlns:a16="http://schemas.microsoft.com/office/drawing/2014/main" id="{2483B11C-E571-7648-A7F1-92BBBD7CB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3570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51" name="Rectangle 16">
            <a:extLst>
              <a:ext uri="{FF2B5EF4-FFF2-40B4-BE49-F238E27FC236}">
                <a16:creationId xmlns:a16="http://schemas.microsoft.com/office/drawing/2014/main" id="{5E237939-6F68-1C41-9AF8-8A8C3AEDE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3570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52" name="Rectangle 17">
            <a:extLst>
              <a:ext uri="{FF2B5EF4-FFF2-40B4-BE49-F238E27FC236}">
                <a16:creationId xmlns:a16="http://schemas.microsoft.com/office/drawing/2014/main" id="{46768AE5-AB47-D142-AA0C-0CB54FA27A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4114" y="4035425"/>
            <a:ext cx="1539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0</a:t>
            </a:r>
          </a:p>
        </p:txBody>
      </p:sp>
      <p:sp>
        <p:nvSpPr>
          <p:cNvPr id="61453" name="Rectangle 19">
            <a:extLst>
              <a:ext uri="{FF2B5EF4-FFF2-40B4-BE49-F238E27FC236}">
                <a16:creationId xmlns:a16="http://schemas.microsoft.com/office/drawing/2014/main" id="{9D0B81E7-DC59-0D4A-BE97-683BF7B83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4035425"/>
            <a:ext cx="1539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0</a:t>
            </a:r>
          </a:p>
        </p:txBody>
      </p:sp>
      <p:sp>
        <p:nvSpPr>
          <p:cNvPr id="61454" name="Rectangle 21">
            <a:extLst>
              <a:ext uri="{FF2B5EF4-FFF2-40B4-BE49-F238E27FC236}">
                <a16:creationId xmlns:a16="http://schemas.microsoft.com/office/drawing/2014/main" id="{E7151A93-7EAD-4446-A2E8-1EF02CC71B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4583114"/>
            <a:ext cx="153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55" name="Rectangle 23">
            <a:extLst>
              <a:ext uri="{FF2B5EF4-FFF2-40B4-BE49-F238E27FC236}">
                <a16:creationId xmlns:a16="http://schemas.microsoft.com/office/drawing/2014/main" id="{C41BEF69-9FDD-A140-9A3F-C78774F83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4114" y="4583114"/>
            <a:ext cx="1539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</a:t>
            </a:r>
          </a:p>
        </p:txBody>
      </p:sp>
      <p:grpSp>
        <p:nvGrpSpPr>
          <p:cNvPr id="61456" name="Group 48">
            <a:extLst>
              <a:ext uri="{FF2B5EF4-FFF2-40B4-BE49-F238E27FC236}">
                <a16:creationId xmlns:a16="http://schemas.microsoft.com/office/drawing/2014/main" id="{59CB1716-5FF0-3A4E-BDD0-B00C91E41067}"/>
              </a:ext>
            </a:extLst>
          </p:cNvPr>
          <p:cNvGrpSpPr>
            <a:grpSpLocks/>
          </p:cNvGrpSpPr>
          <p:nvPr/>
        </p:nvGrpSpPr>
        <p:grpSpPr bwMode="auto">
          <a:xfrm>
            <a:off x="3246447" y="3222626"/>
            <a:ext cx="280988" cy="390525"/>
            <a:chOff x="3339" y="1451"/>
            <a:chExt cx="177" cy="246"/>
          </a:xfrm>
        </p:grpSpPr>
        <p:sp>
          <p:nvSpPr>
            <p:cNvPr id="61459" name="Rectangle 49">
              <a:extLst>
                <a:ext uri="{FF2B5EF4-FFF2-40B4-BE49-F238E27FC236}">
                  <a16:creationId xmlns:a16="http://schemas.microsoft.com/office/drawing/2014/main" id="{50315F12-58C1-6741-9178-B2427EB44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0" name="Rectangle 50">
              <a:extLst>
                <a:ext uri="{FF2B5EF4-FFF2-40B4-BE49-F238E27FC236}">
                  <a16:creationId xmlns:a16="http://schemas.microsoft.com/office/drawing/2014/main" id="{B7916514-8FDE-5C48-B036-83AC73DB7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E860E9EE-FB1A-AF4F-B801-B14E3E790247}"/>
              </a:ext>
            </a:extLst>
          </p:cNvPr>
          <p:cNvSpPr/>
          <p:nvPr/>
        </p:nvSpPr>
        <p:spPr bwMode="auto">
          <a:xfrm rot="5400000">
            <a:off x="3815557" y="4244182"/>
            <a:ext cx="457200" cy="102076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61458" name="TextBox 22">
            <a:extLst>
              <a:ext uri="{FF2B5EF4-FFF2-40B4-BE49-F238E27FC236}">
                <a16:creationId xmlns:a16="http://schemas.microsoft.com/office/drawing/2014/main" id="{AE8C90F6-94D0-0E45-8B08-8B60AB9FD8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3686176"/>
            <a:ext cx="2133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89" name="Group 1">
            <a:extLst>
              <a:ext uri="{FF2B5EF4-FFF2-40B4-BE49-F238E27FC236}">
                <a16:creationId xmlns:a16="http://schemas.microsoft.com/office/drawing/2014/main" id="{B559893F-DA9C-2140-8645-1290FCDCF46C}"/>
              </a:ext>
            </a:extLst>
          </p:cNvPr>
          <p:cNvGrpSpPr>
            <a:grpSpLocks/>
          </p:cNvGrpSpPr>
          <p:nvPr/>
        </p:nvGrpSpPr>
        <p:grpSpPr bwMode="auto">
          <a:xfrm>
            <a:off x="1143010" y="2057400"/>
            <a:ext cx="1828791" cy="1804988"/>
            <a:chOff x="609609" y="2057400"/>
            <a:chExt cx="1828791" cy="1804988"/>
          </a:xfrm>
        </p:grpSpPr>
        <p:sp>
          <p:nvSpPr>
            <p:cNvPr id="63562" name="Rectangle 3">
              <a:extLst>
                <a:ext uri="{FF2B5EF4-FFF2-40B4-BE49-F238E27FC236}">
                  <a16:creationId xmlns:a16="http://schemas.microsoft.com/office/drawing/2014/main" id="{88BA9005-F814-514A-9B7F-CF441EDF9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1588" y="27225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3563" name="Line 4">
              <a:extLst>
                <a:ext uri="{FF2B5EF4-FFF2-40B4-BE49-F238E27FC236}">
                  <a16:creationId xmlns:a16="http://schemas.microsoft.com/office/drawing/2014/main" id="{19762D0D-1B87-1749-AE09-DC0F551564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71588" y="32924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4" name="Line 5">
              <a:extLst>
                <a:ext uri="{FF2B5EF4-FFF2-40B4-BE49-F238E27FC236}">
                  <a16:creationId xmlns:a16="http://schemas.microsoft.com/office/drawing/2014/main" id="{F3ACDD39-14DE-3A40-BC1E-DAD543D27D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41500" y="27225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5" name="Line 6">
              <a:extLst>
                <a:ext uri="{FF2B5EF4-FFF2-40B4-BE49-F238E27FC236}">
                  <a16:creationId xmlns:a16="http://schemas.microsoft.com/office/drawing/2014/main" id="{5C686914-8799-654C-BB2C-4BD6799F16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1675" y="21526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66" name="Group 47">
              <a:extLst>
                <a:ext uri="{FF2B5EF4-FFF2-40B4-BE49-F238E27FC236}">
                  <a16:creationId xmlns:a16="http://schemas.microsoft.com/office/drawing/2014/main" id="{3B5DB0EE-2927-EE4A-B1BD-17479921CA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609" y="2233613"/>
              <a:ext cx="280988" cy="390525"/>
              <a:chOff x="3339" y="1451"/>
              <a:chExt cx="177" cy="246"/>
            </a:xfrm>
          </p:grpSpPr>
          <p:sp>
            <p:nvSpPr>
              <p:cNvPr id="63579" name="Rectangle 9">
                <a:extLst>
                  <a:ext uri="{FF2B5EF4-FFF2-40B4-BE49-F238E27FC236}">
                    <a16:creationId xmlns:a16="http://schemas.microsoft.com/office/drawing/2014/main" id="{5FA1705D-BDD5-ED40-A6E9-E49D1F1F1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80" name="Rectangle 10">
                <a:extLst>
                  <a:ext uri="{FF2B5EF4-FFF2-40B4-BE49-F238E27FC236}">
                    <a16:creationId xmlns:a16="http://schemas.microsoft.com/office/drawing/2014/main" id="{04A4B3EC-F994-CA47-8E0C-3FFBE2F11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3567" name="Rectangle 13">
              <a:extLst>
                <a:ext uri="{FF2B5EF4-FFF2-40B4-BE49-F238E27FC236}">
                  <a16:creationId xmlns:a16="http://schemas.microsoft.com/office/drawing/2014/main" id="{2865B413-301C-8349-9A37-7276287EE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1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8" name="Rectangle 14">
              <a:extLst>
                <a:ext uri="{FF2B5EF4-FFF2-40B4-BE49-F238E27FC236}">
                  <a16:creationId xmlns:a16="http://schemas.microsoft.com/office/drawing/2014/main" id="{7CE299EB-9123-2148-9B4A-45EF03B74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838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9" name="Rectangle 15">
              <a:extLst>
                <a:ext uri="{FF2B5EF4-FFF2-40B4-BE49-F238E27FC236}">
                  <a16:creationId xmlns:a16="http://schemas.microsoft.com/office/drawing/2014/main" id="{D0BAA2CC-661B-594E-A1D2-7F1731D57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0" name="Rectangle 16">
              <a:extLst>
                <a:ext uri="{FF2B5EF4-FFF2-40B4-BE49-F238E27FC236}">
                  <a16:creationId xmlns:a16="http://schemas.microsoft.com/office/drawing/2014/main" id="{9BAFD2ED-4787-9145-BE5A-98A9AAD1D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1" name="Rectangle 17">
              <a:extLst>
                <a:ext uri="{FF2B5EF4-FFF2-40B4-BE49-F238E27FC236}">
                  <a16:creationId xmlns:a16="http://schemas.microsoft.com/office/drawing/2014/main" id="{40250880-7E89-4F44-A511-E5487678D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013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2" name="Rectangle 19">
              <a:extLst>
                <a:ext uri="{FF2B5EF4-FFF2-40B4-BE49-F238E27FC236}">
                  <a16:creationId xmlns:a16="http://schemas.microsoft.com/office/drawing/2014/main" id="{76619082-B550-C743-9D06-38003C152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3" name="Rectangle 21">
              <a:extLst>
                <a:ext uri="{FF2B5EF4-FFF2-40B4-BE49-F238E27FC236}">
                  <a16:creationId xmlns:a16="http://schemas.microsoft.com/office/drawing/2014/main" id="{B4AFC001-C1B3-874B-A1FA-0624BCB1E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4" name="Rectangle 23">
              <a:extLst>
                <a:ext uri="{FF2B5EF4-FFF2-40B4-BE49-F238E27FC236}">
                  <a16:creationId xmlns:a16="http://schemas.microsoft.com/office/drawing/2014/main" id="{67A228C3-B702-094F-A83A-36C1E09D4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013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3575" name="Group 48">
              <a:extLst>
                <a:ext uri="{FF2B5EF4-FFF2-40B4-BE49-F238E27FC236}">
                  <a16:creationId xmlns:a16="http://schemas.microsoft.com/office/drawing/2014/main" id="{D2B9F541-BB5B-CC4B-9541-E826E59F70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9347" y="2057400"/>
              <a:ext cx="280988" cy="390525"/>
              <a:chOff x="3339" y="1451"/>
              <a:chExt cx="177" cy="246"/>
            </a:xfrm>
          </p:grpSpPr>
          <p:sp>
            <p:nvSpPr>
              <p:cNvPr id="63577" name="Rectangle 49">
                <a:extLst>
                  <a:ext uri="{FF2B5EF4-FFF2-40B4-BE49-F238E27FC236}">
                    <a16:creationId xmlns:a16="http://schemas.microsoft.com/office/drawing/2014/main" id="{941669D8-90C7-C54F-B876-E5FDF4487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78" name="Rectangle 50">
                <a:extLst>
                  <a:ext uri="{FF2B5EF4-FFF2-40B4-BE49-F238E27FC236}">
                    <a16:creationId xmlns:a16="http://schemas.microsoft.com/office/drawing/2014/main" id="{919ECD98-AF42-F847-84F6-01D2433F1C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2" name="Rounded Rectangle 71">
              <a:extLst>
                <a:ext uri="{FF2B5EF4-FFF2-40B4-BE49-F238E27FC236}">
                  <a16:creationId xmlns:a16="http://schemas.microsoft.com/office/drawing/2014/main" id="{9E1DC069-A60A-4E47-9AE5-0B2584026218}"/>
                </a:ext>
              </a:extLst>
            </p:cNvPr>
            <p:cNvSpPr/>
            <p:nvPr/>
          </p:nvSpPr>
          <p:spPr bwMode="auto">
            <a:xfrm>
              <a:off x="1314450" y="2776538"/>
              <a:ext cx="488950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63490" name="Group 3">
            <a:extLst>
              <a:ext uri="{FF2B5EF4-FFF2-40B4-BE49-F238E27FC236}">
                <a16:creationId xmlns:a16="http://schemas.microsoft.com/office/drawing/2014/main" id="{0A8D5B6C-E921-B644-8610-7181EF443F6C}"/>
              </a:ext>
            </a:extLst>
          </p:cNvPr>
          <p:cNvGrpSpPr>
            <a:grpSpLocks/>
          </p:cNvGrpSpPr>
          <p:nvPr/>
        </p:nvGrpSpPr>
        <p:grpSpPr bwMode="auto">
          <a:xfrm>
            <a:off x="3505210" y="2057400"/>
            <a:ext cx="1828791" cy="1804988"/>
            <a:chOff x="3276609" y="2057400"/>
            <a:chExt cx="1828791" cy="1804988"/>
          </a:xfrm>
        </p:grpSpPr>
        <p:sp>
          <p:nvSpPr>
            <p:cNvPr id="63543" name="Rectangle 21">
              <a:extLst>
                <a:ext uri="{FF2B5EF4-FFF2-40B4-BE49-F238E27FC236}">
                  <a16:creationId xmlns:a16="http://schemas.microsoft.com/office/drawing/2014/main" id="{122C483C-5A65-EB4A-B9E2-EA7F8953F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588" y="27225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3544" name="Line 4">
              <a:extLst>
                <a:ext uri="{FF2B5EF4-FFF2-40B4-BE49-F238E27FC236}">
                  <a16:creationId xmlns:a16="http://schemas.microsoft.com/office/drawing/2014/main" id="{9A2E6060-3CA1-1745-A069-C1C7381380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8588" y="32924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5" name="Line 5">
              <a:extLst>
                <a:ext uri="{FF2B5EF4-FFF2-40B4-BE49-F238E27FC236}">
                  <a16:creationId xmlns:a16="http://schemas.microsoft.com/office/drawing/2014/main" id="{55EB8CDE-852B-4140-9B4C-1C02543BC8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08500" y="27225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6" name="Line 6">
              <a:extLst>
                <a:ext uri="{FF2B5EF4-FFF2-40B4-BE49-F238E27FC236}">
                  <a16:creationId xmlns:a16="http://schemas.microsoft.com/office/drawing/2014/main" id="{6978FA13-89DB-FA44-A42C-44AF5771E9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8675" y="21526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47" name="Group 47">
              <a:extLst>
                <a:ext uri="{FF2B5EF4-FFF2-40B4-BE49-F238E27FC236}">
                  <a16:creationId xmlns:a16="http://schemas.microsoft.com/office/drawing/2014/main" id="{5B92EB71-8BA7-AA4F-868C-4DE54C44E8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6609" y="2233613"/>
              <a:ext cx="280988" cy="390525"/>
              <a:chOff x="3339" y="1451"/>
              <a:chExt cx="177" cy="246"/>
            </a:xfrm>
          </p:grpSpPr>
          <p:sp>
            <p:nvSpPr>
              <p:cNvPr id="63560" name="Rectangle 9">
                <a:extLst>
                  <a:ext uri="{FF2B5EF4-FFF2-40B4-BE49-F238E27FC236}">
                    <a16:creationId xmlns:a16="http://schemas.microsoft.com/office/drawing/2014/main" id="{416AC79D-4E1B-C446-8137-EC77D4705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61" name="Rectangle 10">
                <a:extLst>
                  <a:ext uri="{FF2B5EF4-FFF2-40B4-BE49-F238E27FC236}">
                    <a16:creationId xmlns:a16="http://schemas.microsoft.com/office/drawing/2014/main" id="{5CF4BA8F-CF49-DE43-8FEF-0438464A1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3548" name="Rectangle 13">
              <a:extLst>
                <a:ext uri="{FF2B5EF4-FFF2-40B4-BE49-F238E27FC236}">
                  <a16:creationId xmlns:a16="http://schemas.microsoft.com/office/drawing/2014/main" id="{F25DEE50-F99C-E24F-B8BD-005E77265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1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9" name="Rectangle 14">
              <a:extLst>
                <a:ext uri="{FF2B5EF4-FFF2-40B4-BE49-F238E27FC236}">
                  <a16:creationId xmlns:a16="http://schemas.microsoft.com/office/drawing/2014/main" id="{AAA4590F-598E-6147-8550-66AF4C33A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2838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0" name="Rectangle 15">
              <a:extLst>
                <a:ext uri="{FF2B5EF4-FFF2-40B4-BE49-F238E27FC236}">
                  <a16:creationId xmlns:a16="http://schemas.microsoft.com/office/drawing/2014/main" id="{241ADC53-2113-564B-B5DC-23F800B3A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1" name="Rectangle 16">
              <a:extLst>
                <a:ext uri="{FF2B5EF4-FFF2-40B4-BE49-F238E27FC236}">
                  <a16:creationId xmlns:a16="http://schemas.microsoft.com/office/drawing/2014/main" id="{908340E3-54A3-AA4E-BDCF-586200865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2" name="Rectangle 17">
              <a:extLst>
                <a:ext uri="{FF2B5EF4-FFF2-40B4-BE49-F238E27FC236}">
                  <a16:creationId xmlns:a16="http://schemas.microsoft.com/office/drawing/2014/main" id="{A1BF5F27-2F13-1C4F-9875-524B984CA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3" name="Rectangle 19">
              <a:extLst>
                <a:ext uri="{FF2B5EF4-FFF2-40B4-BE49-F238E27FC236}">
                  <a16:creationId xmlns:a16="http://schemas.microsoft.com/office/drawing/2014/main" id="{EE814881-7552-094E-82D9-D4709AC7F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4" name="Rectangle 21">
              <a:extLst>
                <a:ext uri="{FF2B5EF4-FFF2-40B4-BE49-F238E27FC236}">
                  <a16:creationId xmlns:a16="http://schemas.microsoft.com/office/drawing/2014/main" id="{C912CD24-E494-C346-8359-B90FFB403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5" name="Rectangle 23">
              <a:extLst>
                <a:ext uri="{FF2B5EF4-FFF2-40B4-BE49-F238E27FC236}">
                  <a16:creationId xmlns:a16="http://schemas.microsoft.com/office/drawing/2014/main" id="{89862B44-6D8B-A04A-BD58-94B6F36EA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3556" name="Group 48">
              <a:extLst>
                <a:ext uri="{FF2B5EF4-FFF2-40B4-BE49-F238E27FC236}">
                  <a16:creationId xmlns:a16="http://schemas.microsoft.com/office/drawing/2014/main" id="{489143B4-1BE0-4A4C-B6CD-EC510C1984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16347" y="2057400"/>
              <a:ext cx="280988" cy="390525"/>
              <a:chOff x="3339" y="1451"/>
              <a:chExt cx="177" cy="246"/>
            </a:xfrm>
          </p:grpSpPr>
          <p:sp>
            <p:nvSpPr>
              <p:cNvPr id="63558" name="Rectangle 49">
                <a:extLst>
                  <a:ext uri="{FF2B5EF4-FFF2-40B4-BE49-F238E27FC236}">
                    <a16:creationId xmlns:a16="http://schemas.microsoft.com/office/drawing/2014/main" id="{9EFB46A8-8301-F747-935A-69C890C86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59" name="Rectangle 50">
                <a:extLst>
                  <a:ext uri="{FF2B5EF4-FFF2-40B4-BE49-F238E27FC236}">
                    <a16:creationId xmlns:a16="http://schemas.microsoft.com/office/drawing/2014/main" id="{96BE35CA-7FB0-0646-8FEC-12808305C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6" name="Rounded Rectangle 75">
              <a:extLst>
                <a:ext uri="{FF2B5EF4-FFF2-40B4-BE49-F238E27FC236}">
                  <a16:creationId xmlns:a16="http://schemas.microsoft.com/office/drawing/2014/main" id="{1E30617A-765F-FE47-93E7-AE368EA21D36}"/>
                </a:ext>
              </a:extLst>
            </p:cNvPr>
            <p:cNvSpPr/>
            <p:nvPr/>
          </p:nvSpPr>
          <p:spPr bwMode="auto">
            <a:xfrm>
              <a:off x="3975100" y="3340100"/>
              <a:ext cx="488950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63491" name="Group 4">
            <a:extLst>
              <a:ext uri="{FF2B5EF4-FFF2-40B4-BE49-F238E27FC236}">
                <a16:creationId xmlns:a16="http://schemas.microsoft.com/office/drawing/2014/main" id="{008FC717-5A72-E44C-B1D2-1A14D2426D3A}"/>
              </a:ext>
            </a:extLst>
          </p:cNvPr>
          <p:cNvGrpSpPr>
            <a:grpSpLocks/>
          </p:cNvGrpSpPr>
          <p:nvPr/>
        </p:nvGrpSpPr>
        <p:grpSpPr bwMode="auto">
          <a:xfrm>
            <a:off x="5867410" y="2057400"/>
            <a:ext cx="1828791" cy="1804988"/>
            <a:chOff x="6653222" y="2057400"/>
            <a:chExt cx="1828791" cy="1804988"/>
          </a:xfrm>
        </p:grpSpPr>
        <p:sp>
          <p:nvSpPr>
            <p:cNvPr id="63524" name="Rectangle 42">
              <a:extLst>
                <a:ext uri="{FF2B5EF4-FFF2-40B4-BE49-F238E27FC236}">
                  <a16:creationId xmlns:a16="http://schemas.microsoft.com/office/drawing/2014/main" id="{484BCCA2-5044-594E-AD83-E6EC26334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5200" y="2722563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3525" name="Line 4">
              <a:extLst>
                <a:ext uri="{FF2B5EF4-FFF2-40B4-BE49-F238E27FC236}">
                  <a16:creationId xmlns:a16="http://schemas.microsoft.com/office/drawing/2014/main" id="{C9140399-FA3B-EB4A-9AA2-679ABBBA01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15200" y="329247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6" name="Line 5">
              <a:extLst>
                <a:ext uri="{FF2B5EF4-FFF2-40B4-BE49-F238E27FC236}">
                  <a16:creationId xmlns:a16="http://schemas.microsoft.com/office/drawing/2014/main" id="{7A4198EA-F73E-924D-BB43-FA695A47D2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85113" y="2722563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7" name="Line 6">
              <a:extLst>
                <a:ext uri="{FF2B5EF4-FFF2-40B4-BE49-F238E27FC236}">
                  <a16:creationId xmlns:a16="http://schemas.microsoft.com/office/drawing/2014/main" id="{14620688-5C67-F344-8697-E57C75D954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5288" y="215265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28" name="Group 47">
              <a:extLst>
                <a:ext uri="{FF2B5EF4-FFF2-40B4-BE49-F238E27FC236}">
                  <a16:creationId xmlns:a16="http://schemas.microsoft.com/office/drawing/2014/main" id="{9911FFDF-B498-2D4A-B622-F6A6AFFF58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3222" y="2233613"/>
              <a:ext cx="280988" cy="390525"/>
              <a:chOff x="3339" y="1451"/>
              <a:chExt cx="177" cy="246"/>
            </a:xfrm>
          </p:grpSpPr>
          <p:sp>
            <p:nvSpPr>
              <p:cNvPr id="63541" name="Rectangle 9">
                <a:extLst>
                  <a:ext uri="{FF2B5EF4-FFF2-40B4-BE49-F238E27FC236}">
                    <a16:creationId xmlns:a16="http://schemas.microsoft.com/office/drawing/2014/main" id="{4756E87E-E311-564C-9A78-5777A9406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42" name="Rectangle 10">
                <a:extLst>
                  <a:ext uri="{FF2B5EF4-FFF2-40B4-BE49-F238E27FC236}">
                    <a16:creationId xmlns:a16="http://schemas.microsoft.com/office/drawing/2014/main" id="{34D9A2DF-A179-5B45-99EC-11628C9F5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3529" name="Rectangle 13">
              <a:extLst>
                <a:ext uri="{FF2B5EF4-FFF2-40B4-BE49-F238E27FC236}">
                  <a16:creationId xmlns:a16="http://schemas.microsoft.com/office/drawing/2014/main" id="{B6E23297-5BF5-5E49-8B43-C111CC448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3738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0" name="Rectangle 14">
              <a:extLst>
                <a:ext uri="{FF2B5EF4-FFF2-40B4-BE49-F238E27FC236}">
                  <a16:creationId xmlns:a16="http://schemas.microsoft.com/office/drawing/2014/main" id="{96392DF8-67B4-E74C-AC7B-2E2C1D2F3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9450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1" name="Rectangle 15">
              <a:extLst>
                <a:ext uri="{FF2B5EF4-FFF2-40B4-BE49-F238E27FC236}">
                  <a16:creationId xmlns:a16="http://schemas.microsoft.com/office/drawing/2014/main" id="{BA4D1A62-85B4-2D48-BB9B-F97244680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2" name="Rectangle 16">
              <a:extLst>
                <a:ext uri="{FF2B5EF4-FFF2-40B4-BE49-F238E27FC236}">
                  <a16:creationId xmlns:a16="http://schemas.microsoft.com/office/drawing/2014/main" id="{88482988-E607-0B44-9C64-284A80211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3" name="Rectangle 17">
              <a:extLst>
                <a:ext uri="{FF2B5EF4-FFF2-40B4-BE49-F238E27FC236}">
                  <a16:creationId xmlns:a16="http://schemas.microsoft.com/office/drawing/2014/main" id="{2A9645E5-DEBB-8B41-A500-8DF067C57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4" name="Rectangle 19">
              <a:extLst>
                <a:ext uri="{FF2B5EF4-FFF2-40B4-BE49-F238E27FC236}">
                  <a16:creationId xmlns:a16="http://schemas.microsoft.com/office/drawing/2014/main" id="{1B5D7324-BEDC-804A-B247-5B36C7C23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5" name="Rectangle 21">
              <a:extLst>
                <a:ext uri="{FF2B5EF4-FFF2-40B4-BE49-F238E27FC236}">
                  <a16:creationId xmlns:a16="http://schemas.microsoft.com/office/drawing/2014/main" id="{8D7E7A59-51D3-E342-9823-44A1D002A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6" name="Rectangle 23">
              <a:extLst>
                <a:ext uri="{FF2B5EF4-FFF2-40B4-BE49-F238E27FC236}">
                  <a16:creationId xmlns:a16="http://schemas.microsoft.com/office/drawing/2014/main" id="{2E8279D3-A461-6542-A8A8-A3E26D804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3417888"/>
              <a:ext cx="122238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3537" name="Group 48">
              <a:extLst>
                <a:ext uri="{FF2B5EF4-FFF2-40B4-BE49-F238E27FC236}">
                  <a16:creationId xmlns:a16="http://schemas.microsoft.com/office/drawing/2014/main" id="{CC94D6AF-9BF6-6B4E-AF25-B425AA2BA7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92959" y="2057400"/>
              <a:ext cx="280988" cy="390525"/>
              <a:chOff x="3339" y="1451"/>
              <a:chExt cx="177" cy="246"/>
            </a:xfrm>
          </p:grpSpPr>
          <p:sp>
            <p:nvSpPr>
              <p:cNvPr id="63539" name="Rectangle 49">
                <a:extLst>
                  <a:ext uri="{FF2B5EF4-FFF2-40B4-BE49-F238E27FC236}">
                    <a16:creationId xmlns:a16="http://schemas.microsoft.com/office/drawing/2014/main" id="{4F651092-2E45-FD40-A8FE-2C2F6DC23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40" name="Rectangle 50">
                <a:extLst>
                  <a:ext uri="{FF2B5EF4-FFF2-40B4-BE49-F238E27FC236}">
                    <a16:creationId xmlns:a16="http://schemas.microsoft.com/office/drawing/2014/main" id="{255DE44D-6EEF-4C45-A481-A896E2DB0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0" name="Rounded Rectangle 69">
              <a:extLst>
                <a:ext uri="{FF2B5EF4-FFF2-40B4-BE49-F238E27FC236}">
                  <a16:creationId xmlns:a16="http://schemas.microsoft.com/office/drawing/2014/main" id="{31EF7DFD-603D-3E49-A719-D07C77B4EC75}"/>
                </a:ext>
              </a:extLst>
            </p:cNvPr>
            <p:cNvSpPr/>
            <p:nvPr/>
          </p:nvSpPr>
          <p:spPr bwMode="auto">
            <a:xfrm>
              <a:off x="7937501" y="2776538"/>
              <a:ext cx="488950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63492" name="Group 70">
            <a:extLst>
              <a:ext uri="{FF2B5EF4-FFF2-40B4-BE49-F238E27FC236}">
                <a16:creationId xmlns:a16="http://schemas.microsoft.com/office/drawing/2014/main" id="{6DF0BED7-6F68-7D48-8831-D187BC33D13D}"/>
              </a:ext>
            </a:extLst>
          </p:cNvPr>
          <p:cNvGrpSpPr>
            <a:grpSpLocks/>
          </p:cNvGrpSpPr>
          <p:nvPr/>
        </p:nvGrpSpPr>
        <p:grpSpPr bwMode="auto">
          <a:xfrm>
            <a:off x="8001010" y="2057400"/>
            <a:ext cx="1828791" cy="1804988"/>
            <a:chOff x="6653222" y="2057400"/>
            <a:chExt cx="1828791" cy="1804988"/>
          </a:xfrm>
        </p:grpSpPr>
        <p:sp>
          <p:nvSpPr>
            <p:cNvPr id="63505" name="Rectangle 42">
              <a:extLst>
                <a:ext uri="{FF2B5EF4-FFF2-40B4-BE49-F238E27FC236}">
                  <a16:creationId xmlns:a16="http://schemas.microsoft.com/office/drawing/2014/main" id="{CF3BB60E-120E-F947-8A4D-5B1BF7BF4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5200" y="2722563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3506" name="Line 4">
              <a:extLst>
                <a:ext uri="{FF2B5EF4-FFF2-40B4-BE49-F238E27FC236}">
                  <a16:creationId xmlns:a16="http://schemas.microsoft.com/office/drawing/2014/main" id="{13C03B9D-8A79-614D-86D9-4270D7E7A5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15200" y="329247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7" name="Line 5">
              <a:extLst>
                <a:ext uri="{FF2B5EF4-FFF2-40B4-BE49-F238E27FC236}">
                  <a16:creationId xmlns:a16="http://schemas.microsoft.com/office/drawing/2014/main" id="{D013D809-83C1-D14C-9D0D-533ECD603D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85113" y="2722563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8" name="Line 6">
              <a:extLst>
                <a:ext uri="{FF2B5EF4-FFF2-40B4-BE49-F238E27FC236}">
                  <a16:creationId xmlns:a16="http://schemas.microsoft.com/office/drawing/2014/main" id="{32E96E9A-73F9-E84A-B2A5-0E72D64FB0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5288" y="215265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09" name="Group 47">
              <a:extLst>
                <a:ext uri="{FF2B5EF4-FFF2-40B4-BE49-F238E27FC236}">
                  <a16:creationId xmlns:a16="http://schemas.microsoft.com/office/drawing/2014/main" id="{7AF1E4A6-377D-AD4B-BA65-612E88D31C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3222" y="2233613"/>
              <a:ext cx="280988" cy="390525"/>
              <a:chOff x="3339" y="1451"/>
              <a:chExt cx="177" cy="246"/>
            </a:xfrm>
          </p:grpSpPr>
          <p:sp>
            <p:nvSpPr>
              <p:cNvPr id="63522" name="Rectangle 9">
                <a:extLst>
                  <a:ext uri="{FF2B5EF4-FFF2-40B4-BE49-F238E27FC236}">
                    <a16:creationId xmlns:a16="http://schemas.microsoft.com/office/drawing/2014/main" id="{47995188-6FDA-6E46-BEAC-320B9818A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23" name="Rectangle 10">
                <a:extLst>
                  <a:ext uri="{FF2B5EF4-FFF2-40B4-BE49-F238E27FC236}">
                    <a16:creationId xmlns:a16="http://schemas.microsoft.com/office/drawing/2014/main" id="{6C14FD22-5DE4-7048-AF62-B97B77D56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3510" name="Rectangle 13">
              <a:extLst>
                <a:ext uri="{FF2B5EF4-FFF2-40B4-BE49-F238E27FC236}">
                  <a16:creationId xmlns:a16="http://schemas.microsoft.com/office/drawing/2014/main" id="{FDBC0BCE-3ED7-1148-A22D-EF18FD4C6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3738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1" name="Rectangle 14">
              <a:extLst>
                <a:ext uri="{FF2B5EF4-FFF2-40B4-BE49-F238E27FC236}">
                  <a16:creationId xmlns:a16="http://schemas.microsoft.com/office/drawing/2014/main" id="{ECA1D58A-9FEA-4444-BEF5-436A96B7E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9450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2" name="Rectangle 15">
              <a:extLst>
                <a:ext uri="{FF2B5EF4-FFF2-40B4-BE49-F238E27FC236}">
                  <a16:creationId xmlns:a16="http://schemas.microsoft.com/office/drawing/2014/main" id="{58C62742-B2BC-AF47-A902-ECE6DED85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3" name="Rectangle 16">
              <a:extLst>
                <a:ext uri="{FF2B5EF4-FFF2-40B4-BE49-F238E27FC236}">
                  <a16:creationId xmlns:a16="http://schemas.microsoft.com/office/drawing/2014/main" id="{752081AE-2193-7D4A-9190-27C8A0866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4" name="Rectangle 17">
              <a:extLst>
                <a:ext uri="{FF2B5EF4-FFF2-40B4-BE49-F238E27FC236}">
                  <a16:creationId xmlns:a16="http://schemas.microsoft.com/office/drawing/2014/main" id="{4FFAB3F8-8E6C-054C-8C9B-0EA182FAD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5" name="Rectangle 19">
              <a:extLst>
                <a:ext uri="{FF2B5EF4-FFF2-40B4-BE49-F238E27FC236}">
                  <a16:creationId xmlns:a16="http://schemas.microsoft.com/office/drawing/2014/main" id="{80CDFFFF-96F7-E744-B189-F78851FD9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6" name="Rectangle 21">
              <a:extLst>
                <a:ext uri="{FF2B5EF4-FFF2-40B4-BE49-F238E27FC236}">
                  <a16:creationId xmlns:a16="http://schemas.microsoft.com/office/drawing/2014/main" id="{77928A6D-4186-C247-BCBF-7B4127155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3417888"/>
              <a:ext cx="122237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7" name="Rectangle 23">
              <a:extLst>
                <a:ext uri="{FF2B5EF4-FFF2-40B4-BE49-F238E27FC236}">
                  <a16:creationId xmlns:a16="http://schemas.microsoft.com/office/drawing/2014/main" id="{135F56D7-F455-AC4F-82A4-54ED5E82E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3417888"/>
              <a:ext cx="122238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3518" name="Group 48">
              <a:extLst>
                <a:ext uri="{FF2B5EF4-FFF2-40B4-BE49-F238E27FC236}">
                  <a16:creationId xmlns:a16="http://schemas.microsoft.com/office/drawing/2014/main" id="{1C2B6884-EEE7-6B4F-99F3-D36EEE6DC1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92959" y="2057400"/>
              <a:ext cx="280988" cy="390525"/>
              <a:chOff x="3339" y="1451"/>
              <a:chExt cx="177" cy="246"/>
            </a:xfrm>
          </p:grpSpPr>
          <p:sp>
            <p:nvSpPr>
              <p:cNvPr id="63520" name="Rectangle 49">
                <a:extLst>
                  <a:ext uri="{FF2B5EF4-FFF2-40B4-BE49-F238E27FC236}">
                    <a16:creationId xmlns:a16="http://schemas.microsoft.com/office/drawing/2014/main" id="{F41C4090-9E27-CA46-8A06-268F3C7FE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21" name="Rectangle 50">
                <a:extLst>
                  <a:ext uri="{FF2B5EF4-FFF2-40B4-BE49-F238E27FC236}">
                    <a16:creationId xmlns:a16="http://schemas.microsoft.com/office/drawing/2014/main" id="{01051C6F-C737-E845-8EC0-E9B517B09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89" name="Rounded Rectangle 88">
              <a:extLst>
                <a:ext uri="{FF2B5EF4-FFF2-40B4-BE49-F238E27FC236}">
                  <a16:creationId xmlns:a16="http://schemas.microsoft.com/office/drawing/2014/main" id="{B44279DC-923A-A942-9930-A89C105F70F7}"/>
                </a:ext>
              </a:extLst>
            </p:cNvPr>
            <p:cNvSpPr/>
            <p:nvPr/>
          </p:nvSpPr>
          <p:spPr bwMode="auto">
            <a:xfrm>
              <a:off x="7937501" y="3351213"/>
              <a:ext cx="488950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sp>
        <p:nvSpPr>
          <p:cNvPr id="63493" name="Title 1">
            <a:extLst>
              <a:ext uri="{FF2B5EF4-FFF2-40B4-BE49-F238E27FC236}">
                <a16:creationId xmlns:a16="http://schemas.microsoft.com/office/drawing/2014/main" id="{5D5A7D1B-2FC0-0949-B14F-1C53A02E0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These are all valid groupings</a:t>
            </a:r>
          </a:p>
        </p:txBody>
      </p:sp>
      <p:grpSp>
        <p:nvGrpSpPr>
          <p:cNvPr id="63494" name="Group 7">
            <a:extLst>
              <a:ext uri="{FF2B5EF4-FFF2-40B4-BE49-F238E27FC236}">
                <a16:creationId xmlns:a16="http://schemas.microsoft.com/office/drawing/2014/main" id="{394044F3-A5C7-FD4C-9BDD-419D9BD0A8BA}"/>
              </a:ext>
            </a:extLst>
          </p:cNvPr>
          <p:cNvGrpSpPr>
            <a:grpSpLocks/>
          </p:cNvGrpSpPr>
          <p:nvPr/>
        </p:nvGrpSpPr>
        <p:grpSpPr bwMode="auto">
          <a:xfrm>
            <a:off x="1666875" y="4002088"/>
            <a:ext cx="1549400" cy="836612"/>
            <a:chOff x="667870" y="3982203"/>
            <a:chExt cx="1549400" cy="837494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CFD56F64-78F8-4640-AA3F-82D0580122AE}"/>
                </a:ext>
              </a:extLst>
            </p:cNvPr>
            <p:cNvSpPr txBox="1"/>
            <p:nvPr/>
          </p:nvSpPr>
          <p:spPr>
            <a:xfrm>
              <a:off x="667870" y="4357248"/>
              <a:ext cx="1549400" cy="46244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1</a:t>
              </a: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 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2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7D9D2F79-959C-DE4E-999B-0EE29CDBA2B1}"/>
                </a:ext>
              </a:extLst>
            </p:cNvPr>
            <p:cNvSpPr txBox="1"/>
            <p:nvPr/>
          </p:nvSpPr>
          <p:spPr>
            <a:xfrm>
              <a:off x="1006008" y="3990148"/>
              <a:ext cx="317500" cy="46245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 </a:t>
              </a:r>
              <a:r>
                <a:rPr lang="en-US" b="1" dirty="0">
                  <a:latin typeface="+mj-lt"/>
                  <a:ea typeface="MS PGothic" pitchFamily="34" charset="-128"/>
                </a:rPr>
                <a:t> 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41C90884-773C-C546-BCDB-30FBC37E1EE5}"/>
                </a:ext>
              </a:extLst>
            </p:cNvPr>
            <p:cNvSpPr txBox="1"/>
            <p:nvPr/>
          </p:nvSpPr>
          <p:spPr>
            <a:xfrm>
              <a:off x="1415583" y="3982203"/>
              <a:ext cx="317500" cy="46244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</a:t>
              </a:r>
            </a:p>
          </p:txBody>
        </p:sp>
      </p:grpSp>
      <p:grpSp>
        <p:nvGrpSpPr>
          <p:cNvPr id="63495" name="Group 98">
            <a:extLst>
              <a:ext uri="{FF2B5EF4-FFF2-40B4-BE49-F238E27FC236}">
                <a16:creationId xmlns:a16="http://schemas.microsoft.com/office/drawing/2014/main" id="{D73B64FB-27DB-9346-A0C7-A723A60A5B94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4016376"/>
            <a:ext cx="1549400" cy="830263"/>
            <a:chOff x="667870" y="3990224"/>
            <a:chExt cx="1549400" cy="829473"/>
          </a:xfrm>
        </p:grpSpPr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A79AEB1D-3601-C54D-AD8F-EAE77FA31414}"/>
                </a:ext>
              </a:extLst>
            </p:cNvPr>
            <p:cNvSpPr txBox="1"/>
            <p:nvPr/>
          </p:nvSpPr>
          <p:spPr>
            <a:xfrm>
              <a:off x="667870" y="4358174"/>
              <a:ext cx="1549400" cy="461523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1</a:t>
              </a: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 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2</a:t>
              </a: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0892F509-75BE-A147-95BF-3A90FED9126F}"/>
                </a:ext>
              </a:extLst>
            </p:cNvPr>
            <p:cNvSpPr txBox="1"/>
            <p:nvPr/>
          </p:nvSpPr>
          <p:spPr>
            <a:xfrm>
              <a:off x="1006007" y="3990224"/>
              <a:ext cx="317500" cy="461523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 </a:t>
              </a:r>
              <a:r>
                <a:rPr lang="en-US" b="1" dirty="0">
                  <a:latin typeface="+mj-lt"/>
                  <a:ea typeface="MS PGothic" pitchFamily="34" charset="-128"/>
                </a:rPr>
                <a:t> </a:t>
              </a:r>
            </a:p>
          </p:txBody>
        </p:sp>
      </p:grpSp>
      <p:grpSp>
        <p:nvGrpSpPr>
          <p:cNvPr id="63496" name="Group 102">
            <a:extLst>
              <a:ext uri="{FF2B5EF4-FFF2-40B4-BE49-F238E27FC236}">
                <a16:creationId xmlns:a16="http://schemas.microsoft.com/office/drawing/2014/main" id="{017AFEB6-8DF5-6A4A-9903-A63F4BA1DD6D}"/>
              </a:ext>
            </a:extLst>
          </p:cNvPr>
          <p:cNvGrpSpPr>
            <a:grpSpLocks/>
          </p:cNvGrpSpPr>
          <p:nvPr/>
        </p:nvGrpSpPr>
        <p:grpSpPr bwMode="auto">
          <a:xfrm>
            <a:off x="6418263" y="4006851"/>
            <a:ext cx="1549400" cy="836613"/>
            <a:chOff x="667870" y="3982203"/>
            <a:chExt cx="1549400" cy="837494"/>
          </a:xfrm>
        </p:grpSpPr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DCDDFF7A-C914-FC4A-A676-3AEE03B4A141}"/>
                </a:ext>
              </a:extLst>
            </p:cNvPr>
            <p:cNvSpPr txBox="1"/>
            <p:nvPr/>
          </p:nvSpPr>
          <p:spPr>
            <a:xfrm>
              <a:off x="667870" y="4357248"/>
              <a:ext cx="1549400" cy="46244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1</a:t>
              </a: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 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2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42B2ACD2-F2DD-4346-B969-F1C66A2564C3}"/>
                </a:ext>
              </a:extLst>
            </p:cNvPr>
            <p:cNvSpPr txBox="1"/>
            <p:nvPr/>
          </p:nvSpPr>
          <p:spPr>
            <a:xfrm>
              <a:off x="1415582" y="3982203"/>
              <a:ext cx="317500" cy="46244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</a:t>
              </a:r>
            </a:p>
          </p:txBody>
        </p:sp>
      </p:grpSp>
      <p:sp>
        <p:nvSpPr>
          <p:cNvPr id="108" name="TextBox 107">
            <a:extLst>
              <a:ext uri="{FF2B5EF4-FFF2-40B4-BE49-F238E27FC236}">
                <a16:creationId xmlns:a16="http://schemas.microsoft.com/office/drawing/2014/main" id="{249986BB-5FD8-1D4B-8C76-314B9C0D24A6}"/>
              </a:ext>
            </a:extLst>
          </p:cNvPr>
          <p:cNvSpPr txBox="1"/>
          <p:nvPr/>
        </p:nvSpPr>
        <p:spPr>
          <a:xfrm>
            <a:off x="8504238" y="4365626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x</a:t>
            </a:r>
            <a:r>
              <a:rPr lang="en-US" b="1" baseline="-25000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1</a:t>
            </a:r>
            <a:r>
              <a:rPr lang="en-US" b="1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 x</a:t>
            </a:r>
            <a:r>
              <a:rPr lang="en-US" b="1" baseline="-25000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2</a:t>
            </a:r>
          </a:p>
        </p:txBody>
      </p: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3" name="Group 1">
            <a:extLst>
              <a:ext uri="{FF2B5EF4-FFF2-40B4-BE49-F238E27FC236}">
                <a16:creationId xmlns:a16="http://schemas.microsoft.com/office/drawing/2014/main" id="{6F155C40-A2D5-0442-B06F-9EB95C847ACB}"/>
              </a:ext>
            </a:extLst>
          </p:cNvPr>
          <p:cNvGrpSpPr>
            <a:grpSpLocks/>
          </p:cNvGrpSpPr>
          <p:nvPr/>
        </p:nvGrpSpPr>
        <p:grpSpPr bwMode="auto">
          <a:xfrm>
            <a:off x="1143010" y="2057400"/>
            <a:ext cx="1828791" cy="1804988"/>
            <a:chOff x="609609" y="2057400"/>
            <a:chExt cx="1828791" cy="1804988"/>
          </a:xfrm>
        </p:grpSpPr>
        <p:sp>
          <p:nvSpPr>
            <p:cNvPr id="64583" name="Rectangle 3">
              <a:extLst>
                <a:ext uri="{FF2B5EF4-FFF2-40B4-BE49-F238E27FC236}">
                  <a16:creationId xmlns:a16="http://schemas.microsoft.com/office/drawing/2014/main" id="{CD79A026-7047-384B-8835-66C8A4695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1588" y="27225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4584" name="Line 4">
              <a:extLst>
                <a:ext uri="{FF2B5EF4-FFF2-40B4-BE49-F238E27FC236}">
                  <a16:creationId xmlns:a16="http://schemas.microsoft.com/office/drawing/2014/main" id="{88F6439A-66F1-F848-9FF1-B442960B3B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71588" y="32924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5" name="Line 5">
              <a:extLst>
                <a:ext uri="{FF2B5EF4-FFF2-40B4-BE49-F238E27FC236}">
                  <a16:creationId xmlns:a16="http://schemas.microsoft.com/office/drawing/2014/main" id="{3319BE90-E96A-9444-AE0A-89111AD75F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41500" y="27225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6" name="Line 6">
              <a:extLst>
                <a:ext uri="{FF2B5EF4-FFF2-40B4-BE49-F238E27FC236}">
                  <a16:creationId xmlns:a16="http://schemas.microsoft.com/office/drawing/2014/main" id="{F52418D3-ECF0-E24C-BCA3-1BE793C160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1675" y="21526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587" name="Group 47">
              <a:extLst>
                <a:ext uri="{FF2B5EF4-FFF2-40B4-BE49-F238E27FC236}">
                  <a16:creationId xmlns:a16="http://schemas.microsoft.com/office/drawing/2014/main" id="{309386E8-99BE-934C-9A1B-8108A9A31B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609" y="2233613"/>
              <a:ext cx="280988" cy="390525"/>
              <a:chOff x="3339" y="1451"/>
              <a:chExt cx="177" cy="246"/>
            </a:xfrm>
          </p:grpSpPr>
          <p:sp>
            <p:nvSpPr>
              <p:cNvPr id="64600" name="Rectangle 9">
                <a:extLst>
                  <a:ext uri="{FF2B5EF4-FFF2-40B4-BE49-F238E27FC236}">
                    <a16:creationId xmlns:a16="http://schemas.microsoft.com/office/drawing/2014/main" id="{CB402B7B-878D-6947-9F21-6F3AF137D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601" name="Rectangle 10">
                <a:extLst>
                  <a:ext uri="{FF2B5EF4-FFF2-40B4-BE49-F238E27FC236}">
                    <a16:creationId xmlns:a16="http://schemas.microsoft.com/office/drawing/2014/main" id="{621AF618-0BFE-2C40-B10D-FE991AB0D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4588" name="Rectangle 13">
              <a:extLst>
                <a:ext uri="{FF2B5EF4-FFF2-40B4-BE49-F238E27FC236}">
                  <a16:creationId xmlns:a16="http://schemas.microsoft.com/office/drawing/2014/main" id="{AC341C9B-27BA-1940-992A-94B9898D5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1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9" name="Rectangle 14">
              <a:extLst>
                <a:ext uri="{FF2B5EF4-FFF2-40B4-BE49-F238E27FC236}">
                  <a16:creationId xmlns:a16="http://schemas.microsoft.com/office/drawing/2014/main" id="{4F04C450-B04E-E94C-B897-3812917C0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838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0" name="Rectangle 15">
              <a:extLst>
                <a:ext uri="{FF2B5EF4-FFF2-40B4-BE49-F238E27FC236}">
                  <a16:creationId xmlns:a16="http://schemas.microsoft.com/office/drawing/2014/main" id="{94E2F7AA-4B72-E042-B8AA-51CA4D6A0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1" name="Rectangle 16">
              <a:extLst>
                <a:ext uri="{FF2B5EF4-FFF2-40B4-BE49-F238E27FC236}">
                  <a16:creationId xmlns:a16="http://schemas.microsoft.com/office/drawing/2014/main" id="{A4A951E4-B016-684E-B761-045AD514D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2" name="Rectangle 17">
              <a:extLst>
                <a:ext uri="{FF2B5EF4-FFF2-40B4-BE49-F238E27FC236}">
                  <a16:creationId xmlns:a16="http://schemas.microsoft.com/office/drawing/2014/main" id="{044D0864-1B6F-A049-8CB5-12A0BA065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013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3" name="Rectangle 19">
              <a:extLst>
                <a:ext uri="{FF2B5EF4-FFF2-40B4-BE49-F238E27FC236}">
                  <a16:creationId xmlns:a16="http://schemas.microsoft.com/office/drawing/2014/main" id="{F7334EC9-BAD6-B249-B62C-2C10F3EEB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4" name="Rectangle 21">
              <a:extLst>
                <a:ext uri="{FF2B5EF4-FFF2-40B4-BE49-F238E27FC236}">
                  <a16:creationId xmlns:a16="http://schemas.microsoft.com/office/drawing/2014/main" id="{E5583C85-07D2-E94D-B0C1-75D04F835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5" name="Rectangle 23">
              <a:extLst>
                <a:ext uri="{FF2B5EF4-FFF2-40B4-BE49-F238E27FC236}">
                  <a16:creationId xmlns:a16="http://schemas.microsoft.com/office/drawing/2014/main" id="{6030C263-3C23-864B-82A0-6873788DD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013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4596" name="Group 48">
              <a:extLst>
                <a:ext uri="{FF2B5EF4-FFF2-40B4-BE49-F238E27FC236}">
                  <a16:creationId xmlns:a16="http://schemas.microsoft.com/office/drawing/2014/main" id="{A6297E5C-8759-E144-AF51-CCDD4EBC19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9347" y="2057400"/>
              <a:ext cx="280988" cy="390525"/>
              <a:chOff x="3339" y="1451"/>
              <a:chExt cx="177" cy="246"/>
            </a:xfrm>
          </p:grpSpPr>
          <p:sp>
            <p:nvSpPr>
              <p:cNvPr id="64598" name="Rectangle 49">
                <a:extLst>
                  <a:ext uri="{FF2B5EF4-FFF2-40B4-BE49-F238E27FC236}">
                    <a16:creationId xmlns:a16="http://schemas.microsoft.com/office/drawing/2014/main" id="{05097BB4-5DAD-F445-A697-D95271CCC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599" name="Rectangle 50">
                <a:extLst>
                  <a:ext uri="{FF2B5EF4-FFF2-40B4-BE49-F238E27FC236}">
                    <a16:creationId xmlns:a16="http://schemas.microsoft.com/office/drawing/2014/main" id="{A03F648C-2F17-0843-9AA4-C167B66C6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2" name="Rounded Rectangle 71">
              <a:extLst>
                <a:ext uri="{FF2B5EF4-FFF2-40B4-BE49-F238E27FC236}">
                  <a16:creationId xmlns:a16="http://schemas.microsoft.com/office/drawing/2014/main" id="{9E1DC069-A60A-4E47-9AE5-0B2584026218}"/>
                </a:ext>
              </a:extLst>
            </p:cNvPr>
            <p:cNvSpPr/>
            <p:nvPr/>
          </p:nvSpPr>
          <p:spPr bwMode="auto">
            <a:xfrm>
              <a:off x="1314450" y="2776538"/>
              <a:ext cx="488950" cy="1028700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64514" name="Group 3">
            <a:extLst>
              <a:ext uri="{FF2B5EF4-FFF2-40B4-BE49-F238E27FC236}">
                <a16:creationId xmlns:a16="http://schemas.microsoft.com/office/drawing/2014/main" id="{91A9597E-BC9E-C940-9E65-2499A41727D8}"/>
              </a:ext>
            </a:extLst>
          </p:cNvPr>
          <p:cNvGrpSpPr>
            <a:grpSpLocks/>
          </p:cNvGrpSpPr>
          <p:nvPr/>
        </p:nvGrpSpPr>
        <p:grpSpPr bwMode="auto">
          <a:xfrm>
            <a:off x="3505210" y="2057400"/>
            <a:ext cx="1828791" cy="1804988"/>
            <a:chOff x="3276609" y="2057400"/>
            <a:chExt cx="1828791" cy="1804988"/>
          </a:xfrm>
        </p:grpSpPr>
        <p:sp>
          <p:nvSpPr>
            <p:cNvPr id="64564" name="Rectangle 21">
              <a:extLst>
                <a:ext uri="{FF2B5EF4-FFF2-40B4-BE49-F238E27FC236}">
                  <a16:creationId xmlns:a16="http://schemas.microsoft.com/office/drawing/2014/main" id="{7EE37AA3-6801-B847-B1BA-D7A2CB3ED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588" y="27225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4565" name="Line 4">
              <a:extLst>
                <a:ext uri="{FF2B5EF4-FFF2-40B4-BE49-F238E27FC236}">
                  <a16:creationId xmlns:a16="http://schemas.microsoft.com/office/drawing/2014/main" id="{526A7D98-F398-8246-8A56-4A8DAD2F61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8588" y="32924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6" name="Line 5">
              <a:extLst>
                <a:ext uri="{FF2B5EF4-FFF2-40B4-BE49-F238E27FC236}">
                  <a16:creationId xmlns:a16="http://schemas.microsoft.com/office/drawing/2014/main" id="{1ADDC7E7-225C-464A-A01A-FD544EE9E7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08500" y="27225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7" name="Line 6">
              <a:extLst>
                <a:ext uri="{FF2B5EF4-FFF2-40B4-BE49-F238E27FC236}">
                  <a16:creationId xmlns:a16="http://schemas.microsoft.com/office/drawing/2014/main" id="{9313CEB9-4093-DC44-BAAD-A8DE214FBE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8675" y="21526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568" name="Group 47">
              <a:extLst>
                <a:ext uri="{FF2B5EF4-FFF2-40B4-BE49-F238E27FC236}">
                  <a16:creationId xmlns:a16="http://schemas.microsoft.com/office/drawing/2014/main" id="{ABD51B8E-4B42-9C41-B722-53E752A4A5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6609" y="2233613"/>
              <a:ext cx="280988" cy="390525"/>
              <a:chOff x="3339" y="1451"/>
              <a:chExt cx="177" cy="246"/>
            </a:xfrm>
          </p:grpSpPr>
          <p:sp>
            <p:nvSpPr>
              <p:cNvPr id="64581" name="Rectangle 9">
                <a:extLst>
                  <a:ext uri="{FF2B5EF4-FFF2-40B4-BE49-F238E27FC236}">
                    <a16:creationId xmlns:a16="http://schemas.microsoft.com/office/drawing/2014/main" id="{08C3635C-132F-0C43-A5DF-6B891EB04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582" name="Rectangle 10">
                <a:extLst>
                  <a:ext uri="{FF2B5EF4-FFF2-40B4-BE49-F238E27FC236}">
                    <a16:creationId xmlns:a16="http://schemas.microsoft.com/office/drawing/2014/main" id="{AD566882-0B45-F543-86CA-F78625418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4569" name="Rectangle 13">
              <a:extLst>
                <a:ext uri="{FF2B5EF4-FFF2-40B4-BE49-F238E27FC236}">
                  <a16:creationId xmlns:a16="http://schemas.microsoft.com/office/drawing/2014/main" id="{A4963079-D43F-904B-8E2B-C0B91593C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1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0" name="Rectangle 14">
              <a:extLst>
                <a:ext uri="{FF2B5EF4-FFF2-40B4-BE49-F238E27FC236}">
                  <a16:creationId xmlns:a16="http://schemas.microsoft.com/office/drawing/2014/main" id="{84C23250-24AF-7147-9599-C488C4A8B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2838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1" name="Rectangle 15">
              <a:extLst>
                <a:ext uri="{FF2B5EF4-FFF2-40B4-BE49-F238E27FC236}">
                  <a16:creationId xmlns:a16="http://schemas.microsoft.com/office/drawing/2014/main" id="{1C140033-E920-D34B-AC48-CDD9866E4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2" name="Rectangle 16">
              <a:extLst>
                <a:ext uri="{FF2B5EF4-FFF2-40B4-BE49-F238E27FC236}">
                  <a16:creationId xmlns:a16="http://schemas.microsoft.com/office/drawing/2014/main" id="{F2D4FC2E-35D9-F44C-818F-C0A2DE789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3" name="Rectangle 17">
              <a:extLst>
                <a:ext uri="{FF2B5EF4-FFF2-40B4-BE49-F238E27FC236}">
                  <a16:creationId xmlns:a16="http://schemas.microsoft.com/office/drawing/2014/main" id="{4C78F1A5-73F7-B44A-8FC2-2B2C6A17F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4" name="Rectangle 19">
              <a:extLst>
                <a:ext uri="{FF2B5EF4-FFF2-40B4-BE49-F238E27FC236}">
                  <a16:creationId xmlns:a16="http://schemas.microsoft.com/office/drawing/2014/main" id="{875C5F09-8BD7-8145-8030-639875846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5" name="Rectangle 21">
              <a:extLst>
                <a:ext uri="{FF2B5EF4-FFF2-40B4-BE49-F238E27FC236}">
                  <a16:creationId xmlns:a16="http://schemas.microsoft.com/office/drawing/2014/main" id="{556D500A-ADCB-BD4C-A934-055D11F7A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6" name="Rectangle 23">
              <a:extLst>
                <a:ext uri="{FF2B5EF4-FFF2-40B4-BE49-F238E27FC236}">
                  <a16:creationId xmlns:a16="http://schemas.microsoft.com/office/drawing/2014/main" id="{68A3433C-A451-7A4C-B490-0AB6DE819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4577" name="Group 48">
              <a:extLst>
                <a:ext uri="{FF2B5EF4-FFF2-40B4-BE49-F238E27FC236}">
                  <a16:creationId xmlns:a16="http://schemas.microsoft.com/office/drawing/2014/main" id="{3BCE91E0-BA10-9F4E-A3B0-CC8542FB2B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16347" y="2057400"/>
              <a:ext cx="280988" cy="390525"/>
              <a:chOff x="3339" y="1451"/>
              <a:chExt cx="177" cy="246"/>
            </a:xfrm>
          </p:grpSpPr>
          <p:sp>
            <p:nvSpPr>
              <p:cNvPr id="64579" name="Rectangle 49">
                <a:extLst>
                  <a:ext uri="{FF2B5EF4-FFF2-40B4-BE49-F238E27FC236}">
                    <a16:creationId xmlns:a16="http://schemas.microsoft.com/office/drawing/2014/main" id="{E7DF9898-A49E-C34D-9FEE-22E863397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580" name="Rectangle 50">
                <a:extLst>
                  <a:ext uri="{FF2B5EF4-FFF2-40B4-BE49-F238E27FC236}">
                    <a16:creationId xmlns:a16="http://schemas.microsoft.com/office/drawing/2014/main" id="{9A345BCC-0311-B946-975F-3C42DAFE7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6" name="Rounded Rectangle 75">
              <a:extLst>
                <a:ext uri="{FF2B5EF4-FFF2-40B4-BE49-F238E27FC236}">
                  <a16:creationId xmlns:a16="http://schemas.microsoft.com/office/drawing/2014/main" id="{1E30617A-765F-FE47-93E7-AE368EA21D36}"/>
                </a:ext>
              </a:extLst>
            </p:cNvPr>
            <p:cNvSpPr/>
            <p:nvPr/>
          </p:nvSpPr>
          <p:spPr bwMode="auto">
            <a:xfrm>
              <a:off x="4565650" y="2770188"/>
              <a:ext cx="488950" cy="1042987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64515" name="Group 4">
            <a:extLst>
              <a:ext uri="{FF2B5EF4-FFF2-40B4-BE49-F238E27FC236}">
                <a16:creationId xmlns:a16="http://schemas.microsoft.com/office/drawing/2014/main" id="{960ECF85-3144-EB48-889B-CFFA9798D037}"/>
              </a:ext>
            </a:extLst>
          </p:cNvPr>
          <p:cNvGrpSpPr>
            <a:grpSpLocks/>
          </p:cNvGrpSpPr>
          <p:nvPr/>
        </p:nvGrpSpPr>
        <p:grpSpPr bwMode="auto">
          <a:xfrm>
            <a:off x="5867410" y="2057400"/>
            <a:ext cx="1828791" cy="1804988"/>
            <a:chOff x="6653222" y="2057400"/>
            <a:chExt cx="1828791" cy="1804988"/>
          </a:xfrm>
        </p:grpSpPr>
        <p:sp>
          <p:nvSpPr>
            <p:cNvPr id="64545" name="Rectangle 42">
              <a:extLst>
                <a:ext uri="{FF2B5EF4-FFF2-40B4-BE49-F238E27FC236}">
                  <a16:creationId xmlns:a16="http://schemas.microsoft.com/office/drawing/2014/main" id="{B1F00D2A-40B8-7D48-B888-793C02BF8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5200" y="2722563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4546" name="Line 4">
              <a:extLst>
                <a:ext uri="{FF2B5EF4-FFF2-40B4-BE49-F238E27FC236}">
                  <a16:creationId xmlns:a16="http://schemas.microsoft.com/office/drawing/2014/main" id="{F99FF97D-FB74-254E-9E1B-A6E5BEC99A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15200" y="329247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7" name="Line 5">
              <a:extLst>
                <a:ext uri="{FF2B5EF4-FFF2-40B4-BE49-F238E27FC236}">
                  <a16:creationId xmlns:a16="http://schemas.microsoft.com/office/drawing/2014/main" id="{3AB11ECD-7B67-5745-A88E-866A94E30B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85113" y="2722563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8" name="Line 6">
              <a:extLst>
                <a:ext uri="{FF2B5EF4-FFF2-40B4-BE49-F238E27FC236}">
                  <a16:creationId xmlns:a16="http://schemas.microsoft.com/office/drawing/2014/main" id="{0407AB52-1ED3-0A46-B460-F5D0551BB5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5288" y="215265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549" name="Group 47">
              <a:extLst>
                <a:ext uri="{FF2B5EF4-FFF2-40B4-BE49-F238E27FC236}">
                  <a16:creationId xmlns:a16="http://schemas.microsoft.com/office/drawing/2014/main" id="{24B9270C-807A-A447-B743-61DF13C4DC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3222" y="2233613"/>
              <a:ext cx="280988" cy="390525"/>
              <a:chOff x="3339" y="1451"/>
              <a:chExt cx="177" cy="246"/>
            </a:xfrm>
          </p:grpSpPr>
          <p:sp>
            <p:nvSpPr>
              <p:cNvPr id="64562" name="Rectangle 9">
                <a:extLst>
                  <a:ext uri="{FF2B5EF4-FFF2-40B4-BE49-F238E27FC236}">
                    <a16:creationId xmlns:a16="http://schemas.microsoft.com/office/drawing/2014/main" id="{7AAE9AF4-667D-4F4F-9FAB-59DA6FF6C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563" name="Rectangle 10">
                <a:extLst>
                  <a:ext uri="{FF2B5EF4-FFF2-40B4-BE49-F238E27FC236}">
                    <a16:creationId xmlns:a16="http://schemas.microsoft.com/office/drawing/2014/main" id="{B0575222-FDB2-5749-887A-A3D7DDE94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4550" name="Rectangle 13">
              <a:extLst>
                <a:ext uri="{FF2B5EF4-FFF2-40B4-BE49-F238E27FC236}">
                  <a16:creationId xmlns:a16="http://schemas.microsoft.com/office/drawing/2014/main" id="{9026FA1F-D757-9043-8504-BB624D02F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3738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1" name="Rectangle 14">
              <a:extLst>
                <a:ext uri="{FF2B5EF4-FFF2-40B4-BE49-F238E27FC236}">
                  <a16:creationId xmlns:a16="http://schemas.microsoft.com/office/drawing/2014/main" id="{08128BE7-2E61-2B4A-B95F-53116C3FD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9450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2" name="Rectangle 15">
              <a:extLst>
                <a:ext uri="{FF2B5EF4-FFF2-40B4-BE49-F238E27FC236}">
                  <a16:creationId xmlns:a16="http://schemas.microsoft.com/office/drawing/2014/main" id="{7A9C0246-CE85-B349-9FCB-5330547EB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3" name="Rectangle 16">
              <a:extLst>
                <a:ext uri="{FF2B5EF4-FFF2-40B4-BE49-F238E27FC236}">
                  <a16:creationId xmlns:a16="http://schemas.microsoft.com/office/drawing/2014/main" id="{D03DD9D1-A979-0645-AFF2-60130D7D9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4" name="Rectangle 17">
              <a:extLst>
                <a:ext uri="{FF2B5EF4-FFF2-40B4-BE49-F238E27FC236}">
                  <a16:creationId xmlns:a16="http://schemas.microsoft.com/office/drawing/2014/main" id="{4EF29AA3-EAAF-CC48-B555-90F763C87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5" name="Rectangle 19">
              <a:extLst>
                <a:ext uri="{FF2B5EF4-FFF2-40B4-BE49-F238E27FC236}">
                  <a16:creationId xmlns:a16="http://schemas.microsoft.com/office/drawing/2014/main" id="{93F18301-CCDE-4D4A-9069-47B355BB9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6" name="Rectangle 21">
              <a:extLst>
                <a:ext uri="{FF2B5EF4-FFF2-40B4-BE49-F238E27FC236}">
                  <a16:creationId xmlns:a16="http://schemas.microsoft.com/office/drawing/2014/main" id="{C8C489E9-1104-7845-BA23-3B7F51DF0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7" name="Rectangle 23">
              <a:extLst>
                <a:ext uri="{FF2B5EF4-FFF2-40B4-BE49-F238E27FC236}">
                  <a16:creationId xmlns:a16="http://schemas.microsoft.com/office/drawing/2014/main" id="{AACB0BFA-0767-554C-8E35-D14D72839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3417888"/>
              <a:ext cx="122238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4558" name="Group 48">
              <a:extLst>
                <a:ext uri="{FF2B5EF4-FFF2-40B4-BE49-F238E27FC236}">
                  <a16:creationId xmlns:a16="http://schemas.microsoft.com/office/drawing/2014/main" id="{57CE5E50-2DE7-8448-911A-EEB893574A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92959" y="2057400"/>
              <a:ext cx="280988" cy="390525"/>
              <a:chOff x="3339" y="1451"/>
              <a:chExt cx="177" cy="246"/>
            </a:xfrm>
          </p:grpSpPr>
          <p:sp>
            <p:nvSpPr>
              <p:cNvPr id="64560" name="Rectangle 49">
                <a:extLst>
                  <a:ext uri="{FF2B5EF4-FFF2-40B4-BE49-F238E27FC236}">
                    <a16:creationId xmlns:a16="http://schemas.microsoft.com/office/drawing/2014/main" id="{ED6D0615-5F7B-9A49-AE80-17E85887B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561" name="Rectangle 50">
                <a:extLst>
                  <a:ext uri="{FF2B5EF4-FFF2-40B4-BE49-F238E27FC236}">
                    <a16:creationId xmlns:a16="http://schemas.microsoft.com/office/drawing/2014/main" id="{59782393-7FA3-9F47-A414-08541A7DF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0" name="Rounded Rectangle 69">
              <a:extLst>
                <a:ext uri="{FF2B5EF4-FFF2-40B4-BE49-F238E27FC236}">
                  <a16:creationId xmlns:a16="http://schemas.microsoft.com/office/drawing/2014/main" id="{31EF7DFD-603D-3E49-A719-D07C77B4EC75}"/>
                </a:ext>
              </a:extLst>
            </p:cNvPr>
            <p:cNvSpPr/>
            <p:nvPr/>
          </p:nvSpPr>
          <p:spPr bwMode="auto">
            <a:xfrm>
              <a:off x="7375526" y="2776538"/>
              <a:ext cx="1050925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64516" name="Group 70">
            <a:extLst>
              <a:ext uri="{FF2B5EF4-FFF2-40B4-BE49-F238E27FC236}">
                <a16:creationId xmlns:a16="http://schemas.microsoft.com/office/drawing/2014/main" id="{008A609F-0043-FF4C-8AC6-174DAC15491F}"/>
              </a:ext>
            </a:extLst>
          </p:cNvPr>
          <p:cNvGrpSpPr>
            <a:grpSpLocks/>
          </p:cNvGrpSpPr>
          <p:nvPr/>
        </p:nvGrpSpPr>
        <p:grpSpPr bwMode="auto">
          <a:xfrm>
            <a:off x="8001010" y="2057400"/>
            <a:ext cx="1828791" cy="1804988"/>
            <a:chOff x="6653222" y="2057400"/>
            <a:chExt cx="1828791" cy="1804988"/>
          </a:xfrm>
        </p:grpSpPr>
        <p:sp>
          <p:nvSpPr>
            <p:cNvPr id="64526" name="Rectangle 42">
              <a:extLst>
                <a:ext uri="{FF2B5EF4-FFF2-40B4-BE49-F238E27FC236}">
                  <a16:creationId xmlns:a16="http://schemas.microsoft.com/office/drawing/2014/main" id="{A7958B35-F069-9A44-B550-A72892AB3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5200" y="2722563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4527" name="Line 4">
              <a:extLst>
                <a:ext uri="{FF2B5EF4-FFF2-40B4-BE49-F238E27FC236}">
                  <a16:creationId xmlns:a16="http://schemas.microsoft.com/office/drawing/2014/main" id="{CCC7D81B-FAD8-304F-B2DF-E35B6A2E02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15200" y="329247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8" name="Line 5">
              <a:extLst>
                <a:ext uri="{FF2B5EF4-FFF2-40B4-BE49-F238E27FC236}">
                  <a16:creationId xmlns:a16="http://schemas.microsoft.com/office/drawing/2014/main" id="{6EC31C2C-64B6-3542-9314-88057F17C8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85113" y="2722563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9" name="Line 6">
              <a:extLst>
                <a:ext uri="{FF2B5EF4-FFF2-40B4-BE49-F238E27FC236}">
                  <a16:creationId xmlns:a16="http://schemas.microsoft.com/office/drawing/2014/main" id="{67CFD862-DCB3-E747-95D7-0FFFA52BBE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5288" y="215265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530" name="Group 47">
              <a:extLst>
                <a:ext uri="{FF2B5EF4-FFF2-40B4-BE49-F238E27FC236}">
                  <a16:creationId xmlns:a16="http://schemas.microsoft.com/office/drawing/2014/main" id="{C2896F53-3268-2F45-B69A-FD437E5EEF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3222" y="2233613"/>
              <a:ext cx="280988" cy="390525"/>
              <a:chOff x="3339" y="1451"/>
              <a:chExt cx="177" cy="246"/>
            </a:xfrm>
          </p:grpSpPr>
          <p:sp>
            <p:nvSpPr>
              <p:cNvPr id="64543" name="Rectangle 9">
                <a:extLst>
                  <a:ext uri="{FF2B5EF4-FFF2-40B4-BE49-F238E27FC236}">
                    <a16:creationId xmlns:a16="http://schemas.microsoft.com/office/drawing/2014/main" id="{B4B190E4-FE00-C742-B0A5-BB1CE47D6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544" name="Rectangle 10">
                <a:extLst>
                  <a:ext uri="{FF2B5EF4-FFF2-40B4-BE49-F238E27FC236}">
                    <a16:creationId xmlns:a16="http://schemas.microsoft.com/office/drawing/2014/main" id="{CF76A06D-9B4F-5F48-99DD-3E470BCFB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4531" name="Rectangle 13">
              <a:extLst>
                <a:ext uri="{FF2B5EF4-FFF2-40B4-BE49-F238E27FC236}">
                  <a16:creationId xmlns:a16="http://schemas.microsoft.com/office/drawing/2014/main" id="{367DC758-F24B-5E4C-99A0-E321D4BEB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3738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2" name="Rectangle 14">
              <a:extLst>
                <a:ext uri="{FF2B5EF4-FFF2-40B4-BE49-F238E27FC236}">
                  <a16:creationId xmlns:a16="http://schemas.microsoft.com/office/drawing/2014/main" id="{554AD231-D789-194E-8D26-EB4E15AAD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9450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3" name="Rectangle 15">
              <a:extLst>
                <a:ext uri="{FF2B5EF4-FFF2-40B4-BE49-F238E27FC236}">
                  <a16:creationId xmlns:a16="http://schemas.microsoft.com/office/drawing/2014/main" id="{D58E767C-029F-AF43-B4B0-9E999DFA9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4" name="Rectangle 16">
              <a:extLst>
                <a:ext uri="{FF2B5EF4-FFF2-40B4-BE49-F238E27FC236}">
                  <a16:creationId xmlns:a16="http://schemas.microsoft.com/office/drawing/2014/main" id="{C2EFC140-2505-EE45-90BE-A6BE01890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5" name="Rectangle 17">
              <a:extLst>
                <a:ext uri="{FF2B5EF4-FFF2-40B4-BE49-F238E27FC236}">
                  <a16:creationId xmlns:a16="http://schemas.microsoft.com/office/drawing/2014/main" id="{5ED94451-4B03-8A42-A6BB-89C282E19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6" name="Rectangle 19">
              <a:extLst>
                <a:ext uri="{FF2B5EF4-FFF2-40B4-BE49-F238E27FC236}">
                  <a16:creationId xmlns:a16="http://schemas.microsoft.com/office/drawing/2014/main" id="{BE950D99-EDEF-B549-B303-CF42FE576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7" name="Rectangle 21">
              <a:extLst>
                <a:ext uri="{FF2B5EF4-FFF2-40B4-BE49-F238E27FC236}">
                  <a16:creationId xmlns:a16="http://schemas.microsoft.com/office/drawing/2014/main" id="{3296FBF9-EFA2-254C-9967-5D4F72AC7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3417888"/>
              <a:ext cx="122237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8" name="Rectangle 23">
              <a:extLst>
                <a:ext uri="{FF2B5EF4-FFF2-40B4-BE49-F238E27FC236}">
                  <a16:creationId xmlns:a16="http://schemas.microsoft.com/office/drawing/2014/main" id="{88952A03-2EF9-9F42-B93A-B15920BF4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4539" name="Group 48">
              <a:extLst>
                <a:ext uri="{FF2B5EF4-FFF2-40B4-BE49-F238E27FC236}">
                  <a16:creationId xmlns:a16="http://schemas.microsoft.com/office/drawing/2014/main" id="{A0C5FB23-5D33-C647-A920-D1643B38D9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92959" y="2057400"/>
              <a:ext cx="280988" cy="390525"/>
              <a:chOff x="3339" y="1451"/>
              <a:chExt cx="177" cy="246"/>
            </a:xfrm>
          </p:grpSpPr>
          <p:sp>
            <p:nvSpPr>
              <p:cNvPr id="64541" name="Rectangle 49">
                <a:extLst>
                  <a:ext uri="{FF2B5EF4-FFF2-40B4-BE49-F238E27FC236}">
                    <a16:creationId xmlns:a16="http://schemas.microsoft.com/office/drawing/2014/main" id="{CA64E493-579D-584B-8523-F99173602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542" name="Rectangle 50">
                <a:extLst>
                  <a:ext uri="{FF2B5EF4-FFF2-40B4-BE49-F238E27FC236}">
                    <a16:creationId xmlns:a16="http://schemas.microsoft.com/office/drawing/2014/main" id="{7E31C318-9F48-AE4D-B999-3874137D7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89" name="Rounded Rectangle 88">
              <a:extLst>
                <a:ext uri="{FF2B5EF4-FFF2-40B4-BE49-F238E27FC236}">
                  <a16:creationId xmlns:a16="http://schemas.microsoft.com/office/drawing/2014/main" id="{B44279DC-923A-A942-9930-A89C105F70F7}"/>
                </a:ext>
              </a:extLst>
            </p:cNvPr>
            <p:cNvSpPr/>
            <p:nvPr/>
          </p:nvSpPr>
          <p:spPr bwMode="auto">
            <a:xfrm>
              <a:off x="7351713" y="3351213"/>
              <a:ext cx="1074738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sp>
        <p:nvSpPr>
          <p:cNvPr id="64517" name="Title 1">
            <a:extLst>
              <a:ext uri="{FF2B5EF4-FFF2-40B4-BE49-F238E27FC236}">
                <a16:creationId xmlns:a16="http://schemas.microsoft.com/office/drawing/2014/main" id="{9EE44E92-F6B6-884D-BBEF-F86C971A612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These are all valid groupings</a:t>
            </a:r>
          </a:p>
        </p:txBody>
      </p:sp>
      <p:grpSp>
        <p:nvGrpSpPr>
          <p:cNvPr id="64518" name="Group 87">
            <a:extLst>
              <a:ext uri="{FF2B5EF4-FFF2-40B4-BE49-F238E27FC236}">
                <a16:creationId xmlns:a16="http://schemas.microsoft.com/office/drawing/2014/main" id="{228CE5DC-7F34-014B-BCE5-3C59512C47D9}"/>
              </a:ext>
            </a:extLst>
          </p:cNvPr>
          <p:cNvGrpSpPr>
            <a:grpSpLocks/>
          </p:cNvGrpSpPr>
          <p:nvPr/>
        </p:nvGrpSpPr>
        <p:grpSpPr bwMode="auto">
          <a:xfrm>
            <a:off x="1666875" y="4013200"/>
            <a:ext cx="1549400" cy="825500"/>
            <a:chOff x="667870" y="3992982"/>
            <a:chExt cx="1549400" cy="826715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3C4FCAB8-8A4E-404C-BA30-AE5722AFB3C0}"/>
                </a:ext>
              </a:extLst>
            </p:cNvPr>
            <p:cNvSpPr txBox="1"/>
            <p:nvPr/>
          </p:nvSpPr>
          <p:spPr>
            <a:xfrm>
              <a:off x="667870" y="4357055"/>
              <a:ext cx="1549400" cy="462642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1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E08EBC09-6065-FA4D-8136-030DA8D4BF43}"/>
                </a:ext>
              </a:extLst>
            </p:cNvPr>
            <p:cNvSpPr txBox="1"/>
            <p:nvPr/>
          </p:nvSpPr>
          <p:spPr>
            <a:xfrm>
              <a:off x="1217145" y="3992982"/>
              <a:ext cx="317500" cy="462643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 </a:t>
              </a:r>
              <a:r>
                <a:rPr lang="en-US" b="1" dirty="0">
                  <a:latin typeface="+mj-lt"/>
                  <a:ea typeface="MS PGothic" pitchFamily="34" charset="-128"/>
                </a:rPr>
                <a:t> </a:t>
              </a:r>
            </a:p>
          </p:txBody>
        </p:sp>
      </p:grpSp>
      <p:sp>
        <p:nvSpPr>
          <p:cNvPr id="99" name="TextBox 98">
            <a:extLst>
              <a:ext uri="{FF2B5EF4-FFF2-40B4-BE49-F238E27FC236}">
                <a16:creationId xmlns:a16="http://schemas.microsoft.com/office/drawing/2014/main" id="{D85D2ACE-4798-B946-AD5E-4134AE6464A3}"/>
              </a:ext>
            </a:extLst>
          </p:cNvPr>
          <p:cNvSpPr txBox="1"/>
          <p:nvPr/>
        </p:nvSpPr>
        <p:spPr>
          <a:xfrm>
            <a:off x="3995738" y="4384676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x</a:t>
            </a:r>
            <a:r>
              <a:rPr lang="en-US" b="1" baseline="-25000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1</a:t>
            </a:r>
          </a:p>
        </p:txBody>
      </p:sp>
      <p:grpSp>
        <p:nvGrpSpPr>
          <p:cNvPr id="64520" name="Group 100">
            <a:extLst>
              <a:ext uri="{FF2B5EF4-FFF2-40B4-BE49-F238E27FC236}">
                <a16:creationId xmlns:a16="http://schemas.microsoft.com/office/drawing/2014/main" id="{DC884F59-24D5-D444-B78A-AF49BF948BCF}"/>
              </a:ext>
            </a:extLst>
          </p:cNvPr>
          <p:cNvGrpSpPr>
            <a:grpSpLocks/>
          </p:cNvGrpSpPr>
          <p:nvPr/>
        </p:nvGrpSpPr>
        <p:grpSpPr bwMode="auto">
          <a:xfrm>
            <a:off x="6418263" y="4022725"/>
            <a:ext cx="1549400" cy="820738"/>
            <a:chOff x="667870" y="3998245"/>
            <a:chExt cx="1549400" cy="821452"/>
          </a:xfrm>
        </p:grpSpPr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3C698F56-2F9B-3E44-AC3C-825B39447761}"/>
                </a:ext>
              </a:extLst>
            </p:cNvPr>
            <p:cNvSpPr txBox="1"/>
            <p:nvPr/>
          </p:nvSpPr>
          <p:spPr>
            <a:xfrm>
              <a:off x="667870" y="4357332"/>
              <a:ext cx="1549400" cy="46236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2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014400E4-EF7D-2B45-9D1C-571B834C4583}"/>
                </a:ext>
              </a:extLst>
            </p:cNvPr>
            <p:cNvSpPr txBox="1"/>
            <p:nvPr/>
          </p:nvSpPr>
          <p:spPr>
            <a:xfrm>
              <a:off x="1198095" y="3998245"/>
              <a:ext cx="317500" cy="46236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</a:t>
              </a:r>
            </a:p>
          </p:txBody>
        </p:sp>
      </p:grpSp>
      <p:sp>
        <p:nvSpPr>
          <p:cNvPr id="104" name="TextBox 103">
            <a:extLst>
              <a:ext uri="{FF2B5EF4-FFF2-40B4-BE49-F238E27FC236}">
                <a16:creationId xmlns:a16="http://schemas.microsoft.com/office/drawing/2014/main" id="{73C00860-517F-2F42-81CA-E44948D70BE5}"/>
              </a:ext>
            </a:extLst>
          </p:cNvPr>
          <p:cNvSpPr txBox="1"/>
          <p:nvPr/>
        </p:nvSpPr>
        <p:spPr>
          <a:xfrm>
            <a:off x="8504238" y="4365626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x</a:t>
            </a:r>
            <a:r>
              <a:rPr lang="en-US" b="1" baseline="-25000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2</a:t>
            </a:r>
          </a:p>
        </p:txBody>
      </p: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7" name="Group 5">
            <a:extLst>
              <a:ext uri="{FF2B5EF4-FFF2-40B4-BE49-F238E27FC236}">
                <a16:creationId xmlns:a16="http://schemas.microsoft.com/office/drawing/2014/main" id="{E24A915E-0443-DB48-B872-AF624F97109C}"/>
              </a:ext>
            </a:extLst>
          </p:cNvPr>
          <p:cNvGrpSpPr>
            <a:grpSpLocks/>
          </p:cNvGrpSpPr>
          <p:nvPr/>
        </p:nvGrpSpPr>
        <p:grpSpPr bwMode="auto">
          <a:xfrm>
            <a:off x="4419610" y="2016125"/>
            <a:ext cx="1828791" cy="1804988"/>
            <a:chOff x="3276609" y="2057400"/>
            <a:chExt cx="1828791" cy="1804988"/>
          </a:xfrm>
        </p:grpSpPr>
        <p:sp>
          <p:nvSpPr>
            <p:cNvPr id="65541" name="Rectangle 21">
              <a:extLst>
                <a:ext uri="{FF2B5EF4-FFF2-40B4-BE49-F238E27FC236}">
                  <a16:creationId xmlns:a16="http://schemas.microsoft.com/office/drawing/2014/main" id="{2A89844C-99C2-6544-81E6-93B9E985F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588" y="27225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5542" name="Line 4">
              <a:extLst>
                <a:ext uri="{FF2B5EF4-FFF2-40B4-BE49-F238E27FC236}">
                  <a16:creationId xmlns:a16="http://schemas.microsoft.com/office/drawing/2014/main" id="{12D2FB6A-C76A-5446-A484-1D2CB478E6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8588" y="32924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3" name="Line 5">
              <a:extLst>
                <a:ext uri="{FF2B5EF4-FFF2-40B4-BE49-F238E27FC236}">
                  <a16:creationId xmlns:a16="http://schemas.microsoft.com/office/drawing/2014/main" id="{8A883EE8-A10B-964A-BA17-E1B07CF606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08500" y="27225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4" name="Line 6">
              <a:extLst>
                <a:ext uri="{FF2B5EF4-FFF2-40B4-BE49-F238E27FC236}">
                  <a16:creationId xmlns:a16="http://schemas.microsoft.com/office/drawing/2014/main" id="{5292B954-7018-854B-88B5-CD654E1445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8675" y="21526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5545" name="Group 47">
              <a:extLst>
                <a:ext uri="{FF2B5EF4-FFF2-40B4-BE49-F238E27FC236}">
                  <a16:creationId xmlns:a16="http://schemas.microsoft.com/office/drawing/2014/main" id="{2BC9BAF1-1662-5C48-817F-E9ECBCDE67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6609" y="2233613"/>
              <a:ext cx="280988" cy="390525"/>
              <a:chOff x="3339" y="1451"/>
              <a:chExt cx="177" cy="246"/>
            </a:xfrm>
          </p:grpSpPr>
          <p:sp>
            <p:nvSpPr>
              <p:cNvPr id="65557" name="Rectangle 9">
                <a:extLst>
                  <a:ext uri="{FF2B5EF4-FFF2-40B4-BE49-F238E27FC236}">
                    <a16:creationId xmlns:a16="http://schemas.microsoft.com/office/drawing/2014/main" id="{1934F7DC-7DEF-7240-A0B2-341CEA328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5558" name="Rectangle 10">
                <a:extLst>
                  <a:ext uri="{FF2B5EF4-FFF2-40B4-BE49-F238E27FC236}">
                    <a16:creationId xmlns:a16="http://schemas.microsoft.com/office/drawing/2014/main" id="{6A3EA9DC-43E1-924B-80B6-447EBCF1E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5546" name="Rectangle 13">
              <a:extLst>
                <a:ext uri="{FF2B5EF4-FFF2-40B4-BE49-F238E27FC236}">
                  <a16:creationId xmlns:a16="http://schemas.microsoft.com/office/drawing/2014/main" id="{B3F22235-A604-6140-BECB-70D58EDC0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1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7" name="Rectangle 14">
              <a:extLst>
                <a:ext uri="{FF2B5EF4-FFF2-40B4-BE49-F238E27FC236}">
                  <a16:creationId xmlns:a16="http://schemas.microsoft.com/office/drawing/2014/main" id="{325A9E46-C5C6-4B48-8349-76CDCBEB4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2838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8" name="Rectangle 15">
              <a:extLst>
                <a:ext uri="{FF2B5EF4-FFF2-40B4-BE49-F238E27FC236}">
                  <a16:creationId xmlns:a16="http://schemas.microsoft.com/office/drawing/2014/main" id="{98AC1608-805D-4A40-BBED-FD8D290DE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9" name="Rectangle 16">
              <a:extLst>
                <a:ext uri="{FF2B5EF4-FFF2-40B4-BE49-F238E27FC236}">
                  <a16:creationId xmlns:a16="http://schemas.microsoft.com/office/drawing/2014/main" id="{FB8C147F-E534-0C44-A94F-FCBA84948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0" name="Rectangle 17">
              <a:extLst>
                <a:ext uri="{FF2B5EF4-FFF2-40B4-BE49-F238E27FC236}">
                  <a16:creationId xmlns:a16="http://schemas.microsoft.com/office/drawing/2014/main" id="{1DB45103-5FAA-4747-8BAE-8059791A9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1" name="Rectangle 19">
              <a:extLst>
                <a:ext uri="{FF2B5EF4-FFF2-40B4-BE49-F238E27FC236}">
                  <a16:creationId xmlns:a16="http://schemas.microsoft.com/office/drawing/2014/main" id="{14C586FC-9527-D444-87C3-ED40BCF07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2" name="Rectangle 21">
              <a:extLst>
                <a:ext uri="{FF2B5EF4-FFF2-40B4-BE49-F238E27FC236}">
                  <a16:creationId xmlns:a16="http://schemas.microsoft.com/office/drawing/2014/main" id="{D205F83B-F3E5-2C44-B98E-525E176D0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3" name="Rectangle 23">
              <a:extLst>
                <a:ext uri="{FF2B5EF4-FFF2-40B4-BE49-F238E27FC236}">
                  <a16:creationId xmlns:a16="http://schemas.microsoft.com/office/drawing/2014/main" id="{09D18FC9-F27A-6044-875B-314B27F7A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5554" name="Group 48">
              <a:extLst>
                <a:ext uri="{FF2B5EF4-FFF2-40B4-BE49-F238E27FC236}">
                  <a16:creationId xmlns:a16="http://schemas.microsoft.com/office/drawing/2014/main" id="{63F4AE41-919C-B14C-A43E-CAF3184672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16347" y="2057400"/>
              <a:ext cx="280988" cy="390525"/>
              <a:chOff x="3339" y="1451"/>
              <a:chExt cx="177" cy="246"/>
            </a:xfrm>
          </p:grpSpPr>
          <p:sp>
            <p:nvSpPr>
              <p:cNvPr id="65555" name="Rectangle 49">
                <a:extLst>
                  <a:ext uri="{FF2B5EF4-FFF2-40B4-BE49-F238E27FC236}">
                    <a16:creationId xmlns:a16="http://schemas.microsoft.com/office/drawing/2014/main" id="{86AE9376-0F1F-0B4D-A0EE-8A2B96FCF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5556" name="Rectangle 50">
                <a:extLst>
                  <a:ext uri="{FF2B5EF4-FFF2-40B4-BE49-F238E27FC236}">
                    <a16:creationId xmlns:a16="http://schemas.microsoft.com/office/drawing/2014/main" id="{60965AD2-501C-EE47-BCAA-0BE005608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sp>
        <p:nvSpPr>
          <p:cNvPr id="65538" name="Title 1">
            <a:extLst>
              <a:ext uri="{FF2B5EF4-FFF2-40B4-BE49-F238E27FC236}">
                <a16:creationId xmlns:a16="http://schemas.microsoft.com/office/drawing/2014/main" id="{77EBCBE9-0169-5E48-8BC4-251483BB34F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This one is valid too</a:t>
            </a: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22CD1CE5-D793-044F-8D05-6B8EF90932BF}"/>
              </a:ext>
            </a:extLst>
          </p:cNvPr>
          <p:cNvSpPr/>
          <p:nvPr/>
        </p:nvSpPr>
        <p:spPr bwMode="auto">
          <a:xfrm rot="16200000">
            <a:off x="5177632" y="2755107"/>
            <a:ext cx="984250" cy="10144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5540" name="TextBox 2">
            <a:extLst>
              <a:ext uri="{FF2B5EF4-FFF2-40B4-BE49-F238E27FC236}">
                <a16:creationId xmlns:a16="http://schemas.microsoft.com/office/drawing/2014/main" id="{A8B51E01-274B-9F45-A479-C22BF1D59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9538" y="4711701"/>
            <a:ext cx="60309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In this case the result is the constant function 1.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4599ACC9-7488-164A-9FB0-6CB1F111B4B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FF0000"/>
                </a:solidFill>
              </a:rPr>
              <a:t>Invalid</a:t>
            </a:r>
            <a:r>
              <a:rPr lang="en-US" altLang="en-US"/>
              <a:t> Groupings</a:t>
            </a:r>
          </a:p>
        </p:txBody>
      </p:sp>
      <p:grpSp>
        <p:nvGrpSpPr>
          <p:cNvPr id="66562" name="Group 6">
            <a:extLst>
              <a:ext uri="{FF2B5EF4-FFF2-40B4-BE49-F238E27FC236}">
                <a16:creationId xmlns:a16="http://schemas.microsoft.com/office/drawing/2014/main" id="{98F719FD-EE6F-4E4C-A8BD-3878DA6EA740}"/>
              </a:ext>
            </a:extLst>
          </p:cNvPr>
          <p:cNvGrpSpPr>
            <a:grpSpLocks/>
          </p:cNvGrpSpPr>
          <p:nvPr/>
        </p:nvGrpSpPr>
        <p:grpSpPr bwMode="auto">
          <a:xfrm>
            <a:off x="2286010" y="2362200"/>
            <a:ext cx="1828791" cy="1804988"/>
            <a:chOff x="1968509" y="2362200"/>
            <a:chExt cx="1828791" cy="1804988"/>
          </a:xfrm>
        </p:grpSpPr>
        <p:sp>
          <p:nvSpPr>
            <p:cNvPr id="66584" name="Rectangle 3">
              <a:extLst>
                <a:ext uri="{FF2B5EF4-FFF2-40B4-BE49-F238E27FC236}">
                  <a16:creationId xmlns:a16="http://schemas.microsoft.com/office/drawing/2014/main" id="{488AA9BC-6B00-7248-968E-4C7E4EBC9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0488" y="30273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6585" name="Line 4">
              <a:extLst>
                <a:ext uri="{FF2B5EF4-FFF2-40B4-BE49-F238E27FC236}">
                  <a16:creationId xmlns:a16="http://schemas.microsoft.com/office/drawing/2014/main" id="{CC4BE295-8DE4-4249-B325-0AB6D6EF04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30488" y="35972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6" name="Line 5">
              <a:extLst>
                <a:ext uri="{FF2B5EF4-FFF2-40B4-BE49-F238E27FC236}">
                  <a16:creationId xmlns:a16="http://schemas.microsoft.com/office/drawing/2014/main" id="{CA0A99D3-8706-464C-ABAE-E47E757694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0400" y="30273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Line 6">
              <a:extLst>
                <a:ext uri="{FF2B5EF4-FFF2-40B4-BE49-F238E27FC236}">
                  <a16:creationId xmlns:a16="http://schemas.microsoft.com/office/drawing/2014/main" id="{0587D530-A6EA-084F-B99A-2D49CA05D9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0575" y="24574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6588" name="Group 47">
              <a:extLst>
                <a:ext uri="{FF2B5EF4-FFF2-40B4-BE49-F238E27FC236}">
                  <a16:creationId xmlns:a16="http://schemas.microsoft.com/office/drawing/2014/main" id="{AF131D38-9E78-4840-8393-ACE175FA85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8509" y="2538413"/>
              <a:ext cx="280988" cy="390525"/>
              <a:chOff x="3339" y="1451"/>
              <a:chExt cx="177" cy="246"/>
            </a:xfrm>
          </p:grpSpPr>
          <p:sp>
            <p:nvSpPr>
              <p:cNvPr id="66600" name="Rectangle 9">
                <a:extLst>
                  <a:ext uri="{FF2B5EF4-FFF2-40B4-BE49-F238E27FC236}">
                    <a16:creationId xmlns:a16="http://schemas.microsoft.com/office/drawing/2014/main" id="{5BD71C64-5A34-3341-A202-3E5D8A097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6601" name="Rectangle 10">
                <a:extLst>
                  <a:ext uri="{FF2B5EF4-FFF2-40B4-BE49-F238E27FC236}">
                    <a16:creationId xmlns:a16="http://schemas.microsoft.com/office/drawing/2014/main" id="{22CC1847-6719-934E-BE74-7E6A9DD51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6589" name="Rectangle 13">
              <a:extLst>
                <a:ext uri="{FF2B5EF4-FFF2-40B4-BE49-F238E27FC236}">
                  <a16:creationId xmlns:a16="http://schemas.microsoft.com/office/drawing/2014/main" id="{8AC6E313-28F8-884B-BFE2-3A8EC87C0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025" y="31908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0" name="Rectangle 14">
              <a:extLst>
                <a:ext uri="{FF2B5EF4-FFF2-40B4-BE49-F238E27FC236}">
                  <a16:creationId xmlns:a16="http://schemas.microsoft.com/office/drawing/2014/main" id="{A0E90BFD-30BD-4E4D-94E8-77D1A8B56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738" y="37671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1" name="Rectangle 15">
              <a:extLst>
                <a:ext uri="{FF2B5EF4-FFF2-40B4-BE49-F238E27FC236}">
                  <a16:creationId xmlns:a16="http://schemas.microsoft.com/office/drawing/2014/main" id="{E9BDA56E-81AC-A545-B20D-EB4DF0DB3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025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2" name="Rectangle 16">
              <a:extLst>
                <a:ext uri="{FF2B5EF4-FFF2-40B4-BE49-F238E27FC236}">
                  <a16:creationId xmlns:a16="http://schemas.microsoft.com/office/drawing/2014/main" id="{12845965-83A9-8849-BE29-27C4AAAB9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3" name="Rectangle 17">
              <a:extLst>
                <a:ext uri="{FF2B5EF4-FFF2-40B4-BE49-F238E27FC236}">
                  <a16:creationId xmlns:a16="http://schemas.microsoft.com/office/drawing/2014/main" id="{3F0C229F-4676-4649-A082-D1248F126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913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4" name="Rectangle 19">
              <a:extLst>
                <a:ext uri="{FF2B5EF4-FFF2-40B4-BE49-F238E27FC236}">
                  <a16:creationId xmlns:a16="http://schemas.microsoft.com/office/drawing/2014/main" id="{6B5BAB3A-9DE3-964A-81FF-0F660C1A1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5" name="Rectangle 21">
              <a:extLst>
                <a:ext uri="{FF2B5EF4-FFF2-40B4-BE49-F238E27FC236}">
                  <a16:creationId xmlns:a16="http://schemas.microsoft.com/office/drawing/2014/main" id="{98982C74-4356-A04A-919F-02ADB3DF0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3722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6" name="Rectangle 23">
              <a:extLst>
                <a:ext uri="{FF2B5EF4-FFF2-40B4-BE49-F238E27FC236}">
                  <a16:creationId xmlns:a16="http://schemas.microsoft.com/office/drawing/2014/main" id="{CFEF76DB-CFA4-B541-BA64-220B5D184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913" y="3722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6597" name="Group 48">
              <a:extLst>
                <a:ext uri="{FF2B5EF4-FFF2-40B4-BE49-F238E27FC236}">
                  <a16:creationId xmlns:a16="http://schemas.microsoft.com/office/drawing/2014/main" id="{75148805-F12B-B545-B9BD-D3FA1C1C42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8247" y="2362200"/>
              <a:ext cx="280988" cy="390525"/>
              <a:chOff x="3339" y="1451"/>
              <a:chExt cx="177" cy="246"/>
            </a:xfrm>
          </p:grpSpPr>
          <p:sp>
            <p:nvSpPr>
              <p:cNvPr id="66598" name="Rectangle 49">
                <a:extLst>
                  <a:ext uri="{FF2B5EF4-FFF2-40B4-BE49-F238E27FC236}">
                    <a16:creationId xmlns:a16="http://schemas.microsoft.com/office/drawing/2014/main" id="{56867327-5E32-3E4C-B7F7-F5932A44D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6599" name="Rectangle 50">
                <a:extLst>
                  <a:ext uri="{FF2B5EF4-FFF2-40B4-BE49-F238E27FC236}">
                    <a16:creationId xmlns:a16="http://schemas.microsoft.com/office/drawing/2014/main" id="{B2A7369D-421E-274B-838D-6F088B382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grpSp>
        <p:nvGrpSpPr>
          <p:cNvPr id="66563" name="Group 26">
            <a:extLst>
              <a:ext uri="{FF2B5EF4-FFF2-40B4-BE49-F238E27FC236}">
                <a16:creationId xmlns:a16="http://schemas.microsoft.com/office/drawing/2014/main" id="{4F0C9BFA-69D9-B941-808D-B34A717E47E0}"/>
              </a:ext>
            </a:extLst>
          </p:cNvPr>
          <p:cNvGrpSpPr>
            <a:grpSpLocks/>
          </p:cNvGrpSpPr>
          <p:nvPr/>
        </p:nvGrpSpPr>
        <p:grpSpPr bwMode="auto">
          <a:xfrm>
            <a:off x="6629410" y="2362200"/>
            <a:ext cx="1828791" cy="1804988"/>
            <a:chOff x="5129222" y="2362200"/>
            <a:chExt cx="1828791" cy="1804988"/>
          </a:xfrm>
        </p:grpSpPr>
        <p:sp>
          <p:nvSpPr>
            <p:cNvPr id="66566" name="Rectangle 21">
              <a:extLst>
                <a:ext uri="{FF2B5EF4-FFF2-40B4-BE49-F238E27FC236}">
                  <a16:creationId xmlns:a16="http://schemas.microsoft.com/office/drawing/2014/main" id="{F1C7489F-3578-CD48-88CA-08C66CAE6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027363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6567" name="Line 4">
              <a:extLst>
                <a:ext uri="{FF2B5EF4-FFF2-40B4-BE49-F238E27FC236}">
                  <a16:creationId xmlns:a16="http://schemas.microsoft.com/office/drawing/2014/main" id="{94E67DFD-69CA-F647-8622-ED324A96BB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91200" y="359727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Line 5">
              <a:extLst>
                <a:ext uri="{FF2B5EF4-FFF2-40B4-BE49-F238E27FC236}">
                  <a16:creationId xmlns:a16="http://schemas.microsoft.com/office/drawing/2014/main" id="{27A81553-4EDD-954E-BA6E-65ABD5FDF1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61113" y="3027363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Line 6">
              <a:extLst>
                <a:ext uri="{FF2B5EF4-FFF2-40B4-BE49-F238E27FC236}">
                  <a16:creationId xmlns:a16="http://schemas.microsoft.com/office/drawing/2014/main" id="{2046ACD7-090A-B94E-90F6-DC1DE44830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1288" y="245745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6570" name="Group 47">
              <a:extLst>
                <a:ext uri="{FF2B5EF4-FFF2-40B4-BE49-F238E27FC236}">
                  <a16:creationId xmlns:a16="http://schemas.microsoft.com/office/drawing/2014/main" id="{FF56F40F-091C-BC4E-896D-51B16CD132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9222" y="2538413"/>
              <a:ext cx="280988" cy="390525"/>
              <a:chOff x="3339" y="1451"/>
              <a:chExt cx="177" cy="246"/>
            </a:xfrm>
          </p:grpSpPr>
          <p:sp>
            <p:nvSpPr>
              <p:cNvPr id="66582" name="Rectangle 9">
                <a:extLst>
                  <a:ext uri="{FF2B5EF4-FFF2-40B4-BE49-F238E27FC236}">
                    <a16:creationId xmlns:a16="http://schemas.microsoft.com/office/drawing/2014/main" id="{7BBAE6CA-E6B1-C243-B1CD-294EF2D94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6583" name="Rectangle 10">
                <a:extLst>
                  <a:ext uri="{FF2B5EF4-FFF2-40B4-BE49-F238E27FC236}">
                    <a16:creationId xmlns:a16="http://schemas.microsoft.com/office/drawing/2014/main" id="{BDE94537-374D-6449-850E-4121AB9B8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6571" name="Rectangle 13">
              <a:extLst>
                <a:ext uri="{FF2B5EF4-FFF2-40B4-BE49-F238E27FC236}">
                  <a16:creationId xmlns:a16="http://schemas.microsoft.com/office/drawing/2014/main" id="{BE01EEF1-8EBA-A946-BF9D-E5157D07C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31908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2" name="Rectangle 14">
              <a:extLst>
                <a:ext uri="{FF2B5EF4-FFF2-40B4-BE49-F238E27FC236}">
                  <a16:creationId xmlns:a16="http://schemas.microsoft.com/office/drawing/2014/main" id="{C476D055-8DF3-2F47-A048-BB7DABF41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37671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3" name="Rectangle 15">
              <a:extLst>
                <a:ext uri="{FF2B5EF4-FFF2-40B4-BE49-F238E27FC236}">
                  <a16:creationId xmlns:a16="http://schemas.microsoft.com/office/drawing/2014/main" id="{C9A3D323-565E-0448-9341-F28616933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7738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4" name="Rectangle 16">
              <a:extLst>
                <a:ext uri="{FF2B5EF4-FFF2-40B4-BE49-F238E27FC236}">
                  <a16:creationId xmlns:a16="http://schemas.microsoft.com/office/drawing/2014/main" id="{32037B93-E5C9-F64E-9FFE-D01670D8E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5" name="Rectangle 17">
              <a:extLst>
                <a:ext uri="{FF2B5EF4-FFF2-40B4-BE49-F238E27FC236}">
                  <a16:creationId xmlns:a16="http://schemas.microsoft.com/office/drawing/2014/main" id="{C0E90881-B6F1-034E-A8AC-FC4D2023F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5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6" name="Rectangle 19">
              <a:extLst>
                <a:ext uri="{FF2B5EF4-FFF2-40B4-BE49-F238E27FC236}">
                  <a16:creationId xmlns:a16="http://schemas.microsoft.com/office/drawing/2014/main" id="{D82FE499-5F19-C241-9909-76661E4D8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7" name="Rectangle 21">
              <a:extLst>
                <a:ext uri="{FF2B5EF4-FFF2-40B4-BE49-F238E27FC236}">
                  <a16:creationId xmlns:a16="http://schemas.microsoft.com/office/drawing/2014/main" id="{42F72564-9251-124C-A859-B2F2B4D0A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3722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8" name="Rectangle 23">
              <a:extLst>
                <a:ext uri="{FF2B5EF4-FFF2-40B4-BE49-F238E27FC236}">
                  <a16:creationId xmlns:a16="http://schemas.microsoft.com/office/drawing/2014/main" id="{1966FA79-85A1-3F4E-B0FF-EB9EC89D1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5" y="3722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6579" name="Group 48">
              <a:extLst>
                <a:ext uri="{FF2B5EF4-FFF2-40B4-BE49-F238E27FC236}">
                  <a16:creationId xmlns:a16="http://schemas.microsoft.com/office/drawing/2014/main" id="{C7CC878B-8B11-F740-B47B-4C69C1D8BD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68959" y="2362200"/>
              <a:ext cx="280988" cy="390525"/>
              <a:chOff x="3339" y="1451"/>
              <a:chExt cx="177" cy="246"/>
            </a:xfrm>
          </p:grpSpPr>
          <p:sp>
            <p:nvSpPr>
              <p:cNvPr id="66580" name="Rectangle 49">
                <a:extLst>
                  <a:ext uri="{FF2B5EF4-FFF2-40B4-BE49-F238E27FC236}">
                    <a16:creationId xmlns:a16="http://schemas.microsoft.com/office/drawing/2014/main" id="{830C2371-30A7-2548-9274-A4F4E4CAA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6581" name="Rectangle 50">
                <a:extLst>
                  <a:ext uri="{FF2B5EF4-FFF2-40B4-BE49-F238E27FC236}">
                    <a16:creationId xmlns:a16="http://schemas.microsoft.com/office/drawing/2014/main" id="{D97369FB-D07D-5C4E-B5B4-C3456BE54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EB8EA636-4BAD-D341-B6B3-02D12583BA50}"/>
              </a:ext>
            </a:extLst>
          </p:cNvPr>
          <p:cNvSpPr/>
          <p:nvPr/>
        </p:nvSpPr>
        <p:spPr bwMode="auto">
          <a:xfrm rot="18900000">
            <a:off x="3311526" y="2981326"/>
            <a:ext cx="422275" cy="12303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7" name="Rounded Rectangle 46">
            <a:extLst>
              <a:ext uri="{FF2B5EF4-FFF2-40B4-BE49-F238E27FC236}">
                <a16:creationId xmlns:a16="http://schemas.microsoft.com/office/drawing/2014/main" id="{A36B8606-DDAE-AB4A-A449-03F401434895}"/>
              </a:ext>
            </a:extLst>
          </p:cNvPr>
          <p:cNvSpPr/>
          <p:nvPr/>
        </p:nvSpPr>
        <p:spPr bwMode="auto">
          <a:xfrm rot="13487891">
            <a:off x="7666039" y="2965451"/>
            <a:ext cx="422275" cy="12303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46156C55-368A-5447-8458-8BB6F72BA6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47625B11-1D1C-864C-AAAA-C162D56864B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82000" cy="54864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cs typeface="+mn-cs"/>
              </a:rPr>
              <a:t>Midterm Exam #1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When: Friday Sep 26.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What: Chapter 1 and Chapter 2 plus number systems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The exam will be closed book but open notes 	   (you can bring up to 3 pages of handwritten notes).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Sample exams are posted on the class web page.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More details to follow.</a:t>
            </a:r>
          </a:p>
          <a:p>
            <a:pPr marL="0" indent="0" eaLnBrk="1" hangingPunct="1">
              <a:buNone/>
              <a:defRPr/>
            </a:pPr>
            <a:endParaRPr lang="en-US" dirty="0"/>
          </a:p>
          <a:p>
            <a:pPr lvl="1" eaLnBrk="1" hangingPunct="1">
              <a:buFont typeface="Wingdings" charset="0"/>
              <a:buChar char="§"/>
              <a:defRPr/>
            </a:pPr>
            <a:endParaRPr lang="en-US" dirty="0"/>
          </a:p>
          <a:p>
            <a:pPr marL="457200" lvl="1" indent="0" eaLnBrk="1" hangingPunct="1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1">
            <a:extLst>
              <a:ext uri="{FF2B5EF4-FFF2-40B4-BE49-F238E27FC236}">
                <a16:creationId xmlns:a16="http://schemas.microsoft.com/office/drawing/2014/main" id="{D6B77CEE-A43E-D949-8D87-F9B17DA9BCB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Can’t group diagonally. Why?</a:t>
            </a:r>
          </a:p>
        </p:txBody>
      </p:sp>
      <p:grpSp>
        <p:nvGrpSpPr>
          <p:cNvPr id="67586" name="Group 1">
            <a:extLst>
              <a:ext uri="{FF2B5EF4-FFF2-40B4-BE49-F238E27FC236}">
                <a16:creationId xmlns:a16="http://schemas.microsoft.com/office/drawing/2014/main" id="{1E2FEDAB-3D43-864B-8A63-66F668894F08}"/>
              </a:ext>
            </a:extLst>
          </p:cNvPr>
          <p:cNvGrpSpPr>
            <a:grpSpLocks/>
          </p:cNvGrpSpPr>
          <p:nvPr/>
        </p:nvGrpSpPr>
        <p:grpSpPr bwMode="auto">
          <a:xfrm>
            <a:off x="2882910" y="2362200"/>
            <a:ext cx="1828791" cy="1804988"/>
            <a:chOff x="1968509" y="2362200"/>
            <a:chExt cx="1828791" cy="1804988"/>
          </a:xfrm>
        </p:grpSpPr>
        <p:sp>
          <p:nvSpPr>
            <p:cNvPr id="67608" name="Rectangle 3">
              <a:extLst>
                <a:ext uri="{FF2B5EF4-FFF2-40B4-BE49-F238E27FC236}">
                  <a16:creationId xmlns:a16="http://schemas.microsoft.com/office/drawing/2014/main" id="{BF5D5640-6399-F743-9110-4E70F819E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0488" y="30273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7609" name="Line 4">
              <a:extLst>
                <a:ext uri="{FF2B5EF4-FFF2-40B4-BE49-F238E27FC236}">
                  <a16:creationId xmlns:a16="http://schemas.microsoft.com/office/drawing/2014/main" id="{90E4C951-1FB2-164F-8E8C-AD97A25EBE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30488" y="35972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0" name="Line 5">
              <a:extLst>
                <a:ext uri="{FF2B5EF4-FFF2-40B4-BE49-F238E27FC236}">
                  <a16:creationId xmlns:a16="http://schemas.microsoft.com/office/drawing/2014/main" id="{3C437A05-189C-C947-9046-523AD1E618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0400" y="30273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1" name="Line 6">
              <a:extLst>
                <a:ext uri="{FF2B5EF4-FFF2-40B4-BE49-F238E27FC236}">
                  <a16:creationId xmlns:a16="http://schemas.microsoft.com/office/drawing/2014/main" id="{015C5992-D032-AB4E-8098-70D0333845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0575" y="24574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7612" name="Group 47">
              <a:extLst>
                <a:ext uri="{FF2B5EF4-FFF2-40B4-BE49-F238E27FC236}">
                  <a16:creationId xmlns:a16="http://schemas.microsoft.com/office/drawing/2014/main" id="{8DEC689B-CC16-6848-9C0F-A26FCF899F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8509" y="2538413"/>
              <a:ext cx="280988" cy="390525"/>
              <a:chOff x="3339" y="1451"/>
              <a:chExt cx="177" cy="246"/>
            </a:xfrm>
          </p:grpSpPr>
          <p:sp>
            <p:nvSpPr>
              <p:cNvPr id="67624" name="Rectangle 9">
                <a:extLst>
                  <a:ext uri="{FF2B5EF4-FFF2-40B4-BE49-F238E27FC236}">
                    <a16:creationId xmlns:a16="http://schemas.microsoft.com/office/drawing/2014/main" id="{4B7B97C4-FA2C-264F-A108-D8F3782F9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7625" name="Rectangle 10">
                <a:extLst>
                  <a:ext uri="{FF2B5EF4-FFF2-40B4-BE49-F238E27FC236}">
                    <a16:creationId xmlns:a16="http://schemas.microsoft.com/office/drawing/2014/main" id="{F018BC64-E576-BD41-8BD9-28137937B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7613" name="Rectangle 13">
              <a:extLst>
                <a:ext uri="{FF2B5EF4-FFF2-40B4-BE49-F238E27FC236}">
                  <a16:creationId xmlns:a16="http://schemas.microsoft.com/office/drawing/2014/main" id="{1875A3D8-D214-534E-B8F9-56C0CF39B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025" y="31908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4" name="Rectangle 14">
              <a:extLst>
                <a:ext uri="{FF2B5EF4-FFF2-40B4-BE49-F238E27FC236}">
                  <a16:creationId xmlns:a16="http://schemas.microsoft.com/office/drawing/2014/main" id="{FFC6C035-E314-C34A-A8F7-EA0873154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738" y="37671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5" name="Rectangle 15">
              <a:extLst>
                <a:ext uri="{FF2B5EF4-FFF2-40B4-BE49-F238E27FC236}">
                  <a16:creationId xmlns:a16="http://schemas.microsoft.com/office/drawing/2014/main" id="{F339F996-D3E0-6946-B70F-31948CD52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025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6" name="Rectangle 16">
              <a:extLst>
                <a:ext uri="{FF2B5EF4-FFF2-40B4-BE49-F238E27FC236}">
                  <a16:creationId xmlns:a16="http://schemas.microsoft.com/office/drawing/2014/main" id="{CC5C77B7-CDC2-5543-8A7E-77E23A6EE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7" name="Rectangle 17">
              <a:extLst>
                <a:ext uri="{FF2B5EF4-FFF2-40B4-BE49-F238E27FC236}">
                  <a16:creationId xmlns:a16="http://schemas.microsoft.com/office/drawing/2014/main" id="{C1984A85-80D7-6E48-84A3-799FB731B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913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8" name="Rectangle 19">
              <a:extLst>
                <a:ext uri="{FF2B5EF4-FFF2-40B4-BE49-F238E27FC236}">
                  <a16:creationId xmlns:a16="http://schemas.microsoft.com/office/drawing/2014/main" id="{FAC40F04-EFDA-8542-AA03-718866CD3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9" name="Rectangle 21">
              <a:extLst>
                <a:ext uri="{FF2B5EF4-FFF2-40B4-BE49-F238E27FC236}">
                  <a16:creationId xmlns:a16="http://schemas.microsoft.com/office/drawing/2014/main" id="{FE9FF3F5-85E4-B84C-9578-26A043647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3722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0" name="Rectangle 23">
              <a:extLst>
                <a:ext uri="{FF2B5EF4-FFF2-40B4-BE49-F238E27FC236}">
                  <a16:creationId xmlns:a16="http://schemas.microsoft.com/office/drawing/2014/main" id="{9BB4223F-FAA8-7F43-9F7B-4505358F2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913" y="3722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7621" name="Group 48">
              <a:extLst>
                <a:ext uri="{FF2B5EF4-FFF2-40B4-BE49-F238E27FC236}">
                  <a16:creationId xmlns:a16="http://schemas.microsoft.com/office/drawing/2014/main" id="{02FEC233-B8AC-444C-AFF1-31A21D3101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8247" y="2362200"/>
              <a:ext cx="280988" cy="390525"/>
              <a:chOff x="3339" y="1451"/>
              <a:chExt cx="177" cy="246"/>
            </a:xfrm>
          </p:grpSpPr>
          <p:sp>
            <p:nvSpPr>
              <p:cNvPr id="67622" name="Rectangle 49">
                <a:extLst>
                  <a:ext uri="{FF2B5EF4-FFF2-40B4-BE49-F238E27FC236}">
                    <a16:creationId xmlns:a16="http://schemas.microsoft.com/office/drawing/2014/main" id="{E1384CC3-7F90-EB41-B127-A84E86E36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7623" name="Rectangle 50">
                <a:extLst>
                  <a:ext uri="{FF2B5EF4-FFF2-40B4-BE49-F238E27FC236}">
                    <a16:creationId xmlns:a16="http://schemas.microsoft.com/office/drawing/2014/main" id="{7BCD561D-1E5C-4B43-B64C-F66F461CB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grpSp>
        <p:nvGrpSpPr>
          <p:cNvPr id="67587" name="Group 2">
            <a:extLst>
              <a:ext uri="{FF2B5EF4-FFF2-40B4-BE49-F238E27FC236}">
                <a16:creationId xmlns:a16="http://schemas.microsoft.com/office/drawing/2014/main" id="{9737CADD-C933-C04A-8777-5765F57B3B67}"/>
              </a:ext>
            </a:extLst>
          </p:cNvPr>
          <p:cNvGrpSpPr>
            <a:grpSpLocks/>
          </p:cNvGrpSpPr>
          <p:nvPr/>
        </p:nvGrpSpPr>
        <p:grpSpPr bwMode="auto">
          <a:xfrm>
            <a:off x="6043623" y="2362200"/>
            <a:ext cx="1828791" cy="1804988"/>
            <a:chOff x="5129222" y="2362200"/>
            <a:chExt cx="1828791" cy="1804988"/>
          </a:xfrm>
        </p:grpSpPr>
        <p:sp>
          <p:nvSpPr>
            <p:cNvPr id="67590" name="Rectangle 21">
              <a:extLst>
                <a:ext uri="{FF2B5EF4-FFF2-40B4-BE49-F238E27FC236}">
                  <a16:creationId xmlns:a16="http://schemas.microsoft.com/office/drawing/2014/main" id="{D4D4E518-631C-F649-B81C-D3FB5156A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027363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7591" name="Line 4">
              <a:extLst>
                <a:ext uri="{FF2B5EF4-FFF2-40B4-BE49-F238E27FC236}">
                  <a16:creationId xmlns:a16="http://schemas.microsoft.com/office/drawing/2014/main" id="{E13DB086-1B90-AA46-9AD6-6A2FF407CF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91200" y="359727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2" name="Line 5">
              <a:extLst>
                <a:ext uri="{FF2B5EF4-FFF2-40B4-BE49-F238E27FC236}">
                  <a16:creationId xmlns:a16="http://schemas.microsoft.com/office/drawing/2014/main" id="{2A5780B1-23B6-BB46-899B-32EB55A379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61113" y="3027363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3" name="Line 6">
              <a:extLst>
                <a:ext uri="{FF2B5EF4-FFF2-40B4-BE49-F238E27FC236}">
                  <a16:creationId xmlns:a16="http://schemas.microsoft.com/office/drawing/2014/main" id="{28B48892-3C0F-0348-84B5-32C7AB49A6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1288" y="245745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7594" name="Group 47">
              <a:extLst>
                <a:ext uri="{FF2B5EF4-FFF2-40B4-BE49-F238E27FC236}">
                  <a16:creationId xmlns:a16="http://schemas.microsoft.com/office/drawing/2014/main" id="{D8F94488-E020-4F44-A42B-B93C42C45F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9222" y="2538413"/>
              <a:ext cx="280988" cy="390525"/>
              <a:chOff x="3339" y="1451"/>
              <a:chExt cx="177" cy="246"/>
            </a:xfrm>
          </p:grpSpPr>
          <p:sp>
            <p:nvSpPr>
              <p:cNvPr id="67606" name="Rectangle 9">
                <a:extLst>
                  <a:ext uri="{FF2B5EF4-FFF2-40B4-BE49-F238E27FC236}">
                    <a16:creationId xmlns:a16="http://schemas.microsoft.com/office/drawing/2014/main" id="{5BECA1EE-9D5F-1C4A-9EB0-6019CCB02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7607" name="Rectangle 10">
                <a:extLst>
                  <a:ext uri="{FF2B5EF4-FFF2-40B4-BE49-F238E27FC236}">
                    <a16:creationId xmlns:a16="http://schemas.microsoft.com/office/drawing/2014/main" id="{E868A044-463C-E149-84A5-E2394152E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7595" name="Rectangle 13">
              <a:extLst>
                <a:ext uri="{FF2B5EF4-FFF2-40B4-BE49-F238E27FC236}">
                  <a16:creationId xmlns:a16="http://schemas.microsoft.com/office/drawing/2014/main" id="{444D82F6-7C45-3746-936E-078B32F85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31908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6" name="Rectangle 14">
              <a:extLst>
                <a:ext uri="{FF2B5EF4-FFF2-40B4-BE49-F238E27FC236}">
                  <a16:creationId xmlns:a16="http://schemas.microsoft.com/office/drawing/2014/main" id="{625C5CD4-EA93-3F4F-82D8-AEB6DD470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37671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7" name="Rectangle 15">
              <a:extLst>
                <a:ext uri="{FF2B5EF4-FFF2-40B4-BE49-F238E27FC236}">
                  <a16:creationId xmlns:a16="http://schemas.microsoft.com/office/drawing/2014/main" id="{2E69ECCB-1A81-DB45-AEFD-5376D687B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7738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8" name="Rectangle 16">
              <a:extLst>
                <a:ext uri="{FF2B5EF4-FFF2-40B4-BE49-F238E27FC236}">
                  <a16:creationId xmlns:a16="http://schemas.microsoft.com/office/drawing/2014/main" id="{022FDEC2-EC5F-8F4A-8000-BF46B9EA4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9" name="Rectangle 17">
              <a:extLst>
                <a:ext uri="{FF2B5EF4-FFF2-40B4-BE49-F238E27FC236}">
                  <a16:creationId xmlns:a16="http://schemas.microsoft.com/office/drawing/2014/main" id="{0848AD50-D4F5-2F4D-A5A8-3EBEC4830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5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0" name="Rectangle 19">
              <a:extLst>
                <a:ext uri="{FF2B5EF4-FFF2-40B4-BE49-F238E27FC236}">
                  <a16:creationId xmlns:a16="http://schemas.microsoft.com/office/drawing/2014/main" id="{0246EDCD-2026-E249-91EE-E77180898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1" name="Rectangle 21">
              <a:extLst>
                <a:ext uri="{FF2B5EF4-FFF2-40B4-BE49-F238E27FC236}">
                  <a16:creationId xmlns:a16="http://schemas.microsoft.com/office/drawing/2014/main" id="{23F873B8-01B0-624C-911D-3E0793434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3722688"/>
              <a:ext cx="122237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2" name="Rectangle 23">
              <a:extLst>
                <a:ext uri="{FF2B5EF4-FFF2-40B4-BE49-F238E27FC236}">
                  <a16:creationId xmlns:a16="http://schemas.microsoft.com/office/drawing/2014/main" id="{A06E5AB5-0AAD-094D-99D1-01C45527A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5" y="3722688"/>
              <a:ext cx="122238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7603" name="Group 48">
              <a:extLst>
                <a:ext uri="{FF2B5EF4-FFF2-40B4-BE49-F238E27FC236}">
                  <a16:creationId xmlns:a16="http://schemas.microsoft.com/office/drawing/2014/main" id="{DFBCF1F8-3357-7D44-89D7-280F6006CB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68959" y="2362200"/>
              <a:ext cx="280988" cy="390525"/>
              <a:chOff x="3339" y="1451"/>
              <a:chExt cx="177" cy="246"/>
            </a:xfrm>
          </p:grpSpPr>
          <p:sp>
            <p:nvSpPr>
              <p:cNvPr id="67604" name="Rectangle 49">
                <a:extLst>
                  <a:ext uri="{FF2B5EF4-FFF2-40B4-BE49-F238E27FC236}">
                    <a16:creationId xmlns:a16="http://schemas.microsoft.com/office/drawing/2014/main" id="{1DC77F3D-B48C-DB4B-BF09-6CD134C46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7605" name="Rectangle 50">
                <a:extLst>
                  <a:ext uri="{FF2B5EF4-FFF2-40B4-BE49-F238E27FC236}">
                    <a16:creationId xmlns:a16="http://schemas.microsoft.com/office/drawing/2014/main" id="{1BF76E06-EBE2-C343-A735-BDA2CBFB0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094131B5-5ABD-414C-9A5F-3765434922F4}"/>
              </a:ext>
            </a:extLst>
          </p:cNvPr>
          <p:cNvSpPr txBox="1"/>
          <p:nvPr/>
        </p:nvSpPr>
        <p:spPr>
          <a:xfrm>
            <a:off x="3352800" y="46482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E09AAEA4-8216-254F-97C3-7BA3C1F130FA}"/>
              </a:ext>
            </a:extLst>
          </p:cNvPr>
          <p:cNvSpPr txBox="1"/>
          <p:nvPr/>
        </p:nvSpPr>
        <p:spPr>
          <a:xfrm>
            <a:off x="6527800" y="46482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3</a:t>
            </a: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Rectangle 3">
            <a:extLst>
              <a:ext uri="{FF2B5EF4-FFF2-40B4-BE49-F238E27FC236}">
                <a16:creationId xmlns:a16="http://schemas.microsoft.com/office/drawing/2014/main" id="{764B4AC8-A3B9-F442-8923-BFAE442DC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68610" name="Line 4">
            <a:extLst>
              <a:ext uri="{FF2B5EF4-FFF2-40B4-BE49-F238E27FC236}">
                <a16:creationId xmlns:a16="http://schemas.microsoft.com/office/drawing/2014/main" id="{BA19573A-2719-A647-9AA9-3170F7711D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5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11" name="Line 5">
            <a:extLst>
              <a:ext uri="{FF2B5EF4-FFF2-40B4-BE49-F238E27FC236}">
                <a16:creationId xmlns:a16="http://schemas.microsoft.com/office/drawing/2014/main" id="{4AA49982-23A5-0D40-B0C9-CAA20C041A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5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12" name="Line 6">
            <a:extLst>
              <a:ext uri="{FF2B5EF4-FFF2-40B4-BE49-F238E27FC236}">
                <a16:creationId xmlns:a16="http://schemas.microsoft.com/office/drawing/2014/main" id="{D6B6DB3F-3CDD-3B47-B805-C2979D6527E9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6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8613" name="Group 47">
            <a:extLst>
              <a:ext uri="{FF2B5EF4-FFF2-40B4-BE49-F238E27FC236}">
                <a16:creationId xmlns:a16="http://schemas.microsoft.com/office/drawing/2014/main" id="{1E52A7D4-0E03-2B40-B3FD-C366003A12E1}"/>
              </a:ext>
            </a:extLst>
          </p:cNvPr>
          <p:cNvGrpSpPr>
            <a:grpSpLocks/>
          </p:cNvGrpSpPr>
          <p:nvPr/>
        </p:nvGrpSpPr>
        <p:grpSpPr bwMode="auto">
          <a:xfrm>
            <a:off x="1524009" y="2233614"/>
            <a:ext cx="280988" cy="390525"/>
            <a:chOff x="3339" y="1451"/>
            <a:chExt cx="177" cy="246"/>
          </a:xfrm>
        </p:grpSpPr>
        <p:sp>
          <p:nvSpPr>
            <p:cNvPr id="68669" name="Rectangle 9">
              <a:extLst>
                <a:ext uri="{FF2B5EF4-FFF2-40B4-BE49-F238E27FC236}">
                  <a16:creationId xmlns:a16="http://schemas.microsoft.com/office/drawing/2014/main" id="{78FAC862-45A3-F24F-AEA1-8B560E497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0" name="Rectangle 10">
              <a:extLst>
                <a:ext uri="{FF2B5EF4-FFF2-40B4-BE49-F238E27FC236}">
                  <a16:creationId xmlns:a16="http://schemas.microsoft.com/office/drawing/2014/main" id="{1719BE4A-AC4E-0B43-B095-4E6EFC2E3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8614" name="Rectangle 13">
            <a:extLst>
              <a:ext uri="{FF2B5EF4-FFF2-40B4-BE49-F238E27FC236}">
                <a16:creationId xmlns:a16="http://schemas.microsoft.com/office/drawing/2014/main" id="{33F85B63-2C6E-0248-B9E2-026D8EBE39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15" name="Rectangle 14">
            <a:extLst>
              <a:ext uri="{FF2B5EF4-FFF2-40B4-BE49-F238E27FC236}">
                <a16:creationId xmlns:a16="http://schemas.microsoft.com/office/drawing/2014/main" id="{3C468A54-59BA-EF48-9315-6649E257E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16" name="Rectangle 15">
            <a:extLst>
              <a:ext uri="{FF2B5EF4-FFF2-40B4-BE49-F238E27FC236}">
                <a16:creationId xmlns:a16="http://schemas.microsoft.com/office/drawing/2014/main" id="{4AE3D0ED-1FC8-C24F-AA9E-6A805E9825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17" name="Rectangle 16">
            <a:extLst>
              <a:ext uri="{FF2B5EF4-FFF2-40B4-BE49-F238E27FC236}">
                <a16:creationId xmlns:a16="http://schemas.microsoft.com/office/drawing/2014/main" id="{8B9A0F77-7FA2-2141-913C-2804CCA1DB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18" name="Rectangle 17">
            <a:extLst>
              <a:ext uri="{FF2B5EF4-FFF2-40B4-BE49-F238E27FC236}">
                <a16:creationId xmlns:a16="http://schemas.microsoft.com/office/drawing/2014/main" id="{D67180B0-8999-4445-9C1C-58A23293E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19" name="Rectangle 19">
            <a:extLst>
              <a:ext uri="{FF2B5EF4-FFF2-40B4-BE49-F238E27FC236}">
                <a16:creationId xmlns:a16="http://schemas.microsoft.com/office/drawing/2014/main" id="{9DC6D5B0-37DA-E04E-9521-AC83F476B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20" name="Rectangle 21">
            <a:extLst>
              <a:ext uri="{FF2B5EF4-FFF2-40B4-BE49-F238E27FC236}">
                <a16:creationId xmlns:a16="http://schemas.microsoft.com/office/drawing/2014/main" id="{9F80D775-4124-584C-A3A3-4889874E3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21" name="Rectangle 23">
            <a:extLst>
              <a:ext uri="{FF2B5EF4-FFF2-40B4-BE49-F238E27FC236}">
                <a16:creationId xmlns:a16="http://schemas.microsoft.com/office/drawing/2014/main" id="{A72926F2-4CFE-6E43-AD73-773B55CFC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68622" name="Group 48">
            <a:extLst>
              <a:ext uri="{FF2B5EF4-FFF2-40B4-BE49-F238E27FC236}">
                <a16:creationId xmlns:a16="http://schemas.microsoft.com/office/drawing/2014/main" id="{537DD5F1-B724-BD44-9D1F-583C66548DC4}"/>
              </a:ext>
            </a:extLst>
          </p:cNvPr>
          <p:cNvGrpSpPr>
            <a:grpSpLocks/>
          </p:cNvGrpSpPr>
          <p:nvPr/>
        </p:nvGrpSpPr>
        <p:grpSpPr bwMode="auto">
          <a:xfrm>
            <a:off x="1963747" y="2057401"/>
            <a:ext cx="280988" cy="390525"/>
            <a:chOff x="3339" y="1451"/>
            <a:chExt cx="177" cy="246"/>
          </a:xfrm>
        </p:grpSpPr>
        <p:sp>
          <p:nvSpPr>
            <p:cNvPr id="68667" name="Rectangle 49">
              <a:extLst>
                <a:ext uri="{FF2B5EF4-FFF2-40B4-BE49-F238E27FC236}">
                  <a16:creationId xmlns:a16="http://schemas.microsoft.com/office/drawing/2014/main" id="{49F7ABD5-13AD-8742-B829-BD9DC9A7A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8" name="Rectangle 50">
              <a:extLst>
                <a:ext uri="{FF2B5EF4-FFF2-40B4-BE49-F238E27FC236}">
                  <a16:creationId xmlns:a16="http://schemas.microsoft.com/office/drawing/2014/main" id="{06523312-16EE-4049-B999-502DB8B46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8623" name="Rectangle 21">
            <a:extLst>
              <a:ext uri="{FF2B5EF4-FFF2-40B4-BE49-F238E27FC236}">
                <a16:creationId xmlns:a16="http://schemas.microsoft.com/office/drawing/2014/main" id="{F6F39146-493E-4C40-AB03-2B44146DA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68624" name="Line 4">
            <a:extLst>
              <a:ext uri="{FF2B5EF4-FFF2-40B4-BE49-F238E27FC236}">
                <a16:creationId xmlns:a16="http://schemas.microsoft.com/office/drawing/2014/main" id="{BCE87FC7-7CB5-8346-BFB4-44ED39C96B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2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25" name="Line 5">
            <a:extLst>
              <a:ext uri="{FF2B5EF4-FFF2-40B4-BE49-F238E27FC236}">
                <a16:creationId xmlns:a16="http://schemas.microsoft.com/office/drawing/2014/main" id="{B1FA2A8A-A960-E645-97FF-009F089265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22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26" name="Line 6">
            <a:extLst>
              <a:ext uri="{FF2B5EF4-FFF2-40B4-BE49-F238E27FC236}">
                <a16:creationId xmlns:a16="http://schemas.microsoft.com/office/drawing/2014/main" id="{2C2A8D22-A3A9-1941-B999-4767E5077496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8627" name="Group 47">
            <a:extLst>
              <a:ext uri="{FF2B5EF4-FFF2-40B4-BE49-F238E27FC236}">
                <a16:creationId xmlns:a16="http://schemas.microsoft.com/office/drawing/2014/main" id="{FD4B9A9D-769C-674C-A60D-9B0A77070EA5}"/>
              </a:ext>
            </a:extLst>
          </p:cNvPr>
          <p:cNvGrpSpPr>
            <a:grpSpLocks/>
          </p:cNvGrpSpPr>
          <p:nvPr/>
        </p:nvGrpSpPr>
        <p:grpSpPr bwMode="auto">
          <a:xfrm>
            <a:off x="4191009" y="2233614"/>
            <a:ext cx="280988" cy="390525"/>
            <a:chOff x="3339" y="1451"/>
            <a:chExt cx="177" cy="246"/>
          </a:xfrm>
        </p:grpSpPr>
        <p:sp>
          <p:nvSpPr>
            <p:cNvPr id="68665" name="Rectangle 9">
              <a:extLst>
                <a:ext uri="{FF2B5EF4-FFF2-40B4-BE49-F238E27FC236}">
                  <a16:creationId xmlns:a16="http://schemas.microsoft.com/office/drawing/2014/main" id="{98D20157-7AB1-C143-8D0B-C807BA30D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6" name="Rectangle 10">
              <a:extLst>
                <a:ext uri="{FF2B5EF4-FFF2-40B4-BE49-F238E27FC236}">
                  <a16:creationId xmlns:a16="http://schemas.microsoft.com/office/drawing/2014/main" id="{537C145E-5100-4043-9DA3-21C67AC0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8628" name="Rectangle 13">
            <a:extLst>
              <a:ext uri="{FF2B5EF4-FFF2-40B4-BE49-F238E27FC236}">
                <a16:creationId xmlns:a16="http://schemas.microsoft.com/office/drawing/2014/main" id="{F3FFF3C5-D084-DE41-8406-D77637A18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29" name="Rectangle 14">
            <a:extLst>
              <a:ext uri="{FF2B5EF4-FFF2-40B4-BE49-F238E27FC236}">
                <a16:creationId xmlns:a16="http://schemas.microsoft.com/office/drawing/2014/main" id="{A19C71D2-AAFA-C34E-966A-C6C79121B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7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30" name="Rectangle 15">
            <a:extLst>
              <a:ext uri="{FF2B5EF4-FFF2-40B4-BE49-F238E27FC236}">
                <a16:creationId xmlns:a16="http://schemas.microsoft.com/office/drawing/2014/main" id="{4002699D-FF60-BA4C-8315-2D8E41A128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9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31" name="Rectangle 16">
            <a:extLst>
              <a:ext uri="{FF2B5EF4-FFF2-40B4-BE49-F238E27FC236}">
                <a16:creationId xmlns:a16="http://schemas.microsoft.com/office/drawing/2014/main" id="{5B580C72-52F9-A144-92D7-020516B26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32" name="Rectangle 17">
            <a:extLst>
              <a:ext uri="{FF2B5EF4-FFF2-40B4-BE49-F238E27FC236}">
                <a16:creationId xmlns:a16="http://schemas.microsoft.com/office/drawing/2014/main" id="{60AC04FF-9665-7C4B-ACED-270500ABB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33" name="Rectangle 19">
            <a:extLst>
              <a:ext uri="{FF2B5EF4-FFF2-40B4-BE49-F238E27FC236}">
                <a16:creationId xmlns:a16="http://schemas.microsoft.com/office/drawing/2014/main" id="{78E430E4-295B-E640-B810-E4E954410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34" name="Rectangle 21">
            <a:extLst>
              <a:ext uri="{FF2B5EF4-FFF2-40B4-BE49-F238E27FC236}">
                <a16:creationId xmlns:a16="http://schemas.microsoft.com/office/drawing/2014/main" id="{1FC5B73E-A448-ED4F-83EE-74709734A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35" name="Rectangle 23">
            <a:extLst>
              <a:ext uri="{FF2B5EF4-FFF2-40B4-BE49-F238E27FC236}">
                <a16:creationId xmlns:a16="http://schemas.microsoft.com/office/drawing/2014/main" id="{8EBB6460-4062-A642-BCD7-CE74B8264C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4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68636" name="Group 48">
            <a:extLst>
              <a:ext uri="{FF2B5EF4-FFF2-40B4-BE49-F238E27FC236}">
                <a16:creationId xmlns:a16="http://schemas.microsoft.com/office/drawing/2014/main" id="{90446D11-C581-6F43-A4EA-A6F1F6B3171B}"/>
              </a:ext>
            </a:extLst>
          </p:cNvPr>
          <p:cNvGrpSpPr>
            <a:grpSpLocks/>
          </p:cNvGrpSpPr>
          <p:nvPr/>
        </p:nvGrpSpPr>
        <p:grpSpPr bwMode="auto">
          <a:xfrm>
            <a:off x="4630747" y="2057401"/>
            <a:ext cx="280988" cy="390525"/>
            <a:chOff x="3339" y="1451"/>
            <a:chExt cx="177" cy="246"/>
          </a:xfrm>
        </p:grpSpPr>
        <p:sp>
          <p:nvSpPr>
            <p:cNvPr id="68663" name="Rectangle 49">
              <a:extLst>
                <a:ext uri="{FF2B5EF4-FFF2-40B4-BE49-F238E27FC236}">
                  <a16:creationId xmlns:a16="http://schemas.microsoft.com/office/drawing/2014/main" id="{EEE779E2-1AFF-C44D-8BBC-392EC3A8F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4" name="Rectangle 50">
              <a:extLst>
                <a:ext uri="{FF2B5EF4-FFF2-40B4-BE49-F238E27FC236}">
                  <a16:creationId xmlns:a16="http://schemas.microsoft.com/office/drawing/2014/main" id="{1203EA5C-7C27-3A48-AF6C-657E2FEE8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32A648F7-1ACE-DD42-8D3E-E97FFA909B4F}"/>
              </a:ext>
            </a:extLst>
          </p:cNvPr>
          <p:cNvSpPr txBox="1"/>
          <p:nvPr/>
        </p:nvSpPr>
        <p:spPr>
          <a:xfrm>
            <a:off x="19939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F0E87BF-0D09-8040-A737-4DA1AB1D0566}"/>
              </a:ext>
            </a:extLst>
          </p:cNvPr>
          <p:cNvSpPr txBox="1"/>
          <p:nvPr/>
        </p:nvSpPr>
        <p:spPr>
          <a:xfrm>
            <a:off x="4675188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3</a:t>
            </a:r>
          </a:p>
        </p:txBody>
      </p:sp>
      <p:sp>
        <p:nvSpPr>
          <p:cNvPr id="68639" name="Rectangle 42">
            <a:extLst>
              <a:ext uri="{FF2B5EF4-FFF2-40B4-BE49-F238E27FC236}">
                <a16:creationId xmlns:a16="http://schemas.microsoft.com/office/drawing/2014/main" id="{4CE84EC5-88D2-0541-99F9-BF92E0BDE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1" y="27225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68640" name="Line 4">
            <a:extLst>
              <a:ext uri="{FF2B5EF4-FFF2-40B4-BE49-F238E27FC236}">
                <a16:creationId xmlns:a16="http://schemas.microsoft.com/office/drawing/2014/main" id="{AA75FDB6-30A4-BC49-86CC-1614EA5A903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29601" y="32924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41" name="Line 5">
            <a:extLst>
              <a:ext uri="{FF2B5EF4-FFF2-40B4-BE49-F238E27FC236}">
                <a16:creationId xmlns:a16="http://schemas.microsoft.com/office/drawing/2014/main" id="{647AD685-BFD4-1C4D-B0B6-02841B30433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9514" y="27225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42" name="Line 6">
            <a:extLst>
              <a:ext uri="{FF2B5EF4-FFF2-40B4-BE49-F238E27FC236}">
                <a16:creationId xmlns:a16="http://schemas.microsoft.com/office/drawing/2014/main" id="{27C0B811-26D6-9E4A-9067-381C0B3A02FA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9688" y="21526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8643" name="Group 47">
            <a:extLst>
              <a:ext uri="{FF2B5EF4-FFF2-40B4-BE49-F238E27FC236}">
                <a16:creationId xmlns:a16="http://schemas.microsoft.com/office/drawing/2014/main" id="{DBFBC4A4-CC83-B34C-A8D6-F9A366E59525}"/>
              </a:ext>
            </a:extLst>
          </p:cNvPr>
          <p:cNvGrpSpPr>
            <a:grpSpLocks/>
          </p:cNvGrpSpPr>
          <p:nvPr/>
        </p:nvGrpSpPr>
        <p:grpSpPr bwMode="auto">
          <a:xfrm>
            <a:off x="7567622" y="2233614"/>
            <a:ext cx="280988" cy="390525"/>
            <a:chOff x="3339" y="1451"/>
            <a:chExt cx="177" cy="246"/>
          </a:xfrm>
        </p:grpSpPr>
        <p:sp>
          <p:nvSpPr>
            <p:cNvPr id="68661" name="Rectangle 9">
              <a:extLst>
                <a:ext uri="{FF2B5EF4-FFF2-40B4-BE49-F238E27FC236}">
                  <a16:creationId xmlns:a16="http://schemas.microsoft.com/office/drawing/2014/main" id="{F45A3491-2FF0-534F-B4AE-DB53F69A2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2" name="Rectangle 10">
              <a:extLst>
                <a:ext uri="{FF2B5EF4-FFF2-40B4-BE49-F238E27FC236}">
                  <a16:creationId xmlns:a16="http://schemas.microsoft.com/office/drawing/2014/main" id="{22936B16-578D-C74C-AB3F-4F6F93F3E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8644" name="Rectangle 13">
            <a:extLst>
              <a:ext uri="{FF2B5EF4-FFF2-40B4-BE49-F238E27FC236}">
                <a16:creationId xmlns:a16="http://schemas.microsoft.com/office/drawing/2014/main" id="{B04FE015-9B07-0A4C-8F98-116EFE151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8138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45" name="Rectangle 14">
            <a:extLst>
              <a:ext uri="{FF2B5EF4-FFF2-40B4-BE49-F238E27FC236}">
                <a16:creationId xmlns:a16="http://schemas.microsoft.com/office/drawing/2014/main" id="{5D6B3D66-DBE3-0D41-ADFD-D03E045D0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46" name="Rectangle 15">
            <a:extLst>
              <a:ext uri="{FF2B5EF4-FFF2-40B4-BE49-F238E27FC236}">
                <a16:creationId xmlns:a16="http://schemas.microsoft.com/office/drawing/2014/main" id="{F9B6666E-6920-574F-90EE-39129EE8C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47" name="Rectangle 16">
            <a:extLst>
              <a:ext uri="{FF2B5EF4-FFF2-40B4-BE49-F238E27FC236}">
                <a16:creationId xmlns:a16="http://schemas.microsoft.com/office/drawing/2014/main" id="{851168BA-E12E-2248-B41B-68A86F001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48" name="Rectangle 17">
            <a:extLst>
              <a:ext uri="{FF2B5EF4-FFF2-40B4-BE49-F238E27FC236}">
                <a16:creationId xmlns:a16="http://schemas.microsoft.com/office/drawing/2014/main" id="{58F4BB31-76EC-334E-BB14-05FFCDF89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49" name="Rectangle 19">
            <a:extLst>
              <a:ext uri="{FF2B5EF4-FFF2-40B4-BE49-F238E27FC236}">
                <a16:creationId xmlns:a16="http://schemas.microsoft.com/office/drawing/2014/main" id="{4B036809-7822-8C43-9426-6E35BC1B7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50" name="Rectangle 21">
            <a:extLst>
              <a:ext uri="{FF2B5EF4-FFF2-40B4-BE49-F238E27FC236}">
                <a16:creationId xmlns:a16="http://schemas.microsoft.com/office/drawing/2014/main" id="{1819B7F8-D5F4-3841-9644-5610A2188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51" name="Rectangle 23">
            <a:extLst>
              <a:ext uri="{FF2B5EF4-FFF2-40B4-BE49-F238E27FC236}">
                <a16:creationId xmlns:a16="http://schemas.microsoft.com/office/drawing/2014/main" id="{E7060E6F-C3E9-AD48-9F18-2E67A9808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68652" name="Group 48">
            <a:extLst>
              <a:ext uri="{FF2B5EF4-FFF2-40B4-BE49-F238E27FC236}">
                <a16:creationId xmlns:a16="http://schemas.microsoft.com/office/drawing/2014/main" id="{C65EDF36-F949-0C46-ADC0-EBCDE4FE1F7D}"/>
              </a:ext>
            </a:extLst>
          </p:cNvPr>
          <p:cNvGrpSpPr>
            <a:grpSpLocks/>
          </p:cNvGrpSpPr>
          <p:nvPr/>
        </p:nvGrpSpPr>
        <p:grpSpPr bwMode="auto">
          <a:xfrm>
            <a:off x="8007359" y="2057401"/>
            <a:ext cx="280988" cy="390525"/>
            <a:chOff x="3339" y="1451"/>
            <a:chExt cx="177" cy="246"/>
          </a:xfrm>
        </p:grpSpPr>
        <p:sp>
          <p:nvSpPr>
            <p:cNvPr id="68659" name="Rectangle 49">
              <a:extLst>
                <a:ext uri="{FF2B5EF4-FFF2-40B4-BE49-F238E27FC236}">
                  <a16:creationId xmlns:a16="http://schemas.microsoft.com/office/drawing/2014/main" id="{6A514D06-BF51-E04A-AE5C-E941FE076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0" name="Rectangle 50">
              <a:extLst>
                <a:ext uri="{FF2B5EF4-FFF2-40B4-BE49-F238E27FC236}">
                  <a16:creationId xmlns:a16="http://schemas.microsoft.com/office/drawing/2014/main" id="{8CFE539A-9E64-5749-8D9E-5F24EA293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7F4D7B71-8E71-1A48-AC18-2EB13FFB854C}"/>
              </a:ext>
            </a:extLst>
          </p:cNvPr>
          <p:cNvSpPr txBox="1"/>
          <p:nvPr/>
        </p:nvSpPr>
        <p:spPr>
          <a:xfrm>
            <a:off x="80518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 </a:t>
            </a:r>
            <a:r>
              <a:rPr lang="en-US" b="1" dirty="0">
                <a:latin typeface="+mj-lt"/>
                <a:ea typeface="MS PGothic" pitchFamily="34" charset="-128"/>
              </a:rPr>
              <a:t>+ m</a:t>
            </a:r>
            <a:r>
              <a:rPr lang="en-US" b="1" baseline="-25000" dirty="0">
                <a:latin typeface="+mj-lt"/>
                <a:ea typeface="MS PGothic" pitchFamily="34" charset="-128"/>
              </a:rPr>
              <a:t>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D4357D3-25AE-514B-A99E-C49694832699}"/>
              </a:ext>
            </a:extLst>
          </p:cNvPr>
          <p:cNvSpPr txBox="1"/>
          <p:nvPr/>
        </p:nvSpPr>
        <p:spPr>
          <a:xfrm>
            <a:off x="38481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5FB2838-907D-C04D-AC4E-CCFE1D2DED7E}"/>
              </a:ext>
            </a:extLst>
          </p:cNvPr>
          <p:cNvSpPr txBox="1"/>
          <p:nvPr/>
        </p:nvSpPr>
        <p:spPr>
          <a:xfrm>
            <a:off x="3886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C92288F-1209-0D44-9D70-7B1347E9E119}"/>
              </a:ext>
            </a:extLst>
          </p:cNvPr>
          <p:cNvSpPr txBox="1"/>
          <p:nvPr/>
        </p:nvSpPr>
        <p:spPr>
          <a:xfrm>
            <a:off x="6934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6E3C2132-0D30-B646-8DA3-987FEB660D98}"/>
              </a:ext>
            </a:extLst>
          </p:cNvPr>
          <p:cNvSpPr txBox="1"/>
          <p:nvPr/>
        </p:nvSpPr>
        <p:spPr>
          <a:xfrm>
            <a:off x="69342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8658" name="Title 1">
            <a:extLst>
              <a:ext uri="{FF2B5EF4-FFF2-40B4-BE49-F238E27FC236}">
                <a16:creationId xmlns:a16="http://schemas.microsoft.com/office/drawing/2014/main" id="{9FAD3DE9-1A89-2E4E-A896-B851D99DAE1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Can’t group diagonally. Why?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Rectangle 3">
            <a:extLst>
              <a:ext uri="{FF2B5EF4-FFF2-40B4-BE49-F238E27FC236}">
                <a16:creationId xmlns:a16="http://schemas.microsoft.com/office/drawing/2014/main" id="{F14E7EC0-470E-1848-AA96-B42ABA1AD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69634" name="Line 4">
            <a:extLst>
              <a:ext uri="{FF2B5EF4-FFF2-40B4-BE49-F238E27FC236}">
                <a16:creationId xmlns:a16="http://schemas.microsoft.com/office/drawing/2014/main" id="{5492B5A9-7C61-3242-B11E-BCDB467EBB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5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5" name="Line 5">
            <a:extLst>
              <a:ext uri="{FF2B5EF4-FFF2-40B4-BE49-F238E27FC236}">
                <a16:creationId xmlns:a16="http://schemas.microsoft.com/office/drawing/2014/main" id="{FE623348-FCA1-BD44-A3D8-E378EB6DCB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5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6" name="Line 6">
            <a:extLst>
              <a:ext uri="{FF2B5EF4-FFF2-40B4-BE49-F238E27FC236}">
                <a16:creationId xmlns:a16="http://schemas.microsoft.com/office/drawing/2014/main" id="{7AA431EE-2A96-C944-BF48-0C9448CDBC7A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6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9637" name="Group 47">
            <a:extLst>
              <a:ext uri="{FF2B5EF4-FFF2-40B4-BE49-F238E27FC236}">
                <a16:creationId xmlns:a16="http://schemas.microsoft.com/office/drawing/2014/main" id="{2E4CC4D7-503F-E443-A394-0B668AEADF19}"/>
              </a:ext>
            </a:extLst>
          </p:cNvPr>
          <p:cNvGrpSpPr>
            <a:grpSpLocks/>
          </p:cNvGrpSpPr>
          <p:nvPr/>
        </p:nvGrpSpPr>
        <p:grpSpPr bwMode="auto">
          <a:xfrm>
            <a:off x="1524009" y="2233614"/>
            <a:ext cx="280988" cy="390525"/>
            <a:chOff x="3339" y="1451"/>
            <a:chExt cx="177" cy="246"/>
          </a:xfrm>
        </p:grpSpPr>
        <p:sp>
          <p:nvSpPr>
            <p:cNvPr id="69697" name="Rectangle 9">
              <a:extLst>
                <a:ext uri="{FF2B5EF4-FFF2-40B4-BE49-F238E27FC236}">
                  <a16:creationId xmlns:a16="http://schemas.microsoft.com/office/drawing/2014/main" id="{08DC90E8-96B8-9349-99CE-0198D1118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8" name="Rectangle 10">
              <a:extLst>
                <a:ext uri="{FF2B5EF4-FFF2-40B4-BE49-F238E27FC236}">
                  <a16:creationId xmlns:a16="http://schemas.microsoft.com/office/drawing/2014/main" id="{A49EF6B4-9963-E143-84CA-201D367F1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9638" name="Rectangle 13">
            <a:extLst>
              <a:ext uri="{FF2B5EF4-FFF2-40B4-BE49-F238E27FC236}">
                <a16:creationId xmlns:a16="http://schemas.microsoft.com/office/drawing/2014/main" id="{C16BB44D-49BE-DB49-9864-BA8DAAA47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39" name="Rectangle 14">
            <a:extLst>
              <a:ext uri="{FF2B5EF4-FFF2-40B4-BE49-F238E27FC236}">
                <a16:creationId xmlns:a16="http://schemas.microsoft.com/office/drawing/2014/main" id="{D4B85A9A-209E-EB42-9AD2-D61FFE31B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40" name="Rectangle 15">
            <a:extLst>
              <a:ext uri="{FF2B5EF4-FFF2-40B4-BE49-F238E27FC236}">
                <a16:creationId xmlns:a16="http://schemas.microsoft.com/office/drawing/2014/main" id="{9A2EC1DC-31AA-A645-947E-516367C35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41" name="Rectangle 16">
            <a:extLst>
              <a:ext uri="{FF2B5EF4-FFF2-40B4-BE49-F238E27FC236}">
                <a16:creationId xmlns:a16="http://schemas.microsoft.com/office/drawing/2014/main" id="{58BA7BE2-CF4A-DA4B-9671-A3012AC5A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42" name="Rectangle 17">
            <a:extLst>
              <a:ext uri="{FF2B5EF4-FFF2-40B4-BE49-F238E27FC236}">
                <a16:creationId xmlns:a16="http://schemas.microsoft.com/office/drawing/2014/main" id="{289493DD-9602-DC42-AC7B-8EDA1E1190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43" name="Rectangle 19">
            <a:extLst>
              <a:ext uri="{FF2B5EF4-FFF2-40B4-BE49-F238E27FC236}">
                <a16:creationId xmlns:a16="http://schemas.microsoft.com/office/drawing/2014/main" id="{B2569C96-520A-1640-85BD-2F4A410CD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44" name="Rectangle 21">
            <a:extLst>
              <a:ext uri="{FF2B5EF4-FFF2-40B4-BE49-F238E27FC236}">
                <a16:creationId xmlns:a16="http://schemas.microsoft.com/office/drawing/2014/main" id="{7836F0BC-52CB-2645-B1EF-09BE6DC38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45" name="Rectangle 23">
            <a:extLst>
              <a:ext uri="{FF2B5EF4-FFF2-40B4-BE49-F238E27FC236}">
                <a16:creationId xmlns:a16="http://schemas.microsoft.com/office/drawing/2014/main" id="{53C2F7E3-BCF4-9844-A7AB-077554BD9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69646" name="Group 48">
            <a:extLst>
              <a:ext uri="{FF2B5EF4-FFF2-40B4-BE49-F238E27FC236}">
                <a16:creationId xmlns:a16="http://schemas.microsoft.com/office/drawing/2014/main" id="{A5B66DC9-BD41-9949-B30A-73156E167878}"/>
              </a:ext>
            </a:extLst>
          </p:cNvPr>
          <p:cNvGrpSpPr>
            <a:grpSpLocks/>
          </p:cNvGrpSpPr>
          <p:nvPr/>
        </p:nvGrpSpPr>
        <p:grpSpPr bwMode="auto">
          <a:xfrm>
            <a:off x="1963747" y="2057401"/>
            <a:ext cx="280988" cy="390525"/>
            <a:chOff x="3339" y="1451"/>
            <a:chExt cx="177" cy="246"/>
          </a:xfrm>
        </p:grpSpPr>
        <p:sp>
          <p:nvSpPr>
            <p:cNvPr id="69695" name="Rectangle 49">
              <a:extLst>
                <a:ext uri="{FF2B5EF4-FFF2-40B4-BE49-F238E27FC236}">
                  <a16:creationId xmlns:a16="http://schemas.microsoft.com/office/drawing/2014/main" id="{2BA5E6D2-F6E3-0442-93EA-9766CD19A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6" name="Rectangle 50">
              <a:extLst>
                <a:ext uri="{FF2B5EF4-FFF2-40B4-BE49-F238E27FC236}">
                  <a16:creationId xmlns:a16="http://schemas.microsoft.com/office/drawing/2014/main" id="{5816427A-9985-6B45-8F35-DD0D3FB26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9647" name="Rectangle 21">
            <a:extLst>
              <a:ext uri="{FF2B5EF4-FFF2-40B4-BE49-F238E27FC236}">
                <a16:creationId xmlns:a16="http://schemas.microsoft.com/office/drawing/2014/main" id="{0216E0F0-B945-7D4B-B402-F5B573AF9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69648" name="Line 4">
            <a:extLst>
              <a:ext uri="{FF2B5EF4-FFF2-40B4-BE49-F238E27FC236}">
                <a16:creationId xmlns:a16="http://schemas.microsoft.com/office/drawing/2014/main" id="{B0283478-F17D-3D42-826F-2C533D62D3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2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9" name="Line 5">
            <a:extLst>
              <a:ext uri="{FF2B5EF4-FFF2-40B4-BE49-F238E27FC236}">
                <a16:creationId xmlns:a16="http://schemas.microsoft.com/office/drawing/2014/main" id="{7DFA17C6-2939-784F-B8AD-486701D0840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22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0" name="Line 6">
            <a:extLst>
              <a:ext uri="{FF2B5EF4-FFF2-40B4-BE49-F238E27FC236}">
                <a16:creationId xmlns:a16="http://schemas.microsoft.com/office/drawing/2014/main" id="{46A9712C-E8B9-0D4F-95B0-8C03B31088CA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9651" name="Group 47">
            <a:extLst>
              <a:ext uri="{FF2B5EF4-FFF2-40B4-BE49-F238E27FC236}">
                <a16:creationId xmlns:a16="http://schemas.microsoft.com/office/drawing/2014/main" id="{13D6F117-84FE-E447-B948-A830CEEE81FE}"/>
              </a:ext>
            </a:extLst>
          </p:cNvPr>
          <p:cNvGrpSpPr>
            <a:grpSpLocks/>
          </p:cNvGrpSpPr>
          <p:nvPr/>
        </p:nvGrpSpPr>
        <p:grpSpPr bwMode="auto">
          <a:xfrm>
            <a:off x="4191009" y="2233614"/>
            <a:ext cx="280988" cy="390525"/>
            <a:chOff x="3339" y="1451"/>
            <a:chExt cx="177" cy="246"/>
          </a:xfrm>
        </p:grpSpPr>
        <p:sp>
          <p:nvSpPr>
            <p:cNvPr id="69693" name="Rectangle 9">
              <a:extLst>
                <a:ext uri="{FF2B5EF4-FFF2-40B4-BE49-F238E27FC236}">
                  <a16:creationId xmlns:a16="http://schemas.microsoft.com/office/drawing/2014/main" id="{099C5950-41DE-D24D-97B6-9AF6D4FFD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4" name="Rectangle 10">
              <a:extLst>
                <a:ext uri="{FF2B5EF4-FFF2-40B4-BE49-F238E27FC236}">
                  <a16:creationId xmlns:a16="http://schemas.microsoft.com/office/drawing/2014/main" id="{35A4873F-B65A-614F-BF8C-FCE0615EA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9652" name="Rectangle 13">
            <a:extLst>
              <a:ext uri="{FF2B5EF4-FFF2-40B4-BE49-F238E27FC236}">
                <a16:creationId xmlns:a16="http://schemas.microsoft.com/office/drawing/2014/main" id="{F1A6AF52-FB28-EE47-BB5D-B95E11D2D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53" name="Rectangle 14">
            <a:extLst>
              <a:ext uri="{FF2B5EF4-FFF2-40B4-BE49-F238E27FC236}">
                <a16:creationId xmlns:a16="http://schemas.microsoft.com/office/drawing/2014/main" id="{A16124E6-EEFF-784C-B723-B1969C71A4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7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54" name="Rectangle 15">
            <a:extLst>
              <a:ext uri="{FF2B5EF4-FFF2-40B4-BE49-F238E27FC236}">
                <a16:creationId xmlns:a16="http://schemas.microsoft.com/office/drawing/2014/main" id="{6F04D7A1-5051-FA48-A3EC-DBFFA34BB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9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55" name="Rectangle 16">
            <a:extLst>
              <a:ext uri="{FF2B5EF4-FFF2-40B4-BE49-F238E27FC236}">
                <a16:creationId xmlns:a16="http://schemas.microsoft.com/office/drawing/2014/main" id="{EE1D9E31-26DA-114D-8880-B6DDA2C58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56" name="Rectangle 17">
            <a:extLst>
              <a:ext uri="{FF2B5EF4-FFF2-40B4-BE49-F238E27FC236}">
                <a16:creationId xmlns:a16="http://schemas.microsoft.com/office/drawing/2014/main" id="{D45B1786-3AB0-1E4B-A5E6-CC2881B1E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57" name="Rectangle 19">
            <a:extLst>
              <a:ext uri="{FF2B5EF4-FFF2-40B4-BE49-F238E27FC236}">
                <a16:creationId xmlns:a16="http://schemas.microsoft.com/office/drawing/2014/main" id="{DCBE5356-EB9F-F14F-8932-09A6D8CC3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58" name="Rectangle 21">
            <a:extLst>
              <a:ext uri="{FF2B5EF4-FFF2-40B4-BE49-F238E27FC236}">
                <a16:creationId xmlns:a16="http://schemas.microsoft.com/office/drawing/2014/main" id="{EB74EF76-38F1-7E48-BA6B-0E9728E9D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59" name="Rectangle 23">
            <a:extLst>
              <a:ext uri="{FF2B5EF4-FFF2-40B4-BE49-F238E27FC236}">
                <a16:creationId xmlns:a16="http://schemas.microsoft.com/office/drawing/2014/main" id="{78C99857-1BBC-7C4F-AA6F-72F909D6E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4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69660" name="Group 48">
            <a:extLst>
              <a:ext uri="{FF2B5EF4-FFF2-40B4-BE49-F238E27FC236}">
                <a16:creationId xmlns:a16="http://schemas.microsoft.com/office/drawing/2014/main" id="{9F2E2B09-AA39-1745-A4FA-F0D8C8C75C1E}"/>
              </a:ext>
            </a:extLst>
          </p:cNvPr>
          <p:cNvGrpSpPr>
            <a:grpSpLocks/>
          </p:cNvGrpSpPr>
          <p:nvPr/>
        </p:nvGrpSpPr>
        <p:grpSpPr bwMode="auto">
          <a:xfrm>
            <a:off x="4630747" y="2057401"/>
            <a:ext cx="280988" cy="390525"/>
            <a:chOff x="3339" y="1451"/>
            <a:chExt cx="177" cy="246"/>
          </a:xfrm>
        </p:grpSpPr>
        <p:sp>
          <p:nvSpPr>
            <p:cNvPr id="69691" name="Rectangle 49">
              <a:extLst>
                <a:ext uri="{FF2B5EF4-FFF2-40B4-BE49-F238E27FC236}">
                  <a16:creationId xmlns:a16="http://schemas.microsoft.com/office/drawing/2014/main" id="{9A116D73-B47F-C04E-8C76-4121E9F01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2" name="Rectangle 50">
              <a:extLst>
                <a:ext uri="{FF2B5EF4-FFF2-40B4-BE49-F238E27FC236}">
                  <a16:creationId xmlns:a16="http://schemas.microsoft.com/office/drawing/2014/main" id="{DB2EBF7B-7FCC-D54B-8536-1EB4E6934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CFD56F64-78F8-4640-AA3F-82D0580122AE}"/>
              </a:ext>
            </a:extLst>
          </p:cNvPr>
          <p:cNvSpPr txBox="1"/>
          <p:nvPr/>
        </p:nvSpPr>
        <p:spPr>
          <a:xfrm>
            <a:off x="19939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4E57360-BF27-4846-B43A-53CF2671D09A}"/>
              </a:ext>
            </a:extLst>
          </p:cNvPr>
          <p:cNvSpPr txBox="1"/>
          <p:nvPr/>
        </p:nvSpPr>
        <p:spPr>
          <a:xfrm>
            <a:off x="4675188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3</a:t>
            </a:r>
          </a:p>
        </p:txBody>
      </p:sp>
      <p:sp>
        <p:nvSpPr>
          <p:cNvPr id="69663" name="Rectangle 42">
            <a:extLst>
              <a:ext uri="{FF2B5EF4-FFF2-40B4-BE49-F238E27FC236}">
                <a16:creationId xmlns:a16="http://schemas.microsoft.com/office/drawing/2014/main" id="{AB794166-D991-E248-9AD4-EAF0DF877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1" y="27225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69664" name="Line 4">
            <a:extLst>
              <a:ext uri="{FF2B5EF4-FFF2-40B4-BE49-F238E27FC236}">
                <a16:creationId xmlns:a16="http://schemas.microsoft.com/office/drawing/2014/main" id="{86960D5C-99F0-3F4F-9F5C-E56C5309F6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29601" y="32924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5" name="Line 5">
            <a:extLst>
              <a:ext uri="{FF2B5EF4-FFF2-40B4-BE49-F238E27FC236}">
                <a16:creationId xmlns:a16="http://schemas.microsoft.com/office/drawing/2014/main" id="{A660B0DE-F9E0-D54D-836F-C02F81FD6B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9514" y="27225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6" name="Line 6">
            <a:extLst>
              <a:ext uri="{FF2B5EF4-FFF2-40B4-BE49-F238E27FC236}">
                <a16:creationId xmlns:a16="http://schemas.microsoft.com/office/drawing/2014/main" id="{812C9545-F625-7548-A28A-DBFF4B2BBCEB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9688" y="21526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9667" name="Group 47">
            <a:extLst>
              <a:ext uri="{FF2B5EF4-FFF2-40B4-BE49-F238E27FC236}">
                <a16:creationId xmlns:a16="http://schemas.microsoft.com/office/drawing/2014/main" id="{306B85E6-60B7-F949-8215-DE93A429695B}"/>
              </a:ext>
            </a:extLst>
          </p:cNvPr>
          <p:cNvGrpSpPr>
            <a:grpSpLocks/>
          </p:cNvGrpSpPr>
          <p:nvPr/>
        </p:nvGrpSpPr>
        <p:grpSpPr bwMode="auto">
          <a:xfrm>
            <a:off x="7567622" y="2233614"/>
            <a:ext cx="280988" cy="390525"/>
            <a:chOff x="3339" y="1451"/>
            <a:chExt cx="177" cy="246"/>
          </a:xfrm>
        </p:grpSpPr>
        <p:sp>
          <p:nvSpPr>
            <p:cNvPr id="69689" name="Rectangle 9">
              <a:extLst>
                <a:ext uri="{FF2B5EF4-FFF2-40B4-BE49-F238E27FC236}">
                  <a16:creationId xmlns:a16="http://schemas.microsoft.com/office/drawing/2014/main" id="{8BF2F3BC-8D89-D241-91B4-0168989D3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0" name="Rectangle 10">
              <a:extLst>
                <a:ext uri="{FF2B5EF4-FFF2-40B4-BE49-F238E27FC236}">
                  <a16:creationId xmlns:a16="http://schemas.microsoft.com/office/drawing/2014/main" id="{E863C41C-105B-864F-82E9-5974435E0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9668" name="Rectangle 13">
            <a:extLst>
              <a:ext uri="{FF2B5EF4-FFF2-40B4-BE49-F238E27FC236}">
                <a16:creationId xmlns:a16="http://schemas.microsoft.com/office/drawing/2014/main" id="{E317F66F-C8AE-DC4A-B1DD-A5D272E6E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8138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69" name="Rectangle 14">
            <a:extLst>
              <a:ext uri="{FF2B5EF4-FFF2-40B4-BE49-F238E27FC236}">
                <a16:creationId xmlns:a16="http://schemas.microsoft.com/office/drawing/2014/main" id="{D41052E0-4FCF-6C46-B721-7E834870F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70" name="Rectangle 15">
            <a:extLst>
              <a:ext uri="{FF2B5EF4-FFF2-40B4-BE49-F238E27FC236}">
                <a16:creationId xmlns:a16="http://schemas.microsoft.com/office/drawing/2014/main" id="{0511BCE3-81DC-DB4D-B6F0-4BF171BC1A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71" name="Rectangle 16">
            <a:extLst>
              <a:ext uri="{FF2B5EF4-FFF2-40B4-BE49-F238E27FC236}">
                <a16:creationId xmlns:a16="http://schemas.microsoft.com/office/drawing/2014/main" id="{0E324AB6-0525-9E42-A84C-82C7986C5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72" name="Rectangle 17">
            <a:extLst>
              <a:ext uri="{FF2B5EF4-FFF2-40B4-BE49-F238E27FC236}">
                <a16:creationId xmlns:a16="http://schemas.microsoft.com/office/drawing/2014/main" id="{CA071A20-508E-9F4F-B1A2-58A3FB8C6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73" name="Rectangle 19">
            <a:extLst>
              <a:ext uri="{FF2B5EF4-FFF2-40B4-BE49-F238E27FC236}">
                <a16:creationId xmlns:a16="http://schemas.microsoft.com/office/drawing/2014/main" id="{2BA04B4B-5245-5D45-87C9-CD5A26A76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74" name="Rectangle 21">
            <a:extLst>
              <a:ext uri="{FF2B5EF4-FFF2-40B4-BE49-F238E27FC236}">
                <a16:creationId xmlns:a16="http://schemas.microsoft.com/office/drawing/2014/main" id="{B29732FF-65D8-1A42-8CE0-A7D9758263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75" name="Rectangle 23">
            <a:extLst>
              <a:ext uri="{FF2B5EF4-FFF2-40B4-BE49-F238E27FC236}">
                <a16:creationId xmlns:a16="http://schemas.microsoft.com/office/drawing/2014/main" id="{CBEE2ADB-01A5-D042-BC51-583D0492C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69676" name="Group 48">
            <a:extLst>
              <a:ext uri="{FF2B5EF4-FFF2-40B4-BE49-F238E27FC236}">
                <a16:creationId xmlns:a16="http://schemas.microsoft.com/office/drawing/2014/main" id="{5743E649-104F-2F4F-B77C-F5501550B5D8}"/>
              </a:ext>
            </a:extLst>
          </p:cNvPr>
          <p:cNvGrpSpPr>
            <a:grpSpLocks/>
          </p:cNvGrpSpPr>
          <p:nvPr/>
        </p:nvGrpSpPr>
        <p:grpSpPr bwMode="auto">
          <a:xfrm>
            <a:off x="8007359" y="2057401"/>
            <a:ext cx="280988" cy="390525"/>
            <a:chOff x="3339" y="1451"/>
            <a:chExt cx="177" cy="246"/>
          </a:xfrm>
        </p:grpSpPr>
        <p:sp>
          <p:nvSpPr>
            <p:cNvPr id="69687" name="Rectangle 49">
              <a:extLst>
                <a:ext uri="{FF2B5EF4-FFF2-40B4-BE49-F238E27FC236}">
                  <a16:creationId xmlns:a16="http://schemas.microsoft.com/office/drawing/2014/main" id="{60B73357-BD6D-1A42-9BC8-F02144BB3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8" name="Rectangle 50">
              <a:extLst>
                <a:ext uri="{FF2B5EF4-FFF2-40B4-BE49-F238E27FC236}">
                  <a16:creationId xmlns:a16="http://schemas.microsoft.com/office/drawing/2014/main" id="{EFF7CA03-9883-F64E-83E2-D3D5D63A0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0F9453B8-353B-2744-8116-BF642C1E6472}"/>
              </a:ext>
            </a:extLst>
          </p:cNvPr>
          <p:cNvSpPr txBox="1"/>
          <p:nvPr/>
        </p:nvSpPr>
        <p:spPr>
          <a:xfrm>
            <a:off x="80518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 </a:t>
            </a:r>
            <a:r>
              <a:rPr lang="en-US" b="1" dirty="0">
                <a:latin typeface="+mj-lt"/>
                <a:ea typeface="MS PGothic" pitchFamily="34" charset="-128"/>
              </a:rPr>
              <a:t>+ m</a:t>
            </a:r>
            <a:r>
              <a:rPr lang="en-US" b="1" baseline="-25000" dirty="0">
                <a:latin typeface="+mj-lt"/>
                <a:ea typeface="MS PGothic" pitchFamily="34" charset="-128"/>
              </a:rPr>
              <a:t>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075C4D3-8D25-D243-A8C8-E49AB6F3ACB8}"/>
              </a:ext>
            </a:extLst>
          </p:cNvPr>
          <p:cNvSpPr txBox="1"/>
          <p:nvPr/>
        </p:nvSpPr>
        <p:spPr>
          <a:xfrm>
            <a:off x="38481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71167310-786E-3C4E-9B06-3674DE97B587}"/>
              </a:ext>
            </a:extLst>
          </p:cNvPr>
          <p:cNvSpPr txBox="1"/>
          <p:nvPr/>
        </p:nvSpPr>
        <p:spPr>
          <a:xfrm>
            <a:off x="3886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8E131D2-856B-C249-B877-FB02274077BF}"/>
              </a:ext>
            </a:extLst>
          </p:cNvPr>
          <p:cNvSpPr txBox="1"/>
          <p:nvPr/>
        </p:nvSpPr>
        <p:spPr>
          <a:xfrm>
            <a:off x="6934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E7049D3B-8F46-3D40-BD07-C95A24D80506}"/>
              </a:ext>
            </a:extLst>
          </p:cNvPr>
          <p:cNvSpPr txBox="1"/>
          <p:nvPr/>
        </p:nvSpPr>
        <p:spPr>
          <a:xfrm>
            <a:off x="69342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72" name="Rounded Rectangle 71">
            <a:extLst>
              <a:ext uri="{FF2B5EF4-FFF2-40B4-BE49-F238E27FC236}">
                <a16:creationId xmlns:a16="http://schemas.microsoft.com/office/drawing/2014/main" id="{9E1DC069-A60A-4E47-9AE5-0B2584026218}"/>
              </a:ext>
            </a:extLst>
          </p:cNvPr>
          <p:cNvSpPr/>
          <p:nvPr/>
        </p:nvSpPr>
        <p:spPr bwMode="auto">
          <a:xfrm>
            <a:off x="2228850" y="2776539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76" name="Rounded Rectangle 75">
            <a:extLst>
              <a:ext uri="{FF2B5EF4-FFF2-40B4-BE49-F238E27FC236}">
                <a16:creationId xmlns:a16="http://schemas.microsoft.com/office/drawing/2014/main" id="{1E30617A-765F-FE47-93E7-AE368EA21D36}"/>
              </a:ext>
            </a:extLst>
          </p:cNvPr>
          <p:cNvSpPr/>
          <p:nvPr/>
        </p:nvSpPr>
        <p:spPr bwMode="auto">
          <a:xfrm>
            <a:off x="5480050" y="3352801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69684" name="Title 1">
            <a:extLst>
              <a:ext uri="{FF2B5EF4-FFF2-40B4-BE49-F238E27FC236}">
                <a16:creationId xmlns:a16="http://schemas.microsoft.com/office/drawing/2014/main" id="{C92AD008-920C-1246-AA47-81916B2B6FB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Can’t group diagonally. Why?</a:t>
            </a:r>
          </a:p>
        </p:txBody>
      </p:sp>
      <p:sp>
        <p:nvSpPr>
          <p:cNvPr id="69" name="Rounded Rectangle 68">
            <a:extLst>
              <a:ext uri="{FF2B5EF4-FFF2-40B4-BE49-F238E27FC236}">
                <a16:creationId xmlns:a16="http://schemas.microsoft.com/office/drawing/2014/main" id="{0874460D-F69D-1246-8420-56C2DE02BE12}"/>
              </a:ext>
            </a:extLst>
          </p:cNvPr>
          <p:cNvSpPr/>
          <p:nvPr/>
        </p:nvSpPr>
        <p:spPr bwMode="auto">
          <a:xfrm>
            <a:off x="8269288" y="2774951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70" name="Rounded Rectangle 69">
            <a:extLst>
              <a:ext uri="{FF2B5EF4-FFF2-40B4-BE49-F238E27FC236}">
                <a16:creationId xmlns:a16="http://schemas.microsoft.com/office/drawing/2014/main" id="{31EF7DFD-603D-3E49-A719-D07C77B4EC75}"/>
              </a:ext>
            </a:extLst>
          </p:cNvPr>
          <p:cNvSpPr/>
          <p:nvPr/>
        </p:nvSpPr>
        <p:spPr bwMode="auto">
          <a:xfrm>
            <a:off x="8851900" y="3351214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Rectangle 3">
            <a:extLst>
              <a:ext uri="{FF2B5EF4-FFF2-40B4-BE49-F238E27FC236}">
                <a16:creationId xmlns:a16="http://schemas.microsoft.com/office/drawing/2014/main" id="{E4B9CDF8-EBDC-AF40-9587-DA9290408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70658" name="Line 4">
            <a:extLst>
              <a:ext uri="{FF2B5EF4-FFF2-40B4-BE49-F238E27FC236}">
                <a16:creationId xmlns:a16="http://schemas.microsoft.com/office/drawing/2014/main" id="{B4F1793E-CC44-6D40-BEA3-0B9D108371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5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59" name="Line 5">
            <a:extLst>
              <a:ext uri="{FF2B5EF4-FFF2-40B4-BE49-F238E27FC236}">
                <a16:creationId xmlns:a16="http://schemas.microsoft.com/office/drawing/2014/main" id="{806B030E-EA06-A145-BF99-6623D9AFADC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5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0" name="Line 6">
            <a:extLst>
              <a:ext uri="{FF2B5EF4-FFF2-40B4-BE49-F238E27FC236}">
                <a16:creationId xmlns:a16="http://schemas.microsoft.com/office/drawing/2014/main" id="{1BAE91CD-15F1-B74E-B088-96E681285E2C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6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0661" name="Group 47">
            <a:extLst>
              <a:ext uri="{FF2B5EF4-FFF2-40B4-BE49-F238E27FC236}">
                <a16:creationId xmlns:a16="http://schemas.microsoft.com/office/drawing/2014/main" id="{F5948C6C-D475-A14B-82A0-8369A3849BF5}"/>
              </a:ext>
            </a:extLst>
          </p:cNvPr>
          <p:cNvGrpSpPr>
            <a:grpSpLocks/>
          </p:cNvGrpSpPr>
          <p:nvPr/>
        </p:nvGrpSpPr>
        <p:grpSpPr bwMode="auto">
          <a:xfrm>
            <a:off x="1524009" y="2233614"/>
            <a:ext cx="280988" cy="390525"/>
            <a:chOff x="3339" y="1451"/>
            <a:chExt cx="177" cy="246"/>
          </a:xfrm>
        </p:grpSpPr>
        <p:sp>
          <p:nvSpPr>
            <p:cNvPr id="70734" name="Rectangle 9">
              <a:extLst>
                <a:ext uri="{FF2B5EF4-FFF2-40B4-BE49-F238E27FC236}">
                  <a16:creationId xmlns:a16="http://schemas.microsoft.com/office/drawing/2014/main" id="{14798BD7-A404-8647-B76E-D7B47B024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5" name="Rectangle 10">
              <a:extLst>
                <a:ext uri="{FF2B5EF4-FFF2-40B4-BE49-F238E27FC236}">
                  <a16:creationId xmlns:a16="http://schemas.microsoft.com/office/drawing/2014/main" id="{E1AF871A-4AA5-5345-9F58-1B9A933E3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0662" name="Rectangle 13">
            <a:extLst>
              <a:ext uri="{FF2B5EF4-FFF2-40B4-BE49-F238E27FC236}">
                <a16:creationId xmlns:a16="http://schemas.microsoft.com/office/drawing/2014/main" id="{6EFE245E-C963-6B45-903C-695A07CE5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3" name="Rectangle 14">
            <a:extLst>
              <a:ext uri="{FF2B5EF4-FFF2-40B4-BE49-F238E27FC236}">
                <a16:creationId xmlns:a16="http://schemas.microsoft.com/office/drawing/2014/main" id="{55AFDED6-707F-5741-B155-74BDAC05B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4" name="Rectangle 15">
            <a:extLst>
              <a:ext uri="{FF2B5EF4-FFF2-40B4-BE49-F238E27FC236}">
                <a16:creationId xmlns:a16="http://schemas.microsoft.com/office/drawing/2014/main" id="{36F57E73-F31F-A14D-B4DB-7A88E196F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5" name="Rectangle 16">
            <a:extLst>
              <a:ext uri="{FF2B5EF4-FFF2-40B4-BE49-F238E27FC236}">
                <a16:creationId xmlns:a16="http://schemas.microsoft.com/office/drawing/2014/main" id="{7CF62A28-97FC-834E-BF37-7333559E8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6" name="Rectangle 17">
            <a:extLst>
              <a:ext uri="{FF2B5EF4-FFF2-40B4-BE49-F238E27FC236}">
                <a16:creationId xmlns:a16="http://schemas.microsoft.com/office/drawing/2014/main" id="{617001A6-E69B-8646-8D47-7B02DFA53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7" name="Rectangle 19">
            <a:extLst>
              <a:ext uri="{FF2B5EF4-FFF2-40B4-BE49-F238E27FC236}">
                <a16:creationId xmlns:a16="http://schemas.microsoft.com/office/drawing/2014/main" id="{014FF63C-2B3E-304E-9B89-4325A0754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8" name="Rectangle 21">
            <a:extLst>
              <a:ext uri="{FF2B5EF4-FFF2-40B4-BE49-F238E27FC236}">
                <a16:creationId xmlns:a16="http://schemas.microsoft.com/office/drawing/2014/main" id="{410AB523-1DD3-9A41-99B6-CEE3702D0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9" name="Rectangle 23">
            <a:extLst>
              <a:ext uri="{FF2B5EF4-FFF2-40B4-BE49-F238E27FC236}">
                <a16:creationId xmlns:a16="http://schemas.microsoft.com/office/drawing/2014/main" id="{CA67BB07-8CBA-E049-9252-45ACD569C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70670" name="Group 48">
            <a:extLst>
              <a:ext uri="{FF2B5EF4-FFF2-40B4-BE49-F238E27FC236}">
                <a16:creationId xmlns:a16="http://schemas.microsoft.com/office/drawing/2014/main" id="{161B93C9-A1E2-1446-85B2-D2FBA8CE056C}"/>
              </a:ext>
            </a:extLst>
          </p:cNvPr>
          <p:cNvGrpSpPr>
            <a:grpSpLocks/>
          </p:cNvGrpSpPr>
          <p:nvPr/>
        </p:nvGrpSpPr>
        <p:grpSpPr bwMode="auto">
          <a:xfrm>
            <a:off x="1963747" y="2057401"/>
            <a:ext cx="280988" cy="390525"/>
            <a:chOff x="3339" y="1451"/>
            <a:chExt cx="177" cy="246"/>
          </a:xfrm>
        </p:grpSpPr>
        <p:sp>
          <p:nvSpPr>
            <p:cNvPr id="70732" name="Rectangle 49">
              <a:extLst>
                <a:ext uri="{FF2B5EF4-FFF2-40B4-BE49-F238E27FC236}">
                  <a16:creationId xmlns:a16="http://schemas.microsoft.com/office/drawing/2014/main" id="{FA17EC02-9B5A-4C48-B0AD-95ECD8804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3" name="Rectangle 50">
              <a:extLst>
                <a:ext uri="{FF2B5EF4-FFF2-40B4-BE49-F238E27FC236}">
                  <a16:creationId xmlns:a16="http://schemas.microsoft.com/office/drawing/2014/main" id="{D7665D57-83AC-7347-979D-A3E82D1A4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0671" name="Rectangle 21">
            <a:extLst>
              <a:ext uri="{FF2B5EF4-FFF2-40B4-BE49-F238E27FC236}">
                <a16:creationId xmlns:a16="http://schemas.microsoft.com/office/drawing/2014/main" id="{166DBB1A-1B08-2F4B-9848-06BF8C629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70672" name="Line 4">
            <a:extLst>
              <a:ext uri="{FF2B5EF4-FFF2-40B4-BE49-F238E27FC236}">
                <a16:creationId xmlns:a16="http://schemas.microsoft.com/office/drawing/2014/main" id="{F55EAF09-CF20-D946-B109-785BDD3E38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2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3" name="Line 5">
            <a:extLst>
              <a:ext uri="{FF2B5EF4-FFF2-40B4-BE49-F238E27FC236}">
                <a16:creationId xmlns:a16="http://schemas.microsoft.com/office/drawing/2014/main" id="{61049C58-A23B-6E4F-A283-442E9758E1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22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4" name="Line 6">
            <a:extLst>
              <a:ext uri="{FF2B5EF4-FFF2-40B4-BE49-F238E27FC236}">
                <a16:creationId xmlns:a16="http://schemas.microsoft.com/office/drawing/2014/main" id="{7F01A99C-521B-9A40-985A-420DD9DA0FEA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0675" name="Group 47">
            <a:extLst>
              <a:ext uri="{FF2B5EF4-FFF2-40B4-BE49-F238E27FC236}">
                <a16:creationId xmlns:a16="http://schemas.microsoft.com/office/drawing/2014/main" id="{4AEC0746-C3E4-CE48-A76C-484C156994D1}"/>
              </a:ext>
            </a:extLst>
          </p:cNvPr>
          <p:cNvGrpSpPr>
            <a:grpSpLocks/>
          </p:cNvGrpSpPr>
          <p:nvPr/>
        </p:nvGrpSpPr>
        <p:grpSpPr bwMode="auto">
          <a:xfrm>
            <a:off x="4191009" y="2233614"/>
            <a:ext cx="280988" cy="390525"/>
            <a:chOff x="3339" y="1451"/>
            <a:chExt cx="177" cy="246"/>
          </a:xfrm>
        </p:grpSpPr>
        <p:sp>
          <p:nvSpPr>
            <p:cNvPr id="70730" name="Rectangle 9">
              <a:extLst>
                <a:ext uri="{FF2B5EF4-FFF2-40B4-BE49-F238E27FC236}">
                  <a16:creationId xmlns:a16="http://schemas.microsoft.com/office/drawing/2014/main" id="{7AD4BD97-85C6-A240-A2E7-CED7692C2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1" name="Rectangle 10">
              <a:extLst>
                <a:ext uri="{FF2B5EF4-FFF2-40B4-BE49-F238E27FC236}">
                  <a16:creationId xmlns:a16="http://schemas.microsoft.com/office/drawing/2014/main" id="{D72237CA-1C2B-0949-8A86-F593F0873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0676" name="Rectangle 13">
            <a:extLst>
              <a:ext uri="{FF2B5EF4-FFF2-40B4-BE49-F238E27FC236}">
                <a16:creationId xmlns:a16="http://schemas.microsoft.com/office/drawing/2014/main" id="{87AFAE06-35E6-2B4F-B853-ACAB941279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7" name="Rectangle 14">
            <a:extLst>
              <a:ext uri="{FF2B5EF4-FFF2-40B4-BE49-F238E27FC236}">
                <a16:creationId xmlns:a16="http://schemas.microsoft.com/office/drawing/2014/main" id="{5C3D1C24-03D8-C54C-8103-840B476D9D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7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8" name="Rectangle 15">
            <a:extLst>
              <a:ext uri="{FF2B5EF4-FFF2-40B4-BE49-F238E27FC236}">
                <a16:creationId xmlns:a16="http://schemas.microsoft.com/office/drawing/2014/main" id="{63E65C23-68F0-9444-98FF-F3A2581E5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9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9" name="Rectangle 16">
            <a:extLst>
              <a:ext uri="{FF2B5EF4-FFF2-40B4-BE49-F238E27FC236}">
                <a16:creationId xmlns:a16="http://schemas.microsoft.com/office/drawing/2014/main" id="{78B9F763-AC69-7F4C-A562-3D9154B0A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80" name="Rectangle 17">
            <a:extLst>
              <a:ext uri="{FF2B5EF4-FFF2-40B4-BE49-F238E27FC236}">
                <a16:creationId xmlns:a16="http://schemas.microsoft.com/office/drawing/2014/main" id="{438E808E-43A9-F145-A2B8-45EA7A477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81" name="Rectangle 19">
            <a:extLst>
              <a:ext uri="{FF2B5EF4-FFF2-40B4-BE49-F238E27FC236}">
                <a16:creationId xmlns:a16="http://schemas.microsoft.com/office/drawing/2014/main" id="{A1EA5780-C34E-7144-BEAE-DEB7774E7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82" name="Rectangle 21">
            <a:extLst>
              <a:ext uri="{FF2B5EF4-FFF2-40B4-BE49-F238E27FC236}">
                <a16:creationId xmlns:a16="http://schemas.microsoft.com/office/drawing/2014/main" id="{8CA4FFA9-9751-5649-93C8-F6D864202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83" name="Rectangle 23">
            <a:extLst>
              <a:ext uri="{FF2B5EF4-FFF2-40B4-BE49-F238E27FC236}">
                <a16:creationId xmlns:a16="http://schemas.microsoft.com/office/drawing/2014/main" id="{EBC23680-9859-3A48-BC6D-7A838E708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4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70684" name="Group 48">
            <a:extLst>
              <a:ext uri="{FF2B5EF4-FFF2-40B4-BE49-F238E27FC236}">
                <a16:creationId xmlns:a16="http://schemas.microsoft.com/office/drawing/2014/main" id="{21F9BDD5-FC77-6C41-83DC-12452B0BE460}"/>
              </a:ext>
            </a:extLst>
          </p:cNvPr>
          <p:cNvGrpSpPr>
            <a:grpSpLocks/>
          </p:cNvGrpSpPr>
          <p:nvPr/>
        </p:nvGrpSpPr>
        <p:grpSpPr bwMode="auto">
          <a:xfrm>
            <a:off x="4630747" y="2057401"/>
            <a:ext cx="280988" cy="390525"/>
            <a:chOff x="3339" y="1451"/>
            <a:chExt cx="177" cy="246"/>
          </a:xfrm>
        </p:grpSpPr>
        <p:sp>
          <p:nvSpPr>
            <p:cNvPr id="70728" name="Rectangle 49">
              <a:extLst>
                <a:ext uri="{FF2B5EF4-FFF2-40B4-BE49-F238E27FC236}">
                  <a16:creationId xmlns:a16="http://schemas.microsoft.com/office/drawing/2014/main" id="{1A1B38A7-73E9-EA44-93A8-FC05164DB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9" name="Rectangle 50">
              <a:extLst>
                <a:ext uri="{FF2B5EF4-FFF2-40B4-BE49-F238E27FC236}">
                  <a16:creationId xmlns:a16="http://schemas.microsoft.com/office/drawing/2014/main" id="{2CD80EA0-2F01-3E42-BAE0-DC929828D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8AB56982-779F-6540-996E-BEB67C45DF4A}"/>
              </a:ext>
            </a:extLst>
          </p:cNvPr>
          <p:cNvSpPr txBox="1"/>
          <p:nvPr/>
        </p:nvSpPr>
        <p:spPr>
          <a:xfrm>
            <a:off x="19939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B92C3A2-8909-3746-B5AC-722757EA774C}"/>
              </a:ext>
            </a:extLst>
          </p:cNvPr>
          <p:cNvSpPr txBox="1"/>
          <p:nvPr/>
        </p:nvSpPr>
        <p:spPr>
          <a:xfrm>
            <a:off x="4675188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3</a:t>
            </a:r>
          </a:p>
        </p:txBody>
      </p:sp>
      <p:sp>
        <p:nvSpPr>
          <p:cNvPr id="70687" name="Rectangle 42">
            <a:extLst>
              <a:ext uri="{FF2B5EF4-FFF2-40B4-BE49-F238E27FC236}">
                <a16:creationId xmlns:a16="http://schemas.microsoft.com/office/drawing/2014/main" id="{0E5A8A4D-ACFC-9345-A046-0BC027AEE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1" y="27225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70688" name="Line 4">
            <a:extLst>
              <a:ext uri="{FF2B5EF4-FFF2-40B4-BE49-F238E27FC236}">
                <a16:creationId xmlns:a16="http://schemas.microsoft.com/office/drawing/2014/main" id="{FBB4295F-A754-6340-AFB5-CC23EED6FC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29601" y="32924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9" name="Line 5">
            <a:extLst>
              <a:ext uri="{FF2B5EF4-FFF2-40B4-BE49-F238E27FC236}">
                <a16:creationId xmlns:a16="http://schemas.microsoft.com/office/drawing/2014/main" id="{8BF81A65-D425-0347-ABFB-542A5BBC0A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9514" y="27225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90" name="Line 6">
            <a:extLst>
              <a:ext uri="{FF2B5EF4-FFF2-40B4-BE49-F238E27FC236}">
                <a16:creationId xmlns:a16="http://schemas.microsoft.com/office/drawing/2014/main" id="{EA8B1DCA-E7DE-DB4C-9FFF-A3C72413EA2A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9688" y="21526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0691" name="Group 47">
            <a:extLst>
              <a:ext uri="{FF2B5EF4-FFF2-40B4-BE49-F238E27FC236}">
                <a16:creationId xmlns:a16="http://schemas.microsoft.com/office/drawing/2014/main" id="{23A61C7B-38F9-6C4F-A9BB-D1B21D2DAA1F}"/>
              </a:ext>
            </a:extLst>
          </p:cNvPr>
          <p:cNvGrpSpPr>
            <a:grpSpLocks/>
          </p:cNvGrpSpPr>
          <p:nvPr/>
        </p:nvGrpSpPr>
        <p:grpSpPr bwMode="auto">
          <a:xfrm>
            <a:off x="7567622" y="2233614"/>
            <a:ext cx="280988" cy="390525"/>
            <a:chOff x="3339" y="1451"/>
            <a:chExt cx="177" cy="246"/>
          </a:xfrm>
        </p:grpSpPr>
        <p:sp>
          <p:nvSpPr>
            <p:cNvPr id="70726" name="Rectangle 9">
              <a:extLst>
                <a:ext uri="{FF2B5EF4-FFF2-40B4-BE49-F238E27FC236}">
                  <a16:creationId xmlns:a16="http://schemas.microsoft.com/office/drawing/2014/main" id="{679C040C-D7A1-254F-AEFD-32C26898F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7" name="Rectangle 10">
              <a:extLst>
                <a:ext uri="{FF2B5EF4-FFF2-40B4-BE49-F238E27FC236}">
                  <a16:creationId xmlns:a16="http://schemas.microsoft.com/office/drawing/2014/main" id="{B2586B17-D053-9749-B32B-F0E57C07A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0692" name="Rectangle 13">
            <a:extLst>
              <a:ext uri="{FF2B5EF4-FFF2-40B4-BE49-F238E27FC236}">
                <a16:creationId xmlns:a16="http://schemas.microsoft.com/office/drawing/2014/main" id="{7AE59C0D-6569-B845-8D09-A0DEF5FD6F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8138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93" name="Rectangle 14">
            <a:extLst>
              <a:ext uri="{FF2B5EF4-FFF2-40B4-BE49-F238E27FC236}">
                <a16:creationId xmlns:a16="http://schemas.microsoft.com/office/drawing/2014/main" id="{328A888B-8C57-8F4F-A37F-0A99004E3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94" name="Rectangle 15">
            <a:extLst>
              <a:ext uri="{FF2B5EF4-FFF2-40B4-BE49-F238E27FC236}">
                <a16:creationId xmlns:a16="http://schemas.microsoft.com/office/drawing/2014/main" id="{22390638-E936-694C-BC9E-8B50B562C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95" name="Rectangle 16">
            <a:extLst>
              <a:ext uri="{FF2B5EF4-FFF2-40B4-BE49-F238E27FC236}">
                <a16:creationId xmlns:a16="http://schemas.microsoft.com/office/drawing/2014/main" id="{131CC394-B85E-9A43-9FC8-F7CD99E304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96" name="Rectangle 17">
            <a:extLst>
              <a:ext uri="{FF2B5EF4-FFF2-40B4-BE49-F238E27FC236}">
                <a16:creationId xmlns:a16="http://schemas.microsoft.com/office/drawing/2014/main" id="{A4898AB8-EE11-E146-BECC-BFDDCDBB3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97" name="Rectangle 19">
            <a:extLst>
              <a:ext uri="{FF2B5EF4-FFF2-40B4-BE49-F238E27FC236}">
                <a16:creationId xmlns:a16="http://schemas.microsoft.com/office/drawing/2014/main" id="{6494E472-CFDE-854D-8F23-FB764762D0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98" name="Rectangle 21">
            <a:extLst>
              <a:ext uri="{FF2B5EF4-FFF2-40B4-BE49-F238E27FC236}">
                <a16:creationId xmlns:a16="http://schemas.microsoft.com/office/drawing/2014/main" id="{C646C1AE-F8EE-2040-8396-4128D2C33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99" name="Rectangle 23">
            <a:extLst>
              <a:ext uri="{FF2B5EF4-FFF2-40B4-BE49-F238E27FC236}">
                <a16:creationId xmlns:a16="http://schemas.microsoft.com/office/drawing/2014/main" id="{3F9A96F4-381D-DC42-B08E-1DBCADE0F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70700" name="Group 48">
            <a:extLst>
              <a:ext uri="{FF2B5EF4-FFF2-40B4-BE49-F238E27FC236}">
                <a16:creationId xmlns:a16="http://schemas.microsoft.com/office/drawing/2014/main" id="{E65D4688-F220-4644-92AA-1B6D0F144037}"/>
              </a:ext>
            </a:extLst>
          </p:cNvPr>
          <p:cNvGrpSpPr>
            <a:grpSpLocks/>
          </p:cNvGrpSpPr>
          <p:nvPr/>
        </p:nvGrpSpPr>
        <p:grpSpPr bwMode="auto">
          <a:xfrm>
            <a:off x="8007359" y="2057401"/>
            <a:ext cx="280988" cy="390525"/>
            <a:chOff x="3339" y="1451"/>
            <a:chExt cx="177" cy="246"/>
          </a:xfrm>
        </p:grpSpPr>
        <p:sp>
          <p:nvSpPr>
            <p:cNvPr id="70724" name="Rectangle 49">
              <a:extLst>
                <a:ext uri="{FF2B5EF4-FFF2-40B4-BE49-F238E27FC236}">
                  <a16:creationId xmlns:a16="http://schemas.microsoft.com/office/drawing/2014/main" id="{E11B3157-45FD-A342-9D25-146FD3255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5" name="Rectangle 50">
              <a:extLst>
                <a:ext uri="{FF2B5EF4-FFF2-40B4-BE49-F238E27FC236}">
                  <a16:creationId xmlns:a16="http://schemas.microsoft.com/office/drawing/2014/main" id="{0BBB9AA7-D1D0-F247-8733-A57B7B965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1C93DB19-D0CD-D649-83CE-B874B5189852}"/>
              </a:ext>
            </a:extLst>
          </p:cNvPr>
          <p:cNvSpPr txBox="1"/>
          <p:nvPr/>
        </p:nvSpPr>
        <p:spPr>
          <a:xfrm>
            <a:off x="80518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 </a:t>
            </a:r>
            <a:r>
              <a:rPr lang="en-US" b="1" dirty="0">
                <a:latin typeface="+mj-lt"/>
                <a:ea typeface="MS PGothic" pitchFamily="34" charset="-128"/>
              </a:rPr>
              <a:t>+ m</a:t>
            </a:r>
            <a:r>
              <a:rPr lang="en-US" b="1" baseline="-25000" dirty="0">
                <a:latin typeface="+mj-lt"/>
                <a:ea typeface="MS PGothic" pitchFamily="34" charset="-128"/>
              </a:rPr>
              <a:t>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EA23D89-98F1-4347-9A8E-881710F6156D}"/>
              </a:ext>
            </a:extLst>
          </p:cNvPr>
          <p:cNvSpPr txBox="1"/>
          <p:nvPr/>
        </p:nvSpPr>
        <p:spPr>
          <a:xfrm>
            <a:off x="38481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70C52A7B-93D9-9443-BCBD-340E0E010C8B}"/>
              </a:ext>
            </a:extLst>
          </p:cNvPr>
          <p:cNvSpPr txBox="1"/>
          <p:nvPr/>
        </p:nvSpPr>
        <p:spPr>
          <a:xfrm>
            <a:off x="3886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4648DD41-1FAB-5D43-9B6B-745A6C895D5F}"/>
              </a:ext>
            </a:extLst>
          </p:cNvPr>
          <p:cNvSpPr txBox="1"/>
          <p:nvPr/>
        </p:nvSpPr>
        <p:spPr>
          <a:xfrm>
            <a:off x="6934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E743287-C52C-0B44-A47A-731852C4930C}"/>
              </a:ext>
            </a:extLst>
          </p:cNvPr>
          <p:cNvSpPr txBox="1"/>
          <p:nvPr/>
        </p:nvSpPr>
        <p:spPr>
          <a:xfrm>
            <a:off x="69342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72" name="Rounded Rectangle 71">
            <a:extLst>
              <a:ext uri="{FF2B5EF4-FFF2-40B4-BE49-F238E27FC236}">
                <a16:creationId xmlns:a16="http://schemas.microsoft.com/office/drawing/2014/main" id="{D71EAE7A-3E7A-B944-A672-EADAA61BEF23}"/>
              </a:ext>
            </a:extLst>
          </p:cNvPr>
          <p:cNvSpPr/>
          <p:nvPr/>
        </p:nvSpPr>
        <p:spPr bwMode="auto">
          <a:xfrm>
            <a:off x="2228850" y="2776539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76" name="Rounded Rectangle 75">
            <a:extLst>
              <a:ext uri="{FF2B5EF4-FFF2-40B4-BE49-F238E27FC236}">
                <a16:creationId xmlns:a16="http://schemas.microsoft.com/office/drawing/2014/main" id="{94B5B3CF-A5F7-254A-B74A-D60EE2031F01}"/>
              </a:ext>
            </a:extLst>
          </p:cNvPr>
          <p:cNvSpPr/>
          <p:nvPr/>
        </p:nvSpPr>
        <p:spPr bwMode="auto">
          <a:xfrm>
            <a:off x="5480050" y="3352801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70708" name="Title 1">
            <a:extLst>
              <a:ext uri="{FF2B5EF4-FFF2-40B4-BE49-F238E27FC236}">
                <a16:creationId xmlns:a16="http://schemas.microsoft.com/office/drawing/2014/main" id="{DF7DC884-7267-9F4F-8688-FA99EE71F75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Can’t group diagonally. Why?</a:t>
            </a:r>
          </a:p>
        </p:txBody>
      </p:sp>
      <p:sp>
        <p:nvSpPr>
          <p:cNvPr id="69" name="Rounded Rectangle 68">
            <a:extLst>
              <a:ext uri="{FF2B5EF4-FFF2-40B4-BE49-F238E27FC236}">
                <a16:creationId xmlns:a16="http://schemas.microsoft.com/office/drawing/2014/main" id="{EEDA6F22-FD7A-954B-966B-BA054AEF3B48}"/>
              </a:ext>
            </a:extLst>
          </p:cNvPr>
          <p:cNvSpPr/>
          <p:nvPr/>
        </p:nvSpPr>
        <p:spPr bwMode="auto">
          <a:xfrm>
            <a:off x="8269288" y="2774951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70" name="Rounded Rectangle 69">
            <a:extLst>
              <a:ext uri="{FF2B5EF4-FFF2-40B4-BE49-F238E27FC236}">
                <a16:creationId xmlns:a16="http://schemas.microsoft.com/office/drawing/2014/main" id="{2EF05F61-6DED-7D47-AFFB-098E7D9D4380}"/>
              </a:ext>
            </a:extLst>
          </p:cNvPr>
          <p:cNvSpPr/>
          <p:nvPr/>
        </p:nvSpPr>
        <p:spPr bwMode="auto">
          <a:xfrm>
            <a:off x="8851900" y="3351214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62615767-C9CE-184D-9FED-E8500B79123F}"/>
              </a:ext>
            </a:extLst>
          </p:cNvPr>
          <p:cNvSpPr txBox="1"/>
          <p:nvPr/>
        </p:nvSpPr>
        <p:spPr>
          <a:xfrm>
            <a:off x="3886200" y="5410201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6E8B8FC4-5A3E-5648-AC92-82AA841C5940}"/>
              </a:ext>
            </a:extLst>
          </p:cNvPr>
          <p:cNvSpPr txBox="1"/>
          <p:nvPr/>
        </p:nvSpPr>
        <p:spPr>
          <a:xfrm>
            <a:off x="2017713" y="5410200"/>
            <a:ext cx="1549400" cy="400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000" b="1" dirty="0">
                <a:latin typeface="+mj-lt"/>
                <a:ea typeface="MS PGothic" pitchFamily="34" charset="-128"/>
              </a:rPr>
              <a:t>x</a:t>
            </a:r>
            <a:r>
              <a:rPr lang="en-US" sz="2000" b="1" baseline="-25000" dirty="0">
                <a:latin typeface="+mj-lt"/>
                <a:ea typeface="MS PGothic" pitchFamily="34" charset="-128"/>
              </a:rPr>
              <a:t>1</a:t>
            </a:r>
            <a:r>
              <a:rPr lang="en-US" sz="2000" b="1" dirty="0">
                <a:latin typeface="+mj-lt"/>
                <a:ea typeface="MS PGothic" pitchFamily="34" charset="-128"/>
              </a:rPr>
              <a:t>x</a:t>
            </a:r>
            <a:r>
              <a:rPr lang="en-US" sz="2000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41C648A5-4951-4948-9F2A-5E33449F513F}"/>
              </a:ext>
            </a:extLst>
          </p:cNvPr>
          <p:cNvSpPr txBox="1"/>
          <p:nvPr/>
        </p:nvSpPr>
        <p:spPr>
          <a:xfrm>
            <a:off x="4710113" y="5410200"/>
            <a:ext cx="1549400" cy="400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000" b="1" dirty="0">
                <a:latin typeface="+mj-lt"/>
                <a:ea typeface="MS PGothic" pitchFamily="34" charset="-128"/>
              </a:rPr>
              <a:t>x</a:t>
            </a:r>
            <a:r>
              <a:rPr lang="en-US" sz="2000" b="1" baseline="-25000" dirty="0">
                <a:latin typeface="+mj-lt"/>
                <a:ea typeface="MS PGothic" pitchFamily="34" charset="-128"/>
              </a:rPr>
              <a:t>1</a:t>
            </a:r>
            <a:r>
              <a:rPr lang="en-US" sz="2000" b="1" dirty="0">
                <a:latin typeface="+mj-lt"/>
                <a:ea typeface="MS PGothic" pitchFamily="34" charset="-128"/>
              </a:rPr>
              <a:t>x</a:t>
            </a:r>
            <a:r>
              <a:rPr lang="en-US" sz="2000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72D754CE-1C14-EC43-880C-E9B08F57D259}"/>
              </a:ext>
            </a:extLst>
          </p:cNvPr>
          <p:cNvSpPr txBox="1"/>
          <p:nvPr/>
        </p:nvSpPr>
        <p:spPr>
          <a:xfrm>
            <a:off x="2438400" y="5110163"/>
            <a:ext cx="317500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_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898922D-E186-B349-AFE3-F264322B5323}"/>
              </a:ext>
            </a:extLst>
          </p:cNvPr>
          <p:cNvSpPr txBox="1"/>
          <p:nvPr/>
        </p:nvSpPr>
        <p:spPr>
          <a:xfrm>
            <a:off x="2732088" y="5110163"/>
            <a:ext cx="317500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_</a:t>
            </a:r>
          </a:p>
        </p:txBody>
      </p:sp>
      <p:grpSp>
        <p:nvGrpSpPr>
          <p:cNvPr id="70716" name="Group 1">
            <a:extLst>
              <a:ext uri="{FF2B5EF4-FFF2-40B4-BE49-F238E27FC236}">
                <a16:creationId xmlns:a16="http://schemas.microsoft.com/office/drawing/2014/main" id="{2F9B06F9-918F-0848-9C6B-8DBA54F356A1}"/>
              </a:ext>
            </a:extLst>
          </p:cNvPr>
          <p:cNvGrpSpPr>
            <a:grpSpLocks/>
          </p:cNvGrpSpPr>
          <p:nvPr/>
        </p:nvGrpSpPr>
        <p:grpSpPr bwMode="auto">
          <a:xfrm>
            <a:off x="6934200" y="5054601"/>
            <a:ext cx="2616200" cy="817563"/>
            <a:chOff x="6019800" y="5054856"/>
            <a:chExt cx="2616200" cy="817307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19767B57-B797-B442-990F-5E4AA48ACC13}"/>
                </a:ext>
              </a:extLst>
            </p:cNvPr>
            <p:cNvSpPr txBox="1"/>
            <p:nvPr/>
          </p:nvSpPr>
          <p:spPr>
            <a:xfrm>
              <a:off x="6019800" y="5410345"/>
              <a:ext cx="266700" cy="461818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latin typeface="+mj-lt"/>
                  <a:ea typeface="MS PGothic" pitchFamily="34" charset="-128"/>
                </a:rPr>
                <a:t>=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60138A7E-4695-864F-9643-C71BEB787ACD}"/>
                </a:ext>
              </a:extLst>
            </p:cNvPr>
            <p:cNvSpPr txBox="1"/>
            <p:nvPr/>
          </p:nvSpPr>
          <p:spPr>
            <a:xfrm>
              <a:off x="6019800" y="5410345"/>
              <a:ext cx="1549400" cy="39992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2000" b="1" dirty="0">
                  <a:latin typeface="+mj-lt"/>
                  <a:ea typeface="MS PGothic" pitchFamily="34" charset="-128"/>
                </a:rPr>
                <a:t>x</a:t>
              </a:r>
              <a:r>
                <a:rPr lang="en-US" sz="2000" b="1" baseline="-25000" dirty="0">
                  <a:latin typeface="+mj-lt"/>
                  <a:ea typeface="MS PGothic" pitchFamily="34" charset="-128"/>
                </a:rPr>
                <a:t>1</a:t>
              </a:r>
              <a:r>
                <a:rPr lang="en-US" sz="2000" b="1" dirty="0">
                  <a:latin typeface="+mj-lt"/>
                  <a:ea typeface="MS PGothic" pitchFamily="34" charset="-128"/>
                </a:rPr>
                <a:t>x</a:t>
              </a:r>
              <a:r>
                <a:rPr lang="en-US" sz="2000" b="1" baseline="-25000" dirty="0">
                  <a:latin typeface="+mj-lt"/>
                  <a:ea typeface="MS PGothic" pitchFamily="34" charset="-128"/>
                </a:rPr>
                <a:t>2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0E90FC36-17E4-184A-B96E-73539440CB01}"/>
                </a:ext>
              </a:extLst>
            </p:cNvPr>
            <p:cNvSpPr txBox="1"/>
            <p:nvPr/>
          </p:nvSpPr>
          <p:spPr>
            <a:xfrm>
              <a:off x="7153275" y="5396062"/>
              <a:ext cx="266700" cy="461817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latin typeface="+mj-lt"/>
                  <a:ea typeface="MS PGothic" pitchFamily="34" charset="-128"/>
                </a:rPr>
                <a:t>+</a:t>
              </a: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C63389DB-F33E-F248-B4D8-456A5590FEFD}"/>
                </a:ext>
              </a:extLst>
            </p:cNvPr>
            <p:cNvSpPr txBox="1"/>
            <p:nvPr/>
          </p:nvSpPr>
          <p:spPr>
            <a:xfrm>
              <a:off x="7086600" y="5410345"/>
              <a:ext cx="1549400" cy="39992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2000" b="1" dirty="0">
                  <a:latin typeface="+mj-lt"/>
                  <a:ea typeface="MS PGothic" pitchFamily="34" charset="-128"/>
                </a:rPr>
                <a:t>x</a:t>
              </a:r>
              <a:r>
                <a:rPr lang="en-US" sz="2000" b="1" baseline="-25000" dirty="0">
                  <a:latin typeface="+mj-lt"/>
                  <a:ea typeface="MS PGothic" pitchFamily="34" charset="-128"/>
                </a:rPr>
                <a:t>1</a:t>
              </a:r>
              <a:r>
                <a:rPr lang="en-US" sz="2000" b="1" dirty="0">
                  <a:latin typeface="+mj-lt"/>
                  <a:ea typeface="MS PGothic" pitchFamily="34" charset="-128"/>
                </a:rPr>
                <a:t>x</a:t>
              </a:r>
              <a:r>
                <a:rPr lang="en-US" sz="2000" b="1" baseline="-25000" dirty="0">
                  <a:latin typeface="+mj-lt"/>
                  <a:ea typeface="MS PGothic" pitchFamily="34" charset="-128"/>
                </a:rPr>
                <a:t>2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0E61313A-C299-194B-BF7C-7AB85DE3BF33}"/>
                </a:ext>
              </a:extLst>
            </p:cNvPr>
            <p:cNvSpPr txBox="1"/>
            <p:nvPr/>
          </p:nvSpPr>
          <p:spPr>
            <a:xfrm>
              <a:off x="6451600" y="5054856"/>
              <a:ext cx="317500" cy="461818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latin typeface="+mj-lt"/>
                  <a:ea typeface="MS PGothic" pitchFamily="34" charset="-128"/>
                </a:rPr>
                <a:t>_</a:t>
              </a:r>
            </a:p>
          </p:txBody>
        </p:sp>
      </p:grpSp>
      <p:sp>
        <p:nvSpPr>
          <p:cNvPr id="86" name="TextBox 85">
            <a:extLst>
              <a:ext uri="{FF2B5EF4-FFF2-40B4-BE49-F238E27FC236}">
                <a16:creationId xmlns:a16="http://schemas.microsoft.com/office/drawing/2014/main" id="{DEEC219C-F00A-E748-A000-02D27164842A}"/>
              </a:ext>
            </a:extLst>
          </p:cNvPr>
          <p:cNvSpPr txBox="1"/>
          <p:nvPr/>
        </p:nvSpPr>
        <p:spPr>
          <a:xfrm>
            <a:off x="7607300" y="5053013"/>
            <a:ext cx="317500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_</a:t>
            </a:r>
          </a:p>
        </p:txBody>
      </p:sp>
      <p:sp>
        <p:nvSpPr>
          <p:cNvPr id="70718" name="TextBox 3">
            <a:extLst>
              <a:ext uri="{FF2B5EF4-FFF2-40B4-BE49-F238E27FC236}">
                <a16:creationId xmlns:a16="http://schemas.microsoft.com/office/drawing/2014/main" id="{C9A49DCD-F2B6-744E-8274-549CA4EBED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6357938"/>
            <a:ext cx="71262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3366FF"/>
                </a:solidFill>
                <a:latin typeface="Times" pitchFamily="2" charset="0"/>
              </a:rPr>
              <a:t>We can’t use Property 14a here. This can’t be simplified.</a:t>
            </a: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590AD481-8B94-1045-BDC4-98F605A7917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Three-Variable K-Map</a:t>
            </a: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5" name="Picture 4" descr="F:\LogicBook\PowerPoint\chapter4\figure4.4.wmf">
            <a:extLst>
              <a:ext uri="{FF2B5EF4-FFF2-40B4-BE49-F238E27FC236}">
                <a16:creationId xmlns:a16="http://schemas.microsoft.com/office/drawing/2014/main" id="{F729D9F2-B774-EF44-9346-01864B6D4A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bright="-2000" contrast="9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1" y="1371601"/>
            <a:ext cx="6297613" cy="447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6" name="Rectangle 2">
            <a:extLst>
              <a:ext uri="{FF2B5EF4-FFF2-40B4-BE49-F238E27FC236}">
                <a16:creationId xmlns:a16="http://schemas.microsoft.com/office/drawing/2014/main" id="{CE5E6454-AFAB-B64A-BA66-E3495927CB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latin typeface="Arial" panose="020B0604020202020204" pitchFamily="34" charset="0"/>
              </a:rPr>
              <a:t>Location of three-variable minterms</a:t>
            </a:r>
            <a:endParaRPr lang="en-US" altLang="en-US" sz="2800" b="1">
              <a:latin typeface="Arial" panose="020B0604020202020204" pitchFamily="34" charset="0"/>
            </a:endParaRPr>
          </a:p>
        </p:txBody>
      </p:sp>
      <p:sp>
        <p:nvSpPr>
          <p:cNvPr id="72707" name="TextBox 125">
            <a:extLst>
              <a:ext uri="{FF2B5EF4-FFF2-40B4-BE49-F238E27FC236}">
                <a16:creationId xmlns:a16="http://schemas.microsoft.com/office/drawing/2014/main" id="{41E05C23-9F1A-C442-944F-7467BAC66A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2.51 from the textbook ]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29" name="Picture 4" descr="F:\LogicBook\PowerPoint\chapter4\figure4.4.wmf">
            <a:extLst>
              <a:ext uri="{FF2B5EF4-FFF2-40B4-BE49-F238E27FC236}">
                <a16:creationId xmlns:a16="http://schemas.microsoft.com/office/drawing/2014/main" id="{4C283359-9267-B541-A64C-46B3007E7C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1" y="1371601"/>
            <a:ext cx="6297613" cy="447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0" name="Rectangle 2">
            <a:extLst>
              <a:ext uri="{FF2B5EF4-FFF2-40B4-BE49-F238E27FC236}">
                <a16:creationId xmlns:a16="http://schemas.microsoft.com/office/drawing/2014/main" id="{0D1534D2-EE3C-4945-B1BF-3D4C301C72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latin typeface="Arial" panose="020B0604020202020204" pitchFamily="34" charset="0"/>
              </a:rPr>
              <a:t>Location of three-variable minterms</a:t>
            </a:r>
            <a:endParaRPr lang="en-US" altLang="en-US" sz="2800" b="1">
              <a:latin typeface="Arial" panose="020B0604020202020204" pitchFamily="34" charset="0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53AC001C-4BBD-B74B-ACDB-7D26B686A4C1}"/>
              </a:ext>
            </a:extLst>
          </p:cNvPr>
          <p:cNvSpPr txBox="1">
            <a:spLocks/>
          </p:cNvSpPr>
          <p:nvPr/>
        </p:nvSpPr>
        <p:spPr bwMode="auto">
          <a:xfrm>
            <a:off x="6096000" y="4953000"/>
            <a:ext cx="3733800" cy="1828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cs typeface="ＭＳ Ｐゴシック" charset="0"/>
              </a:rPr>
              <a:t>Notice the placement of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Variables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Binary pair values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 err="1">
                <a:solidFill>
                  <a:srgbClr val="000000"/>
                </a:solidFill>
                <a:latin typeface="Arial"/>
              </a:rPr>
              <a:t>Minterms</a:t>
            </a:r>
            <a:endParaRPr lang="en-US" kern="0" dirty="0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73732" name="Straight Connector 6">
            <a:extLst>
              <a:ext uri="{FF2B5EF4-FFF2-40B4-BE49-F238E27FC236}">
                <a16:creationId xmlns:a16="http://schemas.microsoft.com/office/drawing/2014/main" id="{4043C9FD-3895-2E4A-9149-27E84193DD5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7600" y="27432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733" name="Straight Connector 7">
            <a:extLst>
              <a:ext uri="{FF2B5EF4-FFF2-40B4-BE49-F238E27FC236}">
                <a16:creationId xmlns:a16="http://schemas.microsoft.com/office/drawing/2014/main" id="{CD7CE4DB-3E14-A444-B3EE-BCBA6EA2878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35814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734" name="Straight Connector 8">
            <a:extLst>
              <a:ext uri="{FF2B5EF4-FFF2-40B4-BE49-F238E27FC236}">
                <a16:creationId xmlns:a16="http://schemas.microsoft.com/office/drawing/2014/main" id="{E2132C1B-D623-034A-8E16-5843579A3DF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44196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3" name="Picture 4" descr="F:\LogicBook\PowerPoint\chapter4\figure4.4.wmf">
            <a:extLst>
              <a:ext uri="{FF2B5EF4-FFF2-40B4-BE49-F238E27FC236}">
                <a16:creationId xmlns:a16="http://schemas.microsoft.com/office/drawing/2014/main" id="{FF2CE52D-570D-794C-B041-E8E1DC6E30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1" y="1371601"/>
            <a:ext cx="6297613" cy="447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4" name="Rectangle 2">
            <a:extLst>
              <a:ext uri="{FF2B5EF4-FFF2-40B4-BE49-F238E27FC236}">
                <a16:creationId xmlns:a16="http://schemas.microsoft.com/office/drawing/2014/main" id="{28C7A57A-AF54-5D46-9249-75EB979314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latin typeface="Arial" panose="020B0604020202020204" pitchFamily="34" charset="0"/>
              </a:rPr>
              <a:t>Location of three-variable minterms</a:t>
            </a:r>
            <a:endParaRPr lang="en-US" altLang="en-US" sz="2800" b="1">
              <a:latin typeface="Arial" panose="020B0604020202020204" pitchFamily="34" charset="0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53AC001C-4BBD-B74B-ACDB-7D26B686A4C1}"/>
              </a:ext>
            </a:extLst>
          </p:cNvPr>
          <p:cNvSpPr txBox="1">
            <a:spLocks/>
          </p:cNvSpPr>
          <p:nvPr/>
        </p:nvSpPr>
        <p:spPr bwMode="auto">
          <a:xfrm>
            <a:off x="6096000" y="4953000"/>
            <a:ext cx="3733800" cy="1828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cs typeface="ＭＳ Ｐゴシック" charset="0"/>
              </a:rPr>
              <a:t>Notice the placement of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Variables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Binary pair values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 err="1">
                <a:solidFill>
                  <a:srgbClr val="000000"/>
                </a:solidFill>
                <a:latin typeface="Arial"/>
              </a:rPr>
              <a:t>Minterms</a:t>
            </a:r>
            <a:endParaRPr lang="en-US" kern="0" dirty="0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74756" name="Straight Connector 6">
            <a:extLst>
              <a:ext uri="{FF2B5EF4-FFF2-40B4-BE49-F238E27FC236}">
                <a16:creationId xmlns:a16="http://schemas.microsoft.com/office/drawing/2014/main" id="{CA933EED-F817-774E-884F-DC921FF767D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7600" y="27432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4757" name="Straight Connector 7">
            <a:extLst>
              <a:ext uri="{FF2B5EF4-FFF2-40B4-BE49-F238E27FC236}">
                <a16:creationId xmlns:a16="http://schemas.microsoft.com/office/drawing/2014/main" id="{C3C8E5AE-4AE6-0A47-8A61-564BD9F29C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35814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4758" name="Straight Connector 8">
            <a:extLst>
              <a:ext uri="{FF2B5EF4-FFF2-40B4-BE49-F238E27FC236}">
                <a16:creationId xmlns:a16="http://schemas.microsoft.com/office/drawing/2014/main" id="{478865F7-E2E6-5D43-ACB7-B589ED84E4B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44196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4759" name="Group 8">
            <a:extLst>
              <a:ext uri="{FF2B5EF4-FFF2-40B4-BE49-F238E27FC236}">
                <a16:creationId xmlns:a16="http://schemas.microsoft.com/office/drawing/2014/main" id="{03886EE1-E6A5-164F-8147-520993AD0197}"/>
              </a:ext>
            </a:extLst>
          </p:cNvPr>
          <p:cNvGrpSpPr>
            <a:grpSpLocks/>
          </p:cNvGrpSpPr>
          <p:nvPr/>
        </p:nvGrpSpPr>
        <p:grpSpPr bwMode="auto">
          <a:xfrm>
            <a:off x="6535738" y="2463801"/>
            <a:ext cx="609600" cy="1211263"/>
            <a:chOff x="5621867" y="2463800"/>
            <a:chExt cx="609600" cy="1210733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16646238-429A-5647-BD46-C9C9CBBE85A8}"/>
                </a:ext>
              </a:extLst>
            </p:cNvPr>
            <p:cNvCxnSpPr>
              <a:cxnSpLocks/>
            </p:cNvCxnSpPr>
            <p:nvPr/>
          </p:nvCxnSpPr>
          <p:spPr>
            <a:xfrm>
              <a:off x="5621867" y="2463800"/>
              <a:ext cx="0" cy="1033011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684579F4-1FD0-3C44-B5B8-90924E9EF260}"/>
                </a:ext>
              </a:extLst>
            </p:cNvPr>
            <p:cNvCxnSpPr>
              <a:cxnSpLocks/>
            </p:cNvCxnSpPr>
            <p:nvPr/>
          </p:nvCxnSpPr>
          <p:spPr>
            <a:xfrm>
              <a:off x="6231467" y="2658978"/>
              <a:ext cx="0" cy="1015555"/>
            </a:xfrm>
            <a:prstGeom prst="line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0E15492E-3A19-F34C-A784-45E2AFD8F3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29804" y="2666911"/>
              <a:ext cx="601663" cy="829900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7" name="Picture 4" descr="F:\LogicBook\PowerPoint\chapter4\figure4.4.wmf">
            <a:extLst>
              <a:ext uri="{FF2B5EF4-FFF2-40B4-BE49-F238E27FC236}">
                <a16:creationId xmlns:a16="http://schemas.microsoft.com/office/drawing/2014/main" id="{48882C05-FB9C-0C45-BAD0-C7A4CE7B7E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1" y="1371601"/>
            <a:ext cx="6297613" cy="447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8" name="Rectangle 2">
            <a:extLst>
              <a:ext uri="{FF2B5EF4-FFF2-40B4-BE49-F238E27FC236}">
                <a16:creationId xmlns:a16="http://schemas.microsoft.com/office/drawing/2014/main" id="{939ABE80-722E-D44F-933F-82C9185934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latin typeface="Arial" panose="020B0604020202020204" pitchFamily="34" charset="0"/>
              </a:rPr>
              <a:t>Location of three-variable minterms</a:t>
            </a:r>
            <a:endParaRPr lang="en-US" altLang="en-US" sz="2800" b="1">
              <a:latin typeface="Arial" panose="020B0604020202020204" pitchFamily="34" charset="0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53AC001C-4BBD-B74B-ACDB-7D26B686A4C1}"/>
              </a:ext>
            </a:extLst>
          </p:cNvPr>
          <p:cNvSpPr txBox="1">
            <a:spLocks/>
          </p:cNvSpPr>
          <p:nvPr/>
        </p:nvSpPr>
        <p:spPr bwMode="auto">
          <a:xfrm>
            <a:off x="6096000" y="4953000"/>
            <a:ext cx="3733800" cy="1828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cs typeface="ＭＳ Ｐゴシック" charset="0"/>
              </a:rPr>
              <a:t>Notice the placement of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Variables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Binary pair values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 err="1">
                <a:solidFill>
                  <a:srgbClr val="000000"/>
                </a:solidFill>
                <a:latin typeface="Arial"/>
              </a:rPr>
              <a:t>Minterms</a:t>
            </a:r>
            <a:endParaRPr lang="en-US" kern="0" dirty="0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75780" name="Straight Connector 6">
            <a:extLst>
              <a:ext uri="{FF2B5EF4-FFF2-40B4-BE49-F238E27FC236}">
                <a16:creationId xmlns:a16="http://schemas.microsoft.com/office/drawing/2014/main" id="{9DE0CAFD-95C5-EC47-9E5D-94DED87185C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7600" y="27432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5781" name="Straight Connector 7">
            <a:extLst>
              <a:ext uri="{FF2B5EF4-FFF2-40B4-BE49-F238E27FC236}">
                <a16:creationId xmlns:a16="http://schemas.microsoft.com/office/drawing/2014/main" id="{31AE9897-F7BA-5E4B-85B5-5C448F94AFF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35814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5782" name="Straight Connector 8">
            <a:extLst>
              <a:ext uri="{FF2B5EF4-FFF2-40B4-BE49-F238E27FC236}">
                <a16:creationId xmlns:a16="http://schemas.microsoft.com/office/drawing/2014/main" id="{DF780A91-9D47-544B-AA4E-1BFCB6FC1EA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44196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5783" name="Group 8">
            <a:extLst>
              <a:ext uri="{FF2B5EF4-FFF2-40B4-BE49-F238E27FC236}">
                <a16:creationId xmlns:a16="http://schemas.microsoft.com/office/drawing/2014/main" id="{E3EBE1E4-7781-3E4F-9BD0-A2AE3C4838A3}"/>
              </a:ext>
            </a:extLst>
          </p:cNvPr>
          <p:cNvGrpSpPr>
            <a:grpSpLocks/>
          </p:cNvGrpSpPr>
          <p:nvPr/>
        </p:nvGrpSpPr>
        <p:grpSpPr bwMode="auto">
          <a:xfrm>
            <a:off x="6535738" y="2463801"/>
            <a:ext cx="609600" cy="1211263"/>
            <a:chOff x="5621867" y="2463800"/>
            <a:chExt cx="609600" cy="1210733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16646238-429A-5647-BD46-C9C9CBBE85A8}"/>
                </a:ext>
              </a:extLst>
            </p:cNvPr>
            <p:cNvCxnSpPr>
              <a:cxnSpLocks/>
            </p:cNvCxnSpPr>
            <p:nvPr/>
          </p:nvCxnSpPr>
          <p:spPr>
            <a:xfrm>
              <a:off x="5621867" y="2463800"/>
              <a:ext cx="0" cy="1033011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684579F4-1FD0-3C44-B5B8-90924E9EF260}"/>
                </a:ext>
              </a:extLst>
            </p:cNvPr>
            <p:cNvCxnSpPr>
              <a:cxnSpLocks/>
            </p:cNvCxnSpPr>
            <p:nvPr/>
          </p:nvCxnSpPr>
          <p:spPr>
            <a:xfrm>
              <a:off x="6231467" y="2658978"/>
              <a:ext cx="0" cy="1015555"/>
            </a:xfrm>
            <a:prstGeom prst="line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0E15492E-3A19-F34C-A784-45E2AFD8F3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29804" y="2666911"/>
              <a:ext cx="601663" cy="829900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784" name="Group 21">
            <a:extLst>
              <a:ext uri="{FF2B5EF4-FFF2-40B4-BE49-F238E27FC236}">
                <a16:creationId xmlns:a16="http://schemas.microsoft.com/office/drawing/2014/main" id="{C84ABEF1-22EB-644F-B422-62927F12FB71}"/>
              </a:ext>
            </a:extLst>
          </p:cNvPr>
          <p:cNvGrpSpPr>
            <a:grpSpLocks/>
          </p:cNvGrpSpPr>
          <p:nvPr/>
        </p:nvGrpSpPr>
        <p:grpSpPr bwMode="auto">
          <a:xfrm>
            <a:off x="7805738" y="2489200"/>
            <a:ext cx="609600" cy="1168400"/>
            <a:chOff x="6891866" y="2489200"/>
            <a:chExt cx="609601" cy="1168400"/>
          </a:xfrm>
        </p:grpSpPr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9D96C18E-9C69-FF41-9DA3-C409F0C550B4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7501467" y="2489200"/>
              <a:ext cx="0" cy="1033463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4D27791A-5457-9440-AAA1-49D46359D511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6891866" y="2641600"/>
              <a:ext cx="0" cy="1016000"/>
            </a:xfrm>
            <a:prstGeom prst="line">
              <a:avLst/>
            </a:prstGeom>
            <a:ln w="25400">
              <a:solidFill>
                <a:srgbClr val="FF0000"/>
              </a:solidFill>
              <a:headEnd type="triangle" w="med" len="med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7BA4D352-7EBE-764B-8988-B7D7C40F5C24}"/>
                </a:ext>
              </a:extLst>
            </p:cNvPr>
            <p:cNvCxnSpPr>
              <a:cxnSpLocks/>
            </p:cNvCxnSpPr>
            <p:nvPr/>
          </p:nvCxnSpPr>
          <p:spPr>
            <a:xfrm>
              <a:off x="6891866" y="2641600"/>
              <a:ext cx="609601" cy="871538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CF1D9348-C705-0F4B-AED2-687B7C6BD4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</a:t>
            </a:r>
          </a:p>
        </p:txBody>
      </p:sp>
      <p:sp>
        <p:nvSpPr>
          <p:cNvPr id="76802" name="Content Placeholder 2">
            <a:extLst>
              <a:ext uri="{FF2B5EF4-FFF2-40B4-BE49-F238E27FC236}">
                <a16:creationId xmlns:a16="http://schemas.microsoft.com/office/drawing/2014/main" id="{0023585C-880E-7840-833E-6FDB5B3D452A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1066800"/>
          </a:xfrm>
        </p:spPr>
        <p:txBody>
          <a:bodyPr/>
          <a:lstStyle/>
          <a:p>
            <a:r>
              <a:rPr lang="en-US" altLang="en-US"/>
              <a:t>Sequence of binary codes</a:t>
            </a:r>
          </a:p>
          <a:p>
            <a:r>
              <a:rPr lang="en-US" altLang="en-US"/>
              <a:t>Two neighboring lines vary by only 1 bit</a:t>
            </a:r>
          </a:p>
        </p:txBody>
      </p:sp>
      <p:sp>
        <p:nvSpPr>
          <p:cNvPr id="76803" name="TextBox 3">
            <a:extLst>
              <a:ext uri="{FF2B5EF4-FFF2-40B4-BE49-F238E27FC236}">
                <a16:creationId xmlns:a16="http://schemas.microsoft.com/office/drawing/2014/main" id="{1B953572-9FAF-9842-BD90-3E2BA1AB2B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3200400"/>
            <a:ext cx="160020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</a:t>
            </a: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Title 1">
            <a:extLst>
              <a:ext uri="{FF2B5EF4-FFF2-40B4-BE49-F238E27FC236}">
                <a16:creationId xmlns:a16="http://schemas.microsoft.com/office/drawing/2014/main" id="{E876C3E4-6AE4-D741-9B8D-1A8B63F90AA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685800"/>
          </a:xfrm>
        </p:spPr>
        <p:txBody>
          <a:bodyPr/>
          <a:lstStyle/>
          <a:p>
            <a:r>
              <a:rPr lang="en-US" altLang="en-US"/>
              <a:t>Quick Review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B37A2307-523C-C046-B3AD-D2BF00DA42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</a:t>
            </a:r>
          </a:p>
        </p:txBody>
      </p:sp>
      <p:sp>
        <p:nvSpPr>
          <p:cNvPr id="77826" name="Content Placeholder 2">
            <a:extLst>
              <a:ext uri="{FF2B5EF4-FFF2-40B4-BE49-F238E27FC236}">
                <a16:creationId xmlns:a16="http://schemas.microsoft.com/office/drawing/2014/main" id="{19187E5F-0AE8-1542-A885-03077014153C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1066800"/>
          </a:xfrm>
        </p:spPr>
        <p:txBody>
          <a:bodyPr/>
          <a:lstStyle/>
          <a:p>
            <a:r>
              <a:rPr lang="en-US" altLang="en-US"/>
              <a:t>Sequence of binary codes</a:t>
            </a:r>
          </a:p>
          <a:p>
            <a:r>
              <a:rPr lang="en-US" altLang="en-US"/>
              <a:t>Two neighboring lines vary by only 1 bit</a:t>
            </a:r>
          </a:p>
        </p:txBody>
      </p:sp>
      <p:sp>
        <p:nvSpPr>
          <p:cNvPr id="77827" name="TextBox 4">
            <a:extLst>
              <a:ext uri="{FF2B5EF4-FFF2-40B4-BE49-F238E27FC236}">
                <a16:creationId xmlns:a16="http://schemas.microsoft.com/office/drawing/2014/main" id="{762A0C51-3978-704E-8384-F4F9320A6E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2659063"/>
            <a:ext cx="1600200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100</a:t>
            </a:r>
          </a:p>
        </p:txBody>
      </p: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>
            <a:extLst>
              <a:ext uri="{FF2B5EF4-FFF2-40B4-BE49-F238E27FC236}">
                <a16:creationId xmlns:a16="http://schemas.microsoft.com/office/drawing/2014/main" id="{112072FC-8652-8542-8FEE-43E7F49F9A9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</a:t>
            </a:r>
          </a:p>
        </p:txBody>
      </p:sp>
      <p:sp>
        <p:nvSpPr>
          <p:cNvPr id="78850" name="Content Placeholder 2">
            <a:extLst>
              <a:ext uri="{FF2B5EF4-FFF2-40B4-BE49-F238E27FC236}">
                <a16:creationId xmlns:a16="http://schemas.microsoft.com/office/drawing/2014/main" id="{A99C36E4-6DE2-D64D-A4E1-5FDB045BE4BE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1066800"/>
          </a:xfrm>
        </p:spPr>
        <p:txBody>
          <a:bodyPr/>
          <a:lstStyle/>
          <a:p>
            <a:r>
              <a:rPr lang="en-US" altLang="en-US"/>
              <a:t>Sequence of binary codes</a:t>
            </a:r>
          </a:p>
          <a:p>
            <a:r>
              <a:rPr lang="en-US" altLang="en-US"/>
              <a:t>Two neighboring lines vary by only 1 bit</a:t>
            </a:r>
          </a:p>
        </p:txBody>
      </p:sp>
      <p:sp>
        <p:nvSpPr>
          <p:cNvPr id="78851" name="TextBox 4">
            <a:extLst>
              <a:ext uri="{FF2B5EF4-FFF2-40B4-BE49-F238E27FC236}">
                <a16:creationId xmlns:a16="http://schemas.microsoft.com/office/drawing/2014/main" id="{23F73B3B-6A15-7B44-B4FC-2B71A8DF5F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2659063"/>
            <a:ext cx="762000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100</a:t>
            </a:r>
          </a:p>
        </p:txBody>
      </p:sp>
      <p:sp>
        <p:nvSpPr>
          <p:cNvPr id="78852" name="Rectangle 147">
            <a:extLst>
              <a:ext uri="{FF2B5EF4-FFF2-40B4-BE49-F238E27FC236}">
                <a16:creationId xmlns:a16="http://schemas.microsoft.com/office/drawing/2014/main" id="{638BF6E3-1558-A548-868D-5AD6473D4425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081589" y="2930526"/>
            <a:ext cx="693737" cy="195263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>
            <a:extLst>
              <a:ext uri="{FF2B5EF4-FFF2-40B4-BE49-F238E27FC236}">
                <a16:creationId xmlns:a16="http://schemas.microsoft.com/office/drawing/2014/main" id="{DEB14A39-6C99-8148-9215-5978634778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</a:t>
            </a:r>
          </a:p>
        </p:txBody>
      </p:sp>
      <p:sp>
        <p:nvSpPr>
          <p:cNvPr id="79874" name="Content Placeholder 2">
            <a:extLst>
              <a:ext uri="{FF2B5EF4-FFF2-40B4-BE49-F238E27FC236}">
                <a16:creationId xmlns:a16="http://schemas.microsoft.com/office/drawing/2014/main" id="{8F4FDDE8-1589-5541-8655-925DE7C9E79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1066800"/>
          </a:xfrm>
        </p:spPr>
        <p:txBody>
          <a:bodyPr/>
          <a:lstStyle/>
          <a:p>
            <a:r>
              <a:rPr lang="en-US" altLang="en-US"/>
              <a:t>Sequence of binary codes</a:t>
            </a:r>
          </a:p>
          <a:p>
            <a:r>
              <a:rPr lang="en-US" altLang="en-US"/>
              <a:t>Two neighboring lines vary by only 1 bit</a:t>
            </a:r>
          </a:p>
        </p:txBody>
      </p:sp>
      <p:sp>
        <p:nvSpPr>
          <p:cNvPr id="79875" name="TextBox 4">
            <a:extLst>
              <a:ext uri="{FF2B5EF4-FFF2-40B4-BE49-F238E27FC236}">
                <a16:creationId xmlns:a16="http://schemas.microsoft.com/office/drawing/2014/main" id="{44D30F70-69DC-EB4D-B76C-0F1228AE77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2659063"/>
            <a:ext cx="762000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100</a:t>
            </a:r>
          </a:p>
        </p:txBody>
      </p:sp>
      <p:sp>
        <p:nvSpPr>
          <p:cNvPr id="79876" name="Rectangle 147">
            <a:extLst>
              <a:ext uri="{FF2B5EF4-FFF2-40B4-BE49-F238E27FC236}">
                <a16:creationId xmlns:a16="http://schemas.microsoft.com/office/drawing/2014/main" id="{C8130F16-48AC-F241-BF72-05DB8095948A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894263" y="3306763"/>
            <a:ext cx="692150" cy="1968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>
            <a:extLst>
              <a:ext uri="{FF2B5EF4-FFF2-40B4-BE49-F238E27FC236}">
                <a16:creationId xmlns:a16="http://schemas.microsoft.com/office/drawing/2014/main" id="{DA968DA9-3270-5F4B-A4B9-9E00B7465F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</a:t>
            </a:r>
          </a:p>
        </p:txBody>
      </p:sp>
      <p:sp>
        <p:nvSpPr>
          <p:cNvPr id="80898" name="Content Placeholder 2">
            <a:extLst>
              <a:ext uri="{FF2B5EF4-FFF2-40B4-BE49-F238E27FC236}">
                <a16:creationId xmlns:a16="http://schemas.microsoft.com/office/drawing/2014/main" id="{B329585F-2342-9240-9B97-657224B9C342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1066800"/>
          </a:xfrm>
        </p:spPr>
        <p:txBody>
          <a:bodyPr/>
          <a:lstStyle/>
          <a:p>
            <a:r>
              <a:rPr lang="en-US" altLang="en-US"/>
              <a:t>Sequence of binary codes</a:t>
            </a:r>
          </a:p>
          <a:p>
            <a:r>
              <a:rPr lang="en-US" altLang="en-US"/>
              <a:t>Two neighboring lines vary by only 1 bit</a:t>
            </a:r>
          </a:p>
        </p:txBody>
      </p:sp>
      <p:sp>
        <p:nvSpPr>
          <p:cNvPr id="80899" name="TextBox 4">
            <a:extLst>
              <a:ext uri="{FF2B5EF4-FFF2-40B4-BE49-F238E27FC236}">
                <a16:creationId xmlns:a16="http://schemas.microsoft.com/office/drawing/2014/main" id="{C5E586C9-7220-8142-95B3-392F8E235B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2659063"/>
            <a:ext cx="762000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100</a:t>
            </a:r>
          </a:p>
        </p:txBody>
      </p:sp>
      <p:sp>
        <p:nvSpPr>
          <p:cNvPr id="80900" name="Rectangle 147">
            <a:extLst>
              <a:ext uri="{FF2B5EF4-FFF2-40B4-BE49-F238E27FC236}">
                <a16:creationId xmlns:a16="http://schemas.microsoft.com/office/drawing/2014/main" id="{C8B92C55-589F-2B4A-9EDB-D06952DA92E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081589" y="3670301"/>
            <a:ext cx="693737" cy="195263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>
            <a:extLst>
              <a:ext uri="{FF2B5EF4-FFF2-40B4-BE49-F238E27FC236}">
                <a16:creationId xmlns:a16="http://schemas.microsoft.com/office/drawing/2014/main" id="{F407C6B8-7FC1-9D4B-8C09-2B3100C8DA2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</a:t>
            </a:r>
          </a:p>
        </p:txBody>
      </p:sp>
      <p:sp>
        <p:nvSpPr>
          <p:cNvPr id="81922" name="Content Placeholder 2">
            <a:extLst>
              <a:ext uri="{FF2B5EF4-FFF2-40B4-BE49-F238E27FC236}">
                <a16:creationId xmlns:a16="http://schemas.microsoft.com/office/drawing/2014/main" id="{7664BEEC-7628-284F-9C0C-F92F1EF05CB1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1066800"/>
          </a:xfrm>
        </p:spPr>
        <p:txBody>
          <a:bodyPr/>
          <a:lstStyle/>
          <a:p>
            <a:r>
              <a:rPr lang="en-US" altLang="en-US"/>
              <a:t>Sequence of binary codes</a:t>
            </a:r>
          </a:p>
          <a:p>
            <a:r>
              <a:rPr lang="en-US" altLang="en-US"/>
              <a:t>Two neighboring lines vary by only 1 bit</a:t>
            </a:r>
          </a:p>
        </p:txBody>
      </p:sp>
      <p:sp>
        <p:nvSpPr>
          <p:cNvPr id="81923" name="TextBox 4">
            <a:extLst>
              <a:ext uri="{FF2B5EF4-FFF2-40B4-BE49-F238E27FC236}">
                <a16:creationId xmlns:a16="http://schemas.microsoft.com/office/drawing/2014/main" id="{43CDC374-371E-4745-B6ED-4E18408491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2659063"/>
            <a:ext cx="762000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100</a:t>
            </a:r>
          </a:p>
        </p:txBody>
      </p:sp>
      <p:sp>
        <p:nvSpPr>
          <p:cNvPr id="81924" name="Rectangle 147">
            <a:extLst>
              <a:ext uri="{FF2B5EF4-FFF2-40B4-BE49-F238E27FC236}">
                <a16:creationId xmlns:a16="http://schemas.microsoft.com/office/drawing/2014/main" id="{53D44A3C-504D-C841-A570-7206F041C774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705350" y="4033838"/>
            <a:ext cx="693738" cy="195262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itle 1">
            <a:extLst>
              <a:ext uri="{FF2B5EF4-FFF2-40B4-BE49-F238E27FC236}">
                <a16:creationId xmlns:a16="http://schemas.microsoft.com/office/drawing/2014/main" id="{9D3DB6A7-FB70-8F4B-B423-C68C9E0C36F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</a:t>
            </a:r>
          </a:p>
        </p:txBody>
      </p:sp>
      <p:sp>
        <p:nvSpPr>
          <p:cNvPr id="82946" name="Content Placeholder 2">
            <a:extLst>
              <a:ext uri="{FF2B5EF4-FFF2-40B4-BE49-F238E27FC236}">
                <a16:creationId xmlns:a16="http://schemas.microsoft.com/office/drawing/2014/main" id="{18471F6E-A189-BB42-922D-B319FC7BBBF1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1066800"/>
          </a:xfrm>
        </p:spPr>
        <p:txBody>
          <a:bodyPr/>
          <a:lstStyle/>
          <a:p>
            <a:r>
              <a:rPr lang="en-US" altLang="en-US"/>
              <a:t>Sequence of binary codes</a:t>
            </a:r>
          </a:p>
          <a:p>
            <a:r>
              <a:rPr lang="en-US" altLang="en-US"/>
              <a:t>Two neighboring lines vary by only 1 bit</a:t>
            </a:r>
          </a:p>
        </p:txBody>
      </p:sp>
      <p:sp>
        <p:nvSpPr>
          <p:cNvPr id="82947" name="TextBox 4">
            <a:extLst>
              <a:ext uri="{FF2B5EF4-FFF2-40B4-BE49-F238E27FC236}">
                <a16:creationId xmlns:a16="http://schemas.microsoft.com/office/drawing/2014/main" id="{E3FA5FDF-5D7B-9741-8591-670DF987F9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2659063"/>
            <a:ext cx="762000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100</a:t>
            </a:r>
          </a:p>
        </p:txBody>
      </p:sp>
      <p:sp>
        <p:nvSpPr>
          <p:cNvPr id="82948" name="Rectangle 147">
            <a:extLst>
              <a:ext uri="{FF2B5EF4-FFF2-40B4-BE49-F238E27FC236}">
                <a16:creationId xmlns:a16="http://schemas.microsoft.com/office/drawing/2014/main" id="{0FFC3F24-D887-814F-89F3-461AF343317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081589" y="4432301"/>
            <a:ext cx="693737" cy="195263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itle 1">
            <a:extLst>
              <a:ext uri="{FF2B5EF4-FFF2-40B4-BE49-F238E27FC236}">
                <a16:creationId xmlns:a16="http://schemas.microsoft.com/office/drawing/2014/main" id="{6F949C82-71C4-B648-BC18-B66D2BD8BB8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</a:t>
            </a:r>
          </a:p>
        </p:txBody>
      </p:sp>
      <p:sp>
        <p:nvSpPr>
          <p:cNvPr id="83970" name="Content Placeholder 2">
            <a:extLst>
              <a:ext uri="{FF2B5EF4-FFF2-40B4-BE49-F238E27FC236}">
                <a16:creationId xmlns:a16="http://schemas.microsoft.com/office/drawing/2014/main" id="{F16EACB4-7A4D-0348-8E9F-DEA9CAC4CF94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1066800"/>
          </a:xfrm>
        </p:spPr>
        <p:txBody>
          <a:bodyPr/>
          <a:lstStyle/>
          <a:p>
            <a:r>
              <a:rPr lang="en-US" altLang="en-US"/>
              <a:t>Sequence of binary codes</a:t>
            </a:r>
          </a:p>
          <a:p>
            <a:r>
              <a:rPr lang="en-US" altLang="en-US"/>
              <a:t>Two neighboring lines vary by only 1 bit</a:t>
            </a:r>
          </a:p>
        </p:txBody>
      </p:sp>
      <p:sp>
        <p:nvSpPr>
          <p:cNvPr id="83971" name="TextBox 4">
            <a:extLst>
              <a:ext uri="{FF2B5EF4-FFF2-40B4-BE49-F238E27FC236}">
                <a16:creationId xmlns:a16="http://schemas.microsoft.com/office/drawing/2014/main" id="{186EE136-D027-BD41-ACBA-1538C2175B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2659063"/>
            <a:ext cx="762000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100</a:t>
            </a:r>
          </a:p>
        </p:txBody>
      </p:sp>
      <p:sp>
        <p:nvSpPr>
          <p:cNvPr id="83972" name="Rectangle 147">
            <a:extLst>
              <a:ext uri="{FF2B5EF4-FFF2-40B4-BE49-F238E27FC236}">
                <a16:creationId xmlns:a16="http://schemas.microsoft.com/office/drawing/2014/main" id="{34AEF7DA-FF81-514A-AB71-73380229FEAF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893470" y="4780757"/>
            <a:ext cx="693737" cy="1968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1">
            <a:extLst>
              <a:ext uri="{FF2B5EF4-FFF2-40B4-BE49-F238E27FC236}">
                <a16:creationId xmlns:a16="http://schemas.microsoft.com/office/drawing/2014/main" id="{4EBE8485-75AC-1C43-B506-9A0553DEAA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</a:t>
            </a:r>
          </a:p>
        </p:txBody>
      </p:sp>
      <p:sp>
        <p:nvSpPr>
          <p:cNvPr id="84994" name="Content Placeholder 2">
            <a:extLst>
              <a:ext uri="{FF2B5EF4-FFF2-40B4-BE49-F238E27FC236}">
                <a16:creationId xmlns:a16="http://schemas.microsoft.com/office/drawing/2014/main" id="{E121C5AF-C126-AD4A-BD2D-AA1874B09DF7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1066800"/>
          </a:xfrm>
        </p:spPr>
        <p:txBody>
          <a:bodyPr/>
          <a:lstStyle/>
          <a:p>
            <a:r>
              <a:rPr lang="en-US" altLang="en-US"/>
              <a:t>Sequence of binary codes</a:t>
            </a:r>
          </a:p>
          <a:p>
            <a:r>
              <a:rPr lang="en-US" altLang="en-US"/>
              <a:t>Two neighboring lines vary by only 1 bit</a:t>
            </a:r>
          </a:p>
        </p:txBody>
      </p:sp>
      <p:sp>
        <p:nvSpPr>
          <p:cNvPr id="84995" name="TextBox 4">
            <a:extLst>
              <a:ext uri="{FF2B5EF4-FFF2-40B4-BE49-F238E27FC236}">
                <a16:creationId xmlns:a16="http://schemas.microsoft.com/office/drawing/2014/main" id="{DCF84958-A828-F944-85CE-85424C87B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2659063"/>
            <a:ext cx="762000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100</a:t>
            </a:r>
          </a:p>
        </p:txBody>
      </p:sp>
      <p:sp>
        <p:nvSpPr>
          <p:cNvPr id="84996" name="Rectangle 147">
            <a:extLst>
              <a:ext uri="{FF2B5EF4-FFF2-40B4-BE49-F238E27FC236}">
                <a16:creationId xmlns:a16="http://schemas.microsoft.com/office/drawing/2014/main" id="{1D22AFF7-A5D3-3944-9803-56EC19498DE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081588" y="5126038"/>
            <a:ext cx="693738" cy="195263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itle 1">
            <a:extLst>
              <a:ext uri="{FF2B5EF4-FFF2-40B4-BE49-F238E27FC236}">
                <a16:creationId xmlns:a16="http://schemas.microsoft.com/office/drawing/2014/main" id="{A2DB1F74-FF44-2C4B-BEDF-9CECB4BA8A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86018" name="Group 11">
            <a:extLst>
              <a:ext uri="{FF2B5EF4-FFF2-40B4-BE49-F238E27FC236}">
                <a16:creationId xmlns:a16="http://schemas.microsoft.com/office/drawing/2014/main" id="{26B086E9-D66A-3D4F-9D6C-ACBF774AB5AD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86023" name="Picture 2" descr="Screen shot 2014-02-03 at 1.55.42 PM.png">
              <a:extLst>
                <a:ext uri="{FF2B5EF4-FFF2-40B4-BE49-F238E27FC236}">
                  <a16:creationId xmlns:a16="http://schemas.microsoft.com/office/drawing/2014/main" id="{74A59EBF-49D8-2147-ABD9-672265F29B2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6024" name="Rectangle 7">
              <a:extLst>
                <a:ext uri="{FF2B5EF4-FFF2-40B4-BE49-F238E27FC236}">
                  <a16:creationId xmlns:a16="http://schemas.microsoft.com/office/drawing/2014/main" id="{E1AB62D4-E1A9-5646-B501-12D24F952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4784" y="2234834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6025" name="Rectangle 12">
              <a:extLst>
                <a:ext uri="{FF2B5EF4-FFF2-40B4-BE49-F238E27FC236}">
                  <a16:creationId xmlns:a16="http://schemas.microsoft.com/office/drawing/2014/main" id="{C4012852-6D6C-A941-AD05-D749B005A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6026" name="TextBox 41">
              <a:extLst>
                <a:ext uri="{FF2B5EF4-FFF2-40B4-BE49-F238E27FC236}">
                  <a16:creationId xmlns:a16="http://schemas.microsoft.com/office/drawing/2014/main" id="{3C402D74-2A64-464F-9526-DA1840AF15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6027" name="TextBox 41">
              <a:extLst>
                <a:ext uri="{FF2B5EF4-FFF2-40B4-BE49-F238E27FC236}">
                  <a16:creationId xmlns:a16="http://schemas.microsoft.com/office/drawing/2014/main" id="{A16735CC-253F-DA48-964E-4EA3B111CD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grpSp>
        <p:nvGrpSpPr>
          <p:cNvPr id="86019" name="Group 3">
            <a:extLst>
              <a:ext uri="{FF2B5EF4-FFF2-40B4-BE49-F238E27FC236}">
                <a16:creationId xmlns:a16="http://schemas.microsoft.com/office/drawing/2014/main" id="{BBC3AF7A-57A3-BD44-AF19-462F01B8C81E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86020" name="Picture 3" descr="Screen shot 2013-09-11 at 1.53.58 PM.png">
              <a:extLst>
                <a:ext uri="{FF2B5EF4-FFF2-40B4-BE49-F238E27FC236}">
                  <a16:creationId xmlns:a16="http://schemas.microsoft.com/office/drawing/2014/main" id="{2AF4AB54-86A6-5547-83ED-CDD9C7F8930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021" name="Picture 5" descr="Screen shot 2014-02-03 at 1.56.59 PM.png">
              <a:extLst>
                <a:ext uri="{FF2B5EF4-FFF2-40B4-BE49-F238E27FC236}">
                  <a16:creationId xmlns:a16="http://schemas.microsoft.com/office/drawing/2014/main" id="{A71ADE84-91AC-FE44-B6C9-C96D594F6F5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6022" name="Rectangle 2">
              <a:extLst>
                <a:ext uri="{FF2B5EF4-FFF2-40B4-BE49-F238E27FC236}">
                  <a16:creationId xmlns:a16="http://schemas.microsoft.com/office/drawing/2014/main" id="{4E15F202-B84D-D04A-B0CF-274FBD6B3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>
            <a:extLst>
              <a:ext uri="{FF2B5EF4-FFF2-40B4-BE49-F238E27FC236}">
                <a16:creationId xmlns:a16="http://schemas.microsoft.com/office/drawing/2014/main" id="{F324ABB4-6896-FF4B-9ABC-BC1EE809F89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87042" name="Group 11">
            <a:extLst>
              <a:ext uri="{FF2B5EF4-FFF2-40B4-BE49-F238E27FC236}">
                <a16:creationId xmlns:a16="http://schemas.microsoft.com/office/drawing/2014/main" id="{CB815780-466F-B14B-93BA-C2020E06EC3C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87055" name="Picture 2" descr="Screen shot 2014-02-03 at 1.55.42 PM.png">
              <a:extLst>
                <a:ext uri="{FF2B5EF4-FFF2-40B4-BE49-F238E27FC236}">
                  <a16:creationId xmlns:a16="http://schemas.microsoft.com/office/drawing/2014/main" id="{61D096F3-46FD-7048-AA16-7F80B3B2CC3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056" name="Rectangle 7">
              <a:extLst>
                <a:ext uri="{FF2B5EF4-FFF2-40B4-BE49-F238E27FC236}">
                  <a16:creationId xmlns:a16="http://schemas.microsoft.com/office/drawing/2014/main" id="{4D26ECCA-7101-2049-862B-EFEBC0482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34833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57" name="Rectangle 12">
              <a:extLst>
                <a:ext uri="{FF2B5EF4-FFF2-40B4-BE49-F238E27FC236}">
                  <a16:creationId xmlns:a16="http://schemas.microsoft.com/office/drawing/2014/main" id="{C99C6199-21EE-B048-B9AC-9024ABCF0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58" name="TextBox 41">
              <a:extLst>
                <a:ext uri="{FF2B5EF4-FFF2-40B4-BE49-F238E27FC236}">
                  <a16:creationId xmlns:a16="http://schemas.microsoft.com/office/drawing/2014/main" id="{4F645B59-CED9-A34D-B167-59E9787001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7059" name="TextBox 41">
              <a:extLst>
                <a:ext uri="{FF2B5EF4-FFF2-40B4-BE49-F238E27FC236}">
                  <a16:creationId xmlns:a16="http://schemas.microsoft.com/office/drawing/2014/main" id="{C8C38ED3-C536-434C-9ACB-211B385EBA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87043" name="TextBox 13">
            <a:extLst>
              <a:ext uri="{FF2B5EF4-FFF2-40B4-BE49-F238E27FC236}">
                <a16:creationId xmlns:a16="http://schemas.microsoft.com/office/drawing/2014/main" id="{0D7FDA3E-6D95-3743-8EE2-232B90FDAB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7044" name="TextBox 13">
            <a:extLst>
              <a:ext uri="{FF2B5EF4-FFF2-40B4-BE49-F238E27FC236}">
                <a16:creationId xmlns:a16="http://schemas.microsoft.com/office/drawing/2014/main" id="{FF1E7FC7-D129-BD4B-882B-EE07863E6A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7045" name="TextBox 13">
            <a:extLst>
              <a:ext uri="{FF2B5EF4-FFF2-40B4-BE49-F238E27FC236}">
                <a16:creationId xmlns:a16="http://schemas.microsoft.com/office/drawing/2014/main" id="{5202119E-C29B-2F43-9D2B-041AD1FE7C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7046" name="TextBox 13">
            <a:extLst>
              <a:ext uri="{FF2B5EF4-FFF2-40B4-BE49-F238E27FC236}">
                <a16:creationId xmlns:a16="http://schemas.microsoft.com/office/drawing/2014/main" id="{6E269041-916A-5240-A406-68168A2F48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7047" name="TextBox 13">
            <a:extLst>
              <a:ext uri="{FF2B5EF4-FFF2-40B4-BE49-F238E27FC236}">
                <a16:creationId xmlns:a16="http://schemas.microsoft.com/office/drawing/2014/main" id="{6430D864-FCBA-AF4D-A427-98DC6934F7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7048" name="TextBox 13">
            <a:extLst>
              <a:ext uri="{FF2B5EF4-FFF2-40B4-BE49-F238E27FC236}">
                <a16:creationId xmlns:a16="http://schemas.microsoft.com/office/drawing/2014/main" id="{B35925AD-31E3-C84B-9B45-20555A0BC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7049" name="TextBox 13">
            <a:extLst>
              <a:ext uri="{FF2B5EF4-FFF2-40B4-BE49-F238E27FC236}">
                <a16:creationId xmlns:a16="http://schemas.microsoft.com/office/drawing/2014/main" id="{CF0E7D90-A2D8-844E-9C60-A118AECA2D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7050" name="TextBox 13">
            <a:extLst>
              <a:ext uri="{FF2B5EF4-FFF2-40B4-BE49-F238E27FC236}">
                <a16:creationId xmlns:a16="http://schemas.microsoft.com/office/drawing/2014/main" id="{37B6073E-1734-324C-9229-CE877CA3FC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87051" name="Group 3">
            <a:extLst>
              <a:ext uri="{FF2B5EF4-FFF2-40B4-BE49-F238E27FC236}">
                <a16:creationId xmlns:a16="http://schemas.microsoft.com/office/drawing/2014/main" id="{5E3A2CA4-A4F5-9E4E-8A10-A76FAEF00B2B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87052" name="Picture 3" descr="Screen shot 2013-09-11 at 1.53.58 PM.png">
              <a:extLst>
                <a:ext uri="{FF2B5EF4-FFF2-40B4-BE49-F238E27FC236}">
                  <a16:creationId xmlns:a16="http://schemas.microsoft.com/office/drawing/2014/main" id="{8D5EF8E6-739E-5A4A-9A1A-E6A67B499EF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7053" name="Picture 5" descr="Screen shot 2014-02-03 at 1.56.59 PM.png">
              <a:extLst>
                <a:ext uri="{FF2B5EF4-FFF2-40B4-BE49-F238E27FC236}">
                  <a16:creationId xmlns:a16="http://schemas.microsoft.com/office/drawing/2014/main" id="{C8C0811D-4E2E-B340-A8C8-271B218A192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054" name="Rectangle 2">
              <a:extLst>
                <a:ext uri="{FF2B5EF4-FFF2-40B4-BE49-F238E27FC236}">
                  <a16:creationId xmlns:a16="http://schemas.microsoft.com/office/drawing/2014/main" id="{8FEC75C2-6DC8-8744-ACDA-2AFAEE0F0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Title 1">
            <a:extLst>
              <a:ext uri="{FF2B5EF4-FFF2-40B4-BE49-F238E27FC236}">
                <a16:creationId xmlns:a16="http://schemas.microsoft.com/office/drawing/2014/main" id="{3268E6A5-4A02-3149-8C52-CD35456205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95400"/>
          </a:xfrm>
        </p:spPr>
        <p:txBody>
          <a:bodyPr/>
          <a:lstStyle/>
          <a:p>
            <a:r>
              <a:rPr lang="en-US" altLang="en-US"/>
              <a:t>Do You Still Remember This </a:t>
            </a:r>
            <a:br>
              <a:rPr lang="en-US" altLang="en-US"/>
            </a:br>
            <a:r>
              <a:rPr lang="en-US" altLang="en-US"/>
              <a:t>Boolean Algebra Theorem?</a:t>
            </a:r>
          </a:p>
        </p:txBody>
      </p:sp>
      <p:pic>
        <p:nvPicPr>
          <p:cNvPr id="23554" name="Picture 3" descr="Screen shot 2014-02-03 at 2.54.34 PM.png">
            <a:extLst>
              <a:ext uri="{FF2B5EF4-FFF2-40B4-BE49-F238E27FC236}">
                <a16:creationId xmlns:a16="http://schemas.microsoft.com/office/drawing/2014/main" id="{63594BCA-3D8F-0644-84BC-C351BEDC53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971800"/>
            <a:ext cx="9144000" cy="966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Title 1">
            <a:extLst>
              <a:ext uri="{FF2B5EF4-FFF2-40B4-BE49-F238E27FC236}">
                <a16:creationId xmlns:a16="http://schemas.microsoft.com/office/drawing/2014/main" id="{B401E488-A8E6-D740-8AED-2E5EDD52BF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88066" name="Group 11">
            <a:extLst>
              <a:ext uri="{FF2B5EF4-FFF2-40B4-BE49-F238E27FC236}">
                <a16:creationId xmlns:a16="http://schemas.microsoft.com/office/drawing/2014/main" id="{9B33C72D-5BE7-C841-826E-348E4C576746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88085" name="Picture 2" descr="Screen shot 2014-02-03 at 1.55.42 PM.png">
              <a:extLst>
                <a:ext uri="{FF2B5EF4-FFF2-40B4-BE49-F238E27FC236}">
                  <a16:creationId xmlns:a16="http://schemas.microsoft.com/office/drawing/2014/main" id="{188DE8BB-FD61-304E-980A-BAC0122858E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8086" name="Rectangle 7">
              <a:extLst>
                <a:ext uri="{FF2B5EF4-FFF2-40B4-BE49-F238E27FC236}">
                  <a16:creationId xmlns:a16="http://schemas.microsoft.com/office/drawing/2014/main" id="{3582F3C9-E308-694D-AF80-ABB4D6D32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34833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8087" name="Rectangle 12">
              <a:extLst>
                <a:ext uri="{FF2B5EF4-FFF2-40B4-BE49-F238E27FC236}">
                  <a16:creationId xmlns:a16="http://schemas.microsoft.com/office/drawing/2014/main" id="{2783F39F-7EC2-2A4E-9045-C2ACCB948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8088" name="TextBox 41">
              <a:extLst>
                <a:ext uri="{FF2B5EF4-FFF2-40B4-BE49-F238E27FC236}">
                  <a16:creationId xmlns:a16="http://schemas.microsoft.com/office/drawing/2014/main" id="{CA3D6210-7185-E34E-B3EF-8193F6C58F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8089" name="TextBox 41">
              <a:extLst>
                <a:ext uri="{FF2B5EF4-FFF2-40B4-BE49-F238E27FC236}">
                  <a16:creationId xmlns:a16="http://schemas.microsoft.com/office/drawing/2014/main" id="{08A15154-FF8E-6F4B-BE1B-E5F71E9ED7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88067" name="TextBox 13">
            <a:extLst>
              <a:ext uri="{FF2B5EF4-FFF2-40B4-BE49-F238E27FC236}">
                <a16:creationId xmlns:a16="http://schemas.microsoft.com/office/drawing/2014/main" id="{0219E421-A761-6E4D-8CBC-61DEB6D4DC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8068" name="TextBox 13">
            <a:extLst>
              <a:ext uri="{FF2B5EF4-FFF2-40B4-BE49-F238E27FC236}">
                <a16:creationId xmlns:a16="http://schemas.microsoft.com/office/drawing/2014/main" id="{172A461E-F0BC-6C42-8A9B-BF9AB74CD5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8069" name="TextBox 13">
            <a:extLst>
              <a:ext uri="{FF2B5EF4-FFF2-40B4-BE49-F238E27FC236}">
                <a16:creationId xmlns:a16="http://schemas.microsoft.com/office/drawing/2014/main" id="{8D898578-D2E0-5543-90EA-EDFE70BED6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8070" name="TextBox 13">
            <a:extLst>
              <a:ext uri="{FF2B5EF4-FFF2-40B4-BE49-F238E27FC236}">
                <a16:creationId xmlns:a16="http://schemas.microsoft.com/office/drawing/2014/main" id="{922C537C-AA87-F544-A564-B53B7713B0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8071" name="TextBox 13">
            <a:extLst>
              <a:ext uri="{FF2B5EF4-FFF2-40B4-BE49-F238E27FC236}">
                <a16:creationId xmlns:a16="http://schemas.microsoft.com/office/drawing/2014/main" id="{E43A4228-5EB2-444C-B40D-09C86EB1BA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8072" name="TextBox 13">
            <a:extLst>
              <a:ext uri="{FF2B5EF4-FFF2-40B4-BE49-F238E27FC236}">
                <a16:creationId xmlns:a16="http://schemas.microsoft.com/office/drawing/2014/main" id="{00CF50C5-A040-1642-8123-0168900B5E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8073" name="TextBox 13">
            <a:extLst>
              <a:ext uri="{FF2B5EF4-FFF2-40B4-BE49-F238E27FC236}">
                <a16:creationId xmlns:a16="http://schemas.microsoft.com/office/drawing/2014/main" id="{9D996387-C5B2-854F-9532-12B14DA16B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8074" name="TextBox 13">
            <a:extLst>
              <a:ext uri="{FF2B5EF4-FFF2-40B4-BE49-F238E27FC236}">
                <a16:creationId xmlns:a16="http://schemas.microsoft.com/office/drawing/2014/main" id="{7C842692-EC71-3943-9369-BE5DED038C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88075" name="Group 3">
            <a:extLst>
              <a:ext uri="{FF2B5EF4-FFF2-40B4-BE49-F238E27FC236}">
                <a16:creationId xmlns:a16="http://schemas.microsoft.com/office/drawing/2014/main" id="{BACD3324-DC93-9545-A4B4-944CE83C8A88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88082" name="Picture 3" descr="Screen shot 2013-09-11 at 1.53.58 PM.png">
              <a:extLst>
                <a:ext uri="{FF2B5EF4-FFF2-40B4-BE49-F238E27FC236}">
                  <a16:creationId xmlns:a16="http://schemas.microsoft.com/office/drawing/2014/main" id="{B21F01D8-DBC5-4848-9E62-8C4C19F97C8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8083" name="Picture 5" descr="Screen shot 2014-02-03 at 1.56.59 PM.png">
              <a:extLst>
                <a:ext uri="{FF2B5EF4-FFF2-40B4-BE49-F238E27FC236}">
                  <a16:creationId xmlns:a16="http://schemas.microsoft.com/office/drawing/2014/main" id="{B3BF15E7-BD23-1B40-A12D-4888DA5DCD0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8084" name="Rectangle 2">
              <a:extLst>
                <a:ext uri="{FF2B5EF4-FFF2-40B4-BE49-F238E27FC236}">
                  <a16:creationId xmlns:a16="http://schemas.microsoft.com/office/drawing/2014/main" id="{BC8C7A0E-D74D-EA49-BE45-09843D663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8076" name="Rectangle 1">
            <a:extLst>
              <a:ext uri="{FF2B5EF4-FFF2-40B4-BE49-F238E27FC236}">
                <a16:creationId xmlns:a16="http://schemas.microsoft.com/office/drawing/2014/main" id="{724A1E13-8111-104F-BBA1-7994C8DC1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7663" y="2825750"/>
            <a:ext cx="482600" cy="357188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077" name="Rectangle 21">
            <a:extLst>
              <a:ext uri="{FF2B5EF4-FFF2-40B4-BE49-F238E27FC236}">
                <a16:creationId xmlns:a16="http://schemas.microsoft.com/office/drawing/2014/main" id="{CD06501F-0D98-1140-8D12-C07AD6094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3539" y="3522663"/>
            <a:ext cx="288925" cy="304800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078" name="Rectangle 22">
            <a:extLst>
              <a:ext uri="{FF2B5EF4-FFF2-40B4-BE49-F238E27FC236}">
                <a16:creationId xmlns:a16="http://schemas.microsoft.com/office/drawing/2014/main" id="{60DA338E-04F7-C841-94A4-FDD4EDC84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3522663"/>
            <a:ext cx="287338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079" name="Rectangle 23">
            <a:extLst>
              <a:ext uri="{FF2B5EF4-FFF2-40B4-BE49-F238E27FC236}">
                <a16:creationId xmlns:a16="http://schemas.microsoft.com/office/drawing/2014/main" id="{7FD51EAE-1551-F346-922B-C951BEC15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2463" y="3522663"/>
            <a:ext cx="152400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080" name="Rectangle 1">
            <a:extLst>
              <a:ext uri="{FF2B5EF4-FFF2-40B4-BE49-F238E27FC236}">
                <a16:creationId xmlns:a16="http://schemas.microsoft.com/office/drawing/2014/main" id="{9AECC7A8-81C2-3A4E-9434-C8187DA41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5575" y="2076450"/>
            <a:ext cx="482600" cy="357188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081" name="Rectangle 22">
            <a:extLst>
              <a:ext uri="{FF2B5EF4-FFF2-40B4-BE49-F238E27FC236}">
                <a16:creationId xmlns:a16="http://schemas.microsoft.com/office/drawing/2014/main" id="{5C89ED61-ECA0-E94F-BF3F-5BF0038E1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8651" y="2070100"/>
            <a:ext cx="314325" cy="363538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Title 1">
            <a:extLst>
              <a:ext uri="{FF2B5EF4-FFF2-40B4-BE49-F238E27FC236}">
                <a16:creationId xmlns:a16="http://schemas.microsoft.com/office/drawing/2014/main" id="{67F7EF08-7F8D-9643-B0B3-C99827FE34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89090" name="Group 11">
            <a:extLst>
              <a:ext uri="{FF2B5EF4-FFF2-40B4-BE49-F238E27FC236}">
                <a16:creationId xmlns:a16="http://schemas.microsoft.com/office/drawing/2014/main" id="{97A1AE06-8CAC-2247-A790-96F4EC0138A8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89109" name="Picture 2" descr="Screen shot 2014-02-03 at 1.55.42 PM.png">
              <a:extLst>
                <a:ext uri="{FF2B5EF4-FFF2-40B4-BE49-F238E27FC236}">
                  <a16:creationId xmlns:a16="http://schemas.microsoft.com/office/drawing/2014/main" id="{AFE1E9F5-4519-2C41-97C0-0DE4BF6018A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110" name="Rectangle 7">
              <a:extLst>
                <a:ext uri="{FF2B5EF4-FFF2-40B4-BE49-F238E27FC236}">
                  <a16:creationId xmlns:a16="http://schemas.microsoft.com/office/drawing/2014/main" id="{C5A25283-AB98-5646-BC77-4BB3BBDAD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34833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9111" name="Rectangle 12">
              <a:extLst>
                <a:ext uri="{FF2B5EF4-FFF2-40B4-BE49-F238E27FC236}">
                  <a16:creationId xmlns:a16="http://schemas.microsoft.com/office/drawing/2014/main" id="{96A83BF6-310F-DA42-A520-8223416AF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9112" name="TextBox 41">
              <a:extLst>
                <a:ext uri="{FF2B5EF4-FFF2-40B4-BE49-F238E27FC236}">
                  <a16:creationId xmlns:a16="http://schemas.microsoft.com/office/drawing/2014/main" id="{5B2C3704-31CE-BE40-BD3B-1C8741DEB9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9113" name="TextBox 41">
              <a:extLst>
                <a:ext uri="{FF2B5EF4-FFF2-40B4-BE49-F238E27FC236}">
                  <a16:creationId xmlns:a16="http://schemas.microsoft.com/office/drawing/2014/main" id="{9D06DF51-F598-344A-B0F1-0A2C527E99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89091" name="TextBox 13">
            <a:extLst>
              <a:ext uri="{FF2B5EF4-FFF2-40B4-BE49-F238E27FC236}">
                <a16:creationId xmlns:a16="http://schemas.microsoft.com/office/drawing/2014/main" id="{44653A8B-9790-874E-B7B5-E5DE6F345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9092" name="TextBox 13">
            <a:extLst>
              <a:ext uri="{FF2B5EF4-FFF2-40B4-BE49-F238E27FC236}">
                <a16:creationId xmlns:a16="http://schemas.microsoft.com/office/drawing/2014/main" id="{4AD0E37E-27B7-2347-8304-8921654BB3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9093" name="TextBox 13">
            <a:extLst>
              <a:ext uri="{FF2B5EF4-FFF2-40B4-BE49-F238E27FC236}">
                <a16:creationId xmlns:a16="http://schemas.microsoft.com/office/drawing/2014/main" id="{F26F5F31-6DCC-A646-8C1E-D0A443593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9094" name="TextBox 13">
            <a:extLst>
              <a:ext uri="{FF2B5EF4-FFF2-40B4-BE49-F238E27FC236}">
                <a16:creationId xmlns:a16="http://schemas.microsoft.com/office/drawing/2014/main" id="{566797F3-B0BE-9149-B416-3A388B7E8D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9095" name="TextBox 13">
            <a:extLst>
              <a:ext uri="{FF2B5EF4-FFF2-40B4-BE49-F238E27FC236}">
                <a16:creationId xmlns:a16="http://schemas.microsoft.com/office/drawing/2014/main" id="{FD616449-69B7-6345-B2CD-54CECF8D33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9096" name="TextBox 13">
            <a:extLst>
              <a:ext uri="{FF2B5EF4-FFF2-40B4-BE49-F238E27FC236}">
                <a16:creationId xmlns:a16="http://schemas.microsoft.com/office/drawing/2014/main" id="{7ABBEE2F-AF0F-B34F-A26A-7AC530590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9097" name="TextBox 13">
            <a:extLst>
              <a:ext uri="{FF2B5EF4-FFF2-40B4-BE49-F238E27FC236}">
                <a16:creationId xmlns:a16="http://schemas.microsoft.com/office/drawing/2014/main" id="{F76D5A66-5779-BE4E-982A-FAD019EC9C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9098" name="TextBox 13">
            <a:extLst>
              <a:ext uri="{FF2B5EF4-FFF2-40B4-BE49-F238E27FC236}">
                <a16:creationId xmlns:a16="http://schemas.microsoft.com/office/drawing/2014/main" id="{7DB47CD2-B54A-3045-A3F4-8EE9E902B9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89099" name="Group 3">
            <a:extLst>
              <a:ext uri="{FF2B5EF4-FFF2-40B4-BE49-F238E27FC236}">
                <a16:creationId xmlns:a16="http://schemas.microsoft.com/office/drawing/2014/main" id="{2DF6C90F-7242-694D-8657-D36C55BA7131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89106" name="Picture 3" descr="Screen shot 2013-09-11 at 1.53.58 PM.png">
              <a:extLst>
                <a:ext uri="{FF2B5EF4-FFF2-40B4-BE49-F238E27FC236}">
                  <a16:creationId xmlns:a16="http://schemas.microsoft.com/office/drawing/2014/main" id="{15EDF53B-D44E-714B-BFA9-36D10490ABE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107" name="Picture 5" descr="Screen shot 2014-02-03 at 1.56.59 PM.png">
              <a:extLst>
                <a:ext uri="{FF2B5EF4-FFF2-40B4-BE49-F238E27FC236}">
                  <a16:creationId xmlns:a16="http://schemas.microsoft.com/office/drawing/2014/main" id="{6974217C-1BE9-2F46-A0E4-3A11C18D8C5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108" name="Rectangle 2">
              <a:extLst>
                <a:ext uri="{FF2B5EF4-FFF2-40B4-BE49-F238E27FC236}">
                  <a16:creationId xmlns:a16="http://schemas.microsoft.com/office/drawing/2014/main" id="{3F09948C-F3B6-1F40-A38E-078E3D94C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9100" name="Rectangle 1">
            <a:extLst>
              <a:ext uri="{FF2B5EF4-FFF2-40B4-BE49-F238E27FC236}">
                <a16:creationId xmlns:a16="http://schemas.microsoft.com/office/drawing/2014/main" id="{64ADBEAD-5565-CD4A-951F-BE13726DA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7663" y="2825750"/>
            <a:ext cx="482600" cy="357188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101" name="Rectangle 21">
            <a:extLst>
              <a:ext uri="{FF2B5EF4-FFF2-40B4-BE49-F238E27FC236}">
                <a16:creationId xmlns:a16="http://schemas.microsoft.com/office/drawing/2014/main" id="{5EAB1053-60FB-8942-B2A3-24CBAD0B3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064" y="4300538"/>
            <a:ext cx="287337" cy="304800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102" name="Rectangle 22">
            <a:extLst>
              <a:ext uri="{FF2B5EF4-FFF2-40B4-BE49-F238E27FC236}">
                <a16:creationId xmlns:a16="http://schemas.microsoft.com/office/drawing/2014/main" id="{DC1D2511-A0B7-C746-9B87-6B3F5F7B0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4300538"/>
            <a:ext cx="287338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103" name="Rectangle 23">
            <a:extLst>
              <a:ext uri="{FF2B5EF4-FFF2-40B4-BE49-F238E27FC236}">
                <a16:creationId xmlns:a16="http://schemas.microsoft.com/office/drawing/2014/main" id="{256AD6BA-08F8-8849-92D4-BDEAA8E6D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0400" y="4300538"/>
            <a:ext cx="152400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104" name="Rectangle 1">
            <a:extLst>
              <a:ext uri="{FF2B5EF4-FFF2-40B4-BE49-F238E27FC236}">
                <a16:creationId xmlns:a16="http://schemas.microsoft.com/office/drawing/2014/main" id="{184E3155-C0B1-0049-BF16-C5A973CB2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5575" y="2614614"/>
            <a:ext cx="482600" cy="357187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105" name="Rectangle 22">
            <a:extLst>
              <a:ext uri="{FF2B5EF4-FFF2-40B4-BE49-F238E27FC236}">
                <a16:creationId xmlns:a16="http://schemas.microsoft.com/office/drawing/2014/main" id="{E86374EE-76A4-8040-9476-F8285E8F1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8651" y="2608264"/>
            <a:ext cx="314325" cy="363537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itle 1">
            <a:extLst>
              <a:ext uri="{FF2B5EF4-FFF2-40B4-BE49-F238E27FC236}">
                <a16:creationId xmlns:a16="http://schemas.microsoft.com/office/drawing/2014/main" id="{E34A5C90-4396-1E49-9CA7-69B2FF2B7E4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90114" name="Group 11">
            <a:extLst>
              <a:ext uri="{FF2B5EF4-FFF2-40B4-BE49-F238E27FC236}">
                <a16:creationId xmlns:a16="http://schemas.microsoft.com/office/drawing/2014/main" id="{D142DB2E-C910-4D48-9251-18ECEFDB458B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90133" name="Picture 2" descr="Screen shot 2014-02-03 at 1.55.42 PM.png">
              <a:extLst>
                <a:ext uri="{FF2B5EF4-FFF2-40B4-BE49-F238E27FC236}">
                  <a16:creationId xmlns:a16="http://schemas.microsoft.com/office/drawing/2014/main" id="{C7E0F98A-B04C-BB41-84D8-EEACD78DAEE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0134" name="Rectangle 7">
              <a:extLst>
                <a:ext uri="{FF2B5EF4-FFF2-40B4-BE49-F238E27FC236}">
                  <a16:creationId xmlns:a16="http://schemas.microsoft.com/office/drawing/2014/main" id="{DCCEF8CA-A81C-7747-A7CC-E7CC289EA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34833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0135" name="Rectangle 12">
              <a:extLst>
                <a:ext uri="{FF2B5EF4-FFF2-40B4-BE49-F238E27FC236}">
                  <a16:creationId xmlns:a16="http://schemas.microsoft.com/office/drawing/2014/main" id="{28D1B6EB-8E91-584A-BB81-83921A94B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0136" name="TextBox 41">
              <a:extLst>
                <a:ext uri="{FF2B5EF4-FFF2-40B4-BE49-F238E27FC236}">
                  <a16:creationId xmlns:a16="http://schemas.microsoft.com/office/drawing/2014/main" id="{49FE58FA-D134-6F40-83FC-74418A3152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90137" name="TextBox 41">
              <a:extLst>
                <a:ext uri="{FF2B5EF4-FFF2-40B4-BE49-F238E27FC236}">
                  <a16:creationId xmlns:a16="http://schemas.microsoft.com/office/drawing/2014/main" id="{9CDF9FBA-8488-7741-A1B7-889CA9C7BA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90115" name="TextBox 13">
            <a:extLst>
              <a:ext uri="{FF2B5EF4-FFF2-40B4-BE49-F238E27FC236}">
                <a16:creationId xmlns:a16="http://schemas.microsoft.com/office/drawing/2014/main" id="{ECA15FCD-0FC7-EB49-A289-AE5F76B5B7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116" name="TextBox 13">
            <a:extLst>
              <a:ext uri="{FF2B5EF4-FFF2-40B4-BE49-F238E27FC236}">
                <a16:creationId xmlns:a16="http://schemas.microsoft.com/office/drawing/2014/main" id="{157ECA42-5087-FF42-A341-E3C25EBE5B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117" name="TextBox 13">
            <a:extLst>
              <a:ext uri="{FF2B5EF4-FFF2-40B4-BE49-F238E27FC236}">
                <a16:creationId xmlns:a16="http://schemas.microsoft.com/office/drawing/2014/main" id="{7F460C0E-4951-EA4F-81FB-4B3CCF3DE1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118" name="TextBox 13">
            <a:extLst>
              <a:ext uri="{FF2B5EF4-FFF2-40B4-BE49-F238E27FC236}">
                <a16:creationId xmlns:a16="http://schemas.microsoft.com/office/drawing/2014/main" id="{D3AE934C-FD4A-9446-9C85-C6F5CBE72F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119" name="TextBox 13">
            <a:extLst>
              <a:ext uri="{FF2B5EF4-FFF2-40B4-BE49-F238E27FC236}">
                <a16:creationId xmlns:a16="http://schemas.microsoft.com/office/drawing/2014/main" id="{A491FBB9-8CC5-7748-99D5-E333EA1E04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120" name="TextBox 13">
            <a:extLst>
              <a:ext uri="{FF2B5EF4-FFF2-40B4-BE49-F238E27FC236}">
                <a16:creationId xmlns:a16="http://schemas.microsoft.com/office/drawing/2014/main" id="{E579E4B0-6F83-7C42-B263-FF0FB9F55E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121" name="TextBox 13">
            <a:extLst>
              <a:ext uri="{FF2B5EF4-FFF2-40B4-BE49-F238E27FC236}">
                <a16:creationId xmlns:a16="http://schemas.microsoft.com/office/drawing/2014/main" id="{150A9235-CBCD-0542-93E3-A19CB87917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122" name="TextBox 13">
            <a:extLst>
              <a:ext uri="{FF2B5EF4-FFF2-40B4-BE49-F238E27FC236}">
                <a16:creationId xmlns:a16="http://schemas.microsoft.com/office/drawing/2014/main" id="{30AD9FB5-FA84-E945-916E-6B7B102853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90123" name="Group 3">
            <a:extLst>
              <a:ext uri="{FF2B5EF4-FFF2-40B4-BE49-F238E27FC236}">
                <a16:creationId xmlns:a16="http://schemas.microsoft.com/office/drawing/2014/main" id="{044FFA8C-049C-5A4C-96E7-3CDD02D1FF85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90130" name="Picture 3" descr="Screen shot 2013-09-11 at 1.53.58 PM.png">
              <a:extLst>
                <a:ext uri="{FF2B5EF4-FFF2-40B4-BE49-F238E27FC236}">
                  <a16:creationId xmlns:a16="http://schemas.microsoft.com/office/drawing/2014/main" id="{8BFFDC08-D13E-B74A-BA77-CB8EFBF622B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131" name="Picture 5" descr="Screen shot 2014-02-03 at 1.56.59 PM.png">
              <a:extLst>
                <a:ext uri="{FF2B5EF4-FFF2-40B4-BE49-F238E27FC236}">
                  <a16:creationId xmlns:a16="http://schemas.microsoft.com/office/drawing/2014/main" id="{B4CFD5CB-1AC0-B541-9C3B-0BDD76E3133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0132" name="Rectangle 2">
              <a:extLst>
                <a:ext uri="{FF2B5EF4-FFF2-40B4-BE49-F238E27FC236}">
                  <a16:creationId xmlns:a16="http://schemas.microsoft.com/office/drawing/2014/main" id="{F3EA4B3C-C882-CA49-A894-E125C9D98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0124" name="Rectangle 1">
            <a:extLst>
              <a:ext uri="{FF2B5EF4-FFF2-40B4-BE49-F238E27FC236}">
                <a16:creationId xmlns:a16="http://schemas.microsoft.com/office/drawing/2014/main" id="{040AB39D-3778-F94A-B465-53860AEF3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5538" y="2835275"/>
            <a:ext cx="482600" cy="357188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125" name="Rectangle 21">
            <a:extLst>
              <a:ext uri="{FF2B5EF4-FFF2-40B4-BE49-F238E27FC236}">
                <a16:creationId xmlns:a16="http://schemas.microsoft.com/office/drawing/2014/main" id="{DCBF6628-A226-B647-9697-BC0C2947A0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0464" y="3522663"/>
            <a:ext cx="287337" cy="304800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126" name="Rectangle 22">
            <a:extLst>
              <a:ext uri="{FF2B5EF4-FFF2-40B4-BE49-F238E27FC236}">
                <a16:creationId xmlns:a16="http://schemas.microsoft.com/office/drawing/2014/main" id="{FFE2C43B-A5AE-A14F-B481-F802E6528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3522663"/>
            <a:ext cx="287338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127" name="Rectangle 23">
            <a:extLst>
              <a:ext uri="{FF2B5EF4-FFF2-40B4-BE49-F238E27FC236}">
                <a16:creationId xmlns:a16="http://schemas.microsoft.com/office/drawing/2014/main" id="{05DD0EB3-FD7E-9D41-B70B-C0B4C35716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7800" y="3522663"/>
            <a:ext cx="152400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128" name="Rectangle 1">
            <a:extLst>
              <a:ext uri="{FF2B5EF4-FFF2-40B4-BE49-F238E27FC236}">
                <a16:creationId xmlns:a16="http://schemas.microsoft.com/office/drawing/2014/main" id="{3B7E3587-9FDC-B14B-AC6F-F1AF9FAE2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5575" y="3148014"/>
            <a:ext cx="482600" cy="357187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129" name="Rectangle 22">
            <a:extLst>
              <a:ext uri="{FF2B5EF4-FFF2-40B4-BE49-F238E27FC236}">
                <a16:creationId xmlns:a16="http://schemas.microsoft.com/office/drawing/2014/main" id="{941E9796-1542-5741-A9C1-A32A27FBE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8651" y="3141664"/>
            <a:ext cx="314325" cy="363537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itle 1">
            <a:extLst>
              <a:ext uri="{FF2B5EF4-FFF2-40B4-BE49-F238E27FC236}">
                <a16:creationId xmlns:a16="http://schemas.microsoft.com/office/drawing/2014/main" id="{FEA437C2-F4B6-A842-A7E7-31041916BB7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91138" name="Group 11">
            <a:extLst>
              <a:ext uri="{FF2B5EF4-FFF2-40B4-BE49-F238E27FC236}">
                <a16:creationId xmlns:a16="http://schemas.microsoft.com/office/drawing/2014/main" id="{828A75D4-9D2E-4349-8CFA-86C5FD1F523A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91157" name="Picture 2" descr="Screen shot 2014-02-03 at 1.55.42 PM.png">
              <a:extLst>
                <a:ext uri="{FF2B5EF4-FFF2-40B4-BE49-F238E27FC236}">
                  <a16:creationId xmlns:a16="http://schemas.microsoft.com/office/drawing/2014/main" id="{2E5ACE8D-BAC0-1047-9F2D-434B6EB8C45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1158" name="Rectangle 7">
              <a:extLst>
                <a:ext uri="{FF2B5EF4-FFF2-40B4-BE49-F238E27FC236}">
                  <a16:creationId xmlns:a16="http://schemas.microsoft.com/office/drawing/2014/main" id="{30E4A490-0E3A-834C-971A-B2DCB7ACB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34833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1159" name="Rectangle 12">
              <a:extLst>
                <a:ext uri="{FF2B5EF4-FFF2-40B4-BE49-F238E27FC236}">
                  <a16:creationId xmlns:a16="http://schemas.microsoft.com/office/drawing/2014/main" id="{DED8C4C6-D59D-6343-A2E3-B3938F441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1160" name="TextBox 41">
              <a:extLst>
                <a:ext uri="{FF2B5EF4-FFF2-40B4-BE49-F238E27FC236}">
                  <a16:creationId xmlns:a16="http://schemas.microsoft.com/office/drawing/2014/main" id="{E9C92BD3-47AF-3345-9A15-75FFA420E4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91161" name="TextBox 41">
              <a:extLst>
                <a:ext uri="{FF2B5EF4-FFF2-40B4-BE49-F238E27FC236}">
                  <a16:creationId xmlns:a16="http://schemas.microsoft.com/office/drawing/2014/main" id="{D3CCD53F-465D-0D4A-922C-7B0B5EEF8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91139" name="TextBox 13">
            <a:extLst>
              <a:ext uri="{FF2B5EF4-FFF2-40B4-BE49-F238E27FC236}">
                <a16:creationId xmlns:a16="http://schemas.microsoft.com/office/drawing/2014/main" id="{130A2FD3-857A-EA4F-AFC6-DB55E71406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1140" name="TextBox 13">
            <a:extLst>
              <a:ext uri="{FF2B5EF4-FFF2-40B4-BE49-F238E27FC236}">
                <a16:creationId xmlns:a16="http://schemas.microsoft.com/office/drawing/2014/main" id="{23215CCB-E0AF-1E45-A0CC-070263956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1141" name="TextBox 13">
            <a:extLst>
              <a:ext uri="{FF2B5EF4-FFF2-40B4-BE49-F238E27FC236}">
                <a16:creationId xmlns:a16="http://schemas.microsoft.com/office/drawing/2014/main" id="{D85D9A05-9109-3744-9092-10240ABB62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1142" name="TextBox 13">
            <a:extLst>
              <a:ext uri="{FF2B5EF4-FFF2-40B4-BE49-F238E27FC236}">
                <a16:creationId xmlns:a16="http://schemas.microsoft.com/office/drawing/2014/main" id="{3103D13B-D010-144D-B811-C60AB2C378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1143" name="TextBox 13">
            <a:extLst>
              <a:ext uri="{FF2B5EF4-FFF2-40B4-BE49-F238E27FC236}">
                <a16:creationId xmlns:a16="http://schemas.microsoft.com/office/drawing/2014/main" id="{DD8E9890-29DF-0145-97F2-2D182B360F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1144" name="TextBox 13">
            <a:extLst>
              <a:ext uri="{FF2B5EF4-FFF2-40B4-BE49-F238E27FC236}">
                <a16:creationId xmlns:a16="http://schemas.microsoft.com/office/drawing/2014/main" id="{74647697-246B-7B42-B3E1-A336924F0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1145" name="TextBox 13">
            <a:extLst>
              <a:ext uri="{FF2B5EF4-FFF2-40B4-BE49-F238E27FC236}">
                <a16:creationId xmlns:a16="http://schemas.microsoft.com/office/drawing/2014/main" id="{C4930151-3065-9848-88B5-D2AA15ABA7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1146" name="TextBox 13">
            <a:extLst>
              <a:ext uri="{FF2B5EF4-FFF2-40B4-BE49-F238E27FC236}">
                <a16:creationId xmlns:a16="http://schemas.microsoft.com/office/drawing/2014/main" id="{3B14E13C-C3FF-7146-8A14-49ABCB44A3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91147" name="Group 3">
            <a:extLst>
              <a:ext uri="{FF2B5EF4-FFF2-40B4-BE49-F238E27FC236}">
                <a16:creationId xmlns:a16="http://schemas.microsoft.com/office/drawing/2014/main" id="{F30AA429-D990-AB48-8AEF-E04A7B3229DE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91154" name="Picture 3" descr="Screen shot 2013-09-11 at 1.53.58 PM.png">
              <a:extLst>
                <a:ext uri="{FF2B5EF4-FFF2-40B4-BE49-F238E27FC236}">
                  <a16:creationId xmlns:a16="http://schemas.microsoft.com/office/drawing/2014/main" id="{F0BF5C65-5349-724B-8394-F43AC792A86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55" name="Picture 5" descr="Screen shot 2014-02-03 at 1.56.59 PM.png">
              <a:extLst>
                <a:ext uri="{FF2B5EF4-FFF2-40B4-BE49-F238E27FC236}">
                  <a16:creationId xmlns:a16="http://schemas.microsoft.com/office/drawing/2014/main" id="{FC22DE72-473B-8F46-ACA3-AF91B650E4A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1156" name="Rectangle 2">
              <a:extLst>
                <a:ext uri="{FF2B5EF4-FFF2-40B4-BE49-F238E27FC236}">
                  <a16:creationId xmlns:a16="http://schemas.microsoft.com/office/drawing/2014/main" id="{8F919D62-EA9E-494A-A8F8-20F5008D5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1148" name="Rectangle 21">
            <a:extLst>
              <a:ext uri="{FF2B5EF4-FFF2-40B4-BE49-F238E27FC236}">
                <a16:creationId xmlns:a16="http://schemas.microsoft.com/office/drawing/2014/main" id="{CF47F256-EB38-594A-865C-9C4335B4C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0464" y="4300538"/>
            <a:ext cx="287337" cy="304800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149" name="Rectangle 22">
            <a:extLst>
              <a:ext uri="{FF2B5EF4-FFF2-40B4-BE49-F238E27FC236}">
                <a16:creationId xmlns:a16="http://schemas.microsoft.com/office/drawing/2014/main" id="{726C114C-F917-3D4E-8C46-D89F3D50E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4300538"/>
            <a:ext cx="287338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150" name="Rectangle 23">
            <a:extLst>
              <a:ext uri="{FF2B5EF4-FFF2-40B4-BE49-F238E27FC236}">
                <a16:creationId xmlns:a16="http://schemas.microsoft.com/office/drawing/2014/main" id="{7F281F2A-4C82-7049-B5F6-70ED44754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7800" y="4300538"/>
            <a:ext cx="152400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151" name="Rectangle 24">
            <a:extLst>
              <a:ext uri="{FF2B5EF4-FFF2-40B4-BE49-F238E27FC236}">
                <a16:creationId xmlns:a16="http://schemas.microsoft.com/office/drawing/2014/main" id="{6A29BCBB-74D4-E040-94C8-6ACD1D30A8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5538" y="2835275"/>
            <a:ext cx="482600" cy="357188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152" name="Rectangle 1">
            <a:extLst>
              <a:ext uri="{FF2B5EF4-FFF2-40B4-BE49-F238E27FC236}">
                <a16:creationId xmlns:a16="http://schemas.microsoft.com/office/drawing/2014/main" id="{C22F375E-6C79-9A46-8F1C-63C0C8ED3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5575" y="3681414"/>
            <a:ext cx="482600" cy="357187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153" name="Rectangle 22">
            <a:extLst>
              <a:ext uri="{FF2B5EF4-FFF2-40B4-BE49-F238E27FC236}">
                <a16:creationId xmlns:a16="http://schemas.microsoft.com/office/drawing/2014/main" id="{98D426F6-1D5B-924B-BE83-8EF8575F2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8651" y="3675064"/>
            <a:ext cx="314325" cy="363537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itle 1">
            <a:extLst>
              <a:ext uri="{FF2B5EF4-FFF2-40B4-BE49-F238E27FC236}">
                <a16:creationId xmlns:a16="http://schemas.microsoft.com/office/drawing/2014/main" id="{A813B039-D8D0-E24B-99C7-E02ABC525C2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92162" name="Group 11">
            <a:extLst>
              <a:ext uri="{FF2B5EF4-FFF2-40B4-BE49-F238E27FC236}">
                <a16:creationId xmlns:a16="http://schemas.microsoft.com/office/drawing/2014/main" id="{CE63E41B-1E21-5747-A66B-905975889369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92177" name="Picture 2" descr="Screen shot 2014-02-03 at 1.55.42 PM.png">
              <a:extLst>
                <a:ext uri="{FF2B5EF4-FFF2-40B4-BE49-F238E27FC236}">
                  <a16:creationId xmlns:a16="http://schemas.microsoft.com/office/drawing/2014/main" id="{FC1098A3-DF21-B84A-8BCC-A6678DC14B8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178" name="Rectangle 7">
              <a:extLst>
                <a:ext uri="{FF2B5EF4-FFF2-40B4-BE49-F238E27FC236}">
                  <a16:creationId xmlns:a16="http://schemas.microsoft.com/office/drawing/2014/main" id="{8B514512-7E0F-8A47-A447-2ADC4EA10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34833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2179" name="Rectangle 12">
              <a:extLst>
                <a:ext uri="{FF2B5EF4-FFF2-40B4-BE49-F238E27FC236}">
                  <a16:creationId xmlns:a16="http://schemas.microsoft.com/office/drawing/2014/main" id="{9AF8ABCD-59EE-F04D-8FCC-F44304BAC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2180" name="TextBox 41">
              <a:extLst>
                <a:ext uri="{FF2B5EF4-FFF2-40B4-BE49-F238E27FC236}">
                  <a16:creationId xmlns:a16="http://schemas.microsoft.com/office/drawing/2014/main" id="{075DDD26-84DE-9142-8F23-4818E9BF6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92181" name="TextBox 41">
              <a:extLst>
                <a:ext uri="{FF2B5EF4-FFF2-40B4-BE49-F238E27FC236}">
                  <a16:creationId xmlns:a16="http://schemas.microsoft.com/office/drawing/2014/main" id="{D6F08F90-EC60-A540-84BE-488241000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92163" name="TextBox 13">
            <a:extLst>
              <a:ext uri="{FF2B5EF4-FFF2-40B4-BE49-F238E27FC236}">
                <a16:creationId xmlns:a16="http://schemas.microsoft.com/office/drawing/2014/main" id="{4682F68E-B7BB-B744-B42E-55F299C7AC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2164" name="TextBox 13">
            <a:extLst>
              <a:ext uri="{FF2B5EF4-FFF2-40B4-BE49-F238E27FC236}">
                <a16:creationId xmlns:a16="http://schemas.microsoft.com/office/drawing/2014/main" id="{11653337-DB00-D645-A93E-B7537D47C6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2165" name="TextBox 13">
            <a:extLst>
              <a:ext uri="{FF2B5EF4-FFF2-40B4-BE49-F238E27FC236}">
                <a16:creationId xmlns:a16="http://schemas.microsoft.com/office/drawing/2014/main" id="{42826890-BC4B-A64F-961F-886472CE9D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2166" name="TextBox 13">
            <a:extLst>
              <a:ext uri="{FF2B5EF4-FFF2-40B4-BE49-F238E27FC236}">
                <a16:creationId xmlns:a16="http://schemas.microsoft.com/office/drawing/2014/main" id="{1239A74F-FD74-114B-B2E4-0CD03B72CC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2167" name="TextBox 13">
            <a:extLst>
              <a:ext uri="{FF2B5EF4-FFF2-40B4-BE49-F238E27FC236}">
                <a16:creationId xmlns:a16="http://schemas.microsoft.com/office/drawing/2014/main" id="{1F15466F-9BBA-C84E-BA00-3CB8FE3FC4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2168" name="TextBox 13">
            <a:extLst>
              <a:ext uri="{FF2B5EF4-FFF2-40B4-BE49-F238E27FC236}">
                <a16:creationId xmlns:a16="http://schemas.microsoft.com/office/drawing/2014/main" id="{A1CC4F0E-518E-5540-A198-575531667A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2169" name="TextBox 13">
            <a:extLst>
              <a:ext uri="{FF2B5EF4-FFF2-40B4-BE49-F238E27FC236}">
                <a16:creationId xmlns:a16="http://schemas.microsoft.com/office/drawing/2014/main" id="{1CD3FDBE-FF1C-6941-8697-37D23561A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2170" name="TextBox 13">
            <a:extLst>
              <a:ext uri="{FF2B5EF4-FFF2-40B4-BE49-F238E27FC236}">
                <a16:creationId xmlns:a16="http://schemas.microsoft.com/office/drawing/2014/main" id="{42F66088-450E-3E40-91EE-9FEF3B4111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92171" name="Group 3">
            <a:extLst>
              <a:ext uri="{FF2B5EF4-FFF2-40B4-BE49-F238E27FC236}">
                <a16:creationId xmlns:a16="http://schemas.microsoft.com/office/drawing/2014/main" id="{C1004AF3-F363-F64F-9A81-C9B73E573F64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92174" name="Picture 3" descr="Screen shot 2013-09-11 at 1.53.58 PM.png">
              <a:extLst>
                <a:ext uri="{FF2B5EF4-FFF2-40B4-BE49-F238E27FC236}">
                  <a16:creationId xmlns:a16="http://schemas.microsoft.com/office/drawing/2014/main" id="{FB76FA80-9692-3F40-A5BD-FE1292A695E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175" name="Picture 5" descr="Screen shot 2014-02-03 at 1.56.59 PM.png">
              <a:extLst>
                <a:ext uri="{FF2B5EF4-FFF2-40B4-BE49-F238E27FC236}">
                  <a16:creationId xmlns:a16="http://schemas.microsoft.com/office/drawing/2014/main" id="{6B4963E3-F2ED-5E45-A166-E9A291474C7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176" name="Rectangle 2">
              <a:extLst>
                <a:ext uri="{FF2B5EF4-FFF2-40B4-BE49-F238E27FC236}">
                  <a16:creationId xmlns:a16="http://schemas.microsoft.com/office/drawing/2014/main" id="{96C2D1F0-8509-BD42-9925-EE7183E50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2172" name="Freeform 50">
            <a:extLst>
              <a:ext uri="{FF2B5EF4-FFF2-40B4-BE49-F238E27FC236}">
                <a16:creationId xmlns:a16="http://schemas.microsoft.com/office/drawing/2014/main" id="{C49FDBC2-27A5-9E41-BE00-2D2ED0E89EA2}"/>
              </a:ext>
            </a:extLst>
          </p:cNvPr>
          <p:cNvSpPr>
            <a:spLocks/>
          </p:cNvSpPr>
          <p:nvPr/>
        </p:nvSpPr>
        <p:spPr bwMode="auto">
          <a:xfrm rot="16200000">
            <a:off x="6286500" y="3771900"/>
            <a:ext cx="1295400" cy="6096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3" name="TextBox 4">
            <a:extLst>
              <a:ext uri="{FF2B5EF4-FFF2-40B4-BE49-F238E27FC236}">
                <a16:creationId xmlns:a16="http://schemas.microsoft.com/office/drawing/2014/main" id="{99767E61-61B7-444C-87EE-512B69EB55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3514" y="5029200"/>
            <a:ext cx="35067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two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only in the LAST bit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itle 1">
            <a:extLst>
              <a:ext uri="{FF2B5EF4-FFF2-40B4-BE49-F238E27FC236}">
                <a16:creationId xmlns:a16="http://schemas.microsoft.com/office/drawing/2014/main" id="{086E839B-CF78-654C-B6A2-75361390F0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93186" name="Group 11">
            <a:extLst>
              <a:ext uri="{FF2B5EF4-FFF2-40B4-BE49-F238E27FC236}">
                <a16:creationId xmlns:a16="http://schemas.microsoft.com/office/drawing/2014/main" id="{975B71AE-54C8-6E45-AA6E-8981AACC438C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93201" name="Picture 2" descr="Screen shot 2014-02-03 at 1.55.42 PM.png">
              <a:extLst>
                <a:ext uri="{FF2B5EF4-FFF2-40B4-BE49-F238E27FC236}">
                  <a16:creationId xmlns:a16="http://schemas.microsoft.com/office/drawing/2014/main" id="{FE0A7821-D0E0-5243-A32C-8600CB8DC81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202" name="Rectangle 7">
              <a:extLst>
                <a:ext uri="{FF2B5EF4-FFF2-40B4-BE49-F238E27FC236}">
                  <a16:creationId xmlns:a16="http://schemas.microsoft.com/office/drawing/2014/main" id="{94249E5B-D1E0-6948-A49C-3DC0C60CD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4784" y="2244458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3203" name="Rectangle 12">
              <a:extLst>
                <a:ext uri="{FF2B5EF4-FFF2-40B4-BE49-F238E27FC236}">
                  <a16:creationId xmlns:a16="http://schemas.microsoft.com/office/drawing/2014/main" id="{151F61A5-5B5E-8145-A79F-F2ED34332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3204" name="TextBox 41">
              <a:extLst>
                <a:ext uri="{FF2B5EF4-FFF2-40B4-BE49-F238E27FC236}">
                  <a16:creationId xmlns:a16="http://schemas.microsoft.com/office/drawing/2014/main" id="{8C35D35A-F64E-8B40-A557-22C40AE4F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93205" name="TextBox 41">
              <a:extLst>
                <a:ext uri="{FF2B5EF4-FFF2-40B4-BE49-F238E27FC236}">
                  <a16:creationId xmlns:a16="http://schemas.microsoft.com/office/drawing/2014/main" id="{4BAFE035-0C26-AD41-820C-C749E59752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93187" name="TextBox 13">
            <a:extLst>
              <a:ext uri="{FF2B5EF4-FFF2-40B4-BE49-F238E27FC236}">
                <a16:creationId xmlns:a16="http://schemas.microsoft.com/office/drawing/2014/main" id="{B42CC61E-C1C6-EF47-A2C6-D35B4C8CC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3188" name="TextBox 13">
            <a:extLst>
              <a:ext uri="{FF2B5EF4-FFF2-40B4-BE49-F238E27FC236}">
                <a16:creationId xmlns:a16="http://schemas.microsoft.com/office/drawing/2014/main" id="{AED04765-55BD-B548-AD72-D7CD72D52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3189" name="TextBox 13">
            <a:extLst>
              <a:ext uri="{FF2B5EF4-FFF2-40B4-BE49-F238E27FC236}">
                <a16:creationId xmlns:a16="http://schemas.microsoft.com/office/drawing/2014/main" id="{AC0120DF-6DCF-C845-8FEB-31252FECA3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3190" name="TextBox 13">
            <a:extLst>
              <a:ext uri="{FF2B5EF4-FFF2-40B4-BE49-F238E27FC236}">
                <a16:creationId xmlns:a16="http://schemas.microsoft.com/office/drawing/2014/main" id="{F20FFE73-2998-7647-9E56-168EBDB0D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3191" name="TextBox 13">
            <a:extLst>
              <a:ext uri="{FF2B5EF4-FFF2-40B4-BE49-F238E27FC236}">
                <a16:creationId xmlns:a16="http://schemas.microsoft.com/office/drawing/2014/main" id="{3BE57FA5-AC65-FB44-9267-7A5E7BBE8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3192" name="TextBox 13">
            <a:extLst>
              <a:ext uri="{FF2B5EF4-FFF2-40B4-BE49-F238E27FC236}">
                <a16:creationId xmlns:a16="http://schemas.microsoft.com/office/drawing/2014/main" id="{D848177E-BACC-F94A-9297-28A57EC9BB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3193" name="TextBox 13">
            <a:extLst>
              <a:ext uri="{FF2B5EF4-FFF2-40B4-BE49-F238E27FC236}">
                <a16:creationId xmlns:a16="http://schemas.microsoft.com/office/drawing/2014/main" id="{617F286D-456C-EE42-B220-DA7950762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3194" name="TextBox 13">
            <a:extLst>
              <a:ext uri="{FF2B5EF4-FFF2-40B4-BE49-F238E27FC236}">
                <a16:creationId xmlns:a16="http://schemas.microsoft.com/office/drawing/2014/main" id="{56DC9D50-D430-8341-AC11-7C9D4E55F8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93195" name="Group 3">
            <a:extLst>
              <a:ext uri="{FF2B5EF4-FFF2-40B4-BE49-F238E27FC236}">
                <a16:creationId xmlns:a16="http://schemas.microsoft.com/office/drawing/2014/main" id="{2528D52B-E8E9-4D44-B025-EBDE78944467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93198" name="Picture 3" descr="Screen shot 2013-09-11 at 1.53.58 PM.png">
              <a:extLst>
                <a:ext uri="{FF2B5EF4-FFF2-40B4-BE49-F238E27FC236}">
                  <a16:creationId xmlns:a16="http://schemas.microsoft.com/office/drawing/2014/main" id="{A1FDC81F-D254-5843-AE03-B1DB7480057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199" name="Picture 5" descr="Screen shot 2014-02-03 at 1.56.59 PM.png">
              <a:extLst>
                <a:ext uri="{FF2B5EF4-FFF2-40B4-BE49-F238E27FC236}">
                  <a16:creationId xmlns:a16="http://schemas.microsoft.com/office/drawing/2014/main" id="{2B3B210E-F2A4-A946-B5C4-AA0760A8C5C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200" name="Rectangle 2">
              <a:extLst>
                <a:ext uri="{FF2B5EF4-FFF2-40B4-BE49-F238E27FC236}">
                  <a16:creationId xmlns:a16="http://schemas.microsoft.com/office/drawing/2014/main" id="{BCAC499E-443F-AE4D-AED4-7954DF26D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3196" name="Freeform 50">
            <a:extLst>
              <a:ext uri="{FF2B5EF4-FFF2-40B4-BE49-F238E27FC236}">
                <a16:creationId xmlns:a16="http://schemas.microsoft.com/office/drawing/2014/main" id="{5BF8A8A3-5E0E-B74B-80E8-83B5E925B38C}"/>
              </a:ext>
            </a:extLst>
          </p:cNvPr>
          <p:cNvSpPr>
            <a:spLocks/>
          </p:cNvSpPr>
          <p:nvPr/>
        </p:nvSpPr>
        <p:spPr bwMode="auto">
          <a:xfrm rot="16200000">
            <a:off x="7886700" y="3771900"/>
            <a:ext cx="1295400" cy="6096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7" name="TextBox 4">
            <a:extLst>
              <a:ext uri="{FF2B5EF4-FFF2-40B4-BE49-F238E27FC236}">
                <a16:creationId xmlns:a16="http://schemas.microsoft.com/office/drawing/2014/main" id="{0A6A3BB3-F0DA-3A47-84A6-23EF24DDCB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3514" y="5029200"/>
            <a:ext cx="35067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two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only in the LAST bit</a:t>
            </a: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>
            <a:extLst>
              <a:ext uri="{FF2B5EF4-FFF2-40B4-BE49-F238E27FC236}">
                <a16:creationId xmlns:a16="http://schemas.microsoft.com/office/drawing/2014/main" id="{243F58CF-1248-9944-B870-7F71E03D535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94210" name="Group 11">
            <a:extLst>
              <a:ext uri="{FF2B5EF4-FFF2-40B4-BE49-F238E27FC236}">
                <a16:creationId xmlns:a16="http://schemas.microsoft.com/office/drawing/2014/main" id="{2B7E1655-2011-2245-8E26-958CA9573965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94225" name="Picture 2" descr="Screen shot 2014-02-03 at 1.55.42 PM.png">
              <a:extLst>
                <a:ext uri="{FF2B5EF4-FFF2-40B4-BE49-F238E27FC236}">
                  <a16:creationId xmlns:a16="http://schemas.microsoft.com/office/drawing/2014/main" id="{36163B8F-1F88-6C45-88AC-C1A8A363BE5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4226" name="Rectangle 7">
              <a:extLst>
                <a:ext uri="{FF2B5EF4-FFF2-40B4-BE49-F238E27FC236}">
                  <a16:creationId xmlns:a16="http://schemas.microsoft.com/office/drawing/2014/main" id="{E2222A33-BA3D-9E48-8A89-5E5A750D6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44459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4227" name="Rectangle 12">
              <a:extLst>
                <a:ext uri="{FF2B5EF4-FFF2-40B4-BE49-F238E27FC236}">
                  <a16:creationId xmlns:a16="http://schemas.microsoft.com/office/drawing/2014/main" id="{5910E901-CD1A-F744-BFAD-038531FF4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4228" name="TextBox 41">
              <a:extLst>
                <a:ext uri="{FF2B5EF4-FFF2-40B4-BE49-F238E27FC236}">
                  <a16:creationId xmlns:a16="http://schemas.microsoft.com/office/drawing/2014/main" id="{872CB656-4C8F-5D4C-A0C0-519FAF2C15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94229" name="TextBox 41">
              <a:extLst>
                <a:ext uri="{FF2B5EF4-FFF2-40B4-BE49-F238E27FC236}">
                  <a16:creationId xmlns:a16="http://schemas.microsoft.com/office/drawing/2014/main" id="{66BB2CED-EC5C-5843-AB66-103580DB92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94211" name="TextBox 13">
            <a:extLst>
              <a:ext uri="{FF2B5EF4-FFF2-40B4-BE49-F238E27FC236}">
                <a16:creationId xmlns:a16="http://schemas.microsoft.com/office/drawing/2014/main" id="{53441126-178B-5D4E-B628-06AEA111A6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4212" name="TextBox 13">
            <a:extLst>
              <a:ext uri="{FF2B5EF4-FFF2-40B4-BE49-F238E27FC236}">
                <a16:creationId xmlns:a16="http://schemas.microsoft.com/office/drawing/2014/main" id="{5DBC0403-1D67-1F4D-8E50-FF86CA7E80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4213" name="TextBox 13">
            <a:extLst>
              <a:ext uri="{FF2B5EF4-FFF2-40B4-BE49-F238E27FC236}">
                <a16:creationId xmlns:a16="http://schemas.microsoft.com/office/drawing/2014/main" id="{9D3426E0-BFF7-F640-8516-CB7FFB0A55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4214" name="TextBox 13">
            <a:extLst>
              <a:ext uri="{FF2B5EF4-FFF2-40B4-BE49-F238E27FC236}">
                <a16:creationId xmlns:a16="http://schemas.microsoft.com/office/drawing/2014/main" id="{DDFC80C4-9CE1-0346-8121-AE2C9BA53D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4215" name="TextBox 13">
            <a:extLst>
              <a:ext uri="{FF2B5EF4-FFF2-40B4-BE49-F238E27FC236}">
                <a16:creationId xmlns:a16="http://schemas.microsoft.com/office/drawing/2014/main" id="{CD20C360-B3D8-C741-8161-D0798EBE23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4216" name="TextBox 13">
            <a:extLst>
              <a:ext uri="{FF2B5EF4-FFF2-40B4-BE49-F238E27FC236}">
                <a16:creationId xmlns:a16="http://schemas.microsoft.com/office/drawing/2014/main" id="{65FEA371-C2C6-DE42-BA8C-BD9EFF8B29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4217" name="TextBox 13">
            <a:extLst>
              <a:ext uri="{FF2B5EF4-FFF2-40B4-BE49-F238E27FC236}">
                <a16:creationId xmlns:a16="http://schemas.microsoft.com/office/drawing/2014/main" id="{759F3648-3395-C349-8750-2BDD8108EB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4218" name="TextBox 13">
            <a:extLst>
              <a:ext uri="{FF2B5EF4-FFF2-40B4-BE49-F238E27FC236}">
                <a16:creationId xmlns:a16="http://schemas.microsoft.com/office/drawing/2014/main" id="{DAA047D8-9811-8A4A-962A-8CA068A2D4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94219" name="Group 3">
            <a:extLst>
              <a:ext uri="{FF2B5EF4-FFF2-40B4-BE49-F238E27FC236}">
                <a16:creationId xmlns:a16="http://schemas.microsoft.com/office/drawing/2014/main" id="{97A5A144-E204-1442-B448-A340B671AE19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94222" name="Picture 3" descr="Screen shot 2013-09-11 at 1.53.58 PM.png">
              <a:extLst>
                <a:ext uri="{FF2B5EF4-FFF2-40B4-BE49-F238E27FC236}">
                  <a16:creationId xmlns:a16="http://schemas.microsoft.com/office/drawing/2014/main" id="{52A1993A-A7A3-A549-BE8C-EB8EB2D3F8A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4223" name="Picture 5" descr="Screen shot 2014-02-03 at 1.56.59 PM.png">
              <a:extLst>
                <a:ext uri="{FF2B5EF4-FFF2-40B4-BE49-F238E27FC236}">
                  <a16:creationId xmlns:a16="http://schemas.microsoft.com/office/drawing/2014/main" id="{DDFC8E92-795B-A54B-AD7E-2F75ACAA507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4224" name="Rectangle 2">
              <a:extLst>
                <a:ext uri="{FF2B5EF4-FFF2-40B4-BE49-F238E27FC236}">
                  <a16:creationId xmlns:a16="http://schemas.microsoft.com/office/drawing/2014/main" id="{D3F1F397-3A31-F54A-892C-C8F0AAB00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4220" name="Freeform 50">
            <a:extLst>
              <a:ext uri="{FF2B5EF4-FFF2-40B4-BE49-F238E27FC236}">
                <a16:creationId xmlns:a16="http://schemas.microsoft.com/office/drawing/2014/main" id="{6F519E31-556C-5F41-A548-8F1B3CDFCD73}"/>
              </a:ext>
            </a:extLst>
          </p:cNvPr>
          <p:cNvSpPr>
            <a:spLocks/>
          </p:cNvSpPr>
          <p:nvPr/>
        </p:nvSpPr>
        <p:spPr bwMode="auto">
          <a:xfrm>
            <a:off x="7478713" y="3395663"/>
            <a:ext cx="1295400" cy="6096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1" name="TextBox 4">
            <a:extLst>
              <a:ext uri="{FF2B5EF4-FFF2-40B4-BE49-F238E27FC236}">
                <a16:creationId xmlns:a16="http://schemas.microsoft.com/office/drawing/2014/main" id="{D3A44BD6-7F93-C54B-8371-172D75421D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1764" y="5029200"/>
            <a:ext cx="35702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two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only in the FIRST bit</a:t>
            </a: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itle 1">
            <a:extLst>
              <a:ext uri="{FF2B5EF4-FFF2-40B4-BE49-F238E27FC236}">
                <a16:creationId xmlns:a16="http://schemas.microsoft.com/office/drawing/2014/main" id="{080FECB3-2729-0340-8707-D14E4A30BA9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95234" name="Group 11">
            <a:extLst>
              <a:ext uri="{FF2B5EF4-FFF2-40B4-BE49-F238E27FC236}">
                <a16:creationId xmlns:a16="http://schemas.microsoft.com/office/drawing/2014/main" id="{B6D10CBA-281F-9842-B725-6EE4AF80971F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95250" name="Picture 2" descr="Screen shot 2014-02-03 at 1.55.42 PM.png">
              <a:extLst>
                <a:ext uri="{FF2B5EF4-FFF2-40B4-BE49-F238E27FC236}">
                  <a16:creationId xmlns:a16="http://schemas.microsoft.com/office/drawing/2014/main" id="{89509CE7-9A12-7A41-90D4-AE178972DD6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51" name="Rectangle 7">
              <a:extLst>
                <a:ext uri="{FF2B5EF4-FFF2-40B4-BE49-F238E27FC236}">
                  <a16:creationId xmlns:a16="http://schemas.microsoft.com/office/drawing/2014/main" id="{8667FF68-8C36-DA41-9090-923425F88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4785" y="2234834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5252" name="Rectangle 12">
              <a:extLst>
                <a:ext uri="{FF2B5EF4-FFF2-40B4-BE49-F238E27FC236}">
                  <a16:creationId xmlns:a16="http://schemas.microsoft.com/office/drawing/2014/main" id="{E6FC3AAF-6A39-2346-AF51-DD1911649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5253" name="TextBox 41">
              <a:extLst>
                <a:ext uri="{FF2B5EF4-FFF2-40B4-BE49-F238E27FC236}">
                  <a16:creationId xmlns:a16="http://schemas.microsoft.com/office/drawing/2014/main" id="{B24B6CD6-30D4-7A4C-B8AE-651D200ADC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95254" name="TextBox 41">
              <a:extLst>
                <a:ext uri="{FF2B5EF4-FFF2-40B4-BE49-F238E27FC236}">
                  <a16:creationId xmlns:a16="http://schemas.microsoft.com/office/drawing/2014/main" id="{428157AA-B98F-8C44-B4D6-CAAA012FBF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95235" name="TextBox 13">
            <a:extLst>
              <a:ext uri="{FF2B5EF4-FFF2-40B4-BE49-F238E27FC236}">
                <a16:creationId xmlns:a16="http://schemas.microsoft.com/office/drawing/2014/main" id="{B6049CC4-524E-574D-93AE-02752099E3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5236" name="TextBox 13">
            <a:extLst>
              <a:ext uri="{FF2B5EF4-FFF2-40B4-BE49-F238E27FC236}">
                <a16:creationId xmlns:a16="http://schemas.microsoft.com/office/drawing/2014/main" id="{AB1E8514-46F1-C44B-B87B-559478ADA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5237" name="TextBox 13">
            <a:extLst>
              <a:ext uri="{FF2B5EF4-FFF2-40B4-BE49-F238E27FC236}">
                <a16:creationId xmlns:a16="http://schemas.microsoft.com/office/drawing/2014/main" id="{789DD99B-CFBC-304A-91E7-D59AC57596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5238" name="TextBox 13">
            <a:extLst>
              <a:ext uri="{FF2B5EF4-FFF2-40B4-BE49-F238E27FC236}">
                <a16:creationId xmlns:a16="http://schemas.microsoft.com/office/drawing/2014/main" id="{6FD4A69B-1F5E-3245-A457-2D82C7D401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5239" name="TextBox 13">
            <a:extLst>
              <a:ext uri="{FF2B5EF4-FFF2-40B4-BE49-F238E27FC236}">
                <a16:creationId xmlns:a16="http://schemas.microsoft.com/office/drawing/2014/main" id="{B151D342-965B-9C48-ADD8-52B3DE12ED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5240" name="TextBox 13">
            <a:extLst>
              <a:ext uri="{FF2B5EF4-FFF2-40B4-BE49-F238E27FC236}">
                <a16:creationId xmlns:a16="http://schemas.microsoft.com/office/drawing/2014/main" id="{E52BFF29-4496-7E48-A019-58AE6907A8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5241" name="TextBox 13">
            <a:extLst>
              <a:ext uri="{FF2B5EF4-FFF2-40B4-BE49-F238E27FC236}">
                <a16:creationId xmlns:a16="http://schemas.microsoft.com/office/drawing/2014/main" id="{D040EECD-69BE-A843-8A15-116BCB741F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5242" name="TextBox 13">
            <a:extLst>
              <a:ext uri="{FF2B5EF4-FFF2-40B4-BE49-F238E27FC236}">
                <a16:creationId xmlns:a16="http://schemas.microsoft.com/office/drawing/2014/main" id="{7D719003-C0DE-B24B-A557-75495F2272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95243" name="Group 3">
            <a:extLst>
              <a:ext uri="{FF2B5EF4-FFF2-40B4-BE49-F238E27FC236}">
                <a16:creationId xmlns:a16="http://schemas.microsoft.com/office/drawing/2014/main" id="{2D44BD0A-5DF4-6B4A-B1A7-174FF3F843A2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95247" name="Picture 3" descr="Screen shot 2013-09-11 at 1.53.58 PM.png">
              <a:extLst>
                <a:ext uri="{FF2B5EF4-FFF2-40B4-BE49-F238E27FC236}">
                  <a16:creationId xmlns:a16="http://schemas.microsoft.com/office/drawing/2014/main" id="{CD627DCD-7AD2-224D-AD26-E6C40CBE229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5248" name="Picture 5" descr="Screen shot 2014-02-03 at 1.56.59 PM.png">
              <a:extLst>
                <a:ext uri="{FF2B5EF4-FFF2-40B4-BE49-F238E27FC236}">
                  <a16:creationId xmlns:a16="http://schemas.microsoft.com/office/drawing/2014/main" id="{B89E6891-F670-4C4A-A050-2E277F51F53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49" name="Rectangle 2">
              <a:extLst>
                <a:ext uri="{FF2B5EF4-FFF2-40B4-BE49-F238E27FC236}">
                  <a16:creationId xmlns:a16="http://schemas.microsoft.com/office/drawing/2014/main" id="{A9AB503A-1E20-4245-9B72-D6109F22D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5244" name="TextBox 4">
            <a:extLst>
              <a:ext uri="{FF2B5EF4-FFF2-40B4-BE49-F238E27FC236}">
                <a16:creationId xmlns:a16="http://schemas.microsoft.com/office/drawing/2014/main" id="{E2213EAC-7F95-9A42-BC8E-EB5D1FA6B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4800600"/>
            <a:ext cx="43132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four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in the FIRST and LAST bit</a:t>
            </a:r>
          </a:p>
        </p:txBody>
      </p:sp>
      <p:sp>
        <p:nvSpPr>
          <p:cNvPr id="44" name="Rounded Rectangle 43">
            <a:extLst>
              <a:ext uri="{FF2B5EF4-FFF2-40B4-BE49-F238E27FC236}">
                <a16:creationId xmlns:a16="http://schemas.microsoft.com/office/drawing/2014/main" id="{D84E5AAD-E50D-2D43-86EC-0BACA52EFB20}"/>
              </a:ext>
            </a:extLst>
          </p:cNvPr>
          <p:cNvSpPr/>
          <p:nvPr/>
        </p:nvSpPr>
        <p:spPr bwMode="auto">
          <a:xfrm rot="16200000">
            <a:off x="7414420" y="3393282"/>
            <a:ext cx="1368425" cy="13700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95246" name="TextBox 44">
            <a:extLst>
              <a:ext uri="{FF2B5EF4-FFF2-40B4-BE49-F238E27FC236}">
                <a16:creationId xmlns:a16="http://schemas.microsoft.com/office/drawing/2014/main" id="{DDE73876-6759-9E48-9A90-B0226F4FA7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5867401"/>
            <a:ext cx="48402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They are similar in their MIDDLE bit</a:t>
            </a: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itle 1">
            <a:extLst>
              <a:ext uri="{FF2B5EF4-FFF2-40B4-BE49-F238E27FC236}">
                <a16:creationId xmlns:a16="http://schemas.microsoft.com/office/drawing/2014/main" id="{730B6AB3-663C-AF43-AD81-7778C878812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96258" name="Picture 26" descr="Screen shot 2013-09-23 at 3.02.25 PM.png">
            <a:extLst>
              <a:ext uri="{FF2B5EF4-FFF2-40B4-BE49-F238E27FC236}">
                <a16:creationId xmlns:a16="http://schemas.microsoft.com/office/drawing/2014/main" id="{E20FDD0B-1D08-0245-8F74-DE8DE8820CA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905001"/>
            <a:ext cx="2819400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9" name="TextBox 2">
            <a:extLst>
              <a:ext uri="{FF2B5EF4-FFF2-40B4-BE49-F238E27FC236}">
                <a16:creationId xmlns:a16="http://schemas.microsoft.com/office/drawing/2014/main" id="{41567771-4823-DD47-921E-4D8283CE79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5401" y="4267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96260" name="Straight Arrow Connector 29">
            <a:extLst>
              <a:ext uri="{FF2B5EF4-FFF2-40B4-BE49-F238E27FC236}">
                <a16:creationId xmlns:a16="http://schemas.microsoft.com/office/drawing/2014/main" id="{EE113034-93EB-624D-90C6-A789EE5BB54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876800" y="3657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6261" name="Straight Arrow Connector 30">
            <a:extLst>
              <a:ext uri="{FF2B5EF4-FFF2-40B4-BE49-F238E27FC236}">
                <a16:creationId xmlns:a16="http://schemas.microsoft.com/office/drawing/2014/main" id="{2EC43296-5C23-CC4F-9A59-E2FBE7CCD98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794376" y="3657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>
            <a:extLst>
              <a:ext uri="{FF2B5EF4-FFF2-40B4-BE49-F238E27FC236}">
                <a16:creationId xmlns:a16="http://schemas.microsoft.com/office/drawing/2014/main" id="{7104FC41-81AF-0E45-8387-8F2BD8E070A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97282" name="Group 11">
            <a:extLst>
              <a:ext uri="{FF2B5EF4-FFF2-40B4-BE49-F238E27FC236}">
                <a16:creationId xmlns:a16="http://schemas.microsoft.com/office/drawing/2014/main" id="{2BCAA23C-78A0-5542-AB28-16344D3E0FFC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97310" name="Picture 2" descr="Screen shot 2014-02-03 at 1.55.42 PM.png">
              <a:extLst>
                <a:ext uri="{FF2B5EF4-FFF2-40B4-BE49-F238E27FC236}">
                  <a16:creationId xmlns:a16="http://schemas.microsoft.com/office/drawing/2014/main" id="{5E7BD80F-B9CE-544F-BB0E-CA38192AB39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311" name="Rectangle 7">
              <a:extLst>
                <a:ext uri="{FF2B5EF4-FFF2-40B4-BE49-F238E27FC236}">
                  <a16:creationId xmlns:a16="http://schemas.microsoft.com/office/drawing/2014/main" id="{5360BA41-29DE-FF40-9790-2CD93FCD8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44459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7312" name="Rectangle 12">
              <a:extLst>
                <a:ext uri="{FF2B5EF4-FFF2-40B4-BE49-F238E27FC236}">
                  <a16:creationId xmlns:a16="http://schemas.microsoft.com/office/drawing/2014/main" id="{22A59D94-D236-AC43-8ADD-976E77E98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7313" name="TextBox 41">
              <a:extLst>
                <a:ext uri="{FF2B5EF4-FFF2-40B4-BE49-F238E27FC236}">
                  <a16:creationId xmlns:a16="http://schemas.microsoft.com/office/drawing/2014/main" id="{F626C27B-0C39-9840-8973-96F986654C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97314" name="TextBox 41">
              <a:extLst>
                <a:ext uri="{FF2B5EF4-FFF2-40B4-BE49-F238E27FC236}">
                  <a16:creationId xmlns:a16="http://schemas.microsoft.com/office/drawing/2014/main" id="{261A0AB5-D4F8-F948-9C82-F0BE713E7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97283" name="TextBox 13">
            <a:extLst>
              <a:ext uri="{FF2B5EF4-FFF2-40B4-BE49-F238E27FC236}">
                <a16:creationId xmlns:a16="http://schemas.microsoft.com/office/drawing/2014/main" id="{FDD1A67C-91D0-BC4F-AA98-D5EE54DEB5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7284" name="TextBox 13">
            <a:extLst>
              <a:ext uri="{FF2B5EF4-FFF2-40B4-BE49-F238E27FC236}">
                <a16:creationId xmlns:a16="http://schemas.microsoft.com/office/drawing/2014/main" id="{291F6D11-57F7-4D4F-9724-FAFDD8B0B2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7285" name="TextBox 13">
            <a:extLst>
              <a:ext uri="{FF2B5EF4-FFF2-40B4-BE49-F238E27FC236}">
                <a16:creationId xmlns:a16="http://schemas.microsoft.com/office/drawing/2014/main" id="{820384E7-F62A-1244-A129-01742F2FE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7286" name="TextBox 13">
            <a:extLst>
              <a:ext uri="{FF2B5EF4-FFF2-40B4-BE49-F238E27FC236}">
                <a16:creationId xmlns:a16="http://schemas.microsoft.com/office/drawing/2014/main" id="{00A268DA-8043-5946-A1CB-3DA93C2CEF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7287" name="TextBox 13">
            <a:extLst>
              <a:ext uri="{FF2B5EF4-FFF2-40B4-BE49-F238E27FC236}">
                <a16:creationId xmlns:a16="http://schemas.microsoft.com/office/drawing/2014/main" id="{5CA902CC-B1D0-0D4C-A813-4BE714134F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7288" name="TextBox 13">
            <a:extLst>
              <a:ext uri="{FF2B5EF4-FFF2-40B4-BE49-F238E27FC236}">
                <a16:creationId xmlns:a16="http://schemas.microsoft.com/office/drawing/2014/main" id="{A4C89A48-9856-FC48-8C72-D7467D0935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7289" name="TextBox 13">
            <a:extLst>
              <a:ext uri="{FF2B5EF4-FFF2-40B4-BE49-F238E27FC236}">
                <a16:creationId xmlns:a16="http://schemas.microsoft.com/office/drawing/2014/main" id="{78CE3B54-A608-AC43-A419-63833D5941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7290" name="TextBox 13">
            <a:extLst>
              <a:ext uri="{FF2B5EF4-FFF2-40B4-BE49-F238E27FC236}">
                <a16:creationId xmlns:a16="http://schemas.microsoft.com/office/drawing/2014/main" id="{DFBD3838-DD19-8D45-A803-5AB000DAE5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97291" name="Group 3">
            <a:extLst>
              <a:ext uri="{FF2B5EF4-FFF2-40B4-BE49-F238E27FC236}">
                <a16:creationId xmlns:a16="http://schemas.microsoft.com/office/drawing/2014/main" id="{66AB4D93-22E2-F34F-B016-E2758C528CFB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97307" name="Picture 3" descr="Screen shot 2013-09-11 at 1.53.58 PM.png">
              <a:extLst>
                <a:ext uri="{FF2B5EF4-FFF2-40B4-BE49-F238E27FC236}">
                  <a16:creationId xmlns:a16="http://schemas.microsoft.com/office/drawing/2014/main" id="{D3FF729C-B306-0A48-BAFE-4F59EA21B90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7308" name="Picture 5" descr="Screen shot 2014-02-03 at 1.56.59 PM.png">
              <a:extLst>
                <a:ext uri="{FF2B5EF4-FFF2-40B4-BE49-F238E27FC236}">
                  <a16:creationId xmlns:a16="http://schemas.microsoft.com/office/drawing/2014/main" id="{D0FDE3CA-4614-5146-ACD3-A8920C55AF3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309" name="Rectangle 2">
              <a:extLst>
                <a:ext uri="{FF2B5EF4-FFF2-40B4-BE49-F238E27FC236}">
                  <a16:creationId xmlns:a16="http://schemas.microsoft.com/office/drawing/2014/main" id="{DDC3B16C-FF4B-A241-A18A-36CD8DCF1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7292" name="TextBox 4">
            <a:extLst>
              <a:ext uri="{FF2B5EF4-FFF2-40B4-BE49-F238E27FC236}">
                <a16:creationId xmlns:a16="http://schemas.microsoft.com/office/drawing/2014/main" id="{6DF39D88-CE92-5242-ADF9-6AF3993897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1764" y="5029200"/>
            <a:ext cx="35702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two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only in the FIRST bit</a:t>
            </a:r>
          </a:p>
        </p:txBody>
      </p:sp>
      <p:grpSp>
        <p:nvGrpSpPr>
          <p:cNvPr id="97293" name="Group 3">
            <a:extLst>
              <a:ext uri="{FF2B5EF4-FFF2-40B4-BE49-F238E27FC236}">
                <a16:creationId xmlns:a16="http://schemas.microsoft.com/office/drawing/2014/main" id="{BBF73BB7-AFB9-0F4A-8077-1AC4E4CE5DE6}"/>
              </a:ext>
            </a:extLst>
          </p:cNvPr>
          <p:cNvGrpSpPr>
            <a:grpSpLocks/>
          </p:cNvGrpSpPr>
          <p:nvPr/>
        </p:nvGrpSpPr>
        <p:grpSpPr bwMode="auto">
          <a:xfrm>
            <a:off x="6642100" y="4281489"/>
            <a:ext cx="2959100" cy="504825"/>
            <a:chOff x="2801938" y="2224088"/>
            <a:chExt cx="2381250" cy="387350"/>
          </a:xfrm>
        </p:grpSpPr>
        <p:sp>
          <p:nvSpPr>
            <p:cNvPr id="97294" name="Line 61">
              <a:extLst>
                <a:ext uri="{FF2B5EF4-FFF2-40B4-BE49-F238E27FC236}">
                  <a16:creationId xmlns:a16="http://schemas.microsoft.com/office/drawing/2014/main" id="{CCB7BBA7-157A-FE42-A882-452B05C26A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7295" name="Group 104">
              <a:extLst>
                <a:ext uri="{FF2B5EF4-FFF2-40B4-BE49-F238E27FC236}">
                  <a16:creationId xmlns:a16="http://schemas.microsoft.com/office/drawing/2014/main" id="{6A0B19C8-A3FE-D640-8BA7-0AD2D74C3F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97302" name="Group 105">
                <a:extLst>
                  <a:ext uri="{FF2B5EF4-FFF2-40B4-BE49-F238E27FC236}">
                    <a16:creationId xmlns:a16="http://schemas.microsoft.com/office/drawing/2014/main" id="{317CE34F-ABC5-E441-9CD6-3F69BD8F9A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97305" name="Arc 106">
                  <a:extLst>
                    <a:ext uri="{FF2B5EF4-FFF2-40B4-BE49-F238E27FC236}">
                      <a16:creationId xmlns:a16="http://schemas.microsoft.com/office/drawing/2014/main" id="{1ED4ED1A-D544-274F-A0E6-7282C1C3EA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7306" name="Arc 107">
                  <a:extLst>
                    <a:ext uri="{FF2B5EF4-FFF2-40B4-BE49-F238E27FC236}">
                      <a16:creationId xmlns:a16="http://schemas.microsoft.com/office/drawing/2014/main" id="{B0D45C60-8D6B-154F-B6A9-5A9856620B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97303" name="Line 108">
                <a:extLst>
                  <a:ext uri="{FF2B5EF4-FFF2-40B4-BE49-F238E27FC236}">
                    <a16:creationId xmlns:a16="http://schemas.microsoft.com/office/drawing/2014/main" id="{D32388E2-7B42-0544-A320-650C8E35BC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7304" name="Line 109">
                <a:extLst>
                  <a:ext uri="{FF2B5EF4-FFF2-40B4-BE49-F238E27FC236}">
                    <a16:creationId xmlns:a16="http://schemas.microsoft.com/office/drawing/2014/main" id="{1F429177-8C51-2D43-BD52-205F3BEF35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97296" name="Group 110">
              <a:extLst>
                <a:ext uri="{FF2B5EF4-FFF2-40B4-BE49-F238E27FC236}">
                  <a16:creationId xmlns:a16="http://schemas.microsoft.com/office/drawing/2014/main" id="{730F878D-D80A-FC41-ACB7-6C27E859646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97297" name="Group 111">
                <a:extLst>
                  <a:ext uri="{FF2B5EF4-FFF2-40B4-BE49-F238E27FC236}">
                    <a16:creationId xmlns:a16="http://schemas.microsoft.com/office/drawing/2014/main" id="{FB07BFAC-5947-9041-823A-B4E09181B3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97300" name="Arc 112">
                  <a:extLst>
                    <a:ext uri="{FF2B5EF4-FFF2-40B4-BE49-F238E27FC236}">
                      <a16:creationId xmlns:a16="http://schemas.microsoft.com/office/drawing/2014/main" id="{7156175A-9D09-3443-92EA-CD2DD523EF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7301" name="Arc 113">
                  <a:extLst>
                    <a:ext uri="{FF2B5EF4-FFF2-40B4-BE49-F238E27FC236}">
                      <a16:creationId xmlns:a16="http://schemas.microsoft.com/office/drawing/2014/main" id="{D3B72ABA-5D08-C046-A805-6477D5E94E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97298" name="Line 114">
                <a:extLst>
                  <a:ext uri="{FF2B5EF4-FFF2-40B4-BE49-F238E27FC236}">
                    <a16:creationId xmlns:a16="http://schemas.microsoft.com/office/drawing/2014/main" id="{E75A699B-63DE-934E-82CE-5096F33ACA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7299" name="Line 115">
                <a:extLst>
                  <a:ext uri="{FF2B5EF4-FFF2-40B4-BE49-F238E27FC236}">
                    <a16:creationId xmlns:a16="http://schemas.microsoft.com/office/drawing/2014/main" id="{9A211C8B-0C4A-E248-B640-E2E2A0CA78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itle 1">
            <a:extLst>
              <a:ext uri="{FF2B5EF4-FFF2-40B4-BE49-F238E27FC236}">
                <a16:creationId xmlns:a16="http://schemas.microsoft.com/office/drawing/2014/main" id="{7042E974-16E3-3E4F-81D1-375E09A8D1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14.a</a:t>
            </a:r>
          </a:p>
        </p:txBody>
      </p:sp>
      <p:sp>
        <p:nvSpPr>
          <p:cNvPr id="24578" name="Rectangle 7">
            <a:extLst>
              <a:ext uri="{FF2B5EF4-FFF2-40B4-BE49-F238E27FC236}">
                <a16:creationId xmlns:a16="http://schemas.microsoft.com/office/drawing/2014/main" id="{602B5816-25B2-B940-9F87-B37773F34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7288" y="2238376"/>
            <a:ext cx="5486400" cy="893763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24579" name="Picture 8" descr="Screen shot 2014-02-03 at 3.09.13 PM.png">
            <a:extLst>
              <a:ext uri="{FF2B5EF4-FFF2-40B4-BE49-F238E27FC236}">
                <a16:creationId xmlns:a16="http://schemas.microsoft.com/office/drawing/2014/main" id="{31BF2D20-4A7D-B240-8CDE-05B686A08F5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275" y="1371600"/>
            <a:ext cx="8661400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itle 1">
            <a:extLst>
              <a:ext uri="{FF2B5EF4-FFF2-40B4-BE49-F238E27FC236}">
                <a16:creationId xmlns:a16="http://schemas.microsoft.com/office/drawing/2014/main" id="{F33AE1CF-E19A-3A46-BC5E-1E2C0D388E9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98306" name="Group 3">
            <a:extLst>
              <a:ext uri="{FF2B5EF4-FFF2-40B4-BE49-F238E27FC236}">
                <a16:creationId xmlns:a16="http://schemas.microsoft.com/office/drawing/2014/main" id="{3FDFC48F-44CD-7243-802A-76BCC7E319DF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98328" name="Picture 3" descr="Screen shot 2013-09-11 at 1.53.58 PM.png">
              <a:extLst>
                <a:ext uri="{FF2B5EF4-FFF2-40B4-BE49-F238E27FC236}">
                  <a16:creationId xmlns:a16="http://schemas.microsoft.com/office/drawing/2014/main" id="{C9305937-85FC-F04F-B635-E8AB465B19B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329" name="Picture 5" descr="Screen shot 2014-02-03 at 1.56.59 PM.png">
              <a:extLst>
                <a:ext uri="{FF2B5EF4-FFF2-40B4-BE49-F238E27FC236}">
                  <a16:creationId xmlns:a16="http://schemas.microsoft.com/office/drawing/2014/main" id="{FB3DA6D8-A7F0-814E-BDCC-B148BA75613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8330" name="Rectangle 2">
              <a:extLst>
                <a:ext uri="{FF2B5EF4-FFF2-40B4-BE49-F238E27FC236}">
                  <a16:creationId xmlns:a16="http://schemas.microsoft.com/office/drawing/2014/main" id="{CF5ECE90-CE1B-374C-B6B8-FDEBD75D5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98307" name="Group 1">
            <a:extLst>
              <a:ext uri="{FF2B5EF4-FFF2-40B4-BE49-F238E27FC236}">
                <a16:creationId xmlns:a16="http://schemas.microsoft.com/office/drawing/2014/main" id="{C5C41D39-0AA7-AC48-9E89-A98FF0CCE694}"/>
              </a:ext>
            </a:extLst>
          </p:cNvPr>
          <p:cNvGrpSpPr>
            <a:grpSpLocks/>
          </p:cNvGrpSpPr>
          <p:nvPr/>
        </p:nvGrpSpPr>
        <p:grpSpPr bwMode="auto">
          <a:xfrm>
            <a:off x="5257801" y="2133601"/>
            <a:ext cx="4791075" cy="2919413"/>
            <a:chOff x="4343400" y="2133600"/>
            <a:chExt cx="4790975" cy="2919662"/>
          </a:xfrm>
        </p:grpSpPr>
        <p:grpSp>
          <p:nvGrpSpPr>
            <p:cNvPr id="98310" name="Group 11">
              <a:extLst>
                <a:ext uri="{FF2B5EF4-FFF2-40B4-BE49-F238E27FC236}">
                  <a16:creationId xmlns:a16="http://schemas.microsoft.com/office/drawing/2014/main" id="{D97FFD6B-75B0-AF43-BFBA-8DE08E29DF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3400" y="2133600"/>
              <a:ext cx="4592638" cy="2895600"/>
              <a:chOff x="4343399" y="2133600"/>
              <a:chExt cx="4592783" cy="2895600"/>
            </a:xfrm>
          </p:grpSpPr>
          <p:pic>
            <p:nvPicPr>
              <p:cNvPr id="98323" name="Picture 2" descr="Screen shot 2014-02-03 at 1.55.42 PM.png">
                <a:extLst>
                  <a:ext uri="{FF2B5EF4-FFF2-40B4-BE49-F238E27FC236}">
                    <a16:creationId xmlns:a16="http://schemas.microsoft.com/office/drawing/2014/main" id="{4BD34214-6854-B848-95C5-789B89839E7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572000" y="2133600"/>
                <a:ext cx="4364182" cy="2895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8324" name="Rectangle 7">
                <a:extLst>
                  <a:ext uri="{FF2B5EF4-FFF2-40B4-BE49-F238E27FC236}">
                    <a16:creationId xmlns:a16="http://schemas.microsoft.com/office/drawing/2014/main" id="{68B6F492-11C7-6440-96F1-F45B68428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4410" y="2234833"/>
                <a:ext cx="1066800" cy="48377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98325" name="Rectangle 12">
                <a:extLst>
                  <a:ext uri="{FF2B5EF4-FFF2-40B4-BE49-F238E27FC236}">
                    <a16:creationId xmlns:a16="http://schemas.microsoft.com/office/drawing/2014/main" id="{939B6D10-316A-234D-9889-350540457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3399" y="2753696"/>
                <a:ext cx="717285" cy="48377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98326" name="TextBox 41">
                <a:extLst>
                  <a:ext uri="{FF2B5EF4-FFF2-40B4-BE49-F238E27FC236}">
                    <a16:creationId xmlns:a16="http://schemas.microsoft.com/office/drawing/2014/main" id="{D3AD148D-2558-1E4D-93A6-826F6F6422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9620" y="2157320"/>
                <a:ext cx="766565" cy="5848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solidFill>
                      <a:srgbClr val="000000"/>
                    </a:solidFill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</a:p>
            </p:txBody>
          </p:sp>
          <p:sp>
            <p:nvSpPr>
              <p:cNvPr id="98327" name="TextBox 41">
                <a:extLst>
                  <a:ext uri="{FF2B5EF4-FFF2-40B4-BE49-F238E27FC236}">
                    <a16:creationId xmlns:a16="http://schemas.microsoft.com/office/drawing/2014/main" id="{FB183262-CED4-384C-8C05-B270ADFFCD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37780" y="2619976"/>
                <a:ext cx="606262" cy="5848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solidFill>
                      <a:srgbClr val="000000"/>
                    </a:solidFill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solidFill>
                      <a:srgbClr val="000000"/>
                    </a:solidFill>
                    <a:latin typeface="Times" pitchFamily="2" charset="0"/>
                  </a:rPr>
                  <a:t>2</a:t>
                </a:r>
              </a:p>
            </p:txBody>
          </p:sp>
        </p:grpSp>
        <p:sp>
          <p:nvSpPr>
            <p:cNvPr id="98311" name="TextBox 13">
              <a:extLst>
                <a:ext uri="{FF2B5EF4-FFF2-40B4-BE49-F238E27FC236}">
                  <a16:creationId xmlns:a16="http://schemas.microsoft.com/office/drawing/2014/main" id="{186A8416-ADEB-ED45-9F40-C5F432B85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9600" y="3394075"/>
              <a:ext cx="677863" cy="522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000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98312" name="TextBox 13">
              <a:extLst>
                <a:ext uri="{FF2B5EF4-FFF2-40B4-BE49-F238E27FC236}">
                  <a16:creationId xmlns:a16="http://schemas.microsoft.com/office/drawing/2014/main" id="{984CC18E-025B-CD48-B177-F7809FA1FE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4938" y="3398838"/>
              <a:ext cx="677862" cy="5222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010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98313" name="TextBox 13">
              <a:extLst>
                <a:ext uri="{FF2B5EF4-FFF2-40B4-BE49-F238E27FC236}">
                  <a16:creationId xmlns:a16="http://schemas.microsoft.com/office/drawing/2014/main" id="{7CB8A73F-8220-564C-BFD1-01443D12E0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5038" y="3405188"/>
              <a:ext cx="676275" cy="523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110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98314" name="TextBox 13">
              <a:extLst>
                <a:ext uri="{FF2B5EF4-FFF2-40B4-BE49-F238E27FC236}">
                  <a16:creationId xmlns:a16="http://schemas.microsoft.com/office/drawing/2014/main" id="{9C83565F-9DA5-DB4B-8E99-7006F1D10D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2913" y="3395663"/>
              <a:ext cx="677862" cy="5222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100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98315" name="TextBox 13">
              <a:extLst>
                <a:ext uri="{FF2B5EF4-FFF2-40B4-BE49-F238E27FC236}">
                  <a16:creationId xmlns:a16="http://schemas.microsoft.com/office/drawing/2014/main" id="{AC0BF208-9F8D-B14D-84DF-00EBBF135D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1663" y="4189413"/>
              <a:ext cx="676275" cy="523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001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98316" name="TextBox 13">
              <a:extLst>
                <a:ext uri="{FF2B5EF4-FFF2-40B4-BE49-F238E27FC236}">
                  <a16:creationId xmlns:a16="http://schemas.microsoft.com/office/drawing/2014/main" id="{9FBC2036-5BDA-5B44-8792-EE952DA8F4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000" y="4194175"/>
              <a:ext cx="677863" cy="523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011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98317" name="TextBox 13">
              <a:extLst>
                <a:ext uri="{FF2B5EF4-FFF2-40B4-BE49-F238E27FC236}">
                  <a16:creationId xmlns:a16="http://schemas.microsoft.com/office/drawing/2014/main" id="{7D560668-999B-264B-AAED-C661732A67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75513" y="4200525"/>
              <a:ext cx="677862" cy="523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111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98318" name="TextBox 13">
              <a:extLst>
                <a:ext uri="{FF2B5EF4-FFF2-40B4-BE49-F238E27FC236}">
                  <a16:creationId xmlns:a16="http://schemas.microsoft.com/office/drawing/2014/main" id="{F97B1DB3-8E8D-EC4C-912D-4BCA6BAA06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4975" y="4191000"/>
              <a:ext cx="676275" cy="523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101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36" name="Rounded Rectangle 35">
              <a:extLst>
                <a:ext uri="{FF2B5EF4-FFF2-40B4-BE49-F238E27FC236}">
                  <a16:creationId xmlns:a16="http://schemas.microsoft.com/office/drawing/2014/main" id="{30C8FF8A-8409-AE42-82D3-336DDA97D11B}"/>
                </a:ext>
              </a:extLst>
            </p:cNvPr>
            <p:cNvSpPr/>
            <p:nvPr/>
          </p:nvSpPr>
          <p:spPr bwMode="auto">
            <a:xfrm rot="16200000">
              <a:off x="5041024" y="3503001"/>
              <a:ext cx="1284397" cy="1235049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" name="Rounded Rectangle 36">
              <a:extLst>
                <a:ext uri="{FF2B5EF4-FFF2-40B4-BE49-F238E27FC236}">
                  <a16:creationId xmlns:a16="http://schemas.microsoft.com/office/drawing/2014/main" id="{28AD9151-09B9-204A-AADA-F267188A6565}"/>
                </a:ext>
              </a:extLst>
            </p:cNvPr>
            <p:cNvSpPr/>
            <p:nvPr/>
          </p:nvSpPr>
          <p:spPr bwMode="auto">
            <a:xfrm rot="16200000">
              <a:off x="7944501" y="3622062"/>
              <a:ext cx="1284398" cy="1019154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98321" name="Rectangle 2">
              <a:extLst>
                <a:ext uri="{FF2B5EF4-FFF2-40B4-BE49-F238E27FC236}">
                  <a16:creationId xmlns:a16="http://schemas.microsoft.com/office/drawing/2014/main" id="{9918854C-5E40-4348-9D7D-2CA6ED41C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2860" y="3280509"/>
              <a:ext cx="251515" cy="177275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2" name="Rectangle 20">
              <a:extLst>
                <a:ext uri="{FF2B5EF4-FFF2-40B4-BE49-F238E27FC236}">
                  <a16:creationId xmlns:a16="http://schemas.microsoft.com/office/drawing/2014/main" id="{1F230D39-5238-1945-8101-B80106FD6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8887" y="3445827"/>
              <a:ext cx="457121" cy="14726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8308" name="TextBox 4">
            <a:extLst>
              <a:ext uri="{FF2B5EF4-FFF2-40B4-BE49-F238E27FC236}">
                <a16:creationId xmlns:a16="http://schemas.microsoft.com/office/drawing/2014/main" id="{19B0A1A0-9E6A-4F4B-89EE-ACB2C86D8A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4800600"/>
            <a:ext cx="43132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four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in the FIRST and LAST bit</a:t>
            </a:r>
          </a:p>
        </p:txBody>
      </p:sp>
      <p:sp>
        <p:nvSpPr>
          <p:cNvPr id="98309" name="TextBox 44">
            <a:extLst>
              <a:ext uri="{FF2B5EF4-FFF2-40B4-BE49-F238E27FC236}">
                <a16:creationId xmlns:a16="http://schemas.microsoft.com/office/drawing/2014/main" id="{96ACA73C-E6C3-414C-A505-3BE68B533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5867401"/>
            <a:ext cx="48402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They are similar in their MIDDLE bit</a:t>
            </a:r>
          </a:p>
        </p:txBody>
      </p: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itle 1">
            <a:extLst>
              <a:ext uri="{FF2B5EF4-FFF2-40B4-BE49-F238E27FC236}">
                <a16:creationId xmlns:a16="http://schemas.microsoft.com/office/drawing/2014/main" id="{456354A7-80DE-BA41-8828-F224785DD29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99330" name="Picture 26" descr="Screen shot 2013-09-23 at 3.02.25 PM.png">
            <a:extLst>
              <a:ext uri="{FF2B5EF4-FFF2-40B4-BE49-F238E27FC236}">
                <a16:creationId xmlns:a16="http://schemas.microsoft.com/office/drawing/2014/main" id="{B1BD112D-1462-3241-8A21-8B46435D06D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905001"/>
            <a:ext cx="2819400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1" name="TextBox 2">
            <a:extLst>
              <a:ext uri="{FF2B5EF4-FFF2-40B4-BE49-F238E27FC236}">
                <a16:creationId xmlns:a16="http://schemas.microsoft.com/office/drawing/2014/main" id="{8B3F23A1-5F76-BA48-92F7-C0830A239B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4267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99332" name="Straight Arrow Connector 29">
            <a:extLst>
              <a:ext uri="{FF2B5EF4-FFF2-40B4-BE49-F238E27FC236}">
                <a16:creationId xmlns:a16="http://schemas.microsoft.com/office/drawing/2014/main" id="{D9AF07D1-6880-F648-82C0-CA87B31A8F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352800" y="3657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9333" name="Straight Arrow Connector 30">
            <a:extLst>
              <a:ext uri="{FF2B5EF4-FFF2-40B4-BE49-F238E27FC236}">
                <a16:creationId xmlns:a16="http://schemas.microsoft.com/office/drawing/2014/main" id="{550CFB6F-1C24-6A4E-9DA0-8C177C0DC80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70376" y="3657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9334" name="TextBox 2">
            <a:extLst>
              <a:ext uri="{FF2B5EF4-FFF2-40B4-BE49-F238E27FC236}">
                <a16:creationId xmlns:a16="http://schemas.microsoft.com/office/drawing/2014/main" id="{B726E57D-FEF0-C843-9A84-3B96D9E132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cylinder</a:t>
            </a:r>
          </a:p>
        </p:txBody>
      </p:sp>
      <p:sp>
        <p:nvSpPr>
          <p:cNvPr id="99335" name="Freeform 14">
            <a:extLst>
              <a:ext uri="{FF2B5EF4-FFF2-40B4-BE49-F238E27FC236}">
                <a16:creationId xmlns:a16="http://schemas.microsoft.com/office/drawing/2014/main" id="{81A9EEEE-37CC-F44D-8C13-E8DBEA0635BD}"/>
              </a:ext>
            </a:extLst>
          </p:cNvPr>
          <p:cNvSpPr>
            <a:spLocks/>
          </p:cNvSpPr>
          <p:nvPr/>
        </p:nvSpPr>
        <p:spPr bwMode="auto">
          <a:xfrm>
            <a:off x="6629401" y="1200150"/>
            <a:ext cx="1058863" cy="592138"/>
          </a:xfrm>
          <a:custGeom>
            <a:avLst/>
            <a:gdLst>
              <a:gd name="T0" fmla="*/ 0 w 1058333"/>
              <a:gd name="T1" fmla="*/ 0 h 592667"/>
              <a:gd name="T2" fmla="*/ 28362 w 1058333"/>
              <a:gd name="T3" fmla="*/ 69927 h 592667"/>
              <a:gd name="T4" fmla="*/ 113459 w 1058333"/>
              <a:gd name="T5" fmla="*/ 139857 h 592667"/>
              <a:gd name="T6" fmla="*/ 340367 w 1058333"/>
              <a:gd name="T7" fmla="*/ 293699 h 592667"/>
              <a:gd name="T8" fmla="*/ 567278 w 1058333"/>
              <a:gd name="T9" fmla="*/ 447541 h 592667"/>
              <a:gd name="T10" fmla="*/ 595642 w 1058333"/>
              <a:gd name="T11" fmla="*/ 475513 h 592667"/>
              <a:gd name="T12" fmla="*/ 666550 w 1058333"/>
              <a:gd name="T13" fmla="*/ 503484 h 592667"/>
              <a:gd name="T14" fmla="*/ 836735 w 1058333"/>
              <a:gd name="T15" fmla="*/ 545442 h 592667"/>
              <a:gd name="T16" fmla="*/ 978555 w 1058333"/>
              <a:gd name="T17" fmla="*/ 573413 h 592667"/>
              <a:gd name="T18" fmla="*/ 1063645 w 1058333"/>
              <a:gd name="T19" fmla="*/ 587397 h 5926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8333" h="592667">
                <a:moveTo>
                  <a:pt x="0" y="0"/>
                </a:moveTo>
                <a:cubicBezTo>
                  <a:pt x="9407" y="23519"/>
                  <a:pt x="12398" y="50776"/>
                  <a:pt x="28222" y="70556"/>
                </a:cubicBezTo>
                <a:cubicBezTo>
                  <a:pt x="51172" y="99243"/>
                  <a:pt x="83178" y="119504"/>
                  <a:pt x="112889" y="141112"/>
                </a:cubicBezTo>
                <a:cubicBezTo>
                  <a:pt x="186750" y="194829"/>
                  <a:pt x="268506" y="237866"/>
                  <a:pt x="338667" y="296334"/>
                </a:cubicBezTo>
                <a:cubicBezTo>
                  <a:pt x="522899" y="449861"/>
                  <a:pt x="436720" y="419625"/>
                  <a:pt x="564444" y="451556"/>
                </a:cubicBezTo>
                <a:cubicBezTo>
                  <a:pt x="573852" y="460963"/>
                  <a:pt x="581116" y="473177"/>
                  <a:pt x="592667" y="479778"/>
                </a:cubicBezTo>
                <a:cubicBezTo>
                  <a:pt x="614660" y="492345"/>
                  <a:pt x="639417" y="499344"/>
                  <a:pt x="663222" y="508000"/>
                </a:cubicBezTo>
                <a:cubicBezTo>
                  <a:pt x="769820" y="546763"/>
                  <a:pt x="723558" y="529897"/>
                  <a:pt x="832556" y="550334"/>
                </a:cubicBezTo>
                <a:cubicBezTo>
                  <a:pt x="879703" y="559174"/>
                  <a:pt x="926520" y="569716"/>
                  <a:pt x="973667" y="578556"/>
                </a:cubicBezTo>
                <a:cubicBezTo>
                  <a:pt x="1001788" y="583829"/>
                  <a:pt x="1058333" y="592667"/>
                  <a:pt x="1058333" y="592667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9336" name="Group 15">
            <a:extLst>
              <a:ext uri="{FF2B5EF4-FFF2-40B4-BE49-F238E27FC236}">
                <a16:creationId xmlns:a16="http://schemas.microsoft.com/office/drawing/2014/main" id="{14330D5E-820A-DE42-9EBB-8629D306EA05}"/>
              </a:ext>
            </a:extLst>
          </p:cNvPr>
          <p:cNvGrpSpPr>
            <a:grpSpLocks/>
          </p:cNvGrpSpPr>
          <p:nvPr/>
        </p:nvGrpSpPr>
        <p:grpSpPr bwMode="auto">
          <a:xfrm>
            <a:off x="6858001" y="2430464"/>
            <a:ext cx="2289175" cy="1316037"/>
            <a:chOff x="5943600" y="2430890"/>
            <a:chExt cx="2289479" cy="1315462"/>
          </a:xfrm>
        </p:grpSpPr>
        <p:sp>
          <p:nvSpPr>
            <p:cNvPr id="99337" name="Can 16">
              <a:extLst>
                <a:ext uri="{FF2B5EF4-FFF2-40B4-BE49-F238E27FC236}">
                  <a16:creationId xmlns:a16="http://schemas.microsoft.com/office/drawing/2014/main" id="{DD3D784D-38BF-C747-88BB-14F8AA98E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519" y="2430890"/>
              <a:ext cx="1786628" cy="1315462"/>
            </a:xfrm>
            <a:prstGeom prst="can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" name="Arc 17">
              <a:extLst>
                <a:ext uri="{FF2B5EF4-FFF2-40B4-BE49-F238E27FC236}">
                  <a16:creationId xmlns:a16="http://schemas.microsoft.com/office/drawing/2014/main" id="{978A72CF-D0A2-A54E-A904-493BAC32147F}"/>
                </a:ext>
              </a:extLst>
            </p:cNvPr>
            <p:cNvSpPr/>
            <p:nvPr/>
          </p:nvSpPr>
          <p:spPr bwMode="auto">
            <a:xfrm rot="15778981" flipH="1">
              <a:off x="6717821" y="1758225"/>
              <a:ext cx="741038" cy="2289479"/>
            </a:xfrm>
            <a:prstGeom prst="arc">
              <a:avLst>
                <a:gd name="adj1" fmla="val 16249804"/>
                <a:gd name="adj2" fmla="val 3824246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cxnSp>
          <p:nvCxnSpPr>
            <p:cNvPr id="99339" name="Straight Connector 18">
              <a:extLst>
                <a:ext uri="{FF2B5EF4-FFF2-40B4-BE49-F238E27FC236}">
                  <a16:creationId xmlns:a16="http://schemas.microsoft.com/office/drawing/2014/main" id="{EE8A8F46-8558-534B-B673-5897AF390B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391479" y="2737801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340" name="Straight Connector 19">
              <a:extLst>
                <a:ext uri="{FF2B5EF4-FFF2-40B4-BE49-F238E27FC236}">
                  <a16:creationId xmlns:a16="http://schemas.microsoft.com/office/drawing/2014/main" id="{74CB65E8-2EE4-6042-AFAB-A640B82CF56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315200" y="2736482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itle 1">
            <a:extLst>
              <a:ext uri="{FF2B5EF4-FFF2-40B4-BE49-F238E27FC236}">
                <a16:creationId xmlns:a16="http://schemas.microsoft.com/office/drawing/2014/main" id="{310EC675-40B5-8F4A-A4DD-CEE9931F99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100354" name="Picture 26" descr="Screen shot 2013-09-23 at 3.02.25 PM.png">
            <a:extLst>
              <a:ext uri="{FF2B5EF4-FFF2-40B4-BE49-F238E27FC236}">
                <a16:creationId xmlns:a16="http://schemas.microsoft.com/office/drawing/2014/main" id="{EE1F38AA-1D12-1442-9209-1C18D0A0F85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905001"/>
            <a:ext cx="2819400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5" name="TextBox 2">
            <a:extLst>
              <a:ext uri="{FF2B5EF4-FFF2-40B4-BE49-F238E27FC236}">
                <a16:creationId xmlns:a16="http://schemas.microsoft.com/office/drawing/2014/main" id="{A6849128-36AC-5A4A-981A-CB7BC25833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4267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100356" name="Straight Arrow Connector 29">
            <a:extLst>
              <a:ext uri="{FF2B5EF4-FFF2-40B4-BE49-F238E27FC236}">
                <a16:creationId xmlns:a16="http://schemas.microsoft.com/office/drawing/2014/main" id="{0C610FC6-F772-5D47-B08F-B6250CEDFC2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352800" y="3657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0357" name="Straight Arrow Connector 30">
            <a:extLst>
              <a:ext uri="{FF2B5EF4-FFF2-40B4-BE49-F238E27FC236}">
                <a16:creationId xmlns:a16="http://schemas.microsoft.com/office/drawing/2014/main" id="{C67C6F09-4D2E-2E40-A966-43BBD3D359A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70376" y="3657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0358" name="TextBox 2">
            <a:extLst>
              <a:ext uri="{FF2B5EF4-FFF2-40B4-BE49-F238E27FC236}">
                <a16:creationId xmlns:a16="http://schemas.microsoft.com/office/drawing/2014/main" id="{033020BE-4075-D848-9C5D-D71D2B6DF9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cylinder</a:t>
            </a:r>
          </a:p>
        </p:txBody>
      </p:sp>
      <p:sp>
        <p:nvSpPr>
          <p:cNvPr id="100359" name="Freeform 14">
            <a:extLst>
              <a:ext uri="{FF2B5EF4-FFF2-40B4-BE49-F238E27FC236}">
                <a16:creationId xmlns:a16="http://schemas.microsoft.com/office/drawing/2014/main" id="{57D2A75E-7D9C-6049-A1B5-5CDE109566B4}"/>
              </a:ext>
            </a:extLst>
          </p:cNvPr>
          <p:cNvSpPr>
            <a:spLocks/>
          </p:cNvSpPr>
          <p:nvPr/>
        </p:nvSpPr>
        <p:spPr bwMode="auto">
          <a:xfrm>
            <a:off x="6629401" y="1200150"/>
            <a:ext cx="1058863" cy="592138"/>
          </a:xfrm>
          <a:custGeom>
            <a:avLst/>
            <a:gdLst>
              <a:gd name="T0" fmla="*/ 0 w 1058333"/>
              <a:gd name="T1" fmla="*/ 0 h 592667"/>
              <a:gd name="T2" fmla="*/ 28362 w 1058333"/>
              <a:gd name="T3" fmla="*/ 69927 h 592667"/>
              <a:gd name="T4" fmla="*/ 113459 w 1058333"/>
              <a:gd name="T5" fmla="*/ 139857 h 592667"/>
              <a:gd name="T6" fmla="*/ 340367 w 1058333"/>
              <a:gd name="T7" fmla="*/ 293699 h 592667"/>
              <a:gd name="T8" fmla="*/ 567278 w 1058333"/>
              <a:gd name="T9" fmla="*/ 447541 h 592667"/>
              <a:gd name="T10" fmla="*/ 595642 w 1058333"/>
              <a:gd name="T11" fmla="*/ 475513 h 592667"/>
              <a:gd name="T12" fmla="*/ 666550 w 1058333"/>
              <a:gd name="T13" fmla="*/ 503484 h 592667"/>
              <a:gd name="T14" fmla="*/ 836735 w 1058333"/>
              <a:gd name="T15" fmla="*/ 545442 h 592667"/>
              <a:gd name="T16" fmla="*/ 978555 w 1058333"/>
              <a:gd name="T17" fmla="*/ 573413 h 592667"/>
              <a:gd name="T18" fmla="*/ 1063645 w 1058333"/>
              <a:gd name="T19" fmla="*/ 587397 h 5926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8333" h="592667">
                <a:moveTo>
                  <a:pt x="0" y="0"/>
                </a:moveTo>
                <a:cubicBezTo>
                  <a:pt x="9407" y="23519"/>
                  <a:pt x="12398" y="50776"/>
                  <a:pt x="28222" y="70556"/>
                </a:cubicBezTo>
                <a:cubicBezTo>
                  <a:pt x="51172" y="99243"/>
                  <a:pt x="83178" y="119504"/>
                  <a:pt x="112889" y="141112"/>
                </a:cubicBezTo>
                <a:cubicBezTo>
                  <a:pt x="186750" y="194829"/>
                  <a:pt x="268506" y="237866"/>
                  <a:pt x="338667" y="296334"/>
                </a:cubicBezTo>
                <a:cubicBezTo>
                  <a:pt x="522899" y="449861"/>
                  <a:pt x="436720" y="419625"/>
                  <a:pt x="564444" y="451556"/>
                </a:cubicBezTo>
                <a:cubicBezTo>
                  <a:pt x="573852" y="460963"/>
                  <a:pt x="581116" y="473177"/>
                  <a:pt x="592667" y="479778"/>
                </a:cubicBezTo>
                <a:cubicBezTo>
                  <a:pt x="614660" y="492345"/>
                  <a:pt x="639417" y="499344"/>
                  <a:pt x="663222" y="508000"/>
                </a:cubicBezTo>
                <a:cubicBezTo>
                  <a:pt x="769820" y="546763"/>
                  <a:pt x="723558" y="529897"/>
                  <a:pt x="832556" y="550334"/>
                </a:cubicBezTo>
                <a:cubicBezTo>
                  <a:pt x="879703" y="559174"/>
                  <a:pt x="926520" y="569716"/>
                  <a:pt x="973667" y="578556"/>
                </a:cubicBezTo>
                <a:cubicBezTo>
                  <a:pt x="1001788" y="583829"/>
                  <a:pt x="1058333" y="592667"/>
                  <a:pt x="1058333" y="592667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0360" name="Group 3">
            <a:extLst>
              <a:ext uri="{FF2B5EF4-FFF2-40B4-BE49-F238E27FC236}">
                <a16:creationId xmlns:a16="http://schemas.microsoft.com/office/drawing/2014/main" id="{55658F3E-DD48-B744-B0E2-CF734CC2FC8B}"/>
              </a:ext>
            </a:extLst>
          </p:cNvPr>
          <p:cNvGrpSpPr>
            <a:grpSpLocks/>
          </p:cNvGrpSpPr>
          <p:nvPr/>
        </p:nvGrpSpPr>
        <p:grpSpPr bwMode="auto">
          <a:xfrm>
            <a:off x="6823075" y="2430464"/>
            <a:ext cx="2324100" cy="1316037"/>
            <a:chOff x="5909438" y="2430890"/>
            <a:chExt cx="2323641" cy="1315462"/>
          </a:xfrm>
        </p:grpSpPr>
        <p:sp>
          <p:nvSpPr>
            <p:cNvPr id="100361" name="Can 2">
              <a:extLst>
                <a:ext uri="{FF2B5EF4-FFF2-40B4-BE49-F238E27FC236}">
                  <a16:creationId xmlns:a16="http://schemas.microsoft.com/office/drawing/2014/main" id="{D4BDB2F3-A96B-264B-B276-097FB5BA8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519" y="2430890"/>
              <a:ext cx="1786628" cy="1315462"/>
            </a:xfrm>
            <a:prstGeom prst="can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3AD85321-BB78-2848-8EC2-56FFA41F4260}"/>
                </a:ext>
              </a:extLst>
            </p:cNvPr>
            <p:cNvSpPr/>
            <p:nvPr/>
          </p:nvSpPr>
          <p:spPr bwMode="auto">
            <a:xfrm rot="15778981" flipH="1">
              <a:off x="6718199" y="1758603"/>
              <a:ext cx="741038" cy="2288723"/>
            </a:xfrm>
            <a:prstGeom prst="arc">
              <a:avLst>
                <a:gd name="adj1" fmla="val 16249804"/>
                <a:gd name="adj2" fmla="val 3824246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cxnSp>
          <p:nvCxnSpPr>
            <p:cNvPr id="100363" name="Straight Connector 4">
              <a:extLst>
                <a:ext uri="{FF2B5EF4-FFF2-40B4-BE49-F238E27FC236}">
                  <a16:creationId xmlns:a16="http://schemas.microsoft.com/office/drawing/2014/main" id="{5B65DC46-1BAF-6D4E-8A47-BDD60AE8CD3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391479" y="2737801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364" name="Straight Connector 12">
              <a:extLst>
                <a:ext uri="{FF2B5EF4-FFF2-40B4-BE49-F238E27FC236}">
                  <a16:creationId xmlns:a16="http://schemas.microsoft.com/office/drawing/2014/main" id="{0E937623-A310-064C-A800-B28169612A2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315200" y="2736482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365" name="TextBox 13">
              <a:extLst>
                <a:ext uri="{FF2B5EF4-FFF2-40B4-BE49-F238E27FC236}">
                  <a16:creationId xmlns:a16="http://schemas.microsoft.com/office/drawing/2014/main" id="{B8025288-D936-1647-8F48-05FCBA2E5C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9785" y="273648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00366" name="TextBox 14">
              <a:extLst>
                <a:ext uri="{FF2B5EF4-FFF2-40B4-BE49-F238E27FC236}">
                  <a16:creationId xmlns:a16="http://schemas.microsoft.com/office/drawing/2014/main" id="{0A9FE8CC-1BBB-AA4D-B002-A0A2358BAE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1419" y="267100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100367" name="TextBox 16">
              <a:extLst>
                <a:ext uri="{FF2B5EF4-FFF2-40B4-BE49-F238E27FC236}">
                  <a16:creationId xmlns:a16="http://schemas.microsoft.com/office/drawing/2014/main" id="{8203C38A-72DD-F64C-A89D-0905CBFB26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18533" y="266144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00368" name="TextBox 17">
              <a:extLst>
                <a:ext uri="{FF2B5EF4-FFF2-40B4-BE49-F238E27FC236}">
                  <a16:creationId xmlns:a16="http://schemas.microsoft.com/office/drawing/2014/main" id="{7EBE26AD-EAAC-2743-A866-20EBD4E9D2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825" y="325501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00369" name="TextBox 18">
              <a:extLst>
                <a:ext uri="{FF2B5EF4-FFF2-40B4-BE49-F238E27FC236}">
                  <a16:creationId xmlns:a16="http://schemas.microsoft.com/office/drawing/2014/main" id="{3E771DBA-BCEC-AD43-A2C9-11B19AF062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489" y="31482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00370" name="TextBox 20">
              <a:extLst>
                <a:ext uri="{FF2B5EF4-FFF2-40B4-BE49-F238E27FC236}">
                  <a16:creationId xmlns:a16="http://schemas.microsoft.com/office/drawing/2014/main" id="{00458F15-2063-A344-888A-1E7233256C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9438" y="3145897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5</a:t>
              </a:r>
            </a:p>
          </p:txBody>
        </p:sp>
      </p:grp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1">
            <a:extLst>
              <a:ext uri="{FF2B5EF4-FFF2-40B4-BE49-F238E27FC236}">
                <a16:creationId xmlns:a16="http://schemas.microsoft.com/office/drawing/2014/main" id="{F39DEA42-9A6D-F545-937C-480CFD08990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sp>
        <p:nvSpPr>
          <p:cNvPr id="101378" name="TextBox 2">
            <a:extLst>
              <a:ext uri="{FF2B5EF4-FFF2-40B4-BE49-F238E27FC236}">
                <a16:creationId xmlns:a16="http://schemas.microsoft.com/office/drawing/2014/main" id="{7F344906-32AA-EC4F-9CFE-09E986C932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cylinder</a:t>
            </a:r>
          </a:p>
        </p:txBody>
      </p:sp>
      <p:sp>
        <p:nvSpPr>
          <p:cNvPr id="101379" name="Freeform 14">
            <a:extLst>
              <a:ext uri="{FF2B5EF4-FFF2-40B4-BE49-F238E27FC236}">
                <a16:creationId xmlns:a16="http://schemas.microsoft.com/office/drawing/2014/main" id="{81203E59-7024-2D40-B359-AD81714B44DD}"/>
              </a:ext>
            </a:extLst>
          </p:cNvPr>
          <p:cNvSpPr>
            <a:spLocks/>
          </p:cNvSpPr>
          <p:nvPr/>
        </p:nvSpPr>
        <p:spPr bwMode="auto">
          <a:xfrm>
            <a:off x="6629401" y="1200150"/>
            <a:ext cx="1058863" cy="592138"/>
          </a:xfrm>
          <a:custGeom>
            <a:avLst/>
            <a:gdLst>
              <a:gd name="T0" fmla="*/ 0 w 1058333"/>
              <a:gd name="T1" fmla="*/ 0 h 592667"/>
              <a:gd name="T2" fmla="*/ 28348 w 1058333"/>
              <a:gd name="T3" fmla="*/ 69989 h 592667"/>
              <a:gd name="T4" fmla="*/ 113402 w 1058333"/>
              <a:gd name="T5" fmla="*/ 139982 h 592667"/>
              <a:gd name="T6" fmla="*/ 340197 w 1058333"/>
              <a:gd name="T7" fmla="*/ 293961 h 592667"/>
              <a:gd name="T8" fmla="*/ 566994 w 1058333"/>
              <a:gd name="T9" fmla="*/ 447941 h 592667"/>
              <a:gd name="T10" fmla="*/ 595344 w 1058333"/>
              <a:gd name="T11" fmla="*/ 475938 h 592667"/>
              <a:gd name="T12" fmla="*/ 666216 w 1058333"/>
              <a:gd name="T13" fmla="*/ 503934 h 592667"/>
              <a:gd name="T14" fmla="*/ 836316 w 1058333"/>
              <a:gd name="T15" fmla="*/ 545929 h 592667"/>
              <a:gd name="T16" fmla="*/ 978065 w 1058333"/>
              <a:gd name="T17" fmla="*/ 573925 h 592667"/>
              <a:gd name="T18" fmla="*/ 1063113 w 1058333"/>
              <a:gd name="T19" fmla="*/ 587922 h 5926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8333" h="592667">
                <a:moveTo>
                  <a:pt x="0" y="0"/>
                </a:moveTo>
                <a:cubicBezTo>
                  <a:pt x="9407" y="23519"/>
                  <a:pt x="12398" y="50776"/>
                  <a:pt x="28222" y="70556"/>
                </a:cubicBezTo>
                <a:cubicBezTo>
                  <a:pt x="51172" y="99243"/>
                  <a:pt x="83178" y="119504"/>
                  <a:pt x="112889" y="141112"/>
                </a:cubicBezTo>
                <a:cubicBezTo>
                  <a:pt x="186750" y="194829"/>
                  <a:pt x="268506" y="237866"/>
                  <a:pt x="338667" y="296334"/>
                </a:cubicBezTo>
                <a:cubicBezTo>
                  <a:pt x="522899" y="449861"/>
                  <a:pt x="436720" y="419625"/>
                  <a:pt x="564444" y="451556"/>
                </a:cubicBezTo>
                <a:cubicBezTo>
                  <a:pt x="573852" y="460963"/>
                  <a:pt x="581116" y="473177"/>
                  <a:pt x="592667" y="479778"/>
                </a:cubicBezTo>
                <a:cubicBezTo>
                  <a:pt x="614660" y="492345"/>
                  <a:pt x="639417" y="499344"/>
                  <a:pt x="663222" y="508000"/>
                </a:cubicBezTo>
                <a:cubicBezTo>
                  <a:pt x="769820" y="546763"/>
                  <a:pt x="723558" y="529897"/>
                  <a:pt x="832556" y="550334"/>
                </a:cubicBezTo>
                <a:cubicBezTo>
                  <a:pt x="879703" y="559174"/>
                  <a:pt x="926520" y="569716"/>
                  <a:pt x="973667" y="578556"/>
                </a:cubicBezTo>
                <a:cubicBezTo>
                  <a:pt x="1001788" y="583829"/>
                  <a:pt x="1058333" y="592667"/>
                  <a:pt x="1058333" y="592667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380" name="Group 3">
            <a:extLst>
              <a:ext uri="{FF2B5EF4-FFF2-40B4-BE49-F238E27FC236}">
                <a16:creationId xmlns:a16="http://schemas.microsoft.com/office/drawing/2014/main" id="{FB0DA6BF-3F07-8341-BD82-114207124FB0}"/>
              </a:ext>
            </a:extLst>
          </p:cNvPr>
          <p:cNvGrpSpPr>
            <a:grpSpLocks/>
          </p:cNvGrpSpPr>
          <p:nvPr/>
        </p:nvGrpSpPr>
        <p:grpSpPr bwMode="auto">
          <a:xfrm>
            <a:off x="6823075" y="2430464"/>
            <a:ext cx="2324100" cy="1316037"/>
            <a:chOff x="5909438" y="2430890"/>
            <a:chExt cx="2323641" cy="1315462"/>
          </a:xfrm>
        </p:grpSpPr>
        <p:sp>
          <p:nvSpPr>
            <p:cNvPr id="101391" name="Can 2">
              <a:extLst>
                <a:ext uri="{FF2B5EF4-FFF2-40B4-BE49-F238E27FC236}">
                  <a16:creationId xmlns:a16="http://schemas.microsoft.com/office/drawing/2014/main" id="{2FD4251D-A777-4840-86BA-0825B22F0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519" y="2430890"/>
              <a:ext cx="1786628" cy="1315462"/>
            </a:xfrm>
            <a:prstGeom prst="can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9C1B2356-2FA5-F643-B35C-78DD97D82702}"/>
                </a:ext>
              </a:extLst>
            </p:cNvPr>
            <p:cNvSpPr/>
            <p:nvPr/>
          </p:nvSpPr>
          <p:spPr bwMode="auto">
            <a:xfrm rot="15778981" flipH="1">
              <a:off x="6718199" y="1758603"/>
              <a:ext cx="741038" cy="2288723"/>
            </a:xfrm>
            <a:prstGeom prst="arc">
              <a:avLst>
                <a:gd name="adj1" fmla="val 16249804"/>
                <a:gd name="adj2" fmla="val 3824246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cxnSp>
          <p:nvCxnSpPr>
            <p:cNvPr id="101393" name="Straight Connector 4">
              <a:extLst>
                <a:ext uri="{FF2B5EF4-FFF2-40B4-BE49-F238E27FC236}">
                  <a16:creationId xmlns:a16="http://schemas.microsoft.com/office/drawing/2014/main" id="{22C09060-4519-2040-8156-8CE0B60FC7E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391479" y="2737801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394" name="Straight Connector 12">
              <a:extLst>
                <a:ext uri="{FF2B5EF4-FFF2-40B4-BE49-F238E27FC236}">
                  <a16:creationId xmlns:a16="http://schemas.microsoft.com/office/drawing/2014/main" id="{397318E5-9661-E346-B9AB-D74F224066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315200" y="2736482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1395" name="TextBox 13">
              <a:extLst>
                <a:ext uri="{FF2B5EF4-FFF2-40B4-BE49-F238E27FC236}">
                  <a16:creationId xmlns:a16="http://schemas.microsoft.com/office/drawing/2014/main" id="{48FB65EA-E9CD-E04F-96FF-2FED9CD7A0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9785" y="273648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01396" name="TextBox 14">
              <a:extLst>
                <a:ext uri="{FF2B5EF4-FFF2-40B4-BE49-F238E27FC236}">
                  <a16:creationId xmlns:a16="http://schemas.microsoft.com/office/drawing/2014/main" id="{649C6AF3-1617-A942-9B07-E12D73A466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1419" y="267100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101397" name="TextBox 16">
              <a:extLst>
                <a:ext uri="{FF2B5EF4-FFF2-40B4-BE49-F238E27FC236}">
                  <a16:creationId xmlns:a16="http://schemas.microsoft.com/office/drawing/2014/main" id="{BF60F52C-D20C-244A-B250-ECC4CC0CBD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18533" y="266144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01398" name="TextBox 17">
              <a:extLst>
                <a:ext uri="{FF2B5EF4-FFF2-40B4-BE49-F238E27FC236}">
                  <a16:creationId xmlns:a16="http://schemas.microsoft.com/office/drawing/2014/main" id="{A2342F90-487B-A148-BFB8-A4967082F3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825" y="325501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01399" name="TextBox 18">
              <a:extLst>
                <a:ext uri="{FF2B5EF4-FFF2-40B4-BE49-F238E27FC236}">
                  <a16:creationId xmlns:a16="http://schemas.microsoft.com/office/drawing/2014/main" id="{7DDA821B-F966-0B4D-9A6F-38D8152DFB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489" y="31482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01400" name="TextBox 20">
              <a:extLst>
                <a:ext uri="{FF2B5EF4-FFF2-40B4-BE49-F238E27FC236}">
                  <a16:creationId xmlns:a16="http://schemas.microsoft.com/office/drawing/2014/main" id="{61AC0762-84AE-CD4C-B628-A4F8B8444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9438" y="3145897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5</a:t>
              </a:r>
            </a:p>
          </p:txBody>
        </p:sp>
      </p:grp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2F6EA1AA-8BF5-1649-8B32-4D437EDB9269}"/>
              </a:ext>
            </a:extLst>
          </p:cNvPr>
          <p:cNvSpPr/>
          <p:nvPr/>
        </p:nvSpPr>
        <p:spPr bwMode="auto">
          <a:xfrm rot="16200000">
            <a:off x="7078664" y="2670176"/>
            <a:ext cx="873125" cy="11842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grpSp>
        <p:nvGrpSpPr>
          <p:cNvPr id="101382" name="Group 1">
            <a:extLst>
              <a:ext uri="{FF2B5EF4-FFF2-40B4-BE49-F238E27FC236}">
                <a16:creationId xmlns:a16="http://schemas.microsoft.com/office/drawing/2014/main" id="{D6322D77-9CF8-774A-949B-DAB63069782C}"/>
              </a:ext>
            </a:extLst>
          </p:cNvPr>
          <p:cNvGrpSpPr>
            <a:grpSpLocks/>
          </p:cNvGrpSpPr>
          <p:nvPr/>
        </p:nvGrpSpPr>
        <p:grpSpPr bwMode="auto">
          <a:xfrm>
            <a:off x="2173288" y="1905001"/>
            <a:ext cx="3638550" cy="3008531"/>
            <a:chOff x="1259112" y="1905000"/>
            <a:chExt cx="3637704" cy="3008531"/>
          </a:xfrm>
        </p:grpSpPr>
        <p:pic>
          <p:nvPicPr>
            <p:cNvPr id="101383" name="Picture 26" descr="Screen shot 2013-09-23 at 3.02.25 PM.png">
              <a:extLst>
                <a:ext uri="{FF2B5EF4-FFF2-40B4-BE49-F238E27FC236}">
                  <a16:creationId xmlns:a16="http://schemas.microsoft.com/office/drawing/2014/main" id="{7CB32797-ECA9-984B-B117-1657461B0D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0" y="1905000"/>
              <a:ext cx="2819400" cy="181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384" name="TextBox 2">
              <a:extLst>
                <a:ext uri="{FF2B5EF4-FFF2-40B4-BE49-F238E27FC236}">
                  <a16:creationId xmlns:a16="http://schemas.microsoft.com/office/drawing/2014/main" id="{639ADF4C-6A99-EC47-AE4D-615230D3F3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67000" y="4267200"/>
              <a:ext cx="101158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adjacent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columns</a:t>
              </a:r>
            </a:p>
          </p:txBody>
        </p:sp>
        <p:cxnSp>
          <p:nvCxnSpPr>
            <p:cNvPr id="101385" name="Straight Arrow Connector 29">
              <a:extLst>
                <a:ext uri="{FF2B5EF4-FFF2-40B4-BE49-F238E27FC236}">
                  <a16:creationId xmlns:a16="http://schemas.microsoft.com/office/drawing/2014/main" id="{70FAFA1B-56E8-6B4C-8A25-2A614E4BBA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438400" y="3657600"/>
              <a:ext cx="533400" cy="457200"/>
            </a:xfrm>
            <a:prstGeom prst="straightConnector1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386" name="Straight Arrow Connector 30">
              <a:extLst>
                <a:ext uri="{FF2B5EF4-FFF2-40B4-BE49-F238E27FC236}">
                  <a16:creationId xmlns:a16="http://schemas.microsoft.com/office/drawing/2014/main" id="{94AC5E72-31BA-7F43-9DB8-D1F9BD21794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55975" y="3657600"/>
              <a:ext cx="530225" cy="496888"/>
            </a:xfrm>
            <a:prstGeom prst="straightConnector1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CFC478CE-A16E-0746-9207-D50128F60C67}"/>
                </a:ext>
              </a:extLst>
            </p:cNvPr>
            <p:cNvSpPr/>
            <p:nvPr/>
          </p:nvSpPr>
          <p:spPr bwMode="auto">
            <a:xfrm rot="16200000">
              <a:off x="1565324" y="2498869"/>
              <a:ext cx="892175" cy="1234788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21" name="Rounded Rectangle 20">
              <a:extLst>
                <a:ext uri="{FF2B5EF4-FFF2-40B4-BE49-F238E27FC236}">
                  <a16:creationId xmlns:a16="http://schemas.microsoft.com/office/drawing/2014/main" id="{6E2988B4-647A-6943-AFD0-4339BA2D804E}"/>
                </a:ext>
              </a:extLst>
            </p:cNvPr>
            <p:cNvSpPr/>
            <p:nvPr/>
          </p:nvSpPr>
          <p:spPr bwMode="auto">
            <a:xfrm rot="16200000">
              <a:off x="3819050" y="2606793"/>
              <a:ext cx="892175" cy="1018938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101389" name="Rectangle 2">
              <a:extLst>
                <a:ext uri="{FF2B5EF4-FFF2-40B4-BE49-F238E27FC236}">
                  <a16:creationId xmlns:a16="http://schemas.microsoft.com/office/drawing/2014/main" id="{3F9D2B98-2F1C-4E45-A633-8A23B52DB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552" y="2344260"/>
              <a:ext cx="490264" cy="177260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1390" name="Rectangle 20">
              <a:extLst>
                <a:ext uri="{FF2B5EF4-FFF2-40B4-BE49-F238E27FC236}">
                  <a16:creationId xmlns:a16="http://schemas.microsoft.com/office/drawing/2014/main" id="{D704B09B-34FF-0344-AFBC-4D788969E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112" y="2616028"/>
              <a:ext cx="457131" cy="14725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itle 1">
            <a:extLst>
              <a:ext uri="{FF2B5EF4-FFF2-40B4-BE49-F238E27FC236}">
                <a16:creationId xmlns:a16="http://schemas.microsoft.com/office/drawing/2014/main" id="{BEAB1571-6E30-2E42-97F2-28B11332F1C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sp>
        <p:nvSpPr>
          <p:cNvPr id="102402" name="TextBox 2">
            <a:extLst>
              <a:ext uri="{FF2B5EF4-FFF2-40B4-BE49-F238E27FC236}">
                <a16:creationId xmlns:a16="http://schemas.microsoft.com/office/drawing/2014/main" id="{C9026B46-32FA-4541-B463-A6165C0457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cylinder</a:t>
            </a:r>
          </a:p>
        </p:txBody>
      </p:sp>
      <p:sp>
        <p:nvSpPr>
          <p:cNvPr id="102403" name="Freeform 14">
            <a:extLst>
              <a:ext uri="{FF2B5EF4-FFF2-40B4-BE49-F238E27FC236}">
                <a16:creationId xmlns:a16="http://schemas.microsoft.com/office/drawing/2014/main" id="{B1490E47-1825-3B41-B327-E5954A731D10}"/>
              </a:ext>
            </a:extLst>
          </p:cNvPr>
          <p:cNvSpPr>
            <a:spLocks/>
          </p:cNvSpPr>
          <p:nvPr/>
        </p:nvSpPr>
        <p:spPr bwMode="auto">
          <a:xfrm>
            <a:off x="6629401" y="1200150"/>
            <a:ext cx="1058863" cy="592138"/>
          </a:xfrm>
          <a:custGeom>
            <a:avLst/>
            <a:gdLst>
              <a:gd name="T0" fmla="*/ 0 w 1058333"/>
              <a:gd name="T1" fmla="*/ 0 h 592667"/>
              <a:gd name="T2" fmla="*/ 28348 w 1058333"/>
              <a:gd name="T3" fmla="*/ 69989 h 592667"/>
              <a:gd name="T4" fmla="*/ 113402 w 1058333"/>
              <a:gd name="T5" fmla="*/ 139982 h 592667"/>
              <a:gd name="T6" fmla="*/ 340197 w 1058333"/>
              <a:gd name="T7" fmla="*/ 293961 h 592667"/>
              <a:gd name="T8" fmla="*/ 566994 w 1058333"/>
              <a:gd name="T9" fmla="*/ 447941 h 592667"/>
              <a:gd name="T10" fmla="*/ 595344 w 1058333"/>
              <a:gd name="T11" fmla="*/ 475938 h 592667"/>
              <a:gd name="T12" fmla="*/ 666216 w 1058333"/>
              <a:gd name="T13" fmla="*/ 503934 h 592667"/>
              <a:gd name="T14" fmla="*/ 836316 w 1058333"/>
              <a:gd name="T15" fmla="*/ 545929 h 592667"/>
              <a:gd name="T16" fmla="*/ 978065 w 1058333"/>
              <a:gd name="T17" fmla="*/ 573925 h 592667"/>
              <a:gd name="T18" fmla="*/ 1063113 w 1058333"/>
              <a:gd name="T19" fmla="*/ 587922 h 5926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8333" h="592667">
                <a:moveTo>
                  <a:pt x="0" y="0"/>
                </a:moveTo>
                <a:cubicBezTo>
                  <a:pt x="9407" y="23519"/>
                  <a:pt x="12398" y="50776"/>
                  <a:pt x="28222" y="70556"/>
                </a:cubicBezTo>
                <a:cubicBezTo>
                  <a:pt x="51172" y="99243"/>
                  <a:pt x="83178" y="119504"/>
                  <a:pt x="112889" y="141112"/>
                </a:cubicBezTo>
                <a:cubicBezTo>
                  <a:pt x="186750" y="194829"/>
                  <a:pt x="268506" y="237866"/>
                  <a:pt x="338667" y="296334"/>
                </a:cubicBezTo>
                <a:cubicBezTo>
                  <a:pt x="522899" y="449861"/>
                  <a:pt x="436720" y="419625"/>
                  <a:pt x="564444" y="451556"/>
                </a:cubicBezTo>
                <a:cubicBezTo>
                  <a:pt x="573852" y="460963"/>
                  <a:pt x="581116" y="473177"/>
                  <a:pt x="592667" y="479778"/>
                </a:cubicBezTo>
                <a:cubicBezTo>
                  <a:pt x="614660" y="492345"/>
                  <a:pt x="639417" y="499344"/>
                  <a:pt x="663222" y="508000"/>
                </a:cubicBezTo>
                <a:cubicBezTo>
                  <a:pt x="769820" y="546763"/>
                  <a:pt x="723558" y="529897"/>
                  <a:pt x="832556" y="550334"/>
                </a:cubicBezTo>
                <a:cubicBezTo>
                  <a:pt x="879703" y="559174"/>
                  <a:pt x="926520" y="569716"/>
                  <a:pt x="973667" y="578556"/>
                </a:cubicBezTo>
                <a:cubicBezTo>
                  <a:pt x="1001788" y="583829"/>
                  <a:pt x="1058333" y="592667"/>
                  <a:pt x="1058333" y="592667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2404" name="Group 3">
            <a:extLst>
              <a:ext uri="{FF2B5EF4-FFF2-40B4-BE49-F238E27FC236}">
                <a16:creationId xmlns:a16="http://schemas.microsoft.com/office/drawing/2014/main" id="{136876B8-DC97-CB48-A527-BEB4F5EB90FA}"/>
              </a:ext>
            </a:extLst>
          </p:cNvPr>
          <p:cNvGrpSpPr>
            <a:grpSpLocks/>
          </p:cNvGrpSpPr>
          <p:nvPr/>
        </p:nvGrpSpPr>
        <p:grpSpPr bwMode="auto">
          <a:xfrm>
            <a:off x="6823075" y="2430464"/>
            <a:ext cx="2324100" cy="1316037"/>
            <a:chOff x="5909438" y="2430890"/>
            <a:chExt cx="2323641" cy="1315462"/>
          </a:xfrm>
        </p:grpSpPr>
        <p:sp>
          <p:nvSpPr>
            <p:cNvPr id="102415" name="Can 2">
              <a:extLst>
                <a:ext uri="{FF2B5EF4-FFF2-40B4-BE49-F238E27FC236}">
                  <a16:creationId xmlns:a16="http://schemas.microsoft.com/office/drawing/2014/main" id="{EB06CBA3-6A81-5142-B292-7EDB1BD58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519" y="2430890"/>
              <a:ext cx="1786628" cy="1315462"/>
            </a:xfrm>
            <a:prstGeom prst="can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9C1B2356-2FA5-F643-B35C-78DD97D82702}"/>
                </a:ext>
              </a:extLst>
            </p:cNvPr>
            <p:cNvSpPr/>
            <p:nvPr/>
          </p:nvSpPr>
          <p:spPr bwMode="auto">
            <a:xfrm rot="15778981" flipH="1">
              <a:off x="6718199" y="1758603"/>
              <a:ext cx="741038" cy="2288723"/>
            </a:xfrm>
            <a:prstGeom prst="arc">
              <a:avLst>
                <a:gd name="adj1" fmla="val 16249804"/>
                <a:gd name="adj2" fmla="val 3824246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cxnSp>
          <p:nvCxnSpPr>
            <p:cNvPr id="102417" name="Straight Connector 4">
              <a:extLst>
                <a:ext uri="{FF2B5EF4-FFF2-40B4-BE49-F238E27FC236}">
                  <a16:creationId xmlns:a16="http://schemas.microsoft.com/office/drawing/2014/main" id="{799FE94B-BA99-A14E-9A53-4954EB5840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391479" y="2737801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418" name="Straight Connector 12">
              <a:extLst>
                <a:ext uri="{FF2B5EF4-FFF2-40B4-BE49-F238E27FC236}">
                  <a16:creationId xmlns:a16="http://schemas.microsoft.com/office/drawing/2014/main" id="{FFD1EC81-7856-BE40-B19A-3581CA598A4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315200" y="2736482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2419" name="TextBox 13">
              <a:extLst>
                <a:ext uri="{FF2B5EF4-FFF2-40B4-BE49-F238E27FC236}">
                  <a16:creationId xmlns:a16="http://schemas.microsoft.com/office/drawing/2014/main" id="{D87E9747-EA90-0841-9A4F-32D3033D80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9785" y="273648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02420" name="TextBox 14">
              <a:extLst>
                <a:ext uri="{FF2B5EF4-FFF2-40B4-BE49-F238E27FC236}">
                  <a16:creationId xmlns:a16="http://schemas.microsoft.com/office/drawing/2014/main" id="{1E56B7B5-4AD3-8B4C-A57B-7FCCC4214F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1419" y="267100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102421" name="TextBox 16">
              <a:extLst>
                <a:ext uri="{FF2B5EF4-FFF2-40B4-BE49-F238E27FC236}">
                  <a16:creationId xmlns:a16="http://schemas.microsoft.com/office/drawing/2014/main" id="{8380EE4C-E3C3-6644-8311-A82CDB9A8C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18533" y="266144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02422" name="TextBox 17">
              <a:extLst>
                <a:ext uri="{FF2B5EF4-FFF2-40B4-BE49-F238E27FC236}">
                  <a16:creationId xmlns:a16="http://schemas.microsoft.com/office/drawing/2014/main" id="{1482F74F-82B3-3246-BA5F-028E5CD5DD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825" y="325501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02423" name="TextBox 18">
              <a:extLst>
                <a:ext uri="{FF2B5EF4-FFF2-40B4-BE49-F238E27FC236}">
                  <a16:creationId xmlns:a16="http://schemas.microsoft.com/office/drawing/2014/main" id="{4332FE7D-1C61-114B-9DF6-E56E95C417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489" y="31482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02424" name="TextBox 20">
              <a:extLst>
                <a:ext uri="{FF2B5EF4-FFF2-40B4-BE49-F238E27FC236}">
                  <a16:creationId xmlns:a16="http://schemas.microsoft.com/office/drawing/2014/main" id="{43E3728D-458E-1D41-B468-8F78184A69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9438" y="3145897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5</a:t>
              </a:r>
            </a:p>
          </p:txBody>
        </p:sp>
      </p:grp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2F6EA1AA-8BF5-1649-8B32-4D437EDB9269}"/>
              </a:ext>
            </a:extLst>
          </p:cNvPr>
          <p:cNvSpPr/>
          <p:nvPr/>
        </p:nvSpPr>
        <p:spPr bwMode="auto">
          <a:xfrm rot="16200000">
            <a:off x="7310439" y="2901951"/>
            <a:ext cx="409575" cy="11842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grpSp>
        <p:nvGrpSpPr>
          <p:cNvPr id="102406" name="Group 1">
            <a:extLst>
              <a:ext uri="{FF2B5EF4-FFF2-40B4-BE49-F238E27FC236}">
                <a16:creationId xmlns:a16="http://schemas.microsoft.com/office/drawing/2014/main" id="{BE654F6E-C005-D34D-81BD-5A48506CB0F4}"/>
              </a:ext>
            </a:extLst>
          </p:cNvPr>
          <p:cNvGrpSpPr>
            <a:grpSpLocks/>
          </p:cNvGrpSpPr>
          <p:nvPr/>
        </p:nvGrpSpPr>
        <p:grpSpPr bwMode="auto">
          <a:xfrm>
            <a:off x="2173288" y="1905001"/>
            <a:ext cx="3638550" cy="3008531"/>
            <a:chOff x="1259112" y="1905000"/>
            <a:chExt cx="3637704" cy="3008531"/>
          </a:xfrm>
        </p:grpSpPr>
        <p:pic>
          <p:nvPicPr>
            <p:cNvPr id="102407" name="Picture 26" descr="Screen shot 2013-09-23 at 3.02.25 PM.png">
              <a:extLst>
                <a:ext uri="{FF2B5EF4-FFF2-40B4-BE49-F238E27FC236}">
                  <a16:creationId xmlns:a16="http://schemas.microsoft.com/office/drawing/2014/main" id="{A3CB4CC1-6B57-F242-9F90-942A1506B6A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0" y="1905000"/>
              <a:ext cx="2819400" cy="181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08" name="TextBox 2">
              <a:extLst>
                <a:ext uri="{FF2B5EF4-FFF2-40B4-BE49-F238E27FC236}">
                  <a16:creationId xmlns:a16="http://schemas.microsoft.com/office/drawing/2014/main" id="{6C190E16-5B06-AE43-A315-CF822C48C0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67000" y="4267200"/>
              <a:ext cx="101158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adjacent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columns</a:t>
              </a:r>
            </a:p>
          </p:txBody>
        </p:sp>
        <p:cxnSp>
          <p:nvCxnSpPr>
            <p:cNvPr id="102409" name="Straight Arrow Connector 29">
              <a:extLst>
                <a:ext uri="{FF2B5EF4-FFF2-40B4-BE49-F238E27FC236}">
                  <a16:creationId xmlns:a16="http://schemas.microsoft.com/office/drawing/2014/main" id="{D66F9A10-AB57-B54B-8A91-E1AB89FD75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438400" y="3657600"/>
              <a:ext cx="533400" cy="457200"/>
            </a:xfrm>
            <a:prstGeom prst="straightConnector1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410" name="Straight Arrow Connector 30">
              <a:extLst>
                <a:ext uri="{FF2B5EF4-FFF2-40B4-BE49-F238E27FC236}">
                  <a16:creationId xmlns:a16="http://schemas.microsoft.com/office/drawing/2014/main" id="{763345DC-E99A-764C-9DA2-98D83E1E31A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55975" y="3657600"/>
              <a:ext cx="530225" cy="496888"/>
            </a:xfrm>
            <a:prstGeom prst="straightConnector1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CFC478CE-A16E-0746-9207-D50128F60C67}"/>
                </a:ext>
              </a:extLst>
            </p:cNvPr>
            <p:cNvSpPr/>
            <p:nvPr/>
          </p:nvSpPr>
          <p:spPr bwMode="auto">
            <a:xfrm rot="16200000">
              <a:off x="1806624" y="2740169"/>
              <a:ext cx="409575" cy="1234788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21" name="Rounded Rectangle 20">
              <a:extLst>
                <a:ext uri="{FF2B5EF4-FFF2-40B4-BE49-F238E27FC236}">
                  <a16:creationId xmlns:a16="http://schemas.microsoft.com/office/drawing/2014/main" id="{6E2988B4-647A-6943-AFD0-4339BA2D804E}"/>
                </a:ext>
              </a:extLst>
            </p:cNvPr>
            <p:cNvSpPr/>
            <p:nvPr/>
          </p:nvSpPr>
          <p:spPr bwMode="auto">
            <a:xfrm rot="16200000">
              <a:off x="4060350" y="2848093"/>
              <a:ext cx="409575" cy="1018938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102413" name="Rectangle 2">
              <a:extLst>
                <a:ext uri="{FF2B5EF4-FFF2-40B4-BE49-F238E27FC236}">
                  <a16:creationId xmlns:a16="http://schemas.microsoft.com/office/drawing/2014/main" id="{F5FF9C2C-CB36-7A45-8464-4F0102C1F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552" y="2344260"/>
              <a:ext cx="490264" cy="177260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14" name="Rectangle 20">
              <a:extLst>
                <a:ext uri="{FF2B5EF4-FFF2-40B4-BE49-F238E27FC236}">
                  <a16:creationId xmlns:a16="http://schemas.microsoft.com/office/drawing/2014/main" id="{02CD5288-3E91-C741-80F9-19885B92F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112" y="2616028"/>
              <a:ext cx="457131" cy="14725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>
            <a:extLst>
              <a:ext uri="{FF2B5EF4-FFF2-40B4-BE49-F238E27FC236}">
                <a16:creationId xmlns:a16="http://schemas.microsoft.com/office/drawing/2014/main" id="{1188994E-B773-8E47-B245-BD69CF3AA7A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Examples of Valid Groupings</a:t>
            </a: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>
            <a:extLst>
              <a:ext uri="{FF2B5EF4-FFF2-40B4-BE49-F238E27FC236}">
                <a16:creationId xmlns:a16="http://schemas.microsoft.com/office/drawing/2014/main" id="{3AD31E4D-42EC-674F-97DA-98796034481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4638" name="Freeform 50">
            <a:extLst>
              <a:ext uri="{FF2B5EF4-FFF2-40B4-BE49-F238E27FC236}">
                <a16:creationId xmlns:a16="http://schemas.microsoft.com/office/drawing/2014/main" id="{35A54C97-D59E-0244-AAA4-8D401F607DC5}"/>
              </a:ext>
            </a:extLst>
          </p:cNvPr>
          <p:cNvSpPr>
            <a:spLocks/>
          </p:cNvSpPr>
          <p:nvPr/>
        </p:nvSpPr>
        <p:spPr bwMode="auto">
          <a:xfrm rot="16200000">
            <a:off x="2240758" y="1689895"/>
            <a:ext cx="484187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4639" name="Group 4">
            <a:extLst>
              <a:ext uri="{FF2B5EF4-FFF2-40B4-BE49-F238E27FC236}">
                <a16:creationId xmlns:a16="http://schemas.microsoft.com/office/drawing/2014/main" id="{0E487416-A429-3544-8331-80C952C36396}"/>
              </a:ext>
            </a:extLst>
          </p:cNvPr>
          <p:cNvGrpSpPr>
            <a:grpSpLocks/>
          </p:cNvGrpSpPr>
          <p:nvPr/>
        </p:nvGrpSpPr>
        <p:grpSpPr bwMode="auto">
          <a:xfrm>
            <a:off x="2136776" y="2986088"/>
            <a:ext cx="1160463" cy="461962"/>
            <a:chOff x="1223159" y="2986644"/>
            <a:chExt cx="1159292" cy="461665"/>
          </a:xfrm>
        </p:grpSpPr>
        <p:sp>
          <p:nvSpPr>
            <p:cNvPr id="104654" name="TextBox 2">
              <a:extLst>
                <a:ext uri="{FF2B5EF4-FFF2-40B4-BE49-F238E27FC236}">
                  <a16:creationId xmlns:a16="http://schemas.microsoft.com/office/drawing/2014/main" id="{9FD5C255-42A7-E84D-B8FE-38A2145DF2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04655" name="Straight Connector 5">
              <a:extLst>
                <a:ext uri="{FF2B5EF4-FFF2-40B4-BE49-F238E27FC236}">
                  <a16:creationId xmlns:a16="http://schemas.microsoft.com/office/drawing/2014/main" id="{644B1ACA-EE19-3348-935B-6D249E5525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656" name="Straight Connector 13">
              <a:extLst>
                <a:ext uri="{FF2B5EF4-FFF2-40B4-BE49-F238E27FC236}">
                  <a16:creationId xmlns:a16="http://schemas.microsoft.com/office/drawing/2014/main" id="{5D9EBA72-02D7-6D4B-B6D3-ED899AAFAD9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2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657" name="Straight Connector 21">
              <a:extLst>
                <a:ext uri="{FF2B5EF4-FFF2-40B4-BE49-F238E27FC236}">
                  <a16:creationId xmlns:a16="http://schemas.microsoft.com/office/drawing/2014/main" id="{14D36912-53FF-9D47-A406-4710085111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0904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4640" name="Freeform 50">
            <a:extLst>
              <a:ext uri="{FF2B5EF4-FFF2-40B4-BE49-F238E27FC236}">
                <a16:creationId xmlns:a16="http://schemas.microsoft.com/office/drawing/2014/main" id="{9AD5C243-84A6-FE4A-8C16-EEA6191C16BA}"/>
              </a:ext>
            </a:extLst>
          </p:cNvPr>
          <p:cNvSpPr>
            <a:spLocks/>
          </p:cNvSpPr>
          <p:nvPr/>
        </p:nvSpPr>
        <p:spPr bwMode="auto">
          <a:xfrm rot="16200000">
            <a:off x="7483475" y="1687513"/>
            <a:ext cx="484188" cy="544512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4641" name="Group 27">
            <a:extLst>
              <a:ext uri="{FF2B5EF4-FFF2-40B4-BE49-F238E27FC236}">
                <a16:creationId xmlns:a16="http://schemas.microsoft.com/office/drawing/2014/main" id="{47134521-4416-C248-B652-785B7524421D}"/>
              </a:ext>
            </a:extLst>
          </p:cNvPr>
          <p:cNvGrpSpPr>
            <a:grpSpLocks/>
          </p:cNvGrpSpPr>
          <p:nvPr/>
        </p:nvGrpSpPr>
        <p:grpSpPr bwMode="auto">
          <a:xfrm>
            <a:off x="7246938" y="2962276"/>
            <a:ext cx="1160462" cy="461963"/>
            <a:chOff x="1223159" y="2986644"/>
            <a:chExt cx="1159292" cy="461665"/>
          </a:xfrm>
        </p:grpSpPr>
        <p:sp>
          <p:nvSpPr>
            <p:cNvPr id="104651" name="TextBox 28">
              <a:extLst>
                <a:ext uri="{FF2B5EF4-FFF2-40B4-BE49-F238E27FC236}">
                  <a16:creationId xmlns:a16="http://schemas.microsoft.com/office/drawing/2014/main" id="{F72BED63-9DAC-A44C-BF40-514EA5008D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04652" name="Straight Connector 29">
              <a:extLst>
                <a:ext uri="{FF2B5EF4-FFF2-40B4-BE49-F238E27FC236}">
                  <a16:creationId xmlns:a16="http://schemas.microsoft.com/office/drawing/2014/main" id="{66227B08-149A-BA40-A3FE-CAEF84BC85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653" name="Straight Connector 31">
              <a:extLst>
                <a:ext uri="{FF2B5EF4-FFF2-40B4-BE49-F238E27FC236}">
                  <a16:creationId xmlns:a16="http://schemas.microsoft.com/office/drawing/2014/main" id="{E074407C-EC5B-334A-A0F3-D9469E504D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0904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4642" name="Group 32">
            <a:extLst>
              <a:ext uri="{FF2B5EF4-FFF2-40B4-BE49-F238E27FC236}">
                <a16:creationId xmlns:a16="http://schemas.microsoft.com/office/drawing/2014/main" id="{15047FDE-DEBE-9C47-B4C6-C47FAC9C5830}"/>
              </a:ext>
            </a:extLst>
          </p:cNvPr>
          <p:cNvGrpSpPr>
            <a:grpSpLocks/>
          </p:cNvGrpSpPr>
          <p:nvPr/>
        </p:nvGrpSpPr>
        <p:grpSpPr bwMode="auto">
          <a:xfrm>
            <a:off x="3335339" y="5868988"/>
            <a:ext cx="1158875" cy="461962"/>
            <a:chOff x="1223159" y="2986644"/>
            <a:chExt cx="1159292" cy="461665"/>
          </a:xfrm>
        </p:grpSpPr>
        <p:sp>
          <p:nvSpPr>
            <p:cNvPr id="104649" name="TextBox 33">
              <a:extLst>
                <a:ext uri="{FF2B5EF4-FFF2-40B4-BE49-F238E27FC236}">
                  <a16:creationId xmlns:a16="http://schemas.microsoft.com/office/drawing/2014/main" id="{12754F4F-A65F-334E-B946-D4706F72A8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04650" name="Straight Connector 36">
              <a:extLst>
                <a:ext uri="{FF2B5EF4-FFF2-40B4-BE49-F238E27FC236}">
                  <a16:creationId xmlns:a16="http://schemas.microsoft.com/office/drawing/2014/main" id="{54EAAD69-9C39-3E43-B30F-1BFAF260A19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0904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4643" name="Group 37">
            <a:extLst>
              <a:ext uri="{FF2B5EF4-FFF2-40B4-BE49-F238E27FC236}">
                <a16:creationId xmlns:a16="http://schemas.microsoft.com/office/drawing/2014/main" id="{8DBDB0C0-0CFE-F440-9795-5051164DB125}"/>
              </a:ext>
            </a:extLst>
          </p:cNvPr>
          <p:cNvGrpSpPr>
            <a:grpSpLocks/>
          </p:cNvGrpSpPr>
          <p:nvPr/>
        </p:nvGrpSpPr>
        <p:grpSpPr bwMode="auto">
          <a:xfrm>
            <a:off x="8455026" y="5867401"/>
            <a:ext cx="1160463" cy="461963"/>
            <a:chOff x="1223159" y="2986644"/>
            <a:chExt cx="1159292" cy="461665"/>
          </a:xfrm>
        </p:grpSpPr>
        <p:sp>
          <p:nvSpPr>
            <p:cNvPr id="104646" name="TextBox 38">
              <a:extLst>
                <a:ext uri="{FF2B5EF4-FFF2-40B4-BE49-F238E27FC236}">
                  <a16:creationId xmlns:a16="http://schemas.microsoft.com/office/drawing/2014/main" id="{F2AA32DB-F2B4-564A-84F9-114737D86B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04647" name="Straight Connector 40">
              <a:extLst>
                <a:ext uri="{FF2B5EF4-FFF2-40B4-BE49-F238E27FC236}">
                  <a16:creationId xmlns:a16="http://schemas.microsoft.com/office/drawing/2014/main" id="{4ED0A063-7298-9E4C-9835-58AEC8A3BC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2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648" name="Straight Connector 41">
              <a:extLst>
                <a:ext uri="{FF2B5EF4-FFF2-40B4-BE49-F238E27FC236}">
                  <a16:creationId xmlns:a16="http://schemas.microsoft.com/office/drawing/2014/main" id="{0C8164FE-1B89-974D-8B12-AC31415EB8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0904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4644" name="Freeform 50">
            <a:extLst>
              <a:ext uri="{FF2B5EF4-FFF2-40B4-BE49-F238E27FC236}">
                <a16:creationId xmlns:a16="http://schemas.microsoft.com/office/drawing/2014/main" id="{A9D6A214-4DB2-D046-BD52-E85ADF908635}"/>
              </a:ext>
            </a:extLst>
          </p:cNvPr>
          <p:cNvSpPr>
            <a:spLocks/>
          </p:cNvSpPr>
          <p:nvPr/>
        </p:nvSpPr>
        <p:spPr bwMode="auto">
          <a:xfrm rot="16200000">
            <a:off x="3614738" y="4538663"/>
            <a:ext cx="484188" cy="54451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645" name="Freeform 50">
            <a:extLst>
              <a:ext uri="{FF2B5EF4-FFF2-40B4-BE49-F238E27FC236}">
                <a16:creationId xmlns:a16="http://schemas.microsoft.com/office/drawing/2014/main" id="{D16C5545-BC48-344D-A55F-C95AF5944169}"/>
              </a:ext>
            </a:extLst>
          </p:cNvPr>
          <p:cNvSpPr>
            <a:spLocks/>
          </p:cNvSpPr>
          <p:nvPr/>
        </p:nvSpPr>
        <p:spPr bwMode="auto">
          <a:xfrm rot="16200000">
            <a:off x="8846344" y="4548982"/>
            <a:ext cx="484188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>
            <a:extLst>
              <a:ext uri="{FF2B5EF4-FFF2-40B4-BE49-F238E27FC236}">
                <a16:creationId xmlns:a16="http://schemas.microsoft.com/office/drawing/2014/main" id="{D06B6B02-4710-7743-808A-B0EB1B7A4DD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5662" name="Freeform 50">
            <a:extLst>
              <a:ext uri="{FF2B5EF4-FFF2-40B4-BE49-F238E27FC236}">
                <a16:creationId xmlns:a16="http://schemas.microsoft.com/office/drawing/2014/main" id="{5129F919-4E73-2D47-9D5B-B50D8E871D0A}"/>
              </a:ext>
            </a:extLst>
          </p:cNvPr>
          <p:cNvSpPr>
            <a:spLocks/>
          </p:cNvSpPr>
          <p:nvPr/>
        </p:nvSpPr>
        <p:spPr bwMode="auto">
          <a:xfrm rot="16200000">
            <a:off x="2240758" y="2258220"/>
            <a:ext cx="484187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5663" name="Group 4">
            <a:extLst>
              <a:ext uri="{FF2B5EF4-FFF2-40B4-BE49-F238E27FC236}">
                <a16:creationId xmlns:a16="http://schemas.microsoft.com/office/drawing/2014/main" id="{BF1F8872-0EE7-264D-A9FF-08D0B14DBA30}"/>
              </a:ext>
            </a:extLst>
          </p:cNvPr>
          <p:cNvGrpSpPr>
            <a:grpSpLocks/>
          </p:cNvGrpSpPr>
          <p:nvPr/>
        </p:nvGrpSpPr>
        <p:grpSpPr bwMode="auto">
          <a:xfrm>
            <a:off x="2136776" y="2986088"/>
            <a:ext cx="1160463" cy="461962"/>
            <a:chOff x="1223159" y="2986644"/>
            <a:chExt cx="1159292" cy="461665"/>
          </a:xfrm>
        </p:grpSpPr>
        <p:sp>
          <p:nvSpPr>
            <p:cNvPr id="105674" name="TextBox 2">
              <a:extLst>
                <a:ext uri="{FF2B5EF4-FFF2-40B4-BE49-F238E27FC236}">
                  <a16:creationId xmlns:a16="http://schemas.microsoft.com/office/drawing/2014/main" id="{9E07A88C-4053-834A-887B-C8532B75B6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05675" name="Straight Connector 5">
              <a:extLst>
                <a:ext uri="{FF2B5EF4-FFF2-40B4-BE49-F238E27FC236}">
                  <a16:creationId xmlns:a16="http://schemas.microsoft.com/office/drawing/2014/main" id="{A6DB232D-F848-9442-8707-B32BCE9ADCB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676" name="Straight Connector 13">
              <a:extLst>
                <a:ext uri="{FF2B5EF4-FFF2-40B4-BE49-F238E27FC236}">
                  <a16:creationId xmlns:a16="http://schemas.microsoft.com/office/drawing/2014/main" id="{D20A018E-97E6-1948-8EAF-811A6CFFFC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2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5664" name="Freeform 50">
            <a:extLst>
              <a:ext uri="{FF2B5EF4-FFF2-40B4-BE49-F238E27FC236}">
                <a16:creationId xmlns:a16="http://schemas.microsoft.com/office/drawing/2014/main" id="{5A3CF0E0-B95E-BE46-9570-F8AF79F453F1}"/>
              </a:ext>
            </a:extLst>
          </p:cNvPr>
          <p:cNvSpPr>
            <a:spLocks/>
          </p:cNvSpPr>
          <p:nvPr/>
        </p:nvSpPr>
        <p:spPr bwMode="auto">
          <a:xfrm rot="16200000">
            <a:off x="7483475" y="2255838"/>
            <a:ext cx="484188" cy="544512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5665" name="Group 27">
            <a:extLst>
              <a:ext uri="{FF2B5EF4-FFF2-40B4-BE49-F238E27FC236}">
                <a16:creationId xmlns:a16="http://schemas.microsoft.com/office/drawing/2014/main" id="{19A3217F-1730-CB47-9EE4-52612084D58A}"/>
              </a:ext>
            </a:extLst>
          </p:cNvPr>
          <p:cNvGrpSpPr>
            <a:grpSpLocks/>
          </p:cNvGrpSpPr>
          <p:nvPr/>
        </p:nvGrpSpPr>
        <p:grpSpPr bwMode="auto">
          <a:xfrm>
            <a:off x="7246938" y="2962276"/>
            <a:ext cx="1160462" cy="461963"/>
            <a:chOff x="1223159" y="2986644"/>
            <a:chExt cx="1159292" cy="461665"/>
          </a:xfrm>
        </p:grpSpPr>
        <p:sp>
          <p:nvSpPr>
            <p:cNvPr id="105672" name="TextBox 28">
              <a:extLst>
                <a:ext uri="{FF2B5EF4-FFF2-40B4-BE49-F238E27FC236}">
                  <a16:creationId xmlns:a16="http://schemas.microsoft.com/office/drawing/2014/main" id="{C65BCD83-BB43-6C48-94CB-A03954B13E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05673" name="Straight Connector 29">
              <a:extLst>
                <a:ext uri="{FF2B5EF4-FFF2-40B4-BE49-F238E27FC236}">
                  <a16:creationId xmlns:a16="http://schemas.microsoft.com/office/drawing/2014/main" id="{51BFB1A1-22B7-004E-961B-8D50EC865F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5666" name="TextBox 33">
            <a:extLst>
              <a:ext uri="{FF2B5EF4-FFF2-40B4-BE49-F238E27FC236}">
                <a16:creationId xmlns:a16="http://schemas.microsoft.com/office/drawing/2014/main" id="{B7988A90-29BF-1D46-8807-AB5D6A91B1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5339" y="5868988"/>
            <a:ext cx="11588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 </a:t>
            </a:r>
          </a:p>
        </p:txBody>
      </p:sp>
      <p:grpSp>
        <p:nvGrpSpPr>
          <p:cNvPr id="105667" name="Group 37">
            <a:extLst>
              <a:ext uri="{FF2B5EF4-FFF2-40B4-BE49-F238E27FC236}">
                <a16:creationId xmlns:a16="http://schemas.microsoft.com/office/drawing/2014/main" id="{6419C212-224F-C849-AB5A-DFB7E7F6D766}"/>
              </a:ext>
            </a:extLst>
          </p:cNvPr>
          <p:cNvGrpSpPr>
            <a:grpSpLocks/>
          </p:cNvGrpSpPr>
          <p:nvPr/>
        </p:nvGrpSpPr>
        <p:grpSpPr bwMode="auto">
          <a:xfrm>
            <a:off x="8455026" y="5867401"/>
            <a:ext cx="1160463" cy="461963"/>
            <a:chOff x="1223159" y="2986644"/>
            <a:chExt cx="1159292" cy="461665"/>
          </a:xfrm>
        </p:grpSpPr>
        <p:sp>
          <p:nvSpPr>
            <p:cNvPr id="105670" name="TextBox 38">
              <a:extLst>
                <a:ext uri="{FF2B5EF4-FFF2-40B4-BE49-F238E27FC236}">
                  <a16:creationId xmlns:a16="http://schemas.microsoft.com/office/drawing/2014/main" id="{CD1B565C-D039-4740-A4CF-F6DFA54BD5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05671" name="Straight Connector 40">
              <a:extLst>
                <a:ext uri="{FF2B5EF4-FFF2-40B4-BE49-F238E27FC236}">
                  <a16:creationId xmlns:a16="http://schemas.microsoft.com/office/drawing/2014/main" id="{514D6BC5-9FC6-C946-944E-7E4B7F7C8B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2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5668" name="Freeform 50">
            <a:extLst>
              <a:ext uri="{FF2B5EF4-FFF2-40B4-BE49-F238E27FC236}">
                <a16:creationId xmlns:a16="http://schemas.microsoft.com/office/drawing/2014/main" id="{434D9B5D-D2A3-CC4C-A13E-93EAF8229891}"/>
              </a:ext>
            </a:extLst>
          </p:cNvPr>
          <p:cNvSpPr>
            <a:spLocks/>
          </p:cNvSpPr>
          <p:nvPr/>
        </p:nvSpPr>
        <p:spPr bwMode="auto">
          <a:xfrm rot="16200000">
            <a:off x="3614738" y="5106988"/>
            <a:ext cx="484188" cy="54451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669" name="Freeform 50">
            <a:extLst>
              <a:ext uri="{FF2B5EF4-FFF2-40B4-BE49-F238E27FC236}">
                <a16:creationId xmlns:a16="http://schemas.microsoft.com/office/drawing/2014/main" id="{E5E03DEF-70C3-9C4E-B13F-DB938E043474}"/>
              </a:ext>
            </a:extLst>
          </p:cNvPr>
          <p:cNvSpPr>
            <a:spLocks/>
          </p:cNvSpPr>
          <p:nvPr/>
        </p:nvSpPr>
        <p:spPr bwMode="auto">
          <a:xfrm rot="16200000">
            <a:off x="8846344" y="5117307"/>
            <a:ext cx="484188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itle 1">
            <a:extLst>
              <a:ext uri="{FF2B5EF4-FFF2-40B4-BE49-F238E27FC236}">
                <a16:creationId xmlns:a16="http://schemas.microsoft.com/office/drawing/2014/main" id="{70FDEC0E-20B8-8940-B863-94CC5CC0361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6686" name="Freeform 50">
            <a:extLst>
              <a:ext uri="{FF2B5EF4-FFF2-40B4-BE49-F238E27FC236}">
                <a16:creationId xmlns:a16="http://schemas.microsoft.com/office/drawing/2014/main" id="{94FCEECF-ADF1-E34A-8D78-F767DC60C0F6}"/>
              </a:ext>
            </a:extLst>
          </p:cNvPr>
          <p:cNvSpPr>
            <a:spLocks/>
          </p:cNvSpPr>
          <p:nvPr/>
        </p:nvSpPr>
        <p:spPr bwMode="auto">
          <a:xfrm rot="16200000">
            <a:off x="1941514" y="1989139"/>
            <a:ext cx="1082675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687" name="Freeform 50">
            <a:extLst>
              <a:ext uri="{FF2B5EF4-FFF2-40B4-BE49-F238E27FC236}">
                <a16:creationId xmlns:a16="http://schemas.microsoft.com/office/drawing/2014/main" id="{A8A28940-D48C-424C-A14F-FB42B6F40EA5}"/>
              </a:ext>
            </a:extLst>
          </p:cNvPr>
          <p:cNvSpPr>
            <a:spLocks/>
          </p:cNvSpPr>
          <p:nvPr/>
        </p:nvSpPr>
        <p:spPr bwMode="auto">
          <a:xfrm rot="16200000">
            <a:off x="7188995" y="1986757"/>
            <a:ext cx="1082675" cy="54451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688" name="Freeform 50">
            <a:extLst>
              <a:ext uri="{FF2B5EF4-FFF2-40B4-BE49-F238E27FC236}">
                <a16:creationId xmlns:a16="http://schemas.microsoft.com/office/drawing/2014/main" id="{5CF0FF5A-4589-CF43-A060-2D9903C355A4}"/>
              </a:ext>
            </a:extLst>
          </p:cNvPr>
          <p:cNvSpPr>
            <a:spLocks/>
          </p:cNvSpPr>
          <p:nvPr/>
        </p:nvSpPr>
        <p:spPr bwMode="auto">
          <a:xfrm rot="16200000">
            <a:off x="3304382" y="4842670"/>
            <a:ext cx="1084263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689" name="Freeform 50">
            <a:extLst>
              <a:ext uri="{FF2B5EF4-FFF2-40B4-BE49-F238E27FC236}">
                <a16:creationId xmlns:a16="http://schemas.microsoft.com/office/drawing/2014/main" id="{ED97F859-9ED5-A145-8BB4-BB1C2607DFE8}"/>
              </a:ext>
            </a:extLst>
          </p:cNvPr>
          <p:cNvSpPr>
            <a:spLocks/>
          </p:cNvSpPr>
          <p:nvPr/>
        </p:nvSpPr>
        <p:spPr bwMode="auto">
          <a:xfrm rot="16200000">
            <a:off x="8565357" y="4842670"/>
            <a:ext cx="1084263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6690" name="Group 14">
            <a:extLst>
              <a:ext uri="{FF2B5EF4-FFF2-40B4-BE49-F238E27FC236}">
                <a16:creationId xmlns:a16="http://schemas.microsoft.com/office/drawing/2014/main" id="{F246FC38-15FA-8946-B32B-9CDEE3B656EA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2986088"/>
            <a:ext cx="774700" cy="461962"/>
            <a:chOff x="1223159" y="2986644"/>
            <a:chExt cx="774571" cy="461665"/>
          </a:xfrm>
        </p:grpSpPr>
        <p:sp>
          <p:nvSpPr>
            <p:cNvPr id="106698" name="TextBox 2">
              <a:extLst>
                <a:ext uri="{FF2B5EF4-FFF2-40B4-BE49-F238E27FC236}">
                  <a16:creationId xmlns:a16="http://schemas.microsoft.com/office/drawing/2014/main" id="{DAF9DC36-1096-AE49-AE19-19DBC100BE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</a:p>
          </p:txBody>
        </p:sp>
        <p:cxnSp>
          <p:nvCxnSpPr>
            <p:cNvPr id="106699" name="Straight Connector 5">
              <a:extLst>
                <a:ext uri="{FF2B5EF4-FFF2-40B4-BE49-F238E27FC236}">
                  <a16:creationId xmlns:a16="http://schemas.microsoft.com/office/drawing/2014/main" id="{9C192F42-75C0-724F-98B4-9C6F477D28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700" name="Straight Connector 13">
              <a:extLst>
                <a:ext uri="{FF2B5EF4-FFF2-40B4-BE49-F238E27FC236}">
                  <a16:creationId xmlns:a16="http://schemas.microsoft.com/office/drawing/2014/main" id="{82385AB5-AC37-F345-9B0C-F4018BC8634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6691" name="Group 15">
            <a:extLst>
              <a:ext uri="{FF2B5EF4-FFF2-40B4-BE49-F238E27FC236}">
                <a16:creationId xmlns:a16="http://schemas.microsoft.com/office/drawing/2014/main" id="{424DED1D-44CD-8D49-B6E0-8C5A30A6CB7B}"/>
              </a:ext>
            </a:extLst>
          </p:cNvPr>
          <p:cNvGrpSpPr>
            <a:grpSpLocks/>
          </p:cNvGrpSpPr>
          <p:nvPr/>
        </p:nvGrpSpPr>
        <p:grpSpPr bwMode="auto">
          <a:xfrm>
            <a:off x="7372350" y="2973389"/>
            <a:ext cx="774700" cy="460375"/>
            <a:chOff x="1223159" y="2986644"/>
            <a:chExt cx="774571" cy="461665"/>
          </a:xfrm>
        </p:grpSpPr>
        <p:sp>
          <p:nvSpPr>
            <p:cNvPr id="106696" name="TextBox 16">
              <a:extLst>
                <a:ext uri="{FF2B5EF4-FFF2-40B4-BE49-F238E27FC236}">
                  <a16:creationId xmlns:a16="http://schemas.microsoft.com/office/drawing/2014/main" id="{871C6057-E328-F64A-B2C8-D1CB258284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</a:p>
          </p:txBody>
        </p:sp>
        <p:cxnSp>
          <p:nvCxnSpPr>
            <p:cNvPr id="106697" name="Straight Connector 17">
              <a:extLst>
                <a:ext uri="{FF2B5EF4-FFF2-40B4-BE49-F238E27FC236}">
                  <a16:creationId xmlns:a16="http://schemas.microsoft.com/office/drawing/2014/main" id="{D9683DDB-9DEB-CE45-B229-31569649522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6692" name="TextBox 20">
            <a:extLst>
              <a:ext uri="{FF2B5EF4-FFF2-40B4-BE49-F238E27FC236}">
                <a16:creationId xmlns:a16="http://schemas.microsoft.com/office/drawing/2014/main" id="{9CEA3D99-3F66-754E-B65F-D19099E7BE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5513" y="5857876"/>
            <a:ext cx="7747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grpSp>
        <p:nvGrpSpPr>
          <p:cNvPr id="106693" name="Group 23">
            <a:extLst>
              <a:ext uri="{FF2B5EF4-FFF2-40B4-BE49-F238E27FC236}">
                <a16:creationId xmlns:a16="http://schemas.microsoft.com/office/drawing/2014/main" id="{E04D2DAE-62BA-864A-983F-013652560BDE}"/>
              </a:ext>
            </a:extLst>
          </p:cNvPr>
          <p:cNvGrpSpPr>
            <a:grpSpLocks/>
          </p:cNvGrpSpPr>
          <p:nvPr/>
        </p:nvGrpSpPr>
        <p:grpSpPr bwMode="auto">
          <a:xfrm>
            <a:off x="8736013" y="5856288"/>
            <a:ext cx="774700" cy="461962"/>
            <a:chOff x="1223159" y="2986644"/>
            <a:chExt cx="774571" cy="461665"/>
          </a:xfrm>
        </p:grpSpPr>
        <p:sp>
          <p:nvSpPr>
            <p:cNvPr id="106694" name="TextBox 24">
              <a:extLst>
                <a:ext uri="{FF2B5EF4-FFF2-40B4-BE49-F238E27FC236}">
                  <a16:creationId xmlns:a16="http://schemas.microsoft.com/office/drawing/2014/main" id="{632EFB30-0900-E145-94DE-93E9678C02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</a:p>
          </p:txBody>
        </p:sp>
        <p:cxnSp>
          <p:nvCxnSpPr>
            <p:cNvPr id="106695" name="Straight Connector 26">
              <a:extLst>
                <a:ext uri="{FF2B5EF4-FFF2-40B4-BE49-F238E27FC236}">
                  <a16:creationId xmlns:a16="http://schemas.microsoft.com/office/drawing/2014/main" id="{C76C8A8B-715A-554C-B457-0AC9B3E581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>
            <a:extLst>
              <a:ext uri="{FF2B5EF4-FFF2-40B4-BE49-F238E27FC236}">
                <a16:creationId xmlns:a16="http://schemas.microsoft.com/office/drawing/2014/main" id="{7AB9DC7B-ABC8-A549-BE77-44C72B72747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7710" name="Freeform 50">
            <a:extLst>
              <a:ext uri="{FF2B5EF4-FFF2-40B4-BE49-F238E27FC236}">
                <a16:creationId xmlns:a16="http://schemas.microsoft.com/office/drawing/2014/main" id="{14D8A62B-ED92-874E-8BD3-0D954600EF2C}"/>
              </a:ext>
            </a:extLst>
          </p:cNvPr>
          <p:cNvSpPr>
            <a:spLocks/>
          </p:cNvSpPr>
          <p:nvPr/>
        </p:nvSpPr>
        <p:spPr bwMode="auto">
          <a:xfrm rot="10800000">
            <a:off x="2238375" y="1733550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7711" name="Group 14">
            <a:extLst>
              <a:ext uri="{FF2B5EF4-FFF2-40B4-BE49-F238E27FC236}">
                <a16:creationId xmlns:a16="http://schemas.microsoft.com/office/drawing/2014/main" id="{3904952D-6BD5-C849-BF8E-19762EA4F7FD}"/>
              </a:ext>
            </a:extLst>
          </p:cNvPr>
          <p:cNvGrpSpPr>
            <a:grpSpLocks/>
          </p:cNvGrpSpPr>
          <p:nvPr/>
        </p:nvGrpSpPr>
        <p:grpSpPr bwMode="auto">
          <a:xfrm>
            <a:off x="2436813" y="3005139"/>
            <a:ext cx="773112" cy="460375"/>
            <a:chOff x="1223159" y="2986644"/>
            <a:chExt cx="774571" cy="461665"/>
          </a:xfrm>
        </p:grpSpPr>
        <p:sp>
          <p:nvSpPr>
            <p:cNvPr id="107738" name="TextBox 2">
              <a:extLst>
                <a:ext uri="{FF2B5EF4-FFF2-40B4-BE49-F238E27FC236}">
                  <a16:creationId xmlns:a16="http://schemas.microsoft.com/office/drawing/2014/main" id="{D2AFD3FE-B8FF-4046-A2DF-48CCB64C4B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07739" name="Straight Connector 5">
              <a:extLst>
                <a:ext uri="{FF2B5EF4-FFF2-40B4-BE49-F238E27FC236}">
                  <a16:creationId xmlns:a16="http://schemas.microsoft.com/office/drawing/2014/main" id="{DCFCAB69-FF3E-FF45-92E9-C82BBA4DA3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740" name="Straight Connector 13">
              <a:extLst>
                <a:ext uri="{FF2B5EF4-FFF2-40B4-BE49-F238E27FC236}">
                  <a16:creationId xmlns:a16="http://schemas.microsoft.com/office/drawing/2014/main" id="{D9A1356B-381B-0B43-A6E4-CF5BECE3F6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7712" name="Freeform 50">
            <a:extLst>
              <a:ext uri="{FF2B5EF4-FFF2-40B4-BE49-F238E27FC236}">
                <a16:creationId xmlns:a16="http://schemas.microsoft.com/office/drawing/2014/main" id="{78194AC7-6E5D-CD4E-AF64-08851F8A84B2}"/>
              </a:ext>
            </a:extLst>
          </p:cNvPr>
          <p:cNvSpPr>
            <a:spLocks/>
          </p:cNvSpPr>
          <p:nvPr/>
        </p:nvSpPr>
        <p:spPr bwMode="auto">
          <a:xfrm rot="10800000">
            <a:off x="7461250" y="1731964"/>
            <a:ext cx="1169988" cy="47783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713" name="Freeform 50">
            <a:extLst>
              <a:ext uri="{FF2B5EF4-FFF2-40B4-BE49-F238E27FC236}">
                <a16:creationId xmlns:a16="http://schemas.microsoft.com/office/drawing/2014/main" id="{EC546D52-249F-3B41-85A7-8EF2A2BABA2E}"/>
              </a:ext>
            </a:extLst>
          </p:cNvPr>
          <p:cNvSpPr>
            <a:spLocks/>
          </p:cNvSpPr>
          <p:nvPr/>
        </p:nvSpPr>
        <p:spPr bwMode="auto">
          <a:xfrm rot="10800000">
            <a:off x="3600450" y="4568825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7714" name="Group 3">
            <a:extLst>
              <a:ext uri="{FF2B5EF4-FFF2-40B4-BE49-F238E27FC236}">
                <a16:creationId xmlns:a16="http://schemas.microsoft.com/office/drawing/2014/main" id="{1CDC63EB-133A-2843-A240-EB6D5CAC4E5B}"/>
              </a:ext>
            </a:extLst>
          </p:cNvPr>
          <p:cNvGrpSpPr>
            <a:grpSpLocks/>
          </p:cNvGrpSpPr>
          <p:nvPr/>
        </p:nvGrpSpPr>
        <p:grpSpPr bwMode="auto">
          <a:xfrm>
            <a:off x="6597650" y="4557714"/>
            <a:ext cx="2959100" cy="504825"/>
            <a:chOff x="2801938" y="2224088"/>
            <a:chExt cx="2381250" cy="387350"/>
          </a:xfrm>
        </p:grpSpPr>
        <p:sp>
          <p:nvSpPr>
            <p:cNvPr id="107725" name="Line 61">
              <a:extLst>
                <a:ext uri="{FF2B5EF4-FFF2-40B4-BE49-F238E27FC236}">
                  <a16:creationId xmlns:a16="http://schemas.microsoft.com/office/drawing/2014/main" id="{2A9A03A6-84DC-F449-950B-E970E79007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7726" name="Group 104">
              <a:extLst>
                <a:ext uri="{FF2B5EF4-FFF2-40B4-BE49-F238E27FC236}">
                  <a16:creationId xmlns:a16="http://schemas.microsoft.com/office/drawing/2014/main" id="{8239AFFA-D642-C94E-824F-AB07EA08A1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07733" name="Group 105">
                <a:extLst>
                  <a:ext uri="{FF2B5EF4-FFF2-40B4-BE49-F238E27FC236}">
                    <a16:creationId xmlns:a16="http://schemas.microsoft.com/office/drawing/2014/main" id="{81C6D6DD-0212-8E41-BE54-6C2C98F2EF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07736" name="Arc 106">
                  <a:extLst>
                    <a:ext uri="{FF2B5EF4-FFF2-40B4-BE49-F238E27FC236}">
                      <a16:creationId xmlns:a16="http://schemas.microsoft.com/office/drawing/2014/main" id="{C2BEA272-C024-074B-94F3-FD3872E746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7737" name="Arc 107">
                  <a:extLst>
                    <a:ext uri="{FF2B5EF4-FFF2-40B4-BE49-F238E27FC236}">
                      <a16:creationId xmlns:a16="http://schemas.microsoft.com/office/drawing/2014/main" id="{09BC47DF-52F8-C043-B7AB-25C16601C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7734" name="Line 108">
                <a:extLst>
                  <a:ext uri="{FF2B5EF4-FFF2-40B4-BE49-F238E27FC236}">
                    <a16:creationId xmlns:a16="http://schemas.microsoft.com/office/drawing/2014/main" id="{FECBD4C5-5FCF-AC4C-BB62-17AA48C3A1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35" name="Line 109">
                <a:extLst>
                  <a:ext uri="{FF2B5EF4-FFF2-40B4-BE49-F238E27FC236}">
                    <a16:creationId xmlns:a16="http://schemas.microsoft.com/office/drawing/2014/main" id="{E203F019-28F8-444A-BE5B-597E297659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7727" name="Group 110">
              <a:extLst>
                <a:ext uri="{FF2B5EF4-FFF2-40B4-BE49-F238E27FC236}">
                  <a16:creationId xmlns:a16="http://schemas.microsoft.com/office/drawing/2014/main" id="{1723CD3C-82ED-F24F-87E4-704759886FE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07728" name="Group 111">
                <a:extLst>
                  <a:ext uri="{FF2B5EF4-FFF2-40B4-BE49-F238E27FC236}">
                    <a16:creationId xmlns:a16="http://schemas.microsoft.com/office/drawing/2014/main" id="{D5628D2F-CC11-D043-A8F3-BA98B42182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07731" name="Arc 112">
                  <a:extLst>
                    <a:ext uri="{FF2B5EF4-FFF2-40B4-BE49-F238E27FC236}">
                      <a16:creationId xmlns:a16="http://schemas.microsoft.com/office/drawing/2014/main" id="{016D6224-1B4C-0B41-B161-4FDF890464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7732" name="Arc 113">
                  <a:extLst>
                    <a:ext uri="{FF2B5EF4-FFF2-40B4-BE49-F238E27FC236}">
                      <a16:creationId xmlns:a16="http://schemas.microsoft.com/office/drawing/2014/main" id="{02B19927-FD43-E14E-A83F-91AD814C1E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7729" name="Line 114">
                <a:extLst>
                  <a:ext uri="{FF2B5EF4-FFF2-40B4-BE49-F238E27FC236}">
                    <a16:creationId xmlns:a16="http://schemas.microsoft.com/office/drawing/2014/main" id="{87B19177-243D-8942-B150-47E7CDB418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30" name="Line 115">
                <a:extLst>
                  <a:ext uri="{FF2B5EF4-FFF2-40B4-BE49-F238E27FC236}">
                    <a16:creationId xmlns:a16="http://schemas.microsoft.com/office/drawing/2014/main" id="{FB903E42-1E00-7144-89BD-8041A3E088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07715" name="Group 40">
            <a:extLst>
              <a:ext uri="{FF2B5EF4-FFF2-40B4-BE49-F238E27FC236}">
                <a16:creationId xmlns:a16="http://schemas.microsoft.com/office/drawing/2014/main" id="{5C13080B-BF83-4A40-B6D3-0141490693EA}"/>
              </a:ext>
            </a:extLst>
          </p:cNvPr>
          <p:cNvGrpSpPr>
            <a:grpSpLocks/>
          </p:cNvGrpSpPr>
          <p:nvPr/>
        </p:nvGrpSpPr>
        <p:grpSpPr bwMode="auto">
          <a:xfrm>
            <a:off x="7712076" y="2970214"/>
            <a:ext cx="773113" cy="460375"/>
            <a:chOff x="1223159" y="2986644"/>
            <a:chExt cx="774571" cy="461665"/>
          </a:xfrm>
        </p:grpSpPr>
        <p:sp>
          <p:nvSpPr>
            <p:cNvPr id="107723" name="TextBox 41">
              <a:extLst>
                <a:ext uri="{FF2B5EF4-FFF2-40B4-BE49-F238E27FC236}">
                  <a16:creationId xmlns:a16="http://schemas.microsoft.com/office/drawing/2014/main" id="{40A27F14-7762-B241-B647-4164105204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07724" name="Straight Connector 43">
              <a:extLst>
                <a:ext uri="{FF2B5EF4-FFF2-40B4-BE49-F238E27FC236}">
                  <a16:creationId xmlns:a16="http://schemas.microsoft.com/office/drawing/2014/main" id="{5C0A75F1-36A1-6245-9659-71A08BF14EB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716" name="Group 44">
            <a:extLst>
              <a:ext uri="{FF2B5EF4-FFF2-40B4-BE49-F238E27FC236}">
                <a16:creationId xmlns:a16="http://schemas.microsoft.com/office/drawing/2014/main" id="{FA781642-9B4B-A744-8DEA-D581F1AE188B}"/>
              </a:ext>
            </a:extLst>
          </p:cNvPr>
          <p:cNvGrpSpPr>
            <a:grpSpLocks/>
          </p:cNvGrpSpPr>
          <p:nvPr/>
        </p:nvGrpSpPr>
        <p:grpSpPr bwMode="auto">
          <a:xfrm>
            <a:off x="3811588" y="5867401"/>
            <a:ext cx="774700" cy="461963"/>
            <a:chOff x="1223159" y="2986644"/>
            <a:chExt cx="774571" cy="461665"/>
          </a:xfrm>
        </p:grpSpPr>
        <p:sp>
          <p:nvSpPr>
            <p:cNvPr id="107721" name="TextBox 45">
              <a:extLst>
                <a:ext uri="{FF2B5EF4-FFF2-40B4-BE49-F238E27FC236}">
                  <a16:creationId xmlns:a16="http://schemas.microsoft.com/office/drawing/2014/main" id="{F88B0DFF-FC9A-6442-8A6E-F1E7C862E8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07722" name="Straight Connector 47">
              <a:extLst>
                <a:ext uri="{FF2B5EF4-FFF2-40B4-BE49-F238E27FC236}">
                  <a16:creationId xmlns:a16="http://schemas.microsoft.com/office/drawing/2014/main" id="{712FF93F-026B-DE41-8360-F94EB775E70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717" name="Group 51">
            <a:extLst>
              <a:ext uri="{FF2B5EF4-FFF2-40B4-BE49-F238E27FC236}">
                <a16:creationId xmlns:a16="http://schemas.microsoft.com/office/drawing/2014/main" id="{2EA98CFC-8941-494B-A6AF-04DBC44B0A7C}"/>
              </a:ext>
            </a:extLst>
          </p:cNvPr>
          <p:cNvGrpSpPr>
            <a:grpSpLocks/>
          </p:cNvGrpSpPr>
          <p:nvPr/>
        </p:nvGrpSpPr>
        <p:grpSpPr bwMode="auto">
          <a:xfrm>
            <a:off x="7721600" y="5867401"/>
            <a:ext cx="774700" cy="461963"/>
            <a:chOff x="1223159" y="2986644"/>
            <a:chExt cx="774571" cy="461665"/>
          </a:xfrm>
        </p:grpSpPr>
        <p:sp>
          <p:nvSpPr>
            <p:cNvPr id="107718" name="TextBox 52">
              <a:extLst>
                <a:ext uri="{FF2B5EF4-FFF2-40B4-BE49-F238E27FC236}">
                  <a16:creationId xmlns:a16="http://schemas.microsoft.com/office/drawing/2014/main" id="{669D1662-E97F-284A-BE0A-DE71308D3B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07719" name="Straight Connector 53">
              <a:extLst>
                <a:ext uri="{FF2B5EF4-FFF2-40B4-BE49-F238E27FC236}">
                  <a16:creationId xmlns:a16="http://schemas.microsoft.com/office/drawing/2014/main" id="{5E5A4BBB-D4CE-AC4A-812E-49BADD429BC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720" name="Straight Connector 54">
              <a:extLst>
                <a:ext uri="{FF2B5EF4-FFF2-40B4-BE49-F238E27FC236}">
                  <a16:creationId xmlns:a16="http://schemas.microsoft.com/office/drawing/2014/main" id="{8E75C57D-D1BF-124D-962E-D82FB3988A9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Title 1">
            <a:extLst>
              <a:ext uri="{FF2B5EF4-FFF2-40B4-BE49-F238E27FC236}">
                <a16:creationId xmlns:a16="http://schemas.microsoft.com/office/drawing/2014/main" id="{DFB609C9-5821-9942-9D7C-DCF153CBE09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14.a</a:t>
            </a:r>
          </a:p>
        </p:txBody>
      </p:sp>
      <p:sp>
        <p:nvSpPr>
          <p:cNvPr id="25602" name="Rectangle 7">
            <a:extLst>
              <a:ext uri="{FF2B5EF4-FFF2-40B4-BE49-F238E27FC236}">
                <a16:creationId xmlns:a16="http://schemas.microsoft.com/office/drawing/2014/main" id="{FB177E8F-05A8-ED49-B5D3-5CF8822B0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7288" y="2238376"/>
            <a:ext cx="5486400" cy="893763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25603" name="Picture 8" descr="Screen shot 2014-02-03 at 3.09.13 PM.png">
            <a:extLst>
              <a:ext uri="{FF2B5EF4-FFF2-40B4-BE49-F238E27FC236}">
                <a16:creationId xmlns:a16="http://schemas.microsoft.com/office/drawing/2014/main" id="{23747771-521F-2C47-9227-A792D357D86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275" y="1371600"/>
            <a:ext cx="8661400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4" name="Group 9">
            <a:extLst>
              <a:ext uri="{FF2B5EF4-FFF2-40B4-BE49-F238E27FC236}">
                <a16:creationId xmlns:a16="http://schemas.microsoft.com/office/drawing/2014/main" id="{B8F8E423-4459-F046-82B1-D34706DD8BF0}"/>
              </a:ext>
            </a:extLst>
          </p:cNvPr>
          <p:cNvGrpSpPr>
            <a:grpSpLocks/>
          </p:cNvGrpSpPr>
          <p:nvPr/>
        </p:nvGrpSpPr>
        <p:grpSpPr bwMode="auto">
          <a:xfrm>
            <a:off x="4240208" y="3178176"/>
            <a:ext cx="561322" cy="2079559"/>
            <a:chOff x="3325445" y="3178436"/>
            <a:chExt cx="561405" cy="2079298"/>
          </a:xfrm>
        </p:grpSpPr>
        <p:sp>
          <p:nvSpPr>
            <p:cNvPr id="25605" name="TextBox 13">
              <a:extLst>
                <a:ext uri="{FF2B5EF4-FFF2-40B4-BE49-F238E27FC236}">
                  <a16:creationId xmlns:a16="http://schemas.microsoft.com/office/drawing/2014/main" id="{AAC4A047-1F23-F04F-A33B-93D62E8A7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5606" name="TextBox 21">
              <a:extLst>
                <a:ext uri="{FF2B5EF4-FFF2-40B4-BE49-F238E27FC236}">
                  <a16:creationId xmlns:a16="http://schemas.microsoft.com/office/drawing/2014/main" id="{DB1092CD-60B0-1A49-B581-02534924B7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5607" name="TextBox 22">
              <a:extLst>
                <a:ext uri="{FF2B5EF4-FFF2-40B4-BE49-F238E27FC236}">
                  <a16:creationId xmlns:a16="http://schemas.microsoft.com/office/drawing/2014/main" id="{14C2C515-F389-F943-BCAE-6536F91353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5608" name="TextBox 23">
              <a:extLst>
                <a:ext uri="{FF2B5EF4-FFF2-40B4-BE49-F238E27FC236}">
                  <a16:creationId xmlns:a16="http://schemas.microsoft.com/office/drawing/2014/main" id="{4429E72C-7381-F14C-81E1-3870779DD0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Title 1">
            <a:extLst>
              <a:ext uri="{FF2B5EF4-FFF2-40B4-BE49-F238E27FC236}">
                <a16:creationId xmlns:a16="http://schemas.microsoft.com/office/drawing/2014/main" id="{AE4198BE-538A-674E-B653-E14F4F246E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8734" name="Freeform 50">
            <a:extLst>
              <a:ext uri="{FF2B5EF4-FFF2-40B4-BE49-F238E27FC236}">
                <a16:creationId xmlns:a16="http://schemas.microsoft.com/office/drawing/2014/main" id="{64936755-E721-7D46-8D3B-BDEF1D42A2ED}"/>
              </a:ext>
            </a:extLst>
          </p:cNvPr>
          <p:cNvSpPr>
            <a:spLocks/>
          </p:cNvSpPr>
          <p:nvPr/>
        </p:nvSpPr>
        <p:spPr bwMode="auto">
          <a:xfrm rot="10800000">
            <a:off x="2238375" y="2309814"/>
            <a:ext cx="1169988" cy="47783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8735" name="Group 14">
            <a:extLst>
              <a:ext uri="{FF2B5EF4-FFF2-40B4-BE49-F238E27FC236}">
                <a16:creationId xmlns:a16="http://schemas.microsoft.com/office/drawing/2014/main" id="{193E1820-0D35-094E-8F07-BAA8DBE1E126}"/>
              </a:ext>
            </a:extLst>
          </p:cNvPr>
          <p:cNvGrpSpPr>
            <a:grpSpLocks/>
          </p:cNvGrpSpPr>
          <p:nvPr/>
        </p:nvGrpSpPr>
        <p:grpSpPr bwMode="auto">
          <a:xfrm>
            <a:off x="2436813" y="3005139"/>
            <a:ext cx="773112" cy="460375"/>
            <a:chOff x="1223159" y="2986644"/>
            <a:chExt cx="774571" cy="461665"/>
          </a:xfrm>
        </p:grpSpPr>
        <p:sp>
          <p:nvSpPr>
            <p:cNvPr id="108757" name="TextBox 2">
              <a:extLst>
                <a:ext uri="{FF2B5EF4-FFF2-40B4-BE49-F238E27FC236}">
                  <a16:creationId xmlns:a16="http://schemas.microsoft.com/office/drawing/2014/main" id="{C5A75E81-1874-814C-A38B-9B2DF87796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08758" name="Straight Connector 5">
              <a:extLst>
                <a:ext uri="{FF2B5EF4-FFF2-40B4-BE49-F238E27FC236}">
                  <a16:creationId xmlns:a16="http://schemas.microsoft.com/office/drawing/2014/main" id="{A62A3442-236B-A246-8841-1929D06C882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8736" name="Freeform 50">
            <a:extLst>
              <a:ext uri="{FF2B5EF4-FFF2-40B4-BE49-F238E27FC236}">
                <a16:creationId xmlns:a16="http://schemas.microsoft.com/office/drawing/2014/main" id="{967B8C37-50B6-9447-9C19-BD6D63A7E7D6}"/>
              </a:ext>
            </a:extLst>
          </p:cNvPr>
          <p:cNvSpPr>
            <a:spLocks/>
          </p:cNvSpPr>
          <p:nvPr/>
        </p:nvSpPr>
        <p:spPr bwMode="auto">
          <a:xfrm rot="10800000">
            <a:off x="7461250" y="2308225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737" name="Freeform 50">
            <a:extLst>
              <a:ext uri="{FF2B5EF4-FFF2-40B4-BE49-F238E27FC236}">
                <a16:creationId xmlns:a16="http://schemas.microsoft.com/office/drawing/2014/main" id="{36DC78A5-F44D-5541-893F-A305B5EA76C1}"/>
              </a:ext>
            </a:extLst>
          </p:cNvPr>
          <p:cNvSpPr>
            <a:spLocks/>
          </p:cNvSpPr>
          <p:nvPr/>
        </p:nvSpPr>
        <p:spPr bwMode="auto">
          <a:xfrm rot="10800000">
            <a:off x="3600450" y="5143500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8738" name="Group 3">
            <a:extLst>
              <a:ext uri="{FF2B5EF4-FFF2-40B4-BE49-F238E27FC236}">
                <a16:creationId xmlns:a16="http://schemas.microsoft.com/office/drawing/2014/main" id="{826CB93C-6476-A444-9C25-71A790ADE653}"/>
              </a:ext>
            </a:extLst>
          </p:cNvPr>
          <p:cNvGrpSpPr>
            <a:grpSpLocks/>
          </p:cNvGrpSpPr>
          <p:nvPr/>
        </p:nvGrpSpPr>
        <p:grpSpPr bwMode="auto">
          <a:xfrm>
            <a:off x="6597650" y="5133976"/>
            <a:ext cx="2959100" cy="504825"/>
            <a:chOff x="2801938" y="2224088"/>
            <a:chExt cx="2381250" cy="387350"/>
          </a:xfrm>
        </p:grpSpPr>
        <p:sp>
          <p:nvSpPr>
            <p:cNvPr id="108744" name="Line 61">
              <a:extLst>
                <a:ext uri="{FF2B5EF4-FFF2-40B4-BE49-F238E27FC236}">
                  <a16:creationId xmlns:a16="http://schemas.microsoft.com/office/drawing/2014/main" id="{8E7F0B15-4F4C-444D-A32D-82AAC06B99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745" name="Group 104">
              <a:extLst>
                <a:ext uri="{FF2B5EF4-FFF2-40B4-BE49-F238E27FC236}">
                  <a16:creationId xmlns:a16="http://schemas.microsoft.com/office/drawing/2014/main" id="{23621530-ED11-4341-BD98-18F116F7A7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08752" name="Group 105">
                <a:extLst>
                  <a:ext uri="{FF2B5EF4-FFF2-40B4-BE49-F238E27FC236}">
                    <a16:creationId xmlns:a16="http://schemas.microsoft.com/office/drawing/2014/main" id="{4D782D75-79D9-E942-8B08-019EEEA940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08755" name="Arc 106">
                  <a:extLst>
                    <a:ext uri="{FF2B5EF4-FFF2-40B4-BE49-F238E27FC236}">
                      <a16:creationId xmlns:a16="http://schemas.microsoft.com/office/drawing/2014/main" id="{F68F6636-C885-6A4D-A01A-C5E7DBCF3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8756" name="Arc 107">
                  <a:extLst>
                    <a:ext uri="{FF2B5EF4-FFF2-40B4-BE49-F238E27FC236}">
                      <a16:creationId xmlns:a16="http://schemas.microsoft.com/office/drawing/2014/main" id="{41146D49-30BE-C54A-97E8-224C05EAF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8753" name="Line 108">
                <a:extLst>
                  <a:ext uri="{FF2B5EF4-FFF2-40B4-BE49-F238E27FC236}">
                    <a16:creationId xmlns:a16="http://schemas.microsoft.com/office/drawing/2014/main" id="{69A97DE2-5C54-524F-8D3B-A75D5896D3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754" name="Line 109">
                <a:extLst>
                  <a:ext uri="{FF2B5EF4-FFF2-40B4-BE49-F238E27FC236}">
                    <a16:creationId xmlns:a16="http://schemas.microsoft.com/office/drawing/2014/main" id="{97C45EB1-9B39-4D4C-8BFB-C6826986BB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8746" name="Group 110">
              <a:extLst>
                <a:ext uri="{FF2B5EF4-FFF2-40B4-BE49-F238E27FC236}">
                  <a16:creationId xmlns:a16="http://schemas.microsoft.com/office/drawing/2014/main" id="{27E90A41-B15C-4448-84BA-8809D99821B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08747" name="Group 111">
                <a:extLst>
                  <a:ext uri="{FF2B5EF4-FFF2-40B4-BE49-F238E27FC236}">
                    <a16:creationId xmlns:a16="http://schemas.microsoft.com/office/drawing/2014/main" id="{BDDC67F6-983F-6A41-9588-BF5EB56E8A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08750" name="Arc 112">
                  <a:extLst>
                    <a:ext uri="{FF2B5EF4-FFF2-40B4-BE49-F238E27FC236}">
                      <a16:creationId xmlns:a16="http://schemas.microsoft.com/office/drawing/2014/main" id="{96DECF5E-1F66-1B46-A589-19B2B311EF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8751" name="Arc 113">
                  <a:extLst>
                    <a:ext uri="{FF2B5EF4-FFF2-40B4-BE49-F238E27FC236}">
                      <a16:creationId xmlns:a16="http://schemas.microsoft.com/office/drawing/2014/main" id="{1804AF6A-0599-4547-878B-0FC12A7AE5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8748" name="Line 114">
                <a:extLst>
                  <a:ext uri="{FF2B5EF4-FFF2-40B4-BE49-F238E27FC236}">
                    <a16:creationId xmlns:a16="http://schemas.microsoft.com/office/drawing/2014/main" id="{01FB988D-E209-A24D-95F2-BDA54948AB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749" name="Line 115">
                <a:extLst>
                  <a:ext uri="{FF2B5EF4-FFF2-40B4-BE49-F238E27FC236}">
                    <a16:creationId xmlns:a16="http://schemas.microsoft.com/office/drawing/2014/main" id="{CA75B147-7BF9-304B-AB0C-75EE90957B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08739" name="TextBox 41">
            <a:extLst>
              <a:ext uri="{FF2B5EF4-FFF2-40B4-BE49-F238E27FC236}">
                <a16:creationId xmlns:a16="http://schemas.microsoft.com/office/drawing/2014/main" id="{78843D68-A108-3F46-9C6B-2C8850469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6" y="2970214"/>
            <a:ext cx="7731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08740" name="TextBox 45">
            <a:extLst>
              <a:ext uri="{FF2B5EF4-FFF2-40B4-BE49-F238E27FC236}">
                <a16:creationId xmlns:a16="http://schemas.microsoft.com/office/drawing/2014/main" id="{BC3B52D2-D4FE-0641-801B-36182BE8C6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5867401"/>
            <a:ext cx="7747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grpSp>
        <p:nvGrpSpPr>
          <p:cNvPr id="108741" name="Group 51">
            <a:extLst>
              <a:ext uri="{FF2B5EF4-FFF2-40B4-BE49-F238E27FC236}">
                <a16:creationId xmlns:a16="http://schemas.microsoft.com/office/drawing/2014/main" id="{7D44BB24-FCED-2F44-A88A-816811D9D0A0}"/>
              </a:ext>
            </a:extLst>
          </p:cNvPr>
          <p:cNvGrpSpPr>
            <a:grpSpLocks/>
          </p:cNvGrpSpPr>
          <p:nvPr/>
        </p:nvGrpSpPr>
        <p:grpSpPr bwMode="auto">
          <a:xfrm>
            <a:off x="7721600" y="5867401"/>
            <a:ext cx="774700" cy="461963"/>
            <a:chOff x="1223159" y="2986644"/>
            <a:chExt cx="774571" cy="461665"/>
          </a:xfrm>
        </p:grpSpPr>
        <p:sp>
          <p:nvSpPr>
            <p:cNvPr id="108742" name="TextBox 52">
              <a:extLst>
                <a:ext uri="{FF2B5EF4-FFF2-40B4-BE49-F238E27FC236}">
                  <a16:creationId xmlns:a16="http://schemas.microsoft.com/office/drawing/2014/main" id="{15B6919C-1CFF-794B-B497-DB7B6089D9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08743" name="Straight Connector 53">
              <a:extLst>
                <a:ext uri="{FF2B5EF4-FFF2-40B4-BE49-F238E27FC236}">
                  <a16:creationId xmlns:a16="http://schemas.microsoft.com/office/drawing/2014/main" id="{EEA2C8F8-7945-064A-9F40-DD36E2097A4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>
            <a:extLst>
              <a:ext uri="{FF2B5EF4-FFF2-40B4-BE49-F238E27FC236}">
                <a16:creationId xmlns:a16="http://schemas.microsoft.com/office/drawing/2014/main" id="{3B1A3802-5A0D-6D4B-84DE-F790ACB20FF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9758" name="Freeform 50">
            <a:extLst>
              <a:ext uri="{FF2B5EF4-FFF2-40B4-BE49-F238E27FC236}">
                <a16:creationId xmlns:a16="http://schemas.microsoft.com/office/drawing/2014/main" id="{21BEE298-A663-A040-874B-F95DD927970A}"/>
              </a:ext>
            </a:extLst>
          </p:cNvPr>
          <p:cNvSpPr>
            <a:spLocks/>
          </p:cNvSpPr>
          <p:nvPr/>
        </p:nvSpPr>
        <p:spPr bwMode="auto">
          <a:xfrm rot="10800000">
            <a:off x="2238375" y="1730376"/>
            <a:ext cx="1169988" cy="105727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9759" name="Group 14">
            <a:extLst>
              <a:ext uri="{FF2B5EF4-FFF2-40B4-BE49-F238E27FC236}">
                <a16:creationId xmlns:a16="http://schemas.microsoft.com/office/drawing/2014/main" id="{8877C1DB-0077-B848-9485-C963AE58C1F8}"/>
              </a:ext>
            </a:extLst>
          </p:cNvPr>
          <p:cNvGrpSpPr>
            <a:grpSpLocks/>
          </p:cNvGrpSpPr>
          <p:nvPr/>
        </p:nvGrpSpPr>
        <p:grpSpPr bwMode="auto">
          <a:xfrm>
            <a:off x="2667001" y="3036888"/>
            <a:ext cx="441325" cy="461962"/>
            <a:chOff x="1223159" y="2986644"/>
            <a:chExt cx="441146" cy="461665"/>
          </a:xfrm>
        </p:grpSpPr>
        <p:sp>
          <p:nvSpPr>
            <p:cNvPr id="109781" name="TextBox 2">
              <a:extLst>
                <a:ext uri="{FF2B5EF4-FFF2-40B4-BE49-F238E27FC236}">
                  <a16:creationId xmlns:a16="http://schemas.microsoft.com/office/drawing/2014/main" id="{98220C2F-3D24-3246-8E05-349520D941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cxnSp>
          <p:nvCxnSpPr>
            <p:cNvPr id="109782" name="Straight Connector 5">
              <a:extLst>
                <a:ext uri="{FF2B5EF4-FFF2-40B4-BE49-F238E27FC236}">
                  <a16:creationId xmlns:a16="http://schemas.microsoft.com/office/drawing/2014/main" id="{A67EA5F3-7180-464D-9B2D-06F9BF9077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760" name="Group 3">
            <a:extLst>
              <a:ext uri="{FF2B5EF4-FFF2-40B4-BE49-F238E27FC236}">
                <a16:creationId xmlns:a16="http://schemas.microsoft.com/office/drawing/2014/main" id="{011BF9D9-5207-FA4C-9267-86688D930DE3}"/>
              </a:ext>
            </a:extLst>
          </p:cNvPr>
          <p:cNvGrpSpPr>
            <a:grpSpLocks/>
          </p:cNvGrpSpPr>
          <p:nvPr/>
        </p:nvGrpSpPr>
        <p:grpSpPr bwMode="auto">
          <a:xfrm>
            <a:off x="6604000" y="4568826"/>
            <a:ext cx="2952750" cy="1069975"/>
            <a:chOff x="2806703" y="2219328"/>
            <a:chExt cx="2376485" cy="392113"/>
          </a:xfrm>
        </p:grpSpPr>
        <p:sp>
          <p:nvSpPr>
            <p:cNvPr id="109768" name="Line 61">
              <a:extLst>
                <a:ext uri="{FF2B5EF4-FFF2-40B4-BE49-F238E27FC236}">
                  <a16:creationId xmlns:a16="http://schemas.microsoft.com/office/drawing/2014/main" id="{A14FDDEA-6601-C844-A05C-20BBD021C7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9769" name="Group 104">
              <a:extLst>
                <a:ext uri="{FF2B5EF4-FFF2-40B4-BE49-F238E27FC236}">
                  <a16:creationId xmlns:a16="http://schemas.microsoft.com/office/drawing/2014/main" id="{0B185F9D-5C4E-FC42-9B18-DAE314CBC3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6703" y="2219328"/>
              <a:ext cx="536575" cy="392113"/>
              <a:chOff x="1753" y="1238"/>
              <a:chExt cx="338" cy="247"/>
            </a:xfrm>
          </p:grpSpPr>
          <p:grpSp>
            <p:nvGrpSpPr>
              <p:cNvPr id="109776" name="Group 105">
                <a:extLst>
                  <a:ext uri="{FF2B5EF4-FFF2-40B4-BE49-F238E27FC236}">
                    <a16:creationId xmlns:a16="http://schemas.microsoft.com/office/drawing/2014/main" id="{6F342F55-7D36-9A48-8E2C-3D125ACAF3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09779" name="Arc 106">
                  <a:extLst>
                    <a:ext uri="{FF2B5EF4-FFF2-40B4-BE49-F238E27FC236}">
                      <a16:creationId xmlns:a16="http://schemas.microsoft.com/office/drawing/2014/main" id="{2EDC0C08-A915-9A40-805D-6069EC574F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9780" name="Arc 107">
                  <a:extLst>
                    <a:ext uri="{FF2B5EF4-FFF2-40B4-BE49-F238E27FC236}">
                      <a16:creationId xmlns:a16="http://schemas.microsoft.com/office/drawing/2014/main" id="{3A60307A-162B-064A-A4F3-5E579EB72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9777" name="Line 108">
                <a:extLst>
                  <a:ext uri="{FF2B5EF4-FFF2-40B4-BE49-F238E27FC236}">
                    <a16:creationId xmlns:a16="http://schemas.microsoft.com/office/drawing/2014/main" id="{1765FDB5-F16B-7B41-AB00-00D21DD405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6" y="1238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778" name="Line 109">
                <a:extLst>
                  <a:ext uri="{FF2B5EF4-FFF2-40B4-BE49-F238E27FC236}">
                    <a16:creationId xmlns:a16="http://schemas.microsoft.com/office/drawing/2014/main" id="{C8DDB508-B439-434D-B573-DE73791992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9770" name="Group 110">
              <a:extLst>
                <a:ext uri="{FF2B5EF4-FFF2-40B4-BE49-F238E27FC236}">
                  <a16:creationId xmlns:a16="http://schemas.microsoft.com/office/drawing/2014/main" id="{4E5DEBBF-7236-A244-A794-03CCDA0F343B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19328"/>
              <a:ext cx="541338" cy="392113"/>
              <a:chOff x="1750" y="1238"/>
              <a:chExt cx="341" cy="247"/>
            </a:xfrm>
          </p:grpSpPr>
          <p:grpSp>
            <p:nvGrpSpPr>
              <p:cNvPr id="109771" name="Group 111">
                <a:extLst>
                  <a:ext uri="{FF2B5EF4-FFF2-40B4-BE49-F238E27FC236}">
                    <a16:creationId xmlns:a16="http://schemas.microsoft.com/office/drawing/2014/main" id="{677D88B8-75B2-8342-A065-189465037D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09774" name="Arc 112">
                  <a:extLst>
                    <a:ext uri="{FF2B5EF4-FFF2-40B4-BE49-F238E27FC236}">
                      <a16:creationId xmlns:a16="http://schemas.microsoft.com/office/drawing/2014/main" id="{89C8383D-5F00-374B-BE23-4FDA3D965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9775" name="Arc 113">
                  <a:extLst>
                    <a:ext uri="{FF2B5EF4-FFF2-40B4-BE49-F238E27FC236}">
                      <a16:creationId xmlns:a16="http://schemas.microsoft.com/office/drawing/2014/main" id="{078A7FE2-AFB6-0D4F-A340-A28010CBE4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9772" name="Line 114">
                <a:extLst>
                  <a:ext uri="{FF2B5EF4-FFF2-40B4-BE49-F238E27FC236}">
                    <a16:creationId xmlns:a16="http://schemas.microsoft.com/office/drawing/2014/main" id="{D2A6A11C-779B-B149-A4D3-386FFBD5EF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38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773" name="Line 115">
                <a:extLst>
                  <a:ext uri="{FF2B5EF4-FFF2-40B4-BE49-F238E27FC236}">
                    <a16:creationId xmlns:a16="http://schemas.microsoft.com/office/drawing/2014/main" id="{0CA2E591-8050-8643-8568-6F195198D3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09761" name="Freeform 50">
            <a:extLst>
              <a:ext uri="{FF2B5EF4-FFF2-40B4-BE49-F238E27FC236}">
                <a16:creationId xmlns:a16="http://schemas.microsoft.com/office/drawing/2014/main" id="{483C5CC8-F9E0-5E41-BC4D-2235E07134F9}"/>
              </a:ext>
            </a:extLst>
          </p:cNvPr>
          <p:cNvSpPr>
            <a:spLocks/>
          </p:cNvSpPr>
          <p:nvPr/>
        </p:nvSpPr>
        <p:spPr bwMode="auto">
          <a:xfrm rot="10800000">
            <a:off x="7491414" y="1727201"/>
            <a:ext cx="1169987" cy="105886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762" name="Freeform 50">
            <a:extLst>
              <a:ext uri="{FF2B5EF4-FFF2-40B4-BE49-F238E27FC236}">
                <a16:creationId xmlns:a16="http://schemas.microsoft.com/office/drawing/2014/main" id="{293010BB-7C25-EE4B-8821-F9886B2B476F}"/>
              </a:ext>
            </a:extLst>
          </p:cNvPr>
          <p:cNvSpPr>
            <a:spLocks/>
          </p:cNvSpPr>
          <p:nvPr/>
        </p:nvSpPr>
        <p:spPr bwMode="auto">
          <a:xfrm rot="10800000">
            <a:off x="3624264" y="4581526"/>
            <a:ext cx="1169987" cy="105727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763" name="TextBox 44">
            <a:extLst>
              <a:ext uri="{FF2B5EF4-FFF2-40B4-BE49-F238E27FC236}">
                <a16:creationId xmlns:a16="http://schemas.microsoft.com/office/drawing/2014/main" id="{138E890A-9D79-E64C-828F-61C3A8F39D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0039" y="2970214"/>
            <a:ext cx="4413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09764" name="TextBox 48">
            <a:extLst>
              <a:ext uri="{FF2B5EF4-FFF2-40B4-BE49-F238E27FC236}">
                <a16:creationId xmlns:a16="http://schemas.microsoft.com/office/drawing/2014/main" id="{FC4189A2-6D9F-1F48-84E4-8D5C89F705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9076" y="588645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09765" name="Group 50">
            <a:extLst>
              <a:ext uri="{FF2B5EF4-FFF2-40B4-BE49-F238E27FC236}">
                <a16:creationId xmlns:a16="http://schemas.microsoft.com/office/drawing/2014/main" id="{B9577C95-9389-504F-AB00-6E8221212B7B}"/>
              </a:ext>
            </a:extLst>
          </p:cNvPr>
          <p:cNvGrpSpPr>
            <a:grpSpLocks/>
          </p:cNvGrpSpPr>
          <p:nvPr/>
        </p:nvGrpSpPr>
        <p:grpSpPr bwMode="auto">
          <a:xfrm>
            <a:off x="7916864" y="5884863"/>
            <a:ext cx="441325" cy="461962"/>
            <a:chOff x="1223159" y="2986644"/>
            <a:chExt cx="441146" cy="461665"/>
          </a:xfrm>
        </p:grpSpPr>
        <p:sp>
          <p:nvSpPr>
            <p:cNvPr id="109766" name="TextBox 54">
              <a:extLst>
                <a:ext uri="{FF2B5EF4-FFF2-40B4-BE49-F238E27FC236}">
                  <a16:creationId xmlns:a16="http://schemas.microsoft.com/office/drawing/2014/main" id="{9C89FC87-A6C7-5F48-9E84-64BCEDB18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</a:p>
          </p:txBody>
        </p:sp>
        <p:cxnSp>
          <p:nvCxnSpPr>
            <p:cNvPr id="109767" name="Straight Connector 55">
              <a:extLst>
                <a:ext uri="{FF2B5EF4-FFF2-40B4-BE49-F238E27FC236}">
                  <a16:creationId xmlns:a16="http://schemas.microsoft.com/office/drawing/2014/main" id="{95567A97-9E94-D342-8763-F80543EF39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Title 1">
            <a:extLst>
              <a:ext uri="{FF2B5EF4-FFF2-40B4-BE49-F238E27FC236}">
                <a16:creationId xmlns:a16="http://schemas.microsoft.com/office/drawing/2014/main" id="{27566EE0-34CE-D443-A3A3-7497F670740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10688" name="Group 14">
            <a:extLst>
              <a:ext uri="{FF2B5EF4-FFF2-40B4-BE49-F238E27FC236}">
                <a16:creationId xmlns:a16="http://schemas.microsoft.com/office/drawing/2014/main" id="{B81885A2-6E6F-DF49-8309-F311D0A6A21E}"/>
              </a:ext>
            </a:extLst>
          </p:cNvPr>
          <p:cNvGrpSpPr>
            <a:grpSpLocks/>
          </p:cNvGrpSpPr>
          <p:nvPr/>
        </p:nvGrpSpPr>
        <p:grpSpPr bwMode="auto">
          <a:xfrm>
            <a:off x="3306764" y="4492626"/>
            <a:ext cx="441325" cy="461963"/>
            <a:chOff x="1223159" y="2986644"/>
            <a:chExt cx="441146" cy="461665"/>
          </a:xfrm>
        </p:grpSpPr>
        <p:sp>
          <p:nvSpPr>
            <p:cNvPr id="110692" name="TextBox 2">
              <a:extLst>
                <a:ext uri="{FF2B5EF4-FFF2-40B4-BE49-F238E27FC236}">
                  <a16:creationId xmlns:a16="http://schemas.microsoft.com/office/drawing/2014/main" id="{E949CE2F-D2BE-1C43-9C35-69B3A9F9FF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10693" name="Straight Connector 5">
              <a:extLst>
                <a:ext uri="{FF2B5EF4-FFF2-40B4-BE49-F238E27FC236}">
                  <a16:creationId xmlns:a16="http://schemas.microsoft.com/office/drawing/2014/main" id="{689A1530-3725-C647-8161-9BE6FAEF2B3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0689" name="TextBox 41">
            <a:extLst>
              <a:ext uri="{FF2B5EF4-FFF2-40B4-BE49-F238E27FC236}">
                <a16:creationId xmlns:a16="http://schemas.microsoft.com/office/drawing/2014/main" id="{485A75C1-693C-734A-9FA3-100BBB50CE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1614" y="4413251"/>
            <a:ext cx="517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F9ED161D-CD56-E940-B4EF-FA178D105699}"/>
              </a:ext>
            </a:extLst>
          </p:cNvPr>
          <p:cNvSpPr/>
          <p:nvPr/>
        </p:nvSpPr>
        <p:spPr bwMode="auto">
          <a:xfrm rot="16200000">
            <a:off x="7869238" y="2679701"/>
            <a:ext cx="427038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751677D1-0CBE-6846-A367-777F4C8B9DDF}"/>
              </a:ext>
            </a:extLst>
          </p:cNvPr>
          <p:cNvSpPr/>
          <p:nvPr/>
        </p:nvSpPr>
        <p:spPr bwMode="auto">
          <a:xfrm rot="16200000">
            <a:off x="3306764" y="2093914"/>
            <a:ext cx="427037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itle 1">
            <a:extLst>
              <a:ext uri="{FF2B5EF4-FFF2-40B4-BE49-F238E27FC236}">
                <a16:creationId xmlns:a16="http://schemas.microsoft.com/office/drawing/2014/main" id="{7AED6255-3CD3-564C-B36E-7029F2BDD4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11712" name="TextBox 2">
            <a:extLst>
              <a:ext uri="{FF2B5EF4-FFF2-40B4-BE49-F238E27FC236}">
                <a16:creationId xmlns:a16="http://schemas.microsoft.com/office/drawing/2014/main" id="{BA1D3BBA-685B-F449-80DD-D06BE031EC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1214" y="44132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1713" name="TextBox 41">
            <a:extLst>
              <a:ext uri="{FF2B5EF4-FFF2-40B4-BE49-F238E27FC236}">
                <a16:creationId xmlns:a16="http://schemas.microsoft.com/office/drawing/2014/main" id="{3F1C309D-0000-1B44-98EF-53C7E09507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1614" y="4413251"/>
            <a:ext cx="415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1</a:t>
            </a:r>
            <a:endParaRPr lang="en-US" altLang="en-US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F9ED161D-CD56-E940-B4EF-FA178D105699}"/>
              </a:ext>
            </a:extLst>
          </p:cNvPr>
          <p:cNvSpPr/>
          <p:nvPr/>
        </p:nvSpPr>
        <p:spPr bwMode="auto">
          <a:xfrm rot="16200000">
            <a:off x="7565232" y="2375695"/>
            <a:ext cx="1035050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751677D1-0CBE-6846-A367-777F4C8B9DDF}"/>
              </a:ext>
            </a:extLst>
          </p:cNvPr>
          <p:cNvSpPr/>
          <p:nvPr/>
        </p:nvSpPr>
        <p:spPr bwMode="auto">
          <a:xfrm rot="16200000">
            <a:off x="2997201" y="2370139"/>
            <a:ext cx="1046163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Title 1">
            <a:extLst>
              <a:ext uri="{FF2B5EF4-FFF2-40B4-BE49-F238E27FC236}">
                <a16:creationId xmlns:a16="http://schemas.microsoft.com/office/drawing/2014/main" id="{196AA853-EA46-414D-A2F5-1656AFBF60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Examples of </a:t>
            </a:r>
            <a:r>
              <a:rPr lang="en-US" altLang="en-US">
                <a:solidFill>
                  <a:srgbClr val="FF0000"/>
                </a:solidFill>
              </a:rPr>
              <a:t>Invalid</a:t>
            </a:r>
            <a:r>
              <a:rPr lang="en-US" altLang="en-US"/>
              <a:t> Groupings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Title 1">
            <a:extLst>
              <a:ext uri="{FF2B5EF4-FFF2-40B4-BE49-F238E27FC236}">
                <a16:creationId xmlns:a16="http://schemas.microsoft.com/office/drawing/2014/main" id="{751C2465-1FDB-4149-8BFE-B1A32E5B2FE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Some </a:t>
            </a:r>
            <a:r>
              <a:rPr lang="en-US" altLang="en-US">
                <a:solidFill>
                  <a:srgbClr val="FF0000"/>
                </a:solidFill>
              </a:rPr>
              <a:t>Invalid</a:t>
            </a:r>
            <a:r>
              <a:rPr lang="en-US" altLang="en-US"/>
              <a:t> Groupings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AB791E5A-813A-B942-937C-28ED36B5F8F6}"/>
              </a:ext>
            </a:extLst>
          </p:cNvPr>
          <p:cNvSpPr/>
          <p:nvPr/>
        </p:nvSpPr>
        <p:spPr bwMode="auto">
          <a:xfrm rot="18492311">
            <a:off x="3258345" y="3059908"/>
            <a:ext cx="511175" cy="1227137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B8F9FEEA-A1D3-C341-A500-CA746BB72468}"/>
              </a:ext>
            </a:extLst>
          </p:cNvPr>
          <p:cNvSpPr/>
          <p:nvPr/>
        </p:nvSpPr>
        <p:spPr bwMode="auto">
          <a:xfrm rot="14042780">
            <a:off x="7811295" y="3072608"/>
            <a:ext cx="511175" cy="1227137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13762" name="TextBox 2">
            <a:extLst>
              <a:ext uri="{FF2B5EF4-FFF2-40B4-BE49-F238E27FC236}">
                <a16:creationId xmlns:a16="http://schemas.microsoft.com/office/drawing/2014/main" id="{B77D4B32-60D8-B04A-ABC3-ABC91E281B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0825" y="5276851"/>
            <a:ext cx="30876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Can’t group diagonally.</a:t>
            </a:r>
            <a:endParaRPr lang="en-US" altLang="en-US" b="0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Title 1">
            <a:extLst>
              <a:ext uri="{FF2B5EF4-FFF2-40B4-BE49-F238E27FC236}">
                <a16:creationId xmlns:a16="http://schemas.microsoft.com/office/drawing/2014/main" id="{1C525810-A6C9-654D-A087-095149E47E2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Some </a:t>
            </a:r>
            <a:r>
              <a:rPr lang="en-US" altLang="en-US">
                <a:solidFill>
                  <a:srgbClr val="FF0000"/>
                </a:solidFill>
              </a:rPr>
              <a:t>Invalid</a:t>
            </a:r>
            <a:r>
              <a:rPr lang="en-US" altLang="en-US"/>
              <a:t> Groupings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F9ED161D-CD56-E940-B4EF-FA178D105699}"/>
              </a:ext>
            </a:extLst>
          </p:cNvPr>
          <p:cNvSpPr/>
          <p:nvPr/>
        </p:nvSpPr>
        <p:spPr bwMode="auto">
          <a:xfrm rot="16200000">
            <a:off x="8208169" y="3018632"/>
            <a:ext cx="427038" cy="1908175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751677D1-0CBE-6846-A367-777F4C8B9DDF}"/>
              </a:ext>
            </a:extLst>
          </p:cNvPr>
          <p:cNvSpPr/>
          <p:nvPr/>
        </p:nvSpPr>
        <p:spPr bwMode="auto">
          <a:xfrm rot="16200000">
            <a:off x="2944020" y="2456657"/>
            <a:ext cx="427037" cy="1860550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14786" name="TextBox 2">
            <a:extLst>
              <a:ext uri="{FF2B5EF4-FFF2-40B4-BE49-F238E27FC236}">
                <a16:creationId xmlns:a16="http://schemas.microsoft.com/office/drawing/2014/main" id="{2A17DE06-5ADF-5944-A082-2CC432C53A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5203825"/>
            <a:ext cx="4114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Can’t group three in a row.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Each side must be a power of 2.</a:t>
            </a: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Title 1">
            <a:extLst>
              <a:ext uri="{FF2B5EF4-FFF2-40B4-BE49-F238E27FC236}">
                <a16:creationId xmlns:a16="http://schemas.microsoft.com/office/drawing/2014/main" id="{E79D73E1-DC3D-494C-8AD9-80C1C87D452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Some </a:t>
            </a:r>
            <a:r>
              <a:rPr lang="en-US" altLang="en-US">
                <a:solidFill>
                  <a:srgbClr val="FF0000"/>
                </a:solidFill>
              </a:rPr>
              <a:t>Invalid</a:t>
            </a:r>
            <a:r>
              <a:rPr lang="en-US" altLang="en-US"/>
              <a:t> Groupings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F9ED161D-CD56-E940-B4EF-FA178D105699}"/>
              </a:ext>
            </a:extLst>
          </p:cNvPr>
          <p:cNvSpPr/>
          <p:nvPr/>
        </p:nvSpPr>
        <p:spPr bwMode="auto">
          <a:xfrm rot="16200000">
            <a:off x="7570788" y="3070226"/>
            <a:ext cx="1012825" cy="12192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751677D1-0CBE-6846-A367-777F4C8B9DDF}"/>
              </a:ext>
            </a:extLst>
          </p:cNvPr>
          <p:cNvSpPr/>
          <p:nvPr/>
        </p:nvSpPr>
        <p:spPr bwMode="auto">
          <a:xfrm rot="16200000">
            <a:off x="3300414" y="2100264"/>
            <a:ext cx="427037" cy="25733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15810" name="TextBox 2">
            <a:extLst>
              <a:ext uri="{FF2B5EF4-FFF2-40B4-BE49-F238E27FC236}">
                <a16:creationId xmlns:a16="http://schemas.microsoft.com/office/drawing/2014/main" id="{14AC52A0-B563-8E4F-B033-5D7A8A2CE2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6464" y="5203826"/>
            <a:ext cx="46894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Can’t group zeros and ones together.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Title 1">
            <a:extLst>
              <a:ext uri="{FF2B5EF4-FFF2-40B4-BE49-F238E27FC236}">
                <a16:creationId xmlns:a16="http://schemas.microsoft.com/office/drawing/2014/main" id="{0831FAA1-9CF8-A34D-AE04-9079BDDE88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Minimization Examples </a:t>
            </a:r>
            <a:br>
              <a:rPr lang="en-US" altLang="en-US"/>
            </a:br>
            <a:r>
              <a:rPr lang="en-US" altLang="en-US"/>
              <a:t>with 3-variable K-Maps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TextBox 125">
            <a:extLst>
              <a:ext uri="{FF2B5EF4-FFF2-40B4-BE49-F238E27FC236}">
                <a16:creationId xmlns:a16="http://schemas.microsoft.com/office/drawing/2014/main" id="{7F788F79-F7C5-B44A-BD14-B0AB49E8E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6477001"/>
            <a:ext cx="2630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2.52a from the textbook ]</a:t>
            </a:r>
          </a:p>
        </p:txBody>
      </p:sp>
      <p:sp>
        <p:nvSpPr>
          <p:cNvPr id="117762" name="Rectangle 2">
            <a:extLst>
              <a:ext uri="{FF2B5EF4-FFF2-40B4-BE49-F238E27FC236}">
                <a16:creationId xmlns:a16="http://schemas.microsoft.com/office/drawing/2014/main" id="{FE843408-DEBA-3A45-B9E8-76F0DDFFD1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Examples of three-variable Karnaugh maps</a:t>
            </a:r>
            <a:endParaRPr lang="en-US" altLang="en-US" sz="2400" b="1">
              <a:latin typeface="Arial" panose="020B0604020202020204" pitchFamily="34" charset="0"/>
            </a:endParaRPr>
          </a:p>
        </p:txBody>
      </p:sp>
      <p:pic>
        <p:nvPicPr>
          <p:cNvPr id="117763" name="Picture 2">
            <a:extLst>
              <a:ext uri="{FF2B5EF4-FFF2-40B4-BE49-F238E27FC236}">
                <a16:creationId xmlns:a16="http://schemas.microsoft.com/office/drawing/2014/main" id="{440A7DE2-FB98-7545-9C6D-4990F24E6D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752601"/>
            <a:ext cx="7761288" cy="333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10987</TotalTime>
  <Words>4473</Words>
  <Application>Microsoft Macintosh PowerPoint</Application>
  <PresentationFormat>Custom</PresentationFormat>
  <Paragraphs>3147</Paragraphs>
  <Slides>138</Slides>
  <Notes>0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3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138</vt:i4>
      </vt:variant>
    </vt:vector>
  </HeadingPairs>
  <TitlesOfParts>
    <vt:vector size="151" baseType="lpstr">
      <vt:lpstr>ＭＳ Ｐゴシック</vt:lpstr>
      <vt:lpstr>Arial</vt:lpstr>
      <vt:lpstr>Calibri</vt:lpstr>
      <vt:lpstr>Courier New</vt:lpstr>
      <vt:lpstr>Helvetica</vt:lpstr>
      <vt:lpstr>Times</vt:lpstr>
      <vt:lpstr>Times New Roman</vt:lpstr>
      <vt:lpstr>Times-Roman</vt:lpstr>
      <vt:lpstr>Wingdings</vt:lpstr>
      <vt:lpstr>Blank</vt:lpstr>
      <vt:lpstr>Default Design</vt:lpstr>
      <vt:lpstr>1_Blank</vt:lpstr>
      <vt:lpstr>Document</vt:lpstr>
      <vt:lpstr>PowerPoint Presentation</vt:lpstr>
      <vt:lpstr>PowerPoint Presentation</vt:lpstr>
      <vt:lpstr>Administrative Stuff</vt:lpstr>
      <vt:lpstr>Administrative Stuff</vt:lpstr>
      <vt:lpstr>Administrative Stuff</vt:lpstr>
      <vt:lpstr>Quick Review</vt:lpstr>
      <vt:lpstr>Do You Still Remember This  Boolean Algebra Theorem?</vt:lpstr>
      <vt:lpstr>Let’s prove 14.a</vt:lpstr>
      <vt:lpstr>Let’s prove 14.a</vt:lpstr>
      <vt:lpstr>Let’s prove 14.a</vt:lpstr>
      <vt:lpstr>Let’s prove 14.a</vt:lpstr>
      <vt:lpstr>Let’s prove 14.a</vt:lpstr>
      <vt:lpstr>Let’s prove 14.a</vt:lpstr>
      <vt:lpstr>PowerPoint Presentation</vt:lpstr>
      <vt:lpstr>Motivation</vt:lpstr>
      <vt:lpstr>This method was described in 1953</vt:lpstr>
      <vt:lpstr>Two-Variable K-Map</vt:lpstr>
      <vt:lpstr>Karnaugh Map (K-map)</vt:lpstr>
      <vt:lpstr>Karnaugh Map (K-map)</vt:lpstr>
      <vt:lpstr>Minterms</vt:lpstr>
      <vt:lpstr>Minterm Addition Example</vt:lpstr>
      <vt:lpstr>Minterm Addition Example</vt:lpstr>
      <vt:lpstr>Minterm Addition Example</vt:lpstr>
      <vt:lpstr>Minterm Addition Example</vt:lpstr>
      <vt:lpstr>Another Grouping Example</vt:lpstr>
      <vt:lpstr>Another Grouping Example</vt:lpstr>
      <vt:lpstr>Another Grouping Example</vt:lpstr>
      <vt:lpstr>Another Grouping Example</vt:lpstr>
      <vt:lpstr>Grouping Rules</vt:lpstr>
      <vt:lpstr>Two-Variable K-map</vt:lpstr>
      <vt:lpstr>Step-By-Step Example</vt:lpstr>
      <vt:lpstr>1. Draw The Map</vt:lpstr>
      <vt:lpstr>2. Fill The Map</vt:lpstr>
      <vt:lpstr>2. Fill The Map</vt:lpstr>
      <vt:lpstr>2. Fill The Map</vt:lpstr>
      <vt:lpstr>3. Group</vt:lpstr>
      <vt:lpstr>3. Group</vt:lpstr>
      <vt:lpstr>3. Group</vt:lpstr>
      <vt:lpstr>4. Write The Expression</vt:lpstr>
      <vt:lpstr>4. Write The Expression</vt:lpstr>
      <vt:lpstr>Writing The Expression</vt:lpstr>
      <vt:lpstr>Writing The Expression</vt:lpstr>
      <vt:lpstr>Writing The Expression</vt:lpstr>
      <vt:lpstr>Writing The Expression</vt:lpstr>
      <vt:lpstr>PowerPoint Presentation</vt:lpstr>
      <vt:lpstr>These are all valid groupings</vt:lpstr>
      <vt:lpstr>These are all valid groupings</vt:lpstr>
      <vt:lpstr>This one is valid too</vt:lpstr>
      <vt:lpstr>Invalid Groupings</vt:lpstr>
      <vt:lpstr>Can’t group diagonally. Why?</vt:lpstr>
      <vt:lpstr>Can’t group diagonally. Why?</vt:lpstr>
      <vt:lpstr>Can’t group diagonally. Why?</vt:lpstr>
      <vt:lpstr>Can’t group diagonally. Why?</vt:lpstr>
      <vt:lpstr>Three-Variable K-Map</vt:lpstr>
      <vt:lpstr>PowerPoint Presentation</vt:lpstr>
      <vt:lpstr>PowerPoint Presentation</vt:lpstr>
      <vt:lpstr>PowerPoint Presentation</vt:lpstr>
      <vt:lpstr>PowerPoint Presentation</vt:lpstr>
      <vt:lpstr>Gray Code</vt:lpstr>
      <vt:lpstr>Gray Code</vt:lpstr>
      <vt:lpstr>Gray Code</vt:lpstr>
      <vt:lpstr>Gray Code</vt:lpstr>
      <vt:lpstr>Gray Code</vt:lpstr>
      <vt:lpstr>Gray Code</vt:lpstr>
      <vt:lpstr>Gray Code</vt:lpstr>
      <vt:lpstr>Gray Code</vt:lpstr>
      <vt:lpstr>Gray Code</vt:lpstr>
      <vt:lpstr>Gray Code &amp; K-map </vt:lpstr>
      <vt:lpstr>Gray Code &amp; K-map </vt:lpstr>
      <vt:lpstr>Gray Code &amp; K-map </vt:lpstr>
      <vt:lpstr>Gray Code &amp; K-map </vt:lpstr>
      <vt:lpstr>Gray Code &amp; K-map </vt:lpstr>
      <vt:lpstr>Gray Code &amp; K-map </vt:lpstr>
      <vt:lpstr>Gray Code &amp; K-map </vt:lpstr>
      <vt:lpstr>Gray Code &amp; K-map </vt:lpstr>
      <vt:lpstr>Gray Code &amp; K-map </vt:lpstr>
      <vt:lpstr>Gray Code &amp; K-map </vt:lpstr>
      <vt:lpstr>Adjacency Rules</vt:lpstr>
      <vt:lpstr>Gray Code &amp; K-map </vt:lpstr>
      <vt:lpstr>Gray Code &amp; K-map </vt:lpstr>
      <vt:lpstr>Adjacency Rules</vt:lpstr>
      <vt:lpstr>Adjacency Rules</vt:lpstr>
      <vt:lpstr>Adjacency Rules</vt:lpstr>
      <vt:lpstr>Adjacency Rules</vt:lpstr>
      <vt:lpstr>Examples of Valid Groupings</vt:lpstr>
      <vt:lpstr>Groupings and Expressions</vt:lpstr>
      <vt:lpstr>Groupings and Expressions</vt:lpstr>
      <vt:lpstr>Groupings and Expressions</vt:lpstr>
      <vt:lpstr>Groupings and Expressions</vt:lpstr>
      <vt:lpstr>Groupings and Expressions</vt:lpstr>
      <vt:lpstr>Groupings and Expressions</vt:lpstr>
      <vt:lpstr>Groupings and Expressions</vt:lpstr>
      <vt:lpstr>Groupings and Expressions</vt:lpstr>
      <vt:lpstr>Examples of Invalid Groupings</vt:lpstr>
      <vt:lpstr>Some Invalid Groupings</vt:lpstr>
      <vt:lpstr>Some Invalid Groupings</vt:lpstr>
      <vt:lpstr>Some Invalid Groupings</vt:lpstr>
      <vt:lpstr>Minimization Examples  with 3-variable K-Maps</vt:lpstr>
      <vt:lpstr>PowerPoint Presentation</vt:lpstr>
      <vt:lpstr>PowerPoint Presentation</vt:lpstr>
      <vt:lpstr>Four-Variable K-Map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Adjacency Rules</vt:lpstr>
      <vt:lpstr>Adjacency Rules</vt:lpstr>
      <vt:lpstr>Adjacency Rules</vt:lpstr>
      <vt:lpstr>Adjacency Rules</vt:lpstr>
      <vt:lpstr>Adjacency Rules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Minimization Examples  with 4-variable K-Maps</vt:lpstr>
      <vt:lpstr>PowerPoint Presentation</vt:lpstr>
      <vt:lpstr>PowerPoint Presentation</vt:lpstr>
      <vt:lpstr>PowerPoint Presentation</vt:lpstr>
      <vt:lpstr>PowerPoint Presentation</vt:lpstr>
      <vt:lpstr>Five-Variable K-Map</vt:lpstr>
      <vt:lpstr>PowerPoint Presentation</vt:lpstr>
      <vt:lpstr>Six-Variable K-Map</vt:lpstr>
      <vt:lpstr>PowerPoint Presentation</vt:lpstr>
      <vt:lpstr>PowerPoint Presentation</vt:lpstr>
      <vt:lpstr>PowerPoint Presentation</vt:lpstr>
      <vt:lpstr>Seven-Variable K-Map</vt:lpstr>
      <vt:lpstr>PowerPoint Presentation</vt:lpstr>
      <vt:lpstr>PowerPoint Presentation</vt:lpstr>
      <vt:lpstr>Questions?</vt:lpstr>
      <vt:lpstr>THE END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448</cp:revision>
  <cp:lastPrinted>2022-09-12T20:18:54Z</cp:lastPrinted>
  <dcterms:created xsi:type="dcterms:W3CDTF">2003-05-23T15:49:24Z</dcterms:created>
  <dcterms:modified xsi:type="dcterms:W3CDTF">2025-09-15T20:19:42Z</dcterms:modified>
</cp:coreProperties>
</file>