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26"/>
  </p:notesMasterIdLst>
  <p:handoutMasterIdLst>
    <p:handoutMasterId r:id="rId127"/>
  </p:handoutMasterIdLst>
  <p:sldIdLst>
    <p:sldId id="413" r:id="rId2"/>
    <p:sldId id="391" r:id="rId3"/>
    <p:sldId id="1173" r:id="rId4"/>
    <p:sldId id="870" r:id="rId5"/>
    <p:sldId id="1241" r:id="rId6"/>
    <p:sldId id="1220" r:id="rId7"/>
    <p:sldId id="1221" r:id="rId8"/>
    <p:sldId id="1222" r:id="rId9"/>
    <p:sldId id="1223" r:id="rId10"/>
    <p:sldId id="1224" r:id="rId11"/>
    <p:sldId id="1209" r:id="rId12"/>
    <p:sldId id="1193" r:id="rId13"/>
    <p:sldId id="1194" r:id="rId14"/>
    <p:sldId id="1200" r:id="rId15"/>
    <p:sldId id="1196" r:id="rId16"/>
    <p:sldId id="1197" r:id="rId17"/>
    <p:sldId id="1198" r:id="rId18"/>
    <p:sldId id="1199" r:id="rId19"/>
    <p:sldId id="1282" r:id="rId20"/>
    <p:sldId id="1283" r:id="rId21"/>
    <p:sldId id="1284" r:id="rId22"/>
    <p:sldId id="1286" r:id="rId23"/>
    <p:sldId id="1285" r:id="rId24"/>
    <p:sldId id="1202" r:id="rId25"/>
    <p:sldId id="1204" r:id="rId26"/>
    <p:sldId id="1205" r:id="rId27"/>
    <p:sldId id="1206" r:id="rId28"/>
    <p:sldId id="1207" r:id="rId29"/>
    <p:sldId id="1188" r:id="rId30"/>
    <p:sldId id="1239" r:id="rId31"/>
    <p:sldId id="1240" r:id="rId32"/>
    <p:sldId id="1227" r:id="rId33"/>
    <p:sldId id="1228" r:id="rId34"/>
    <p:sldId id="1229" r:id="rId35"/>
    <p:sldId id="1230" r:id="rId36"/>
    <p:sldId id="1231" r:id="rId37"/>
    <p:sldId id="1233" r:id="rId38"/>
    <p:sldId id="1234" r:id="rId39"/>
    <p:sldId id="1235" r:id="rId40"/>
    <p:sldId id="1236" r:id="rId41"/>
    <p:sldId id="1237" r:id="rId42"/>
    <p:sldId id="1183" r:id="rId43"/>
    <p:sldId id="1243" r:id="rId44"/>
    <p:sldId id="1244" r:id="rId45"/>
    <p:sldId id="1245" r:id="rId46"/>
    <p:sldId id="1041" r:id="rId47"/>
    <p:sldId id="1092" r:id="rId48"/>
    <p:sldId id="1093" r:id="rId49"/>
    <p:sldId id="1095" r:id="rId50"/>
    <p:sldId id="1146" r:id="rId51"/>
    <p:sldId id="1147" r:id="rId52"/>
    <p:sldId id="1148" r:id="rId53"/>
    <p:sldId id="1112" r:id="rId54"/>
    <p:sldId id="1191" r:id="rId55"/>
    <p:sldId id="1190" r:id="rId56"/>
    <p:sldId id="1127" r:id="rId57"/>
    <p:sldId id="1131" r:id="rId58"/>
    <p:sldId id="1130" r:id="rId59"/>
    <p:sldId id="1132" r:id="rId60"/>
    <p:sldId id="1133" r:id="rId61"/>
    <p:sldId id="1293" r:id="rId62"/>
    <p:sldId id="1288" r:id="rId63"/>
    <p:sldId id="1287" r:id="rId64"/>
    <p:sldId id="1277" r:id="rId65"/>
    <p:sldId id="1278" r:id="rId66"/>
    <p:sldId id="1276" r:id="rId67"/>
    <p:sldId id="1113" r:id="rId68"/>
    <p:sldId id="1114" r:id="rId69"/>
    <p:sldId id="1246" r:id="rId70"/>
    <p:sldId id="1247" r:id="rId71"/>
    <p:sldId id="1248" r:id="rId72"/>
    <p:sldId id="1250" r:id="rId73"/>
    <p:sldId id="1249" r:id="rId74"/>
    <p:sldId id="1251" r:id="rId75"/>
    <p:sldId id="1252" r:id="rId76"/>
    <p:sldId id="1253" r:id="rId77"/>
    <p:sldId id="1254" r:id="rId78"/>
    <p:sldId id="1255" r:id="rId79"/>
    <p:sldId id="1279" r:id="rId80"/>
    <p:sldId id="1266" r:id="rId81"/>
    <p:sldId id="1271" r:id="rId82"/>
    <p:sldId id="1257" r:id="rId83"/>
    <p:sldId id="1115" r:id="rId84"/>
    <p:sldId id="1258" r:id="rId85"/>
    <p:sldId id="1259" r:id="rId86"/>
    <p:sldId id="1260" r:id="rId87"/>
    <p:sldId id="1261" r:id="rId88"/>
    <p:sldId id="1116" r:id="rId89"/>
    <p:sldId id="1299" r:id="rId90"/>
    <p:sldId id="1297" r:id="rId91"/>
    <p:sldId id="1294" r:id="rId92"/>
    <p:sldId id="1298" r:id="rId93"/>
    <p:sldId id="1300" r:id="rId94"/>
    <p:sldId id="1262" r:id="rId95"/>
    <p:sldId id="1264" r:id="rId96"/>
    <p:sldId id="1265" r:id="rId97"/>
    <p:sldId id="1301" r:id="rId98"/>
    <p:sldId id="1117" r:id="rId99"/>
    <p:sldId id="1280" r:id="rId100"/>
    <p:sldId id="1275" r:id="rId101"/>
    <p:sldId id="1270" r:id="rId102"/>
    <p:sldId id="1274" r:id="rId103"/>
    <p:sldId id="1272" r:id="rId104"/>
    <p:sldId id="1118" r:id="rId105"/>
    <p:sldId id="1119" r:id="rId106"/>
    <p:sldId id="1120" r:id="rId107"/>
    <p:sldId id="1267" r:id="rId108"/>
    <p:sldId id="1121" r:id="rId109"/>
    <p:sldId id="1273" r:id="rId110"/>
    <p:sldId id="1144" r:id="rId111"/>
    <p:sldId id="1122" r:id="rId112"/>
    <p:sldId id="1141" r:id="rId113"/>
    <p:sldId id="1142" r:id="rId114"/>
    <p:sldId id="1140" r:id="rId115"/>
    <p:sldId id="1143" r:id="rId116"/>
    <p:sldId id="1139" r:id="rId117"/>
    <p:sldId id="1268" r:id="rId118"/>
    <p:sldId id="1289" r:id="rId119"/>
    <p:sldId id="1290" r:id="rId120"/>
    <p:sldId id="1295" r:id="rId121"/>
    <p:sldId id="1291" r:id="rId122"/>
    <p:sldId id="1292" r:id="rId123"/>
    <p:sldId id="937" r:id="rId124"/>
    <p:sldId id="938" r:id="rId125"/>
  </p:sldIdLst>
  <p:sldSz cx="109728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12"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6"/>
    <p:restoredTop sz="94694"/>
  </p:normalViewPr>
  <p:slideViewPr>
    <p:cSldViewPr>
      <p:cViewPr varScale="1">
        <p:scale>
          <a:sx n="121" d="100"/>
          <a:sy n="121" d="100"/>
        </p:scale>
        <p:origin x="1528" y="176"/>
      </p:cViewPr>
      <p:guideLst>
        <p:guide orient="horz" pos="912"/>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72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CE6DA48F-86CC-DC4F-A176-89D49602BAB9}"/>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97283" name="Rectangle 3">
            <a:extLst>
              <a:ext uri="{FF2B5EF4-FFF2-40B4-BE49-F238E27FC236}">
                <a16:creationId xmlns:a16="http://schemas.microsoft.com/office/drawing/2014/main" id="{B0C36947-1D87-DC41-ADB2-9299D8D71C83}"/>
              </a:ext>
            </a:extLst>
          </p:cNvPr>
          <p:cNvSpPr>
            <a:spLocks noGrp="1" noChangeArrowheads="1"/>
          </p:cNvSpPr>
          <p:nvPr>
            <p:ph type="dt" sz="quarter" idx="1"/>
          </p:nvPr>
        </p:nvSpPr>
        <p:spPr bwMode="auto">
          <a:xfrm>
            <a:off x="3884613"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mn-cs"/>
              </a:defRPr>
            </a:lvl1pPr>
          </a:lstStyle>
          <a:p>
            <a:pPr>
              <a:defRPr/>
            </a:pPr>
            <a:endParaRPr lang="en-US"/>
          </a:p>
        </p:txBody>
      </p:sp>
      <p:sp>
        <p:nvSpPr>
          <p:cNvPr id="97284" name="Rectangle 4">
            <a:extLst>
              <a:ext uri="{FF2B5EF4-FFF2-40B4-BE49-F238E27FC236}">
                <a16:creationId xmlns:a16="http://schemas.microsoft.com/office/drawing/2014/main" id="{4B796357-D8C3-5D4C-B958-E4A199507FD6}"/>
              </a:ext>
            </a:extLst>
          </p:cNvPr>
          <p:cNvSpPr>
            <a:spLocks noGrp="1" noChangeArrowheads="1"/>
          </p:cNvSpPr>
          <p:nvPr>
            <p:ph type="ftr" sz="quarter" idx="2"/>
          </p:nvPr>
        </p:nvSpPr>
        <p:spPr bwMode="auto">
          <a:xfrm>
            <a:off x="0" y="8685213"/>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97285" name="Rectangle 5">
            <a:extLst>
              <a:ext uri="{FF2B5EF4-FFF2-40B4-BE49-F238E27FC236}">
                <a16:creationId xmlns:a16="http://schemas.microsoft.com/office/drawing/2014/main" id="{CE52EFBC-463A-BC44-9CB3-9124C8DF5DD4}"/>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Times" charset="0"/>
                <a:ea typeface="ＭＳ Ｐゴシック" charset="-128"/>
              </a:defRPr>
            </a:lvl1pPr>
          </a:lstStyle>
          <a:p>
            <a:pPr>
              <a:defRPr/>
            </a:pPr>
            <a:fld id="{D1910FB9-935A-6F42-9C35-16FDEFA7437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2CB6761-17F9-4E40-BD59-694A8F4F77EF}"/>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4099" name="Rectangle 3">
            <a:extLst>
              <a:ext uri="{FF2B5EF4-FFF2-40B4-BE49-F238E27FC236}">
                <a16:creationId xmlns:a16="http://schemas.microsoft.com/office/drawing/2014/main" id="{FE5F4760-EABC-634A-B78D-4FC5E3965586}"/>
              </a:ext>
            </a:extLst>
          </p:cNvPr>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mn-cs"/>
              </a:defRPr>
            </a:lvl1pPr>
          </a:lstStyle>
          <a:p>
            <a:pPr>
              <a:defRPr/>
            </a:pPr>
            <a:endParaRPr lang="en-US"/>
          </a:p>
        </p:txBody>
      </p:sp>
      <p:sp>
        <p:nvSpPr>
          <p:cNvPr id="2052" name="Rectangle 4">
            <a:extLst>
              <a:ext uri="{FF2B5EF4-FFF2-40B4-BE49-F238E27FC236}">
                <a16:creationId xmlns:a16="http://schemas.microsoft.com/office/drawing/2014/main" id="{63098A09-4B08-374A-B98B-3D503F73C1A0}"/>
              </a:ext>
            </a:extLst>
          </p:cNvPr>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9155A2F-BAC4-F949-88B5-AF303AF3248D}"/>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CEEDA760-9C77-2F44-9BBB-7A8F5FE02CC0}"/>
              </a:ext>
            </a:extLst>
          </p:cNvPr>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4103" name="Rectangle 7">
            <a:extLst>
              <a:ext uri="{FF2B5EF4-FFF2-40B4-BE49-F238E27FC236}">
                <a16:creationId xmlns:a16="http://schemas.microsoft.com/office/drawing/2014/main" id="{AEFAEB9F-CB89-8B47-8292-87CD38B26199}"/>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Times" charset="0"/>
                <a:ea typeface="ＭＳ Ｐゴシック" charset="-128"/>
              </a:defRPr>
            </a:lvl1pPr>
          </a:lstStyle>
          <a:p>
            <a:pPr>
              <a:defRPr/>
            </a:pPr>
            <a:fld id="{E5736E91-9775-B140-A5AB-936BB20867A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5760" y="533400"/>
            <a:ext cx="4114800" cy="1143000"/>
          </a:xfrm>
        </p:spPr>
        <p:txBody>
          <a:bodyPr anchor="b"/>
          <a:lstStyle>
            <a:lvl1pPr>
              <a:defRPr sz="3200" b="0">
                <a:solidFill>
                  <a:srgbClr val="F5E985"/>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365760" y="1828800"/>
            <a:ext cx="4114800" cy="1752600"/>
          </a:xfrm>
        </p:spPr>
        <p:txBody>
          <a:bodyPr/>
          <a:lstStyle>
            <a:lvl1pPr marL="0" indent="0">
              <a:buFontTx/>
              <a:buNone/>
              <a:defRPr sz="2800"/>
            </a:lvl1pPr>
          </a:lstStyle>
          <a:p>
            <a:pPr lvl="0"/>
            <a:r>
              <a:rPr lang="en-US" noProof="0"/>
              <a:t>Click to edit Master subtitle style</a:t>
            </a:r>
          </a:p>
        </p:txBody>
      </p:sp>
    </p:spTree>
    <p:extLst>
      <p:ext uri="{BB962C8B-B14F-4D97-AF65-F5344CB8AC3E}">
        <p14:creationId xmlns:p14="http://schemas.microsoft.com/office/powerpoint/2010/main" val="69956904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422352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3860" y="304800"/>
            <a:ext cx="267462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304800"/>
            <a:ext cx="784098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2004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890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1"/>
            <a:ext cx="932688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3662244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219200"/>
            <a:ext cx="466344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219200"/>
            <a:ext cx="466344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710235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987552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14097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9816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9067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3050"/>
            <a:ext cx="360997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1232606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0"/>
            <a:ext cx="658368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709145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7B8B880-DD45-964E-9417-8DDFA6BDE47F}"/>
              </a:ext>
            </a:extLst>
          </p:cNvPr>
          <p:cNvSpPr>
            <a:spLocks noGrp="1" noChangeArrowheads="1"/>
          </p:cNvSpPr>
          <p:nvPr>
            <p:ph type="title"/>
          </p:nvPr>
        </p:nvSpPr>
        <p:spPr bwMode="auto">
          <a:xfrm>
            <a:off x="0" y="304800"/>
            <a:ext cx="1097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741E6FF-B5A6-BC48-8C81-D54223FB045B}"/>
              </a:ext>
            </a:extLst>
          </p:cNvPr>
          <p:cNvSpPr>
            <a:spLocks noGrp="1" noChangeArrowheads="1"/>
          </p:cNvSpPr>
          <p:nvPr>
            <p:ph type="body" idx="1"/>
          </p:nvPr>
        </p:nvSpPr>
        <p:spPr bwMode="auto">
          <a:xfrm>
            <a:off x="731520" y="1219200"/>
            <a:ext cx="950976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Wingdings" pitchFamily="2" charset="2"/>
        <a:buChar char="§"/>
        <a:defRPr sz="2000" b="1">
          <a:solidFill>
            <a:schemeClr val="tx1"/>
          </a:solidFill>
          <a:latin typeface="+mn-lt"/>
          <a:ea typeface="+mn-ea"/>
        </a:defRPr>
      </a:lvl2pPr>
      <a:lvl3pPr marL="1143000" indent="-228600" algn="l" rtl="0" eaLnBrk="0" fontAlgn="base" hangingPunct="0">
        <a:spcBef>
          <a:spcPct val="20000"/>
        </a:spcBef>
        <a:spcAft>
          <a:spcPct val="0"/>
        </a:spcAft>
        <a:buChar char="•"/>
        <a:defRPr b="1">
          <a:solidFill>
            <a:schemeClr val="tx1"/>
          </a:solidFill>
          <a:latin typeface="+mn-lt"/>
          <a:ea typeface="+mn-ea"/>
        </a:defRPr>
      </a:lvl3pPr>
      <a:lvl4pPr marL="1600200" indent="-228600" algn="l" rtl="0" eaLnBrk="0" fontAlgn="base" hangingPunct="0">
        <a:spcBef>
          <a:spcPct val="20000"/>
        </a:spcBef>
        <a:spcAft>
          <a:spcPct val="0"/>
        </a:spcAft>
        <a:buChar char="–"/>
        <a:defRPr b="1">
          <a:solidFill>
            <a:schemeClr val="tx1"/>
          </a:solidFill>
          <a:latin typeface="+mn-lt"/>
          <a:ea typeface="+mn-ea"/>
        </a:defRPr>
      </a:lvl4pPr>
      <a:lvl5pPr marL="2057400" indent="-228600" algn="l" rtl="0" eaLnBrk="0" fontAlgn="base" hangingPunct="0">
        <a:spcBef>
          <a:spcPct val="20000"/>
        </a:spcBef>
        <a:spcAft>
          <a:spcPct val="0"/>
        </a:spcAft>
        <a:buChar char="»"/>
        <a:defRPr b="1">
          <a:solidFill>
            <a:schemeClr val="tx1"/>
          </a:solidFill>
          <a:latin typeface="+mn-lt"/>
          <a:ea typeface="+mn-ea"/>
        </a:defRPr>
      </a:lvl5pPr>
      <a:lvl6pPr marL="2514600" indent="-228600" algn="l" rtl="0" fontAlgn="base">
        <a:spcBef>
          <a:spcPct val="20000"/>
        </a:spcBef>
        <a:spcAft>
          <a:spcPct val="0"/>
        </a:spcAft>
        <a:buChar char="»"/>
        <a:defRPr b="1">
          <a:solidFill>
            <a:schemeClr val="tx1"/>
          </a:solidFill>
          <a:latin typeface="+mn-lt"/>
          <a:ea typeface="+mn-ea"/>
        </a:defRPr>
      </a:lvl6pPr>
      <a:lvl7pPr marL="2971800" indent="-228600" algn="l" rtl="0" fontAlgn="base">
        <a:spcBef>
          <a:spcPct val="20000"/>
        </a:spcBef>
        <a:spcAft>
          <a:spcPct val="0"/>
        </a:spcAft>
        <a:buChar char="»"/>
        <a:defRPr b="1">
          <a:solidFill>
            <a:schemeClr val="tx1"/>
          </a:solidFill>
          <a:latin typeface="+mn-lt"/>
          <a:ea typeface="+mn-ea"/>
        </a:defRPr>
      </a:lvl7pPr>
      <a:lvl8pPr marL="3429000" indent="-228600" algn="l" rtl="0" fontAlgn="base">
        <a:spcBef>
          <a:spcPct val="20000"/>
        </a:spcBef>
        <a:spcAft>
          <a:spcPct val="0"/>
        </a:spcAft>
        <a:buChar char="»"/>
        <a:defRPr b="1">
          <a:solidFill>
            <a:schemeClr val="tx1"/>
          </a:solidFill>
          <a:latin typeface="+mn-lt"/>
          <a:ea typeface="+mn-ea"/>
        </a:defRPr>
      </a:lvl8pPr>
      <a:lvl9pPr marL="3886200" indent="-228600" algn="l" rtl="0" fontAlgn="base">
        <a:spcBef>
          <a:spcPct val="20000"/>
        </a:spcBef>
        <a:spcAft>
          <a:spcPct val="0"/>
        </a:spcAft>
        <a:buChar char="»"/>
        <a:defRPr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Screen shot 2013-08-28 at 12.04.38 PM.png">
            <a:extLst>
              <a:ext uri="{FF2B5EF4-FFF2-40B4-BE49-F238E27FC236}">
                <a16:creationId xmlns:a16="http://schemas.microsoft.com/office/drawing/2014/main" id="{F70146F8-0A1F-744F-9EAD-DAA50C68A2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1"/>
            <a:ext cx="27432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0" name="Rectangle 2">
            <a:extLst>
              <a:ext uri="{FF2B5EF4-FFF2-40B4-BE49-F238E27FC236}">
                <a16:creationId xmlns:a16="http://schemas.microsoft.com/office/drawing/2014/main" id="{B8E038CC-E36E-E647-9FC4-62E414F6C19E}"/>
              </a:ext>
            </a:extLst>
          </p:cNvPr>
          <p:cNvSpPr>
            <a:spLocks noGrp="1" noChangeArrowheads="1"/>
          </p:cNvSpPr>
          <p:nvPr>
            <p:ph type="body" idx="1"/>
          </p:nvPr>
        </p:nvSpPr>
        <p:spPr>
          <a:xfrm>
            <a:off x="914400" y="4648200"/>
            <a:ext cx="9144000" cy="1524000"/>
          </a:xfrm>
        </p:spPr>
        <p:txBody>
          <a:bodyPr/>
          <a:lstStyle/>
          <a:p>
            <a:pPr algn="ctr" eaLnBrk="1" hangingPunct="1">
              <a:buFontTx/>
              <a:buNone/>
              <a:defRPr/>
            </a:pPr>
            <a:r>
              <a:rPr lang="en-US" sz="2800" dirty="0">
                <a:cs typeface="+mn-cs"/>
              </a:rPr>
              <a:t>Instructor: Alexander Stoytchev</a:t>
            </a:r>
          </a:p>
          <a:p>
            <a:pPr algn="ctr" eaLnBrk="1" hangingPunct="1">
              <a:buFontTx/>
              <a:buNone/>
              <a:defRPr/>
            </a:pPr>
            <a:endParaRPr lang="en-US" sz="2800" dirty="0">
              <a:cs typeface="+mn-cs"/>
            </a:endParaRPr>
          </a:p>
          <a:p>
            <a:pPr algn="ctr" eaLnBrk="1" hangingPunct="1">
              <a:buFontTx/>
              <a:buNone/>
              <a:defRPr/>
            </a:pPr>
            <a:r>
              <a:rPr lang="en-US" dirty="0">
                <a:cs typeface="+mn-cs"/>
              </a:rPr>
              <a:t>http://</a:t>
            </a:r>
            <a:r>
              <a:rPr lang="en-US" dirty="0" err="1">
                <a:cs typeface="+mn-cs"/>
              </a:rPr>
              <a:t>www.ece.iastate.edu</a:t>
            </a:r>
            <a:r>
              <a:rPr lang="en-US" dirty="0">
                <a:cs typeface="+mn-cs"/>
              </a:rPr>
              <a:t>/~</a:t>
            </a:r>
            <a:r>
              <a:rPr lang="en-US" dirty="0" err="1">
                <a:cs typeface="+mn-cs"/>
              </a:rPr>
              <a:t>alexs</a:t>
            </a:r>
            <a:r>
              <a:rPr lang="en-US" dirty="0">
                <a:cs typeface="+mn-cs"/>
              </a:rPr>
              <a:t>/classes/</a:t>
            </a:r>
          </a:p>
        </p:txBody>
      </p:sp>
      <p:sp>
        <p:nvSpPr>
          <p:cNvPr id="4099" name="Rectangle 4">
            <a:extLst>
              <a:ext uri="{FF2B5EF4-FFF2-40B4-BE49-F238E27FC236}">
                <a16:creationId xmlns:a16="http://schemas.microsoft.com/office/drawing/2014/main" id="{892D5B59-28E6-714D-B03E-247547115F3B}"/>
              </a:ext>
            </a:extLst>
          </p:cNvPr>
          <p:cNvSpPr>
            <a:spLocks noChangeArrowheads="1"/>
          </p:cNvSpPr>
          <p:nvPr/>
        </p:nvSpPr>
        <p:spPr bwMode="auto">
          <a:xfrm>
            <a:off x="3948113" y="877889"/>
            <a:ext cx="61087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dirty="0" err="1"/>
              <a:t>CprE</a:t>
            </a:r>
            <a:r>
              <a:rPr lang="en-US" altLang="en-US" sz="3600" dirty="0"/>
              <a:t> 2810: </a:t>
            </a:r>
            <a:br>
              <a:rPr lang="en-US" altLang="en-US" sz="3600" dirty="0"/>
            </a:br>
            <a:r>
              <a:rPr lang="en-US" altLang="en-US" sz="3600" dirty="0"/>
              <a:t>Digital Logic</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16387" name="Group 11">
            <a:extLst>
              <a:ext uri="{FF2B5EF4-FFF2-40B4-BE49-F238E27FC236}">
                <a16:creationId xmlns:a16="http://schemas.microsoft.com/office/drawing/2014/main" id="{5B058BBD-14C9-744D-9ECD-D6F90460C3D7}"/>
              </a:ext>
            </a:extLst>
          </p:cNvPr>
          <p:cNvGrpSpPr>
            <a:grpSpLocks/>
          </p:cNvGrpSpPr>
          <p:nvPr/>
        </p:nvGrpSpPr>
        <p:grpSpPr bwMode="auto">
          <a:xfrm>
            <a:off x="7972426" y="3451226"/>
            <a:ext cx="955675" cy="690563"/>
            <a:chOff x="7035922" y="2934492"/>
            <a:chExt cx="955675" cy="690563"/>
          </a:xfrm>
        </p:grpSpPr>
        <p:sp>
          <p:nvSpPr>
            <p:cNvPr id="16412" name="Rectangle 35">
              <a:extLst>
                <a:ext uri="{FF2B5EF4-FFF2-40B4-BE49-F238E27FC236}">
                  <a16:creationId xmlns:a16="http://schemas.microsoft.com/office/drawing/2014/main" id="{7D32E04A-B874-DC41-87AD-91B69DB6082A}"/>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16413" name="Rectangle 49">
              <a:extLst>
                <a:ext uri="{FF2B5EF4-FFF2-40B4-BE49-F238E27FC236}">
                  <a16:creationId xmlns:a16="http://schemas.microsoft.com/office/drawing/2014/main" id="{B3917BE9-7505-9E49-A8E2-CD2AFC4FDA6C}"/>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16388" name="Group 8">
            <a:extLst>
              <a:ext uri="{FF2B5EF4-FFF2-40B4-BE49-F238E27FC236}">
                <a16:creationId xmlns:a16="http://schemas.microsoft.com/office/drawing/2014/main" id="{ED637A8C-D2E2-1741-AA3A-84AAB44A8760}"/>
              </a:ext>
            </a:extLst>
          </p:cNvPr>
          <p:cNvGrpSpPr>
            <a:grpSpLocks/>
          </p:cNvGrpSpPr>
          <p:nvPr/>
        </p:nvGrpSpPr>
        <p:grpSpPr bwMode="auto">
          <a:xfrm>
            <a:off x="1295400" y="3227388"/>
            <a:ext cx="1708150" cy="830262"/>
            <a:chOff x="4806970" y="895618"/>
            <a:chExt cx="1707967" cy="830997"/>
          </a:xfrm>
        </p:grpSpPr>
        <p:sp>
          <p:nvSpPr>
            <p:cNvPr id="16407" name="Rectangle 7">
              <a:extLst>
                <a:ext uri="{FF2B5EF4-FFF2-40B4-BE49-F238E27FC236}">
                  <a16:creationId xmlns:a16="http://schemas.microsoft.com/office/drawing/2014/main" id="{B0801997-246B-9943-B5ED-3C4DAFDDC588}"/>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6408" name="TextBox 3">
              <a:extLst>
                <a:ext uri="{FF2B5EF4-FFF2-40B4-BE49-F238E27FC236}">
                  <a16:creationId xmlns:a16="http://schemas.microsoft.com/office/drawing/2014/main" id="{AAACEAD3-BE56-F444-9037-4E8A7CEF15B0}"/>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16409" name="Straight Connector 5">
              <a:extLst>
                <a:ext uri="{FF2B5EF4-FFF2-40B4-BE49-F238E27FC236}">
                  <a16:creationId xmlns:a16="http://schemas.microsoft.com/office/drawing/2014/main" id="{D70A9629-61AB-D04B-9365-4A04F5243275}"/>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6410" name="Straight Connector 39">
              <a:extLst>
                <a:ext uri="{FF2B5EF4-FFF2-40B4-BE49-F238E27FC236}">
                  <a16:creationId xmlns:a16="http://schemas.microsoft.com/office/drawing/2014/main" id="{F39CE8BF-158D-F740-BECE-71AEA64211A9}"/>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16389" name="Group 4">
            <a:extLst>
              <a:ext uri="{FF2B5EF4-FFF2-40B4-BE49-F238E27FC236}">
                <a16:creationId xmlns:a16="http://schemas.microsoft.com/office/drawing/2014/main" id="{D22C15A2-30C3-8B43-8722-A810553DFC37}"/>
              </a:ext>
            </a:extLst>
          </p:cNvPr>
          <p:cNvGrpSpPr>
            <a:grpSpLocks/>
          </p:cNvGrpSpPr>
          <p:nvPr/>
        </p:nvGrpSpPr>
        <p:grpSpPr bwMode="auto">
          <a:xfrm>
            <a:off x="4495801" y="2125662"/>
            <a:ext cx="784224" cy="1097836"/>
            <a:chOff x="4411077" y="2125169"/>
            <a:chExt cx="784789" cy="1098525"/>
          </a:xfrm>
        </p:grpSpPr>
        <p:sp>
          <p:nvSpPr>
            <p:cNvPr id="16399" name="Rectangle 45">
              <a:extLst>
                <a:ext uri="{FF2B5EF4-FFF2-40B4-BE49-F238E27FC236}">
                  <a16:creationId xmlns:a16="http://schemas.microsoft.com/office/drawing/2014/main" id="{03786CF8-CAB3-7B41-8DF3-2B0D29DEAE16}"/>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6400" name="Freeform 3">
              <a:extLst>
                <a:ext uri="{FF2B5EF4-FFF2-40B4-BE49-F238E27FC236}">
                  <a16:creationId xmlns:a16="http://schemas.microsoft.com/office/drawing/2014/main" id="{DF1D5BBB-984A-3445-8851-A7CB7006B432}"/>
                </a:ext>
              </a:extLst>
            </p:cNvPr>
            <p:cNvSpPr>
              <a:spLocks/>
            </p:cNvSpPr>
            <p:nvPr/>
          </p:nvSpPr>
          <p:spPr bwMode="auto">
            <a:xfrm rot="20483272" flipV="1">
              <a:off x="4456324" y="2340401"/>
              <a:ext cx="687596" cy="125752"/>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401" name="Group 47">
              <a:extLst>
                <a:ext uri="{FF2B5EF4-FFF2-40B4-BE49-F238E27FC236}">
                  <a16:creationId xmlns:a16="http://schemas.microsoft.com/office/drawing/2014/main" id="{B837E10E-E69B-124C-ACFC-786AF54F4E13}"/>
                </a:ext>
              </a:extLst>
            </p:cNvPr>
            <p:cNvGrpSpPr>
              <a:grpSpLocks/>
            </p:cNvGrpSpPr>
            <p:nvPr/>
          </p:nvGrpSpPr>
          <p:grpSpPr bwMode="auto">
            <a:xfrm rot="-5400000">
              <a:off x="4377983" y="2414313"/>
              <a:ext cx="842475" cy="776288"/>
              <a:chOff x="4420313" y="3279775"/>
              <a:chExt cx="842475" cy="776288"/>
            </a:xfrm>
          </p:grpSpPr>
          <p:sp>
            <p:nvSpPr>
              <p:cNvPr id="16402" name="Rectangle 36">
                <a:extLst>
                  <a:ext uri="{FF2B5EF4-FFF2-40B4-BE49-F238E27FC236}">
                    <a16:creationId xmlns:a16="http://schemas.microsoft.com/office/drawing/2014/main" id="{65B2BD11-BBEF-1B4E-9586-B085EEAA38C1}"/>
                  </a:ext>
                </a:extLst>
              </p:cNvPr>
              <p:cNvSpPr>
                <a:spLocks noChangeArrowheads="1"/>
              </p:cNvSpPr>
              <p:nvPr/>
            </p:nvSpPr>
            <p:spPr bwMode="auto">
              <a:xfrm>
                <a:off x="4420313" y="3460101"/>
                <a:ext cx="170025"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6403" name="Text Box 62">
                <a:extLst>
                  <a:ext uri="{FF2B5EF4-FFF2-40B4-BE49-F238E27FC236}">
                    <a16:creationId xmlns:a16="http://schemas.microsoft.com/office/drawing/2014/main" id="{EE8E4FA3-BF86-5544-993B-345F3C7430A3}"/>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16404" name="Group 39">
                <a:extLst>
                  <a:ext uri="{FF2B5EF4-FFF2-40B4-BE49-F238E27FC236}">
                    <a16:creationId xmlns:a16="http://schemas.microsoft.com/office/drawing/2014/main" id="{01C8938C-D372-6048-B6AC-A004D131C071}"/>
                  </a:ext>
                </a:extLst>
              </p:cNvPr>
              <p:cNvGrpSpPr>
                <a:grpSpLocks/>
              </p:cNvGrpSpPr>
              <p:nvPr/>
            </p:nvGrpSpPr>
            <p:grpSpPr bwMode="auto">
              <a:xfrm rot="5400000">
                <a:off x="4818969" y="3612244"/>
                <a:ext cx="776288" cy="111350"/>
                <a:chOff x="2633663" y="2108200"/>
                <a:chExt cx="776287" cy="111125"/>
              </a:xfrm>
            </p:grpSpPr>
            <p:sp>
              <p:nvSpPr>
                <p:cNvPr id="16405" name="Freeform 23">
                  <a:extLst>
                    <a:ext uri="{FF2B5EF4-FFF2-40B4-BE49-F238E27FC236}">
                      <a16:creationId xmlns:a16="http://schemas.microsoft.com/office/drawing/2014/main" id="{77B53B3C-8346-B545-B571-1F7986A18692}"/>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16406" name="Freeform 4">
                  <a:extLst>
                    <a:ext uri="{FF2B5EF4-FFF2-40B4-BE49-F238E27FC236}">
                      <a16:creationId xmlns:a16="http://schemas.microsoft.com/office/drawing/2014/main" id="{FDD5AA7E-D60C-7144-9CDF-DD9261163964}"/>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16390" name="Group 54">
            <a:extLst>
              <a:ext uri="{FF2B5EF4-FFF2-40B4-BE49-F238E27FC236}">
                <a16:creationId xmlns:a16="http://schemas.microsoft.com/office/drawing/2014/main" id="{9C5637FF-C6D9-0649-9BEC-9D6A2D86A932}"/>
              </a:ext>
            </a:extLst>
          </p:cNvPr>
          <p:cNvGrpSpPr>
            <a:grpSpLocks/>
          </p:cNvGrpSpPr>
          <p:nvPr/>
        </p:nvGrpSpPr>
        <p:grpSpPr bwMode="auto">
          <a:xfrm>
            <a:off x="5961063" y="2125665"/>
            <a:ext cx="785812" cy="1099303"/>
            <a:chOff x="4411078" y="2125169"/>
            <a:chExt cx="784788" cy="1098404"/>
          </a:xfrm>
        </p:grpSpPr>
        <p:sp>
          <p:nvSpPr>
            <p:cNvPr id="16391" name="Rectangle 56">
              <a:extLst>
                <a:ext uri="{FF2B5EF4-FFF2-40B4-BE49-F238E27FC236}">
                  <a16:creationId xmlns:a16="http://schemas.microsoft.com/office/drawing/2014/main" id="{FDECB07B-4C9D-0442-B510-0C88B6E3F9D3}"/>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6392" name="Freeform 3">
              <a:extLst>
                <a:ext uri="{FF2B5EF4-FFF2-40B4-BE49-F238E27FC236}">
                  <a16:creationId xmlns:a16="http://schemas.microsoft.com/office/drawing/2014/main" id="{7D53013A-1FE2-8B4A-8117-7D71E5B3D142}"/>
                </a:ext>
              </a:extLst>
            </p:cNvPr>
            <p:cNvSpPr>
              <a:spLocks/>
            </p:cNvSpPr>
            <p:nvPr/>
          </p:nvSpPr>
          <p:spPr bwMode="auto">
            <a:xfrm rot="20483272" flipV="1">
              <a:off x="4456324" y="2340401"/>
              <a:ext cx="687596" cy="125752"/>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393" name="Group 58">
              <a:extLst>
                <a:ext uri="{FF2B5EF4-FFF2-40B4-BE49-F238E27FC236}">
                  <a16:creationId xmlns:a16="http://schemas.microsoft.com/office/drawing/2014/main" id="{8A2A990C-7DFA-C145-A33B-3D30C9C2CD4B}"/>
                </a:ext>
              </a:extLst>
            </p:cNvPr>
            <p:cNvGrpSpPr>
              <a:grpSpLocks/>
            </p:cNvGrpSpPr>
            <p:nvPr/>
          </p:nvGrpSpPr>
          <p:grpSpPr bwMode="auto">
            <a:xfrm rot="-5400000">
              <a:off x="4378046" y="2414253"/>
              <a:ext cx="842352" cy="776288"/>
              <a:chOff x="4420436" y="3279775"/>
              <a:chExt cx="842352" cy="776288"/>
            </a:xfrm>
          </p:grpSpPr>
          <p:sp>
            <p:nvSpPr>
              <p:cNvPr id="16394" name="Rectangle 36">
                <a:extLst>
                  <a:ext uri="{FF2B5EF4-FFF2-40B4-BE49-F238E27FC236}">
                    <a16:creationId xmlns:a16="http://schemas.microsoft.com/office/drawing/2014/main" id="{B4BD59C6-5FF7-7D4F-B279-87F30A5F938E}"/>
                  </a:ext>
                </a:extLst>
              </p:cNvPr>
              <p:cNvSpPr>
                <a:spLocks noChangeArrowheads="1"/>
              </p:cNvSpPr>
              <p:nvPr/>
            </p:nvSpPr>
            <p:spPr bwMode="auto">
              <a:xfrm>
                <a:off x="4420436"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6395" name="Text Box 62">
                <a:extLst>
                  <a:ext uri="{FF2B5EF4-FFF2-40B4-BE49-F238E27FC236}">
                    <a16:creationId xmlns:a16="http://schemas.microsoft.com/office/drawing/2014/main" id="{5AE81B17-C074-A048-AB84-E73B4F934A47}"/>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16396" name="Group 39">
                <a:extLst>
                  <a:ext uri="{FF2B5EF4-FFF2-40B4-BE49-F238E27FC236}">
                    <a16:creationId xmlns:a16="http://schemas.microsoft.com/office/drawing/2014/main" id="{97F2E9B1-8228-4B4E-830C-8D3B0D50CC69}"/>
                  </a:ext>
                </a:extLst>
              </p:cNvPr>
              <p:cNvGrpSpPr>
                <a:grpSpLocks/>
              </p:cNvGrpSpPr>
              <p:nvPr/>
            </p:nvGrpSpPr>
            <p:grpSpPr bwMode="auto">
              <a:xfrm rot="5400000">
                <a:off x="4818969" y="3612244"/>
                <a:ext cx="776288" cy="111350"/>
                <a:chOff x="2633663" y="2108200"/>
                <a:chExt cx="776287" cy="111125"/>
              </a:xfrm>
            </p:grpSpPr>
            <p:sp>
              <p:nvSpPr>
                <p:cNvPr id="16397" name="Freeform 23">
                  <a:extLst>
                    <a:ext uri="{FF2B5EF4-FFF2-40B4-BE49-F238E27FC236}">
                      <a16:creationId xmlns:a16="http://schemas.microsoft.com/office/drawing/2014/main" id="{4569598A-1970-2040-AADB-7579DB74CCF5}"/>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16398" name="Freeform 4">
                  <a:extLst>
                    <a:ext uri="{FF2B5EF4-FFF2-40B4-BE49-F238E27FC236}">
                      <a16:creationId xmlns:a16="http://schemas.microsoft.com/office/drawing/2014/main" id="{E387F178-A805-1146-8E4F-5AAB6CAC9914}"/>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Box 125">
            <a:extLst>
              <a:ext uri="{FF2B5EF4-FFF2-40B4-BE49-F238E27FC236}">
                <a16:creationId xmlns:a16="http://schemas.microsoft.com/office/drawing/2014/main" id="{1927033E-AF12-4746-8C37-F7E3A2C59C55}"/>
              </a:ext>
            </a:extLst>
          </p:cNvPr>
          <p:cNvSpPr txBox="1">
            <a:spLocks noChangeArrowheads="1"/>
          </p:cNvSpPr>
          <p:nvPr/>
        </p:nvSpPr>
        <p:spPr bwMode="auto">
          <a:xfrm>
            <a:off x="11049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108546" name="Picture 2">
            <a:extLst>
              <a:ext uri="{FF2B5EF4-FFF2-40B4-BE49-F238E27FC236}">
                <a16:creationId xmlns:a16="http://schemas.microsoft.com/office/drawing/2014/main" id="{7AD3FE77-0633-5847-9267-224209220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4" y="2079625"/>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Box 1">
            <a:extLst>
              <a:ext uri="{FF2B5EF4-FFF2-40B4-BE49-F238E27FC236}">
                <a16:creationId xmlns:a16="http://schemas.microsoft.com/office/drawing/2014/main" id="{93FF2811-885D-3D4F-B439-8003CA73B51F}"/>
              </a:ext>
            </a:extLst>
          </p:cNvPr>
          <p:cNvSpPr txBox="1">
            <a:spLocks noChangeArrowheads="1"/>
          </p:cNvSpPr>
          <p:nvPr/>
        </p:nvSpPr>
        <p:spPr bwMode="auto">
          <a:xfrm>
            <a:off x="1511300" y="1747838"/>
            <a:ext cx="276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Structural specification</a:t>
            </a:r>
          </a:p>
        </p:txBody>
      </p:sp>
      <p:sp>
        <p:nvSpPr>
          <p:cNvPr id="108548" name="Title 1">
            <a:extLst>
              <a:ext uri="{FF2B5EF4-FFF2-40B4-BE49-F238E27FC236}">
                <a16:creationId xmlns:a16="http://schemas.microsoft.com/office/drawing/2014/main" id="{A80346EF-C4DE-AC44-A155-8B64AFC6CEC1}"/>
              </a:ext>
            </a:extLst>
          </p:cNvPr>
          <p:cNvSpPr>
            <a:spLocks noGrp="1" noChangeArrowheads="1"/>
          </p:cNvSpPr>
          <p:nvPr>
            <p:ph type="title"/>
          </p:nvPr>
        </p:nvSpPr>
        <p:spPr>
          <a:xfrm>
            <a:off x="914400" y="0"/>
            <a:ext cx="9144000" cy="1219200"/>
          </a:xfrm>
        </p:spPr>
        <p:txBody>
          <a:bodyPr/>
          <a:lstStyle/>
          <a:p>
            <a:r>
              <a:rPr lang="en-US" altLang="en-US"/>
              <a:t>Verilog Code: </a:t>
            </a:r>
            <a:br>
              <a:rPr lang="en-US" altLang="en-US"/>
            </a:br>
            <a:r>
              <a:rPr lang="en-US" altLang="en-US"/>
              <a:t>Structural v.s. Behavioral</a:t>
            </a:r>
          </a:p>
        </p:txBody>
      </p:sp>
      <p:sp>
        <p:nvSpPr>
          <p:cNvPr id="108549" name="TextBox 10">
            <a:extLst>
              <a:ext uri="{FF2B5EF4-FFF2-40B4-BE49-F238E27FC236}">
                <a16:creationId xmlns:a16="http://schemas.microsoft.com/office/drawing/2014/main" id="{6EB1B069-DDC2-F045-B97D-F4ECAAE8B38F}"/>
              </a:ext>
            </a:extLst>
          </p:cNvPr>
          <p:cNvSpPr txBox="1">
            <a:spLocks noChangeArrowheads="1"/>
          </p:cNvSpPr>
          <p:nvPr/>
        </p:nvSpPr>
        <p:spPr bwMode="auto">
          <a:xfrm>
            <a:off x="5789613" y="1730375"/>
            <a:ext cx="41513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Behavioral-Continuous specification</a:t>
            </a:r>
          </a:p>
        </p:txBody>
      </p:sp>
      <p:sp>
        <p:nvSpPr>
          <p:cNvPr id="108550" name="TextBox 125">
            <a:extLst>
              <a:ext uri="{FF2B5EF4-FFF2-40B4-BE49-F238E27FC236}">
                <a16:creationId xmlns:a16="http://schemas.microsoft.com/office/drawing/2014/main" id="{2756D56B-2973-3C4B-924C-37A898EE084F}"/>
              </a:ext>
            </a:extLst>
          </p:cNvPr>
          <p:cNvSpPr txBox="1">
            <a:spLocks noChangeArrowheads="1"/>
          </p:cNvSpPr>
          <p:nvPr/>
        </p:nvSpPr>
        <p:spPr bwMode="auto">
          <a:xfrm>
            <a:off x="7150100" y="64008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2.40 from the textbook ]</a:t>
            </a:r>
          </a:p>
        </p:txBody>
      </p:sp>
      <p:pic>
        <p:nvPicPr>
          <p:cNvPr id="108551" name="Picture 316">
            <a:extLst>
              <a:ext uri="{FF2B5EF4-FFF2-40B4-BE49-F238E27FC236}">
                <a16:creationId xmlns:a16="http://schemas.microsoft.com/office/drawing/2014/main" id="{E20B6987-9C90-C145-AFB9-DBBC6ADD1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124075"/>
            <a:ext cx="43005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8552" name="Straight Connector 3">
            <a:extLst>
              <a:ext uri="{FF2B5EF4-FFF2-40B4-BE49-F238E27FC236}">
                <a16:creationId xmlns:a16="http://schemas.microsoft.com/office/drawing/2014/main" id="{B61E5490-C78A-6643-A75C-844C16C94E22}"/>
              </a:ext>
            </a:extLst>
          </p:cNvPr>
          <p:cNvCxnSpPr>
            <a:cxnSpLocks noChangeShapeType="1"/>
          </p:cNvCxnSpPr>
          <p:nvPr/>
        </p:nvCxnSpPr>
        <p:spPr bwMode="auto">
          <a:xfrm>
            <a:off x="5715000" y="1322388"/>
            <a:ext cx="0" cy="52308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Box 125">
            <a:extLst>
              <a:ext uri="{FF2B5EF4-FFF2-40B4-BE49-F238E27FC236}">
                <a16:creationId xmlns:a16="http://schemas.microsoft.com/office/drawing/2014/main" id="{1EC96A6E-C6F8-0642-91C3-CF6B36186B8C}"/>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sp>
        <p:nvSpPr>
          <p:cNvPr id="109570" name="TextBox 125">
            <a:extLst>
              <a:ext uri="{FF2B5EF4-FFF2-40B4-BE49-F238E27FC236}">
                <a16:creationId xmlns:a16="http://schemas.microsoft.com/office/drawing/2014/main" id="{9998D86B-8184-D941-BFC4-149775163B29}"/>
              </a:ext>
            </a:extLst>
          </p:cNvPr>
          <p:cNvSpPr txBox="1">
            <a:spLocks noChangeArrowheads="1"/>
          </p:cNvSpPr>
          <p:nvPr/>
        </p:nvSpPr>
        <p:spPr bwMode="auto">
          <a:xfrm>
            <a:off x="11049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109571" name="Picture 2">
            <a:extLst>
              <a:ext uri="{FF2B5EF4-FFF2-40B4-BE49-F238E27FC236}">
                <a16:creationId xmlns:a16="http://schemas.microsoft.com/office/drawing/2014/main" id="{F54E694B-B3DA-B04E-B8E0-F8FFBA59C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2">
            <a:extLst>
              <a:ext uri="{FF2B5EF4-FFF2-40B4-BE49-F238E27FC236}">
                <a16:creationId xmlns:a16="http://schemas.microsoft.com/office/drawing/2014/main" id="{B3D2F1C2-42DA-B342-9D1D-DFA0D9DB5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814" y="2079625"/>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TextBox 1">
            <a:extLst>
              <a:ext uri="{FF2B5EF4-FFF2-40B4-BE49-F238E27FC236}">
                <a16:creationId xmlns:a16="http://schemas.microsoft.com/office/drawing/2014/main" id="{D41F9CC2-A7F7-F04A-B302-CF4517A13FA3}"/>
              </a:ext>
            </a:extLst>
          </p:cNvPr>
          <p:cNvSpPr txBox="1">
            <a:spLocks noChangeArrowheads="1"/>
          </p:cNvSpPr>
          <p:nvPr/>
        </p:nvSpPr>
        <p:spPr bwMode="auto">
          <a:xfrm>
            <a:off x="1511300" y="1747838"/>
            <a:ext cx="276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Structural specification</a:t>
            </a:r>
          </a:p>
        </p:txBody>
      </p:sp>
      <p:cxnSp>
        <p:nvCxnSpPr>
          <p:cNvPr id="109574" name="Straight Connector 3">
            <a:extLst>
              <a:ext uri="{FF2B5EF4-FFF2-40B4-BE49-F238E27FC236}">
                <a16:creationId xmlns:a16="http://schemas.microsoft.com/office/drawing/2014/main" id="{D429C7B5-4470-F540-96A1-3D589A66BDEE}"/>
              </a:ext>
            </a:extLst>
          </p:cNvPr>
          <p:cNvCxnSpPr>
            <a:cxnSpLocks noChangeShapeType="1"/>
          </p:cNvCxnSpPr>
          <p:nvPr/>
        </p:nvCxnSpPr>
        <p:spPr bwMode="auto">
          <a:xfrm>
            <a:off x="5715000" y="1322388"/>
            <a:ext cx="0" cy="52308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9575" name="TextBox 13">
            <a:extLst>
              <a:ext uri="{FF2B5EF4-FFF2-40B4-BE49-F238E27FC236}">
                <a16:creationId xmlns:a16="http://schemas.microsoft.com/office/drawing/2014/main" id="{6DE4405E-CACB-3E42-9806-D8996E0D5A70}"/>
              </a:ext>
            </a:extLst>
          </p:cNvPr>
          <p:cNvSpPr txBox="1">
            <a:spLocks noChangeArrowheads="1"/>
          </p:cNvSpPr>
          <p:nvPr/>
        </p:nvSpPr>
        <p:spPr bwMode="auto">
          <a:xfrm>
            <a:off x="5916614" y="1724025"/>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
        <p:nvSpPr>
          <p:cNvPr id="109576" name="Title 1">
            <a:extLst>
              <a:ext uri="{FF2B5EF4-FFF2-40B4-BE49-F238E27FC236}">
                <a16:creationId xmlns:a16="http://schemas.microsoft.com/office/drawing/2014/main" id="{5A8CCC26-C1D0-524E-A12B-F9ADC5058C6A}"/>
              </a:ext>
            </a:extLst>
          </p:cNvPr>
          <p:cNvSpPr>
            <a:spLocks noGrp="1" noChangeArrowheads="1"/>
          </p:cNvSpPr>
          <p:nvPr>
            <p:ph type="title"/>
          </p:nvPr>
        </p:nvSpPr>
        <p:spPr>
          <a:xfrm>
            <a:off x="914400" y="0"/>
            <a:ext cx="9144000" cy="1219200"/>
          </a:xfrm>
        </p:spPr>
        <p:txBody>
          <a:bodyPr/>
          <a:lstStyle/>
          <a:p>
            <a:r>
              <a:rPr lang="en-US" altLang="en-US"/>
              <a:t>Verilog Code: </a:t>
            </a:r>
            <a:br>
              <a:rPr lang="en-US" altLang="en-US"/>
            </a:br>
            <a:r>
              <a:rPr lang="en-US" altLang="en-US"/>
              <a:t>Structural v.s. Behavioral</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a:extLst>
              <a:ext uri="{FF2B5EF4-FFF2-40B4-BE49-F238E27FC236}">
                <a16:creationId xmlns:a16="http://schemas.microsoft.com/office/drawing/2014/main" id="{5C819AD2-0D0B-7A45-9ADB-1D65E5D04F7C}"/>
              </a:ext>
            </a:extLst>
          </p:cNvPr>
          <p:cNvSpPr>
            <a:spLocks noGrp="1" noChangeArrowheads="1"/>
          </p:cNvSpPr>
          <p:nvPr>
            <p:ph type="title"/>
          </p:nvPr>
        </p:nvSpPr>
        <p:spPr>
          <a:xfrm>
            <a:off x="914400" y="0"/>
            <a:ext cx="9144000" cy="1219200"/>
          </a:xfrm>
        </p:spPr>
        <p:txBody>
          <a:bodyPr/>
          <a:lstStyle/>
          <a:p>
            <a:r>
              <a:rPr lang="en-US" altLang="en-US"/>
              <a:t>Behavioral Verilog: </a:t>
            </a:r>
            <a:br>
              <a:rPr lang="en-US" altLang="en-US"/>
            </a:br>
            <a:r>
              <a:rPr lang="en-US" altLang="en-US"/>
              <a:t>Continuous v.s. Procedural</a:t>
            </a:r>
          </a:p>
        </p:txBody>
      </p:sp>
      <p:sp>
        <p:nvSpPr>
          <p:cNvPr id="110594" name="TextBox 125">
            <a:extLst>
              <a:ext uri="{FF2B5EF4-FFF2-40B4-BE49-F238E27FC236}">
                <a16:creationId xmlns:a16="http://schemas.microsoft.com/office/drawing/2014/main" id="{915BC032-733F-B746-9D19-EBDB4622E319}"/>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pic>
        <p:nvPicPr>
          <p:cNvPr id="110595" name="Picture 2">
            <a:extLst>
              <a:ext uri="{FF2B5EF4-FFF2-40B4-BE49-F238E27FC236}">
                <a16:creationId xmlns:a16="http://schemas.microsoft.com/office/drawing/2014/main" id="{1B8A85E2-B32F-014D-8E70-E60FA4D34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0596" name="Straight Connector 3">
            <a:extLst>
              <a:ext uri="{FF2B5EF4-FFF2-40B4-BE49-F238E27FC236}">
                <a16:creationId xmlns:a16="http://schemas.microsoft.com/office/drawing/2014/main" id="{AA22B5C6-996F-9E41-B65B-13111109D117}"/>
              </a:ext>
            </a:extLst>
          </p:cNvPr>
          <p:cNvCxnSpPr>
            <a:cxnSpLocks noChangeShapeType="1"/>
          </p:cNvCxnSpPr>
          <p:nvPr/>
        </p:nvCxnSpPr>
        <p:spPr bwMode="auto">
          <a:xfrm>
            <a:off x="5715000" y="1322388"/>
            <a:ext cx="0" cy="52308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0597" name="TextBox 13">
            <a:extLst>
              <a:ext uri="{FF2B5EF4-FFF2-40B4-BE49-F238E27FC236}">
                <a16:creationId xmlns:a16="http://schemas.microsoft.com/office/drawing/2014/main" id="{A9B74AA0-BA2B-B34D-82A2-33E98E89F9C2}"/>
              </a:ext>
            </a:extLst>
          </p:cNvPr>
          <p:cNvSpPr txBox="1">
            <a:spLocks noChangeArrowheads="1"/>
          </p:cNvSpPr>
          <p:nvPr/>
        </p:nvSpPr>
        <p:spPr bwMode="auto">
          <a:xfrm>
            <a:off x="5916614" y="1724025"/>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
        <p:nvSpPr>
          <p:cNvPr id="110598" name="TextBox 10">
            <a:extLst>
              <a:ext uri="{FF2B5EF4-FFF2-40B4-BE49-F238E27FC236}">
                <a16:creationId xmlns:a16="http://schemas.microsoft.com/office/drawing/2014/main" id="{A100FC5C-5642-DC43-ABC8-E85A94D40F15}"/>
              </a:ext>
            </a:extLst>
          </p:cNvPr>
          <p:cNvSpPr txBox="1">
            <a:spLocks noChangeArrowheads="1"/>
          </p:cNvSpPr>
          <p:nvPr/>
        </p:nvSpPr>
        <p:spPr bwMode="auto">
          <a:xfrm>
            <a:off x="1274764" y="1730375"/>
            <a:ext cx="41497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Behavioral-Continuous specification</a:t>
            </a:r>
          </a:p>
        </p:txBody>
      </p:sp>
      <p:sp>
        <p:nvSpPr>
          <p:cNvPr id="110599" name="TextBox 125">
            <a:extLst>
              <a:ext uri="{FF2B5EF4-FFF2-40B4-BE49-F238E27FC236}">
                <a16:creationId xmlns:a16="http://schemas.microsoft.com/office/drawing/2014/main" id="{5709C399-0DA1-D44E-AF37-1013AA9E2995}"/>
              </a:ext>
            </a:extLst>
          </p:cNvPr>
          <p:cNvSpPr txBox="1">
            <a:spLocks noChangeArrowheads="1"/>
          </p:cNvSpPr>
          <p:nvPr/>
        </p:nvSpPr>
        <p:spPr bwMode="auto">
          <a:xfrm>
            <a:off x="1447800" y="6315076"/>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2.40 from the textbook ]</a:t>
            </a:r>
          </a:p>
        </p:txBody>
      </p:sp>
      <p:pic>
        <p:nvPicPr>
          <p:cNvPr id="110600" name="Picture 316">
            <a:extLst>
              <a:ext uri="{FF2B5EF4-FFF2-40B4-BE49-F238E27FC236}">
                <a16:creationId xmlns:a16="http://schemas.microsoft.com/office/drawing/2014/main" id="{A26BB0B4-29F2-9845-8ECE-B5645C15E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2124075"/>
            <a:ext cx="43005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17" name="Group 14">
            <a:extLst>
              <a:ext uri="{FF2B5EF4-FFF2-40B4-BE49-F238E27FC236}">
                <a16:creationId xmlns:a16="http://schemas.microsoft.com/office/drawing/2014/main" id="{0C49CA94-72A3-914C-8202-049F4E7EE97C}"/>
              </a:ext>
            </a:extLst>
          </p:cNvPr>
          <p:cNvGrpSpPr>
            <a:grpSpLocks/>
          </p:cNvGrpSpPr>
          <p:nvPr/>
        </p:nvGrpSpPr>
        <p:grpSpPr bwMode="auto">
          <a:xfrm>
            <a:off x="2362200" y="1282700"/>
            <a:ext cx="7143750" cy="4127500"/>
            <a:chOff x="1447800" y="1282700"/>
            <a:chExt cx="7143997" cy="4127500"/>
          </a:xfrm>
        </p:grpSpPr>
        <p:sp>
          <p:nvSpPr>
            <p:cNvPr id="111621" name="TextBox 1">
              <a:extLst>
                <a:ext uri="{FF2B5EF4-FFF2-40B4-BE49-F238E27FC236}">
                  <a16:creationId xmlns:a16="http://schemas.microsoft.com/office/drawing/2014/main" id="{38F108EA-113D-A94C-9509-B5493813AE66}"/>
                </a:ext>
              </a:extLst>
            </p:cNvPr>
            <p:cNvSpPr txBox="1">
              <a:spLocks noChangeArrowheads="1"/>
            </p:cNvSpPr>
            <p:nvPr/>
          </p:nvSpPr>
          <p:spPr bwMode="auto">
            <a:xfrm>
              <a:off x="3352430" y="1282700"/>
              <a:ext cx="23625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Verilog Code</a:t>
              </a:r>
            </a:p>
          </p:txBody>
        </p:sp>
        <p:sp>
          <p:nvSpPr>
            <p:cNvPr id="111622" name="TextBox 3">
              <a:extLst>
                <a:ext uri="{FF2B5EF4-FFF2-40B4-BE49-F238E27FC236}">
                  <a16:creationId xmlns:a16="http://schemas.microsoft.com/office/drawing/2014/main" id="{E8E3F5FE-A43F-CA41-B04E-A23B6925F5E3}"/>
                </a:ext>
              </a:extLst>
            </p:cNvPr>
            <p:cNvSpPr txBox="1">
              <a:spLocks noChangeArrowheads="1"/>
            </p:cNvSpPr>
            <p:nvPr/>
          </p:nvSpPr>
          <p:spPr bwMode="auto">
            <a:xfrm>
              <a:off x="1447800" y="2983925"/>
              <a:ext cx="18020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Structural</a:t>
              </a:r>
            </a:p>
          </p:txBody>
        </p:sp>
        <p:sp>
          <p:nvSpPr>
            <p:cNvPr id="111623" name="TextBox 4">
              <a:extLst>
                <a:ext uri="{FF2B5EF4-FFF2-40B4-BE49-F238E27FC236}">
                  <a16:creationId xmlns:a16="http://schemas.microsoft.com/office/drawing/2014/main" id="{E1E438C1-A0D6-D240-A881-E70911BE0920}"/>
                </a:ext>
              </a:extLst>
            </p:cNvPr>
            <p:cNvSpPr txBox="1">
              <a:spLocks noChangeArrowheads="1"/>
            </p:cNvSpPr>
            <p:nvPr/>
          </p:nvSpPr>
          <p:spPr bwMode="auto">
            <a:xfrm>
              <a:off x="5334000" y="2996625"/>
              <a:ext cx="1986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Behavioral</a:t>
              </a:r>
            </a:p>
          </p:txBody>
        </p:sp>
        <p:sp>
          <p:nvSpPr>
            <p:cNvPr id="111624" name="TextBox 5">
              <a:extLst>
                <a:ext uri="{FF2B5EF4-FFF2-40B4-BE49-F238E27FC236}">
                  <a16:creationId xmlns:a16="http://schemas.microsoft.com/office/drawing/2014/main" id="{0E74B017-5E40-224A-8933-79B347F10370}"/>
                </a:ext>
              </a:extLst>
            </p:cNvPr>
            <p:cNvSpPr txBox="1">
              <a:spLocks noChangeArrowheads="1"/>
            </p:cNvSpPr>
            <p:nvPr/>
          </p:nvSpPr>
          <p:spPr bwMode="auto">
            <a:xfrm>
              <a:off x="3886200" y="4825425"/>
              <a:ext cx="20778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Continuous</a:t>
              </a:r>
            </a:p>
          </p:txBody>
        </p:sp>
        <p:sp>
          <p:nvSpPr>
            <p:cNvPr id="111625" name="TextBox 6">
              <a:extLst>
                <a:ext uri="{FF2B5EF4-FFF2-40B4-BE49-F238E27FC236}">
                  <a16:creationId xmlns:a16="http://schemas.microsoft.com/office/drawing/2014/main" id="{A0549299-8B4A-794F-8403-C0309A6483BC}"/>
                </a:ext>
              </a:extLst>
            </p:cNvPr>
            <p:cNvSpPr txBox="1">
              <a:spLocks noChangeArrowheads="1"/>
            </p:cNvSpPr>
            <p:nvPr/>
          </p:nvSpPr>
          <p:spPr bwMode="auto">
            <a:xfrm>
              <a:off x="6629400" y="4825425"/>
              <a:ext cx="19623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Procedural</a:t>
              </a:r>
            </a:p>
          </p:txBody>
        </p:sp>
        <p:cxnSp>
          <p:nvCxnSpPr>
            <p:cNvPr id="111626" name="Straight Connector 7">
              <a:extLst>
                <a:ext uri="{FF2B5EF4-FFF2-40B4-BE49-F238E27FC236}">
                  <a16:creationId xmlns:a16="http://schemas.microsoft.com/office/drawing/2014/main" id="{C507DEE9-8D0A-0946-94D4-AC5D6D63F98A}"/>
                </a:ext>
              </a:extLst>
            </p:cNvPr>
            <p:cNvCxnSpPr>
              <a:cxnSpLocks noChangeShapeType="1"/>
              <a:endCxn id="111622" idx="0"/>
            </p:cNvCxnSpPr>
            <p:nvPr/>
          </p:nvCxnSpPr>
          <p:spPr bwMode="auto">
            <a:xfrm flipH="1">
              <a:off x="2348848" y="1981200"/>
              <a:ext cx="2070752" cy="10027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11627" name="Straight Connector 9">
              <a:extLst>
                <a:ext uri="{FF2B5EF4-FFF2-40B4-BE49-F238E27FC236}">
                  <a16:creationId xmlns:a16="http://schemas.microsoft.com/office/drawing/2014/main" id="{779864D7-D8FD-584A-804D-B79EAA02F4A4}"/>
                </a:ext>
              </a:extLst>
            </p:cNvPr>
            <p:cNvCxnSpPr>
              <a:cxnSpLocks/>
              <a:stCxn id="111623" idx="0"/>
            </p:cNvCxnSpPr>
            <p:nvPr/>
          </p:nvCxnSpPr>
          <p:spPr bwMode="auto">
            <a:xfrm flipH="1" flipV="1">
              <a:off x="4406901" y="1981201"/>
              <a:ext cx="1920320" cy="1015424"/>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11628" name="Straight Connector 11">
              <a:extLst>
                <a:ext uri="{FF2B5EF4-FFF2-40B4-BE49-F238E27FC236}">
                  <a16:creationId xmlns:a16="http://schemas.microsoft.com/office/drawing/2014/main" id="{2A2CD684-345C-614C-A426-BE4612DF747A}"/>
                </a:ext>
              </a:extLst>
            </p:cNvPr>
            <p:cNvCxnSpPr>
              <a:cxnSpLocks/>
              <a:endCxn id="111624" idx="0"/>
            </p:cNvCxnSpPr>
            <p:nvPr/>
          </p:nvCxnSpPr>
          <p:spPr bwMode="auto">
            <a:xfrm flipH="1">
              <a:off x="4925107" y="3568699"/>
              <a:ext cx="1447874" cy="125672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11629" name="Straight Connector 12">
              <a:extLst>
                <a:ext uri="{FF2B5EF4-FFF2-40B4-BE49-F238E27FC236}">
                  <a16:creationId xmlns:a16="http://schemas.microsoft.com/office/drawing/2014/main" id="{4423C758-9C7C-454A-921A-25D5C5F4F743}"/>
                </a:ext>
              </a:extLst>
            </p:cNvPr>
            <p:cNvCxnSpPr>
              <a:cxnSpLocks/>
              <a:stCxn id="111625" idx="0"/>
            </p:cNvCxnSpPr>
            <p:nvPr/>
          </p:nvCxnSpPr>
          <p:spPr bwMode="auto">
            <a:xfrm flipH="1" flipV="1">
              <a:off x="6360281" y="3568701"/>
              <a:ext cx="1250318" cy="1256724"/>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grpSp>
      <p:sp>
        <p:nvSpPr>
          <p:cNvPr id="111618" name="TextBox 2">
            <a:extLst>
              <a:ext uri="{FF2B5EF4-FFF2-40B4-BE49-F238E27FC236}">
                <a16:creationId xmlns:a16="http://schemas.microsoft.com/office/drawing/2014/main" id="{0FF84828-929C-7D4E-8494-66A51FE40670}"/>
              </a:ext>
            </a:extLst>
          </p:cNvPr>
          <p:cNvSpPr txBox="1">
            <a:spLocks noChangeArrowheads="1"/>
          </p:cNvSpPr>
          <p:nvPr/>
        </p:nvSpPr>
        <p:spPr bwMode="auto">
          <a:xfrm>
            <a:off x="4741864" y="5375275"/>
            <a:ext cx="2136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FF0000"/>
                </a:solidFill>
                <a:latin typeface="Times" pitchFamily="2" charset="0"/>
              </a:rPr>
              <a:t>(assign statements)</a:t>
            </a:r>
          </a:p>
        </p:txBody>
      </p:sp>
      <p:sp>
        <p:nvSpPr>
          <p:cNvPr id="111619" name="TextBox 13">
            <a:extLst>
              <a:ext uri="{FF2B5EF4-FFF2-40B4-BE49-F238E27FC236}">
                <a16:creationId xmlns:a16="http://schemas.microsoft.com/office/drawing/2014/main" id="{FA336D20-4E65-324C-ADE4-54FB701C462B}"/>
              </a:ext>
            </a:extLst>
          </p:cNvPr>
          <p:cNvSpPr txBox="1">
            <a:spLocks noChangeArrowheads="1"/>
          </p:cNvSpPr>
          <p:nvPr/>
        </p:nvSpPr>
        <p:spPr bwMode="auto">
          <a:xfrm>
            <a:off x="2171701" y="3505200"/>
            <a:ext cx="2182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FF0000"/>
                </a:solidFill>
                <a:latin typeface="Times" pitchFamily="2" charset="0"/>
              </a:rPr>
              <a:t>(basic components)</a:t>
            </a:r>
          </a:p>
        </p:txBody>
      </p:sp>
      <p:sp>
        <p:nvSpPr>
          <p:cNvPr id="111620" name="TextBox 15">
            <a:extLst>
              <a:ext uri="{FF2B5EF4-FFF2-40B4-BE49-F238E27FC236}">
                <a16:creationId xmlns:a16="http://schemas.microsoft.com/office/drawing/2014/main" id="{51234CBC-5D96-0B46-9960-A9207AB15355}"/>
              </a:ext>
            </a:extLst>
          </p:cNvPr>
          <p:cNvSpPr txBox="1">
            <a:spLocks noChangeArrowheads="1"/>
          </p:cNvSpPr>
          <p:nvPr/>
        </p:nvSpPr>
        <p:spPr bwMode="auto">
          <a:xfrm>
            <a:off x="7419975" y="5375275"/>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FF0000"/>
                </a:solidFill>
                <a:latin typeface="Times" pitchFamily="2" charset="0"/>
              </a:rPr>
              <a:t>(always statements)</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a:extLst>
              <a:ext uri="{FF2B5EF4-FFF2-40B4-BE49-F238E27FC236}">
                <a16:creationId xmlns:a16="http://schemas.microsoft.com/office/drawing/2014/main" id="{364A5442-0DF6-F947-96C7-3F6A56A44F3C}"/>
              </a:ext>
            </a:extLst>
          </p:cNvPr>
          <p:cNvSpPr>
            <a:spLocks noGrp="1" noChangeArrowheads="1"/>
          </p:cNvSpPr>
          <p:nvPr>
            <p:ph type="title"/>
          </p:nvPr>
        </p:nvSpPr>
        <p:spPr>
          <a:xfrm>
            <a:off x="914400" y="3124200"/>
            <a:ext cx="9144000" cy="685800"/>
          </a:xfrm>
        </p:spPr>
        <p:txBody>
          <a:bodyPr/>
          <a:lstStyle/>
          <a:p>
            <a:r>
              <a:rPr lang="en-US" altLang="en-US"/>
              <a:t>Another Example</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a:extLst>
              <a:ext uri="{FF2B5EF4-FFF2-40B4-BE49-F238E27FC236}">
                <a16:creationId xmlns:a16="http://schemas.microsoft.com/office/drawing/2014/main" id="{5E1E23B6-8032-934F-97F1-26479BB5D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45529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6" name="Title 1">
            <a:extLst>
              <a:ext uri="{FF2B5EF4-FFF2-40B4-BE49-F238E27FC236}">
                <a16:creationId xmlns:a16="http://schemas.microsoft.com/office/drawing/2014/main" id="{D6959C4D-CB7B-F344-BE37-04CBCD48D618}"/>
              </a:ext>
            </a:extLst>
          </p:cNvPr>
          <p:cNvSpPr>
            <a:spLocks noGrp="1" noChangeArrowheads="1"/>
          </p:cNvSpPr>
          <p:nvPr>
            <p:ph type="title"/>
          </p:nvPr>
        </p:nvSpPr>
        <p:spPr>
          <a:xfrm>
            <a:off x="914400" y="76200"/>
            <a:ext cx="9144000" cy="685800"/>
          </a:xfrm>
        </p:spPr>
        <p:txBody>
          <a:bodyPr/>
          <a:lstStyle/>
          <a:p>
            <a:r>
              <a:rPr lang="en-US" altLang="en-US"/>
              <a:t>Let’s Write the Code for This Circuit</a:t>
            </a:r>
          </a:p>
        </p:txBody>
      </p:sp>
      <p:sp>
        <p:nvSpPr>
          <p:cNvPr id="113667" name="TextBox 125">
            <a:extLst>
              <a:ext uri="{FF2B5EF4-FFF2-40B4-BE49-F238E27FC236}">
                <a16:creationId xmlns:a16="http://schemas.microsoft.com/office/drawing/2014/main" id="{A6C7D823-6316-544C-AEA0-AD369859CAFB}"/>
              </a:ext>
            </a:extLst>
          </p:cNvPr>
          <p:cNvSpPr txBox="1">
            <a:spLocks noChangeArrowheads="1"/>
          </p:cNvSpPr>
          <p:nvPr/>
        </p:nvSpPr>
        <p:spPr bwMode="auto">
          <a:xfrm>
            <a:off x="914400" y="6477001"/>
            <a:ext cx="2643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2.39 from the textbook ]</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a:extLst>
              <a:ext uri="{FF2B5EF4-FFF2-40B4-BE49-F238E27FC236}">
                <a16:creationId xmlns:a16="http://schemas.microsoft.com/office/drawing/2014/main" id="{67EBA814-6F68-704C-A73F-633E284A2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45529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0" name="TextBox 125">
            <a:extLst>
              <a:ext uri="{FF2B5EF4-FFF2-40B4-BE49-F238E27FC236}">
                <a16:creationId xmlns:a16="http://schemas.microsoft.com/office/drawing/2014/main" id="{18DF69AC-5704-7543-9CAF-CFCF474A6287}"/>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2.38 from the textbook ]</a:t>
            </a:r>
          </a:p>
        </p:txBody>
      </p:sp>
      <p:sp>
        <p:nvSpPr>
          <p:cNvPr id="114691" name="Title 1">
            <a:extLst>
              <a:ext uri="{FF2B5EF4-FFF2-40B4-BE49-F238E27FC236}">
                <a16:creationId xmlns:a16="http://schemas.microsoft.com/office/drawing/2014/main" id="{D9DD2308-E3DF-3F45-BC27-D722F9C2C501}"/>
              </a:ext>
            </a:extLst>
          </p:cNvPr>
          <p:cNvSpPr>
            <a:spLocks noGrp="1" noChangeArrowheads="1"/>
          </p:cNvSpPr>
          <p:nvPr>
            <p:ph type="title"/>
          </p:nvPr>
        </p:nvSpPr>
        <p:spPr>
          <a:xfrm>
            <a:off x="914400" y="76200"/>
            <a:ext cx="9144000" cy="685800"/>
          </a:xfrm>
        </p:spPr>
        <p:txBody>
          <a:bodyPr/>
          <a:lstStyle/>
          <a:p>
            <a:r>
              <a:rPr lang="en-US" altLang="en-US"/>
              <a:t>Structural Verilog</a:t>
            </a:r>
          </a:p>
        </p:txBody>
      </p:sp>
      <p:sp>
        <p:nvSpPr>
          <p:cNvPr id="114692" name="Rectangle 141">
            <a:extLst>
              <a:ext uri="{FF2B5EF4-FFF2-40B4-BE49-F238E27FC236}">
                <a16:creationId xmlns:a16="http://schemas.microsoft.com/office/drawing/2014/main" id="{523F500E-3E99-D242-B47A-9BD44E35DD45}"/>
              </a:ext>
            </a:extLst>
          </p:cNvPr>
          <p:cNvSpPr>
            <a:spLocks noChangeArrowheads="1"/>
          </p:cNvSpPr>
          <p:nvPr/>
        </p:nvSpPr>
        <p:spPr bwMode="auto">
          <a:xfrm>
            <a:off x="5648326" y="1392238"/>
            <a:ext cx="4714875"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CA" altLang="en-US" sz="2000">
                <a:latin typeface="Times" pitchFamily="2" charset="0"/>
                <a:ea typeface="MS Mincho" panose="02020609040205080304" pitchFamily="49" charset="-128"/>
              </a:rPr>
              <a:t>module</a:t>
            </a:r>
            <a:r>
              <a:rPr lang="en-CA" altLang="en-US" sz="2000" b="0">
                <a:latin typeface="Times" pitchFamily="2" charset="0"/>
                <a:ea typeface="MS Mincho" panose="02020609040205080304" pitchFamily="49" charset="-128"/>
              </a:rPr>
              <a:t> example2 (x1, x2, x3, x4, f, g, h);</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input</a:t>
            </a:r>
            <a:r>
              <a:rPr lang="en-CA" altLang="en-US" sz="2000" b="0">
                <a:latin typeface="Times" pitchFamily="2" charset="0"/>
                <a:ea typeface="MS Mincho" panose="02020609040205080304" pitchFamily="49" charset="-128"/>
              </a:rPr>
              <a:t> x1, x2, x3, x4;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output</a:t>
            </a:r>
            <a:r>
              <a:rPr lang="en-CA" altLang="en-US" sz="2000" b="0">
                <a:latin typeface="Times" pitchFamily="2" charset="0"/>
                <a:ea typeface="MS Mincho" panose="02020609040205080304" pitchFamily="49" charset="-128"/>
              </a:rPr>
              <a:t> f, g, h;</a:t>
            </a:r>
          </a:p>
          <a:p>
            <a:pPr>
              <a:spcBef>
                <a:spcPct val="0"/>
              </a:spcBef>
              <a:buFontTx/>
              <a:buNone/>
            </a:pPr>
            <a:r>
              <a:rPr lang="en-CA" altLang="en-US" sz="2000" b="0">
                <a:latin typeface="Times" pitchFamily="2" charset="0"/>
                <a:ea typeface="MS Mincho" panose="02020609040205080304" pitchFamily="49" charset="-128"/>
              </a:rPr>
              <a:t> </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and</a:t>
            </a:r>
            <a:r>
              <a:rPr lang="en-CA" altLang="en-US" sz="2000" b="0">
                <a:latin typeface="Times" pitchFamily="2" charset="0"/>
                <a:ea typeface="MS Mincho" panose="02020609040205080304" pitchFamily="49" charset="-128"/>
              </a:rPr>
              <a:t> (z1, x1, x3);</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and</a:t>
            </a:r>
            <a:r>
              <a:rPr lang="en-CA" altLang="en-US" sz="2000" b="0">
                <a:latin typeface="Times" pitchFamily="2" charset="0"/>
                <a:ea typeface="MS Mincho" panose="02020609040205080304" pitchFamily="49" charset="-128"/>
              </a:rPr>
              <a:t> (z2, x2, x4);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(g, z1, z2);</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(z3, x1, ~x3);</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(z4, ~x2, x4);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and</a:t>
            </a:r>
            <a:r>
              <a:rPr lang="en-CA" altLang="en-US" sz="2000" b="0">
                <a:latin typeface="Times" pitchFamily="2" charset="0"/>
                <a:ea typeface="MS Mincho" panose="02020609040205080304" pitchFamily="49" charset="-128"/>
              </a:rPr>
              <a:t> (h, z3, z4);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(f, g, h);</a:t>
            </a:r>
          </a:p>
          <a:p>
            <a:pPr>
              <a:spcBef>
                <a:spcPct val="0"/>
              </a:spcBef>
              <a:buFontTx/>
              <a:buNone/>
            </a:pPr>
            <a:r>
              <a:rPr lang="en-CA" altLang="en-US" sz="2000" b="0">
                <a:latin typeface="Times" pitchFamily="2" charset="0"/>
                <a:ea typeface="MS Mincho" panose="02020609040205080304" pitchFamily="49" charset="-128"/>
              </a:rPr>
              <a:t> </a:t>
            </a:r>
          </a:p>
          <a:p>
            <a:pPr>
              <a:spcBef>
                <a:spcPct val="0"/>
              </a:spcBef>
              <a:buFontTx/>
              <a:buNone/>
            </a:pPr>
            <a:r>
              <a:rPr lang="en-CA" altLang="en-US" sz="2000">
                <a:latin typeface="Times" pitchFamily="2" charset="0"/>
                <a:ea typeface="MS Mincho" panose="02020609040205080304" pitchFamily="49" charset="-128"/>
              </a:rPr>
              <a:t>endmodule</a:t>
            </a:r>
            <a:r>
              <a:rPr lang="en-CA" altLang="en-US" sz="2000" b="0">
                <a:latin typeface="Times" pitchFamily="2" charset="0"/>
                <a:ea typeface="MS Mincho" panose="02020609040205080304" pitchFamily="49" charset="-128"/>
              </a:rPr>
              <a:t> </a:t>
            </a:r>
          </a:p>
        </p:txBody>
      </p:sp>
      <p:sp>
        <p:nvSpPr>
          <p:cNvPr id="114693" name="TextBox 125">
            <a:extLst>
              <a:ext uri="{FF2B5EF4-FFF2-40B4-BE49-F238E27FC236}">
                <a16:creationId xmlns:a16="http://schemas.microsoft.com/office/drawing/2014/main" id="{DD60588C-C507-4F4B-B9E8-FF857AA57F99}"/>
              </a:ext>
            </a:extLst>
          </p:cNvPr>
          <p:cNvSpPr txBox="1">
            <a:spLocks noChangeArrowheads="1"/>
          </p:cNvSpPr>
          <p:nvPr/>
        </p:nvSpPr>
        <p:spPr bwMode="auto">
          <a:xfrm>
            <a:off x="914400" y="6477001"/>
            <a:ext cx="2643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2.39 from the textbook ]</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2">
            <a:extLst>
              <a:ext uri="{FF2B5EF4-FFF2-40B4-BE49-F238E27FC236}">
                <a16:creationId xmlns:a16="http://schemas.microsoft.com/office/drawing/2014/main" id="{6BF0B1F4-FE35-0D48-AE7C-CF4A82D9E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45529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4" name="TextBox 125">
            <a:extLst>
              <a:ext uri="{FF2B5EF4-FFF2-40B4-BE49-F238E27FC236}">
                <a16:creationId xmlns:a16="http://schemas.microsoft.com/office/drawing/2014/main" id="{03C105DC-E06C-0F48-A64F-129CC6641261}"/>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2.38 from the textbook ]</a:t>
            </a:r>
          </a:p>
        </p:txBody>
      </p:sp>
      <p:sp>
        <p:nvSpPr>
          <p:cNvPr id="115715" name="Title 1">
            <a:extLst>
              <a:ext uri="{FF2B5EF4-FFF2-40B4-BE49-F238E27FC236}">
                <a16:creationId xmlns:a16="http://schemas.microsoft.com/office/drawing/2014/main" id="{F18234C9-828D-7240-8147-DB4A0B3BE553}"/>
              </a:ext>
            </a:extLst>
          </p:cNvPr>
          <p:cNvSpPr>
            <a:spLocks noGrp="1" noChangeArrowheads="1"/>
          </p:cNvSpPr>
          <p:nvPr>
            <p:ph type="title"/>
          </p:nvPr>
        </p:nvSpPr>
        <p:spPr>
          <a:xfrm>
            <a:off x="914400" y="76200"/>
            <a:ext cx="9144000" cy="685800"/>
          </a:xfrm>
        </p:spPr>
        <p:txBody>
          <a:bodyPr/>
          <a:lstStyle/>
          <a:p>
            <a:r>
              <a:rPr lang="en-US" altLang="en-US"/>
              <a:t>Structural Verilog</a:t>
            </a:r>
          </a:p>
        </p:txBody>
      </p:sp>
      <p:sp>
        <p:nvSpPr>
          <p:cNvPr id="115716" name="Rectangle 141">
            <a:extLst>
              <a:ext uri="{FF2B5EF4-FFF2-40B4-BE49-F238E27FC236}">
                <a16:creationId xmlns:a16="http://schemas.microsoft.com/office/drawing/2014/main" id="{DC6C9FFB-3E73-BE4F-9270-6E7D7861A647}"/>
              </a:ext>
            </a:extLst>
          </p:cNvPr>
          <p:cNvSpPr>
            <a:spLocks noChangeArrowheads="1"/>
          </p:cNvSpPr>
          <p:nvPr/>
        </p:nvSpPr>
        <p:spPr bwMode="auto">
          <a:xfrm>
            <a:off x="5648326" y="1392238"/>
            <a:ext cx="4714875"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CA" altLang="en-US" sz="2000">
                <a:latin typeface="Times" pitchFamily="2" charset="0"/>
                <a:ea typeface="MS Mincho" panose="02020609040205080304" pitchFamily="49" charset="-128"/>
              </a:rPr>
              <a:t>module</a:t>
            </a:r>
            <a:r>
              <a:rPr lang="en-CA" altLang="en-US" sz="2000" b="0">
                <a:latin typeface="Times" pitchFamily="2" charset="0"/>
                <a:ea typeface="MS Mincho" panose="02020609040205080304" pitchFamily="49" charset="-128"/>
              </a:rPr>
              <a:t> example2 (x1, x2, x3, x4, f, g, h);</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input</a:t>
            </a:r>
            <a:r>
              <a:rPr lang="en-CA" altLang="en-US" sz="2000" b="0">
                <a:latin typeface="Times" pitchFamily="2" charset="0"/>
                <a:ea typeface="MS Mincho" panose="02020609040205080304" pitchFamily="49" charset="-128"/>
              </a:rPr>
              <a:t> x1, x2, x3, x4;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output</a:t>
            </a:r>
            <a:r>
              <a:rPr lang="en-CA" altLang="en-US" sz="2000" b="0">
                <a:latin typeface="Times" pitchFamily="2" charset="0"/>
                <a:ea typeface="MS Mincho" panose="02020609040205080304" pitchFamily="49" charset="-128"/>
              </a:rPr>
              <a:t> f, g, h;</a:t>
            </a:r>
          </a:p>
          <a:p>
            <a:pPr>
              <a:spcBef>
                <a:spcPct val="0"/>
              </a:spcBef>
              <a:buFontTx/>
              <a:buNone/>
            </a:pPr>
            <a:r>
              <a:rPr lang="en-CA" altLang="en-US" sz="2000" b="0">
                <a:latin typeface="Times" pitchFamily="2" charset="0"/>
                <a:ea typeface="MS Mincho" panose="02020609040205080304" pitchFamily="49" charset="-128"/>
              </a:rPr>
              <a:t> </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and</a:t>
            </a:r>
            <a:r>
              <a:rPr lang="en-CA" altLang="en-US" sz="2000" b="0">
                <a:latin typeface="Times" pitchFamily="2" charset="0"/>
                <a:ea typeface="MS Mincho" panose="02020609040205080304" pitchFamily="49" charset="-128"/>
              </a:rPr>
              <a:t> (z1, x1, x3);</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and</a:t>
            </a:r>
            <a:r>
              <a:rPr lang="en-CA" altLang="en-US" sz="2000" b="0">
                <a:latin typeface="Times" pitchFamily="2" charset="0"/>
                <a:ea typeface="MS Mincho" panose="02020609040205080304" pitchFamily="49" charset="-128"/>
              </a:rPr>
              <a:t> (z2, x2, x4);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(g, z1, z2);</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(z3, x1, ~x3);</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(z4, ~x2, x4);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and</a:t>
            </a:r>
            <a:r>
              <a:rPr lang="en-CA" altLang="en-US" sz="2000" b="0">
                <a:latin typeface="Times" pitchFamily="2" charset="0"/>
                <a:ea typeface="MS Mincho" panose="02020609040205080304" pitchFamily="49" charset="-128"/>
              </a:rPr>
              <a:t> (h, z3, z4);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(f, g, h);</a:t>
            </a:r>
          </a:p>
          <a:p>
            <a:pPr>
              <a:spcBef>
                <a:spcPct val="0"/>
              </a:spcBef>
              <a:buFontTx/>
              <a:buNone/>
            </a:pPr>
            <a:r>
              <a:rPr lang="en-CA" altLang="en-US" sz="2000" b="0">
                <a:latin typeface="Times" pitchFamily="2" charset="0"/>
                <a:ea typeface="MS Mincho" panose="02020609040205080304" pitchFamily="49" charset="-128"/>
              </a:rPr>
              <a:t> </a:t>
            </a:r>
          </a:p>
          <a:p>
            <a:pPr>
              <a:spcBef>
                <a:spcPct val="0"/>
              </a:spcBef>
              <a:buFontTx/>
              <a:buNone/>
            </a:pPr>
            <a:r>
              <a:rPr lang="en-CA" altLang="en-US" sz="2000">
                <a:latin typeface="Times" pitchFamily="2" charset="0"/>
                <a:ea typeface="MS Mincho" panose="02020609040205080304" pitchFamily="49" charset="-128"/>
              </a:rPr>
              <a:t>endmodule</a:t>
            </a:r>
            <a:r>
              <a:rPr lang="en-CA" altLang="en-US" sz="2000" b="0">
                <a:latin typeface="Times" pitchFamily="2" charset="0"/>
                <a:ea typeface="MS Mincho" panose="02020609040205080304" pitchFamily="49" charset="-128"/>
              </a:rPr>
              <a:t> </a:t>
            </a:r>
          </a:p>
        </p:txBody>
      </p:sp>
      <p:sp>
        <p:nvSpPr>
          <p:cNvPr id="115717" name="TextBox 125">
            <a:extLst>
              <a:ext uri="{FF2B5EF4-FFF2-40B4-BE49-F238E27FC236}">
                <a16:creationId xmlns:a16="http://schemas.microsoft.com/office/drawing/2014/main" id="{798C5D32-B750-4D43-BBE7-3AC495FFDBA2}"/>
              </a:ext>
            </a:extLst>
          </p:cNvPr>
          <p:cNvSpPr txBox="1">
            <a:spLocks noChangeArrowheads="1"/>
          </p:cNvSpPr>
          <p:nvPr/>
        </p:nvSpPr>
        <p:spPr bwMode="auto">
          <a:xfrm>
            <a:off x="914400" y="6477001"/>
            <a:ext cx="2643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2.39 from the textbook ]</a:t>
            </a:r>
          </a:p>
        </p:txBody>
      </p:sp>
      <p:sp>
        <p:nvSpPr>
          <p:cNvPr id="115718" name="TextBox 1">
            <a:extLst>
              <a:ext uri="{FF2B5EF4-FFF2-40B4-BE49-F238E27FC236}">
                <a16:creationId xmlns:a16="http://schemas.microsoft.com/office/drawing/2014/main" id="{82602630-19DE-5440-8677-A59A6532F193}"/>
              </a:ext>
            </a:extLst>
          </p:cNvPr>
          <p:cNvSpPr txBox="1">
            <a:spLocks noChangeArrowheads="1"/>
          </p:cNvSpPr>
          <p:nvPr/>
        </p:nvSpPr>
        <p:spPr bwMode="auto">
          <a:xfrm>
            <a:off x="3190876" y="1828801"/>
            <a:ext cx="42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z</a:t>
            </a:r>
            <a:r>
              <a:rPr lang="en-US" altLang="en-US" b="0" baseline="-25000">
                <a:solidFill>
                  <a:srgbClr val="FF0000"/>
                </a:solidFill>
                <a:latin typeface="Times" pitchFamily="2" charset="0"/>
              </a:rPr>
              <a:t>1</a:t>
            </a:r>
          </a:p>
        </p:txBody>
      </p:sp>
      <p:sp>
        <p:nvSpPr>
          <p:cNvPr id="115719" name="TextBox 7">
            <a:extLst>
              <a:ext uri="{FF2B5EF4-FFF2-40B4-BE49-F238E27FC236}">
                <a16:creationId xmlns:a16="http://schemas.microsoft.com/office/drawing/2014/main" id="{578D6283-5B6B-3347-8B11-E51734320CFD}"/>
              </a:ext>
            </a:extLst>
          </p:cNvPr>
          <p:cNvSpPr txBox="1">
            <a:spLocks noChangeArrowheads="1"/>
          </p:cNvSpPr>
          <p:nvPr/>
        </p:nvSpPr>
        <p:spPr bwMode="auto">
          <a:xfrm>
            <a:off x="3190876" y="2873376"/>
            <a:ext cx="42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z</a:t>
            </a:r>
            <a:r>
              <a:rPr lang="en-US" altLang="en-US" b="0" baseline="-25000">
                <a:solidFill>
                  <a:srgbClr val="FF0000"/>
                </a:solidFill>
                <a:latin typeface="Times" pitchFamily="2" charset="0"/>
              </a:rPr>
              <a:t>2</a:t>
            </a:r>
          </a:p>
        </p:txBody>
      </p:sp>
      <p:sp>
        <p:nvSpPr>
          <p:cNvPr id="115720" name="TextBox 8">
            <a:extLst>
              <a:ext uri="{FF2B5EF4-FFF2-40B4-BE49-F238E27FC236}">
                <a16:creationId xmlns:a16="http://schemas.microsoft.com/office/drawing/2014/main" id="{44C14A14-7934-BA4D-91C0-6E6F250FFA0B}"/>
              </a:ext>
            </a:extLst>
          </p:cNvPr>
          <p:cNvSpPr txBox="1">
            <a:spLocks noChangeArrowheads="1"/>
          </p:cNvSpPr>
          <p:nvPr/>
        </p:nvSpPr>
        <p:spPr bwMode="auto">
          <a:xfrm>
            <a:off x="3206751" y="3846514"/>
            <a:ext cx="423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z</a:t>
            </a:r>
            <a:r>
              <a:rPr lang="en-US" altLang="en-US" b="0" baseline="-25000">
                <a:solidFill>
                  <a:srgbClr val="FF0000"/>
                </a:solidFill>
                <a:latin typeface="Times" pitchFamily="2" charset="0"/>
              </a:rPr>
              <a:t>3</a:t>
            </a:r>
          </a:p>
        </p:txBody>
      </p:sp>
      <p:sp>
        <p:nvSpPr>
          <p:cNvPr id="115721" name="TextBox 9">
            <a:extLst>
              <a:ext uri="{FF2B5EF4-FFF2-40B4-BE49-F238E27FC236}">
                <a16:creationId xmlns:a16="http://schemas.microsoft.com/office/drawing/2014/main" id="{A184BB63-9344-F647-8E82-0B7A71CE9F72}"/>
              </a:ext>
            </a:extLst>
          </p:cNvPr>
          <p:cNvSpPr txBox="1">
            <a:spLocks noChangeArrowheads="1"/>
          </p:cNvSpPr>
          <p:nvPr/>
        </p:nvSpPr>
        <p:spPr bwMode="auto">
          <a:xfrm>
            <a:off x="3201989" y="4838701"/>
            <a:ext cx="422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z</a:t>
            </a:r>
            <a:r>
              <a:rPr lang="en-US" altLang="en-US" b="0" baseline="-25000">
                <a:solidFill>
                  <a:srgbClr val="FF0000"/>
                </a:solidFill>
                <a:latin typeface="Times" pitchFamily="2" charset="0"/>
              </a:rPr>
              <a:t>4</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a:extLst>
              <a:ext uri="{FF2B5EF4-FFF2-40B4-BE49-F238E27FC236}">
                <a16:creationId xmlns:a16="http://schemas.microsoft.com/office/drawing/2014/main" id="{DA6F4003-76E3-D942-895B-930FE54FA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45529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TextBox 125">
            <a:extLst>
              <a:ext uri="{FF2B5EF4-FFF2-40B4-BE49-F238E27FC236}">
                <a16:creationId xmlns:a16="http://schemas.microsoft.com/office/drawing/2014/main" id="{A4D95C37-B816-0F4D-B669-E4698F4B419A}"/>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2.41 from the textbook ]</a:t>
            </a:r>
          </a:p>
        </p:txBody>
      </p:sp>
      <p:sp>
        <p:nvSpPr>
          <p:cNvPr id="116739" name="Title 1">
            <a:extLst>
              <a:ext uri="{FF2B5EF4-FFF2-40B4-BE49-F238E27FC236}">
                <a16:creationId xmlns:a16="http://schemas.microsoft.com/office/drawing/2014/main" id="{32AB729D-E093-5041-B91D-E454EB1C09CE}"/>
              </a:ext>
            </a:extLst>
          </p:cNvPr>
          <p:cNvSpPr>
            <a:spLocks noGrp="1" noChangeArrowheads="1"/>
          </p:cNvSpPr>
          <p:nvPr>
            <p:ph type="title"/>
          </p:nvPr>
        </p:nvSpPr>
        <p:spPr>
          <a:xfrm>
            <a:off x="914400" y="76200"/>
            <a:ext cx="9144000" cy="685800"/>
          </a:xfrm>
        </p:spPr>
        <p:txBody>
          <a:bodyPr/>
          <a:lstStyle/>
          <a:p>
            <a:r>
              <a:rPr lang="en-US" altLang="en-US"/>
              <a:t>Behavioral Verilog</a:t>
            </a:r>
          </a:p>
        </p:txBody>
      </p:sp>
      <p:sp>
        <p:nvSpPr>
          <p:cNvPr id="116740" name="TextBox 125">
            <a:extLst>
              <a:ext uri="{FF2B5EF4-FFF2-40B4-BE49-F238E27FC236}">
                <a16:creationId xmlns:a16="http://schemas.microsoft.com/office/drawing/2014/main" id="{B69AE175-94DD-C24F-90C0-C80DA921C1C6}"/>
              </a:ext>
            </a:extLst>
          </p:cNvPr>
          <p:cNvSpPr txBox="1">
            <a:spLocks noChangeArrowheads="1"/>
          </p:cNvSpPr>
          <p:nvPr/>
        </p:nvSpPr>
        <p:spPr bwMode="auto">
          <a:xfrm>
            <a:off x="914400" y="6477001"/>
            <a:ext cx="2643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2.39 from the textbook ]</a:t>
            </a:r>
          </a:p>
        </p:txBody>
      </p:sp>
      <p:sp>
        <p:nvSpPr>
          <p:cNvPr id="116741" name="Rectangle 94">
            <a:extLst>
              <a:ext uri="{FF2B5EF4-FFF2-40B4-BE49-F238E27FC236}">
                <a16:creationId xmlns:a16="http://schemas.microsoft.com/office/drawing/2014/main" id="{2B0A9B82-3525-0A4B-8CF6-9B04CC7CEBB7}"/>
              </a:ext>
            </a:extLst>
          </p:cNvPr>
          <p:cNvSpPr>
            <a:spLocks noChangeArrowheads="1"/>
          </p:cNvSpPr>
          <p:nvPr/>
        </p:nvSpPr>
        <p:spPr bwMode="auto">
          <a:xfrm>
            <a:off x="5410200" y="2181226"/>
            <a:ext cx="46482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CA" altLang="en-US" sz="2000">
                <a:latin typeface="Times" pitchFamily="2" charset="0"/>
                <a:ea typeface="MS Mincho" panose="02020609040205080304" pitchFamily="49" charset="-128"/>
              </a:rPr>
              <a:t>module</a:t>
            </a:r>
            <a:r>
              <a:rPr lang="en-CA" altLang="en-US" sz="2000" b="0">
                <a:latin typeface="Times" pitchFamily="2" charset="0"/>
                <a:ea typeface="MS Mincho" panose="02020609040205080304" pitchFamily="49" charset="-128"/>
              </a:rPr>
              <a:t> example4 (x1, x2, x3, x4, f, g, h);</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input</a:t>
            </a:r>
            <a:r>
              <a:rPr lang="en-CA" altLang="en-US" sz="2000" b="0">
                <a:latin typeface="Times" pitchFamily="2" charset="0"/>
                <a:ea typeface="MS Mincho" panose="02020609040205080304" pitchFamily="49" charset="-128"/>
              </a:rPr>
              <a:t> x1, x2, x3, x4;</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output</a:t>
            </a:r>
            <a:r>
              <a:rPr lang="en-CA" altLang="en-US" sz="2000" b="0">
                <a:latin typeface="Times" pitchFamily="2" charset="0"/>
                <a:ea typeface="MS Mincho" panose="02020609040205080304" pitchFamily="49" charset="-128"/>
              </a:rPr>
              <a:t> f, g, h;</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assign</a:t>
            </a:r>
            <a:r>
              <a:rPr lang="en-CA" altLang="en-US" sz="2000" b="0">
                <a:latin typeface="Times" pitchFamily="2" charset="0"/>
                <a:ea typeface="MS Mincho" panose="02020609040205080304" pitchFamily="49" charset="-128"/>
              </a:rPr>
              <a:t> g = (x1 &amp; x3) | (x2 &amp; x4);</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assign</a:t>
            </a:r>
            <a:r>
              <a:rPr lang="en-CA" altLang="en-US" sz="2000" b="0">
                <a:latin typeface="Times" pitchFamily="2" charset="0"/>
                <a:ea typeface="MS Mincho" panose="02020609040205080304" pitchFamily="49" charset="-128"/>
              </a:rPr>
              <a:t> h = (x1 | ~x3) &amp; (~x2 | x4);</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assign</a:t>
            </a:r>
            <a:r>
              <a:rPr lang="en-CA" altLang="en-US" sz="2000" b="0">
                <a:latin typeface="Times" pitchFamily="2" charset="0"/>
                <a:ea typeface="MS Mincho" panose="02020609040205080304" pitchFamily="49" charset="-128"/>
              </a:rPr>
              <a:t> f = g | h;</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a:latin typeface="Times" pitchFamily="2" charset="0"/>
                <a:ea typeface="MS Mincho" panose="02020609040205080304" pitchFamily="49" charset="-128"/>
              </a:rPr>
              <a:t>endmodule</a:t>
            </a:r>
            <a:endParaRPr lang="en-CA" altLang="en-US" sz="2000" b="0">
              <a:latin typeface="Times" pitchFamily="2" charset="0"/>
              <a:ea typeface="MS Mincho" panose="02020609040205080304" pitchFamily="49" charset="-128"/>
            </a:endParaRP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F004DE1C-A370-CF41-9730-1DBDC64BAF09}"/>
              </a:ext>
            </a:extLst>
          </p:cNvPr>
          <p:cNvSpPr>
            <a:spLocks noGrp="1" noChangeArrowheads="1"/>
          </p:cNvSpPr>
          <p:nvPr>
            <p:ph type="title"/>
          </p:nvPr>
        </p:nvSpPr>
        <p:spPr>
          <a:xfrm>
            <a:off x="914400" y="76200"/>
            <a:ext cx="9144000" cy="685800"/>
          </a:xfrm>
        </p:spPr>
        <p:txBody>
          <a:bodyPr/>
          <a:lstStyle/>
          <a:p>
            <a:r>
              <a:rPr lang="en-US" altLang="en-US"/>
              <a:t>Structural v.s. Behavioral</a:t>
            </a:r>
          </a:p>
        </p:txBody>
      </p:sp>
      <p:sp>
        <p:nvSpPr>
          <p:cNvPr id="117762" name="Rectangle 94">
            <a:extLst>
              <a:ext uri="{FF2B5EF4-FFF2-40B4-BE49-F238E27FC236}">
                <a16:creationId xmlns:a16="http://schemas.microsoft.com/office/drawing/2014/main" id="{9B7477BB-1CFA-844D-8D00-EA716427EA58}"/>
              </a:ext>
            </a:extLst>
          </p:cNvPr>
          <p:cNvSpPr>
            <a:spLocks noChangeArrowheads="1"/>
          </p:cNvSpPr>
          <p:nvPr/>
        </p:nvSpPr>
        <p:spPr bwMode="auto">
          <a:xfrm>
            <a:off x="5486400" y="2193926"/>
            <a:ext cx="46482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CA" altLang="en-US" sz="2000">
                <a:latin typeface="Times" pitchFamily="2" charset="0"/>
                <a:ea typeface="MS Mincho" panose="02020609040205080304" pitchFamily="49" charset="-128"/>
              </a:rPr>
              <a:t>module</a:t>
            </a:r>
            <a:r>
              <a:rPr lang="en-CA" altLang="en-US" sz="2000" b="0">
                <a:latin typeface="Times" pitchFamily="2" charset="0"/>
                <a:ea typeface="MS Mincho" panose="02020609040205080304" pitchFamily="49" charset="-128"/>
              </a:rPr>
              <a:t> example4 (x1, x2, x3, x4, f, g, h);</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input</a:t>
            </a:r>
            <a:r>
              <a:rPr lang="en-CA" altLang="en-US" sz="2000" b="0">
                <a:latin typeface="Times" pitchFamily="2" charset="0"/>
                <a:ea typeface="MS Mincho" panose="02020609040205080304" pitchFamily="49" charset="-128"/>
              </a:rPr>
              <a:t> x1, x2, x3, x4;</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output</a:t>
            </a:r>
            <a:r>
              <a:rPr lang="en-CA" altLang="en-US" sz="2000" b="0">
                <a:latin typeface="Times" pitchFamily="2" charset="0"/>
                <a:ea typeface="MS Mincho" panose="02020609040205080304" pitchFamily="49" charset="-128"/>
              </a:rPr>
              <a:t> f, g, h;</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assign</a:t>
            </a:r>
            <a:r>
              <a:rPr lang="en-CA" altLang="en-US" sz="2000" b="0">
                <a:latin typeface="Times" pitchFamily="2" charset="0"/>
                <a:ea typeface="MS Mincho" panose="02020609040205080304" pitchFamily="49" charset="-128"/>
              </a:rPr>
              <a:t> g = (x1 &amp; x3) | (x2 &amp; x4);</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assign</a:t>
            </a:r>
            <a:r>
              <a:rPr lang="en-CA" altLang="en-US" sz="2000" b="0">
                <a:latin typeface="Times" pitchFamily="2" charset="0"/>
                <a:ea typeface="MS Mincho" panose="02020609040205080304" pitchFamily="49" charset="-128"/>
              </a:rPr>
              <a:t> h = (x1 | ~x3) &amp; (~x2 | x4);</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assign</a:t>
            </a:r>
            <a:r>
              <a:rPr lang="en-CA" altLang="en-US" sz="2000" b="0">
                <a:latin typeface="Times" pitchFamily="2" charset="0"/>
                <a:ea typeface="MS Mincho" panose="02020609040205080304" pitchFamily="49" charset="-128"/>
              </a:rPr>
              <a:t> f = g | h;</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b="0">
                <a:latin typeface="Times" pitchFamily="2" charset="0"/>
                <a:ea typeface="MS Mincho" panose="02020609040205080304" pitchFamily="49" charset="-128"/>
              </a:rPr>
              <a:t>	</a:t>
            </a:r>
            <a:endParaRPr lang="en-CA" altLang="en-US" sz="2000" b="0">
              <a:latin typeface="Times" pitchFamily="2" charset="0"/>
              <a:ea typeface="Courier New" panose="02070309020205020404" pitchFamily="49" charset="0"/>
              <a:cs typeface="Courier New" panose="02070309020205020404" pitchFamily="49" charset="0"/>
            </a:endParaRPr>
          </a:p>
          <a:p>
            <a:pPr>
              <a:spcBef>
                <a:spcPct val="0"/>
              </a:spcBef>
              <a:buFontTx/>
              <a:buNone/>
            </a:pPr>
            <a:r>
              <a:rPr lang="en-CA" altLang="en-US" sz="2000">
                <a:latin typeface="Times" pitchFamily="2" charset="0"/>
                <a:ea typeface="MS Mincho" panose="02020609040205080304" pitchFamily="49" charset="-128"/>
              </a:rPr>
              <a:t>endmodule</a:t>
            </a:r>
            <a:endParaRPr lang="en-CA" altLang="en-US" sz="2000" b="0">
              <a:latin typeface="Times" pitchFamily="2" charset="0"/>
              <a:ea typeface="MS Mincho" panose="02020609040205080304" pitchFamily="49" charset="-128"/>
            </a:endParaRPr>
          </a:p>
        </p:txBody>
      </p:sp>
      <p:cxnSp>
        <p:nvCxnSpPr>
          <p:cNvPr id="117763" name="Straight Connector 6">
            <a:extLst>
              <a:ext uri="{FF2B5EF4-FFF2-40B4-BE49-F238E27FC236}">
                <a16:creationId xmlns:a16="http://schemas.microsoft.com/office/drawing/2014/main" id="{74B8FBF0-2EA4-DD43-B83E-1C3A369A1679}"/>
              </a:ext>
            </a:extLst>
          </p:cNvPr>
          <p:cNvCxnSpPr>
            <a:cxnSpLocks noChangeShapeType="1"/>
          </p:cNvCxnSpPr>
          <p:nvPr/>
        </p:nvCxnSpPr>
        <p:spPr bwMode="auto">
          <a:xfrm>
            <a:off x="5486400" y="1246188"/>
            <a:ext cx="0" cy="52308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7764" name="Rectangle 141">
            <a:extLst>
              <a:ext uri="{FF2B5EF4-FFF2-40B4-BE49-F238E27FC236}">
                <a16:creationId xmlns:a16="http://schemas.microsoft.com/office/drawing/2014/main" id="{1E8AF412-3FD5-194A-AA8E-14D987B2D4F7}"/>
              </a:ext>
            </a:extLst>
          </p:cNvPr>
          <p:cNvSpPr>
            <a:spLocks noChangeArrowheads="1"/>
          </p:cNvSpPr>
          <p:nvPr/>
        </p:nvSpPr>
        <p:spPr bwMode="auto">
          <a:xfrm>
            <a:off x="1066801" y="1524001"/>
            <a:ext cx="471487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CA" altLang="en-US" sz="2000">
                <a:latin typeface="Times" pitchFamily="2" charset="0"/>
                <a:ea typeface="MS Mincho" panose="02020609040205080304" pitchFamily="49" charset="-128"/>
              </a:rPr>
              <a:t>module</a:t>
            </a:r>
            <a:r>
              <a:rPr lang="en-CA" altLang="en-US" sz="2000" b="0">
                <a:latin typeface="Times" pitchFamily="2" charset="0"/>
                <a:ea typeface="MS Mincho" panose="02020609040205080304" pitchFamily="49" charset="-128"/>
              </a:rPr>
              <a:t> example2 (x1, x2, x3, x4, f, g, h);</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input</a:t>
            </a:r>
            <a:r>
              <a:rPr lang="en-CA" altLang="en-US" sz="2000" b="0">
                <a:latin typeface="Times" pitchFamily="2" charset="0"/>
                <a:ea typeface="MS Mincho" panose="02020609040205080304" pitchFamily="49" charset="-128"/>
              </a:rPr>
              <a:t> x1, x2, x3, x4;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output</a:t>
            </a:r>
            <a:r>
              <a:rPr lang="en-CA" altLang="en-US" sz="2000" b="0">
                <a:latin typeface="Times" pitchFamily="2" charset="0"/>
                <a:ea typeface="MS Mincho" panose="02020609040205080304" pitchFamily="49" charset="-128"/>
              </a:rPr>
              <a:t> f, g, h;</a:t>
            </a:r>
          </a:p>
          <a:p>
            <a:pPr>
              <a:spcBef>
                <a:spcPct val="0"/>
              </a:spcBef>
              <a:buFontTx/>
              <a:buNone/>
            </a:pPr>
            <a:r>
              <a:rPr lang="en-CA" altLang="en-US" sz="2000" b="0">
                <a:latin typeface="Times" pitchFamily="2" charset="0"/>
                <a:ea typeface="MS Mincho" panose="02020609040205080304" pitchFamily="49" charset="-128"/>
              </a:rPr>
              <a:t> </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and</a:t>
            </a:r>
            <a:r>
              <a:rPr lang="en-CA" altLang="en-US" sz="2000" b="0">
                <a:latin typeface="Times" pitchFamily="2" charset="0"/>
                <a:ea typeface="MS Mincho" panose="02020609040205080304" pitchFamily="49" charset="-128"/>
              </a:rPr>
              <a:t> (z1, x1, x3);</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and</a:t>
            </a:r>
            <a:r>
              <a:rPr lang="en-CA" altLang="en-US" sz="2000" b="0">
                <a:latin typeface="Times" pitchFamily="2" charset="0"/>
                <a:ea typeface="MS Mincho" panose="02020609040205080304" pitchFamily="49" charset="-128"/>
              </a:rPr>
              <a:t> (z2, x2, x4);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(g, z1, z2);</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(z3, x1, ~x3);</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(z4, ~x2, x4);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and</a:t>
            </a:r>
            <a:r>
              <a:rPr lang="en-CA" altLang="en-US" sz="2000" b="0">
                <a:latin typeface="Times" pitchFamily="2" charset="0"/>
                <a:ea typeface="MS Mincho" panose="02020609040205080304" pitchFamily="49" charset="-128"/>
              </a:rPr>
              <a:t> (h, z3, z4);</a:t>
            </a:r>
          </a:p>
          <a:p>
            <a:pPr>
              <a:spcBef>
                <a:spcPct val="0"/>
              </a:spcBef>
              <a:buFontTx/>
              <a:buNone/>
            </a:pPr>
            <a:r>
              <a:rPr lang="en-CA" altLang="en-US" sz="2000" b="0">
                <a:latin typeface="Times" pitchFamily="2" charset="0"/>
                <a:ea typeface="MS Mincho" panose="02020609040205080304" pitchFamily="49" charset="-128"/>
              </a:rPr>
              <a:t>	</a:t>
            </a:r>
            <a:r>
              <a:rPr lang="en-CA" altLang="en-US" sz="2000">
                <a:latin typeface="Times" pitchFamily="2" charset="0"/>
                <a:ea typeface="MS Mincho" panose="02020609040205080304" pitchFamily="49" charset="-128"/>
              </a:rPr>
              <a:t>or</a:t>
            </a:r>
            <a:r>
              <a:rPr lang="en-CA" altLang="en-US" sz="2000" b="0">
                <a:latin typeface="Times" pitchFamily="2" charset="0"/>
                <a:ea typeface="MS Mincho" panose="02020609040205080304" pitchFamily="49" charset="-128"/>
              </a:rPr>
              <a:t> (f, g, h);</a:t>
            </a:r>
          </a:p>
          <a:p>
            <a:pPr>
              <a:spcBef>
                <a:spcPct val="0"/>
              </a:spcBef>
              <a:buFontTx/>
              <a:buNone/>
            </a:pPr>
            <a:r>
              <a:rPr lang="en-CA" altLang="en-US" sz="2000" b="0">
                <a:latin typeface="Times" pitchFamily="2" charset="0"/>
                <a:ea typeface="MS Mincho" panose="02020609040205080304" pitchFamily="49" charset="-128"/>
              </a:rPr>
              <a:t> </a:t>
            </a:r>
          </a:p>
          <a:p>
            <a:pPr>
              <a:spcBef>
                <a:spcPct val="0"/>
              </a:spcBef>
              <a:buFontTx/>
              <a:buNone/>
            </a:pPr>
            <a:r>
              <a:rPr lang="en-CA" altLang="en-US" sz="2000">
                <a:latin typeface="Times" pitchFamily="2" charset="0"/>
                <a:ea typeface="MS Mincho" panose="02020609040205080304" pitchFamily="49" charset="-128"/>
              </a:rPr>
              <a:t>endmodule</a:t>
            </a:r>
            <a:r>
              <a:rPr lang="en-CA" altLang="en-US" sz="2000" b="0">
                <a:latin typeface="Times" pitchFamily="2" charset="0"/>
                <a:ea typeface="MS Mincho" panose="02020609040205080304" pitchFamily="49" charset="-128"/>
              </a:rPr>
              <a:t> </a:t>
            </a:r>
          </a:p>
        </p:txBody>
      </p:sp>
      <p:sp>
        <p:nvSpPr>
          <p:cNvPr id="117765" name="TextBox 1">
            <a:extLst>
              <a:ext uri="{FF2B5EF4-FFF2-40B4-BE49-F238E27FC236}">
                <a16:creationId xmlns:a16="http://schemas.microsoft.com/office/drawing/2014/main" id="{91FBBE97-9998-F346-B078-065B3DB947F6}"/>
              </a:ext>
            </a:extLst>
          </p:cNvPr>
          <p:cNvSpPr txBox="1">
            <a:spLocks noChangeArrowheads="1"/>
          </p:cNvSpPr>
          <p:nvPr/>
        </p:nvSpPr>
        <p:spPr bwMode="auto">
          <a:xfrm>
            <a:off x="2133601" y="5895976"/>
            <a:ext cx="1592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 structural</a:t>
            </a:r>
          </a:p>
        </p:txBody>
      </p:sp>
      <p:sp>
        <p:nvSpPr>
          <p:cNvPr id="117766" name="TextBox 9">
            <a:extLst>
              <a:ext uri="{FF2B5EF4-FFF2-40B4-BE49-F238E27FC236}">
                <a16:creationId xmlns:a16="http://schemas.microsoft.com/office/drawing/2014/main" id="{7811580F-140C-6649-B574-C592905E3FDA}"/>
              </a:ext>
            </a:extLst>
          </p:cNvPr>
          <p:cNvSpPr txBox="1">
            <a:spLocks noChangeArrowheads="1"/>
          </p:cNvSpPr>
          <p:nvPr/>
        </p:nvSpPr>
        <p:spPr bwMode="auto">
          <a:xfrm>
            <a:off x="6219825" y="5840413"/>
            <a:ext cx="318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 behavioral-continuous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15532067-7B42-A94B-B793-CDD278C281E7}"/>
              </a:ext>
            </a:extLst>
          </p:cNvPr>
          <p:cNvSpPr>
            <a:spLocks noGrp="1" noChangeArrowheads="1"/>
          </p:cNvSpPr>
          <p:nvPr>
            <p:ph type="title"/>
          </p:nvPr>
        </p:nvSpPr>
        <p:spPr>
          <a:xfrm>
            <a:off x="914400" y="2895600"/>
            <a:ext cx="9144000" cy="685800"/>
          </a:xfrm>
        </p:spPr>
        <p:txBody>
          <a:bodyPr/>
          <a:lstStyle/>
          <a:p>
            <a:r>
              <a:rPr lang="en-US" altLang="en-US"/>
              <a:t>NOT with Switches</a:t>
            </a: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E573DC35-DC39-FB4C-92AD-1EE044159412}"/>
              </a:ext>
            </a:extLst>
          </p:cNvPr>
          <p:cNvSpPr>
            <a:spLocks noGrp="1" noChangeArrowheads="1"/>
          </p:cNvSpPr>
          <p:nvPr>
            <p:ph type="title"/>
          </p:nvPr>
        </p:nvSpPr>
        <p:spPr>
          <a:xfrm>
            <a:off x="914400" y="3124200"/>
            <a:ext cx="9144000" cy="685800"/>
          </a:xfrm>
        </p:spPr>
        <p:txBody>
          <a:bodyPr/>
          <a:lstStyle/>
          <a:p>
            <a:r>
              <a:rPr lang="en-US" altLang="en-US"/>
              <a:t>Yet Another Example</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a:extLst>
              <a:ext uri="{FF2B5EF4-FFF2-40B4-BE49-F238E27FC236}">
                <a16:creationId xmlns:a16="http://schemas.microsoft.com/office/drawing/2014/main" id="{F382AC8A-A40D-F94C-A9A0-0A0D73186E3C}"/>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pic>
        <p:nvPicPr>
          <p:cNvPr id="119810" name="Picture 6">
            <a:extLst>
              <a:ext uri="{FF2B5EF4-FFF2-40B4-BE49-F238E27FC236}">
                <a16:creationId xmlns:a16="http://schemas.microsoft.com/office/drawing/2014/main" id="{4812F928-FE68-504C-97EF-5ABE5DB59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447800"/>
            <a:ext cx="76930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itle 1">
            <a:extLst>
              <a:ext uri="{FF2B5EF4-FFF2-40B4-BE49-F238E27FC236}">
                <a16:creationId xmlns:a16="http://schemas.microsoft.com/office/drawing/2014/main" id="{3201EA56-1E9E-3148-BCF8-3A36971647C4}"/>
              </a:ext>
            </a:extLst>
          </p:cNvPr>
          <p:cNvSpPr txBox="1">
            <a:spLocks/>
          </p:cNvSpPr>
          <p:nvPr/>
        </p:nvSpPr>
        <p:spPr bwMode="auto">
          <a:xfrm>
            <a:off x="914400" y="3048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A logic circuit with two modules</a:t>
            </a:r>
          </a:p>
        </p:txBody>
      </p:sp>
      <p:sp>
        <p:nvSpPr>
          <p:cNvPr id="119812" name="TextBox 125">
            <a:extLst>
              <a:ext uri="{FF2B5EF4-FFF2-40B4-BE49-F238E27FC236}">
                <a16:creationId xmlns:a16="http://schemas.microsoft.com/office/drawing/2014/main" id="{F2A97C36-B883-6F40-9138-1FD0A23547A8}"/>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2.44 from the textbook ]</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a:extLst>
              <a:ext uri="{FF2B5EF4-FFF2-40B4-BE49-F238E27FC236}">
                <a16:creationId xmlns:a16="http://schemas.microsoft.com/office/drawing/2014/main" id="{403E1643-5D7A-9A49-BFEF-6665F93F7DF9}"/>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sp>
        <p:nvSpPr>
          <p:cNvPr id="120834" name="Title 1">
            <a:extLst>
              <a:ext uri="{FF2B5EF4-FFF2-40B4-BE49-F238E27FC236}">
                <a16:creationId xmlns:a16="http://schemas.microsoft.com/office/drawing/2014/main" id="{81240AFF-682D-5B45-B797-F9CA44416805}"/>
              </a:ext>
            </a:extLst>
          </p:cNvPr>
          <p:cNvSpPr txBox="1">
            <a:spLocks/>
          </p:cNvSpPr>
          <p:nvPr/>
        </p:nvSpPr>
        <p:spPr bwMode="auto">
          <a:xfrm>
            <a:off x="9144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The adder module</a:t>
            </a:r>
          </a:p>
        </p:txBody>
      </p:sp>
      <p:pic>
        <p:nvPicPr>
          <p:cNvPr id="120835" name="Picture 1" descr="Screen shot 2013-09-13 at 2.42.58 PM.png">
            <a:extLst>
              <a:ext uri="{FF2B5EF4-FFF2-40B4-BE49-F238E27FC236}">
                <a16:creationId xmlns:a16="http://schemas.microsoft.com/office/drawing/2014/main" id="{FF155ECA-37A1-A945-85E4-75FD3980DA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990600"/>
            <a:ext cx="60960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TextBox 125">
            <a:extLst>
              <a:ext uri="{FF2B5EF4-FFF2-40B4-BE49-F238E27FC236}">
                <a16:creationId xmlns:a16="http://schemas.microsoft.com/office/drawing/2014/main" id="{436FD866-AEFD-E24E-A145-E96D28F93CAD}"/>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2.12 from the textbook ]</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7A97D613-8467-F34B-8F22-E97B1E1E4500}"/>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sp>
        <p:nvSpPr>
          <p:cNvPr id="121858" name="Title 1">
            <a:extLst>
              <a:ext uri="{FF2B5EF4-FFF2-40B4-BE49-F238E27FC236}">
                <a16:creationId xmlns:a16="http://schemas.microsoft.com/office/drawing/2014/main" id="{420DD729-C5B1-964C-8CA3-79E05576E81D}"/>
              </a:ext>
            </a:extLst>
          </p:cNvPr>
          <p:cNvSpPr txBox="1">
            <a:spLocks/>
          </p:cNvSpPr>
          <p:nvPr/>
        </p:nvSpPr>
        <p:spPr bwMode="auto">
          <a:xfrm>
            <a:off x="9144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The adder module</a:t>
            </a:r>
          </a:p>
        </p:txBody>
      </p:sp>
      <p:sp>
        <p:nvSpPr>
          <p:cNvPr id="121859" name="TextBox 125">
            <a:extLst>
              <a:ext uri="{FF2B5EF4-FFF2-40B4-BE49-F238E27FC236}">
                <a16:creationId xmlns:a16="http://schemas.microsoft.com/office/drawing/2014/main" id="{5CCFF83D-D6D9-D441-84FF-4C2A86529D52}"/>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2.45 from the textbook ]</a:t>
            </a:r>
          </a:p>
        </p:txBody>
      </p:sp>
      <p:pic>
        <p:nvPicPr>
          <p:cNvPr id="121860" name="Picture 2" descr="Screen shot 2013-09-13 at 2.46.07 PM.png">
            <a:extLst>
              <a:ext uri="{FF2B5EF4-FFF2-40B4-BE49-F238E27FC236}">
                <a16:creationId xmlns:a16="http://schemas.microsoft.com/office/drawing/2014/main" id="{F6D5CC81-918B-2B4E-965B-5644357908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2057400"/>
            <a:ext cx="40608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3">
            <a:extLst>
              <a:ext uri="{FF2B5EF4-FFF2-40B4-BE49-F238E27FC236}">
                <a16:creationId xmlns:a16="http://schemas.microsoft.com/office/drawing/2014/main" id="{D6CED7AB-7FAF-7145-B269-2840A8CAB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57400"/>
            <a:ext cx="39385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a:extLst>
              <a:ext uri="{FF2B5EF4-FFF2-40B4-BE49-F238E27FC236}">
                <a16:creationId xmlns:a16="http://schemas.microsoft.com/office/drawing/2014/main" id="{E94F23D9-988F-9C4A-ADAF-7A3D375720E8}"/>
              </a:ext>
            </a:extLst>
          </p:cNvPr>
          <p:cNvSpPr>
            <a:spLocks noGrp="1" noChangeArrowheads="1"/>
          </p:cNvSpPr>
          <p:nvPr>
            <p:ph type="title"/>
          </p:nvPr>
        </p:nvSpPr>
        <p:spPr>
          <a:xfrm>
            <a:off x="914400" y="152400"/>
            <a:ext cx="9144000" cy="685800"/>
          </a:xfrm>
        </p:spPr>
        <p:txBody>
          <a:bodyPr/>
          <a:lstStyle/>
          <a:p>
            <a:r>
              <a:rPr lang="en-US" altLang="en-US"/>
              <a:t>The display module</a:t>
            </a:r>
          </a:p>
        </p:txBody>
      </p:sp>
      <p:pic>
        <p:nvPicPr>
          <p:cNvPr id="122882" name="Picture 3" descr="Screen shot 2013-09-11 at 3.43.21 PM.png">
            <a:extLst>
              <a:ext uri="{FF2B5EF4-FFF2-40B4-BE49-F238E27FC236}">
                <a16:creationId xmlns:a16="http://schemas.microsoft.com/office/drawing/2014/main" id="{D102FCE1-B518-694F-96EE-133489AB78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290638"/>
            <a:ext cx="87344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Box 4">
            <a:extLst>
              <a:ext uri="{FF2B5EF4-FFF2-40B4-BE49-F238E27FC236}">
                <a16:creationId xmlns:a16="http://schemas.microsoft.com/office/drawing/2014/main" id="{BD24E9C9-1A38-FC48-AFC8-ED4CB0812107}"/>
              </a:ext>
            </a:extLst>
          </p:cNvPr>
          <p:cNvSpPr txBox="1">
            <a:spLocks noChangeArrowheads="1"/>
          </p:cNvSpPr>
          <p:nvPr/>
        </p:nvSpPr>
        <p:spPr bwMode="auto">
          <a:xfrm>
            <a:off x="4800601" y="5786439"/>
            <a:ext cx="854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b = 1</a:t>
            </a:r>
          </a:p>
        </p:txBody>
      </p:sp>
      <p:grpSp>
        <p:nvGrpSpPr>
          <p:cNvPr id="122884" name="Group 18">
            <a:extLst>
              <a:ext uri="{FF2B5EF4-FFF2-40B4-BE49-F238E27FC236}">
                <a16:creationId xmlns:a16="http://schemas.microsoft.com/office/drawing/2014/main" id="{A0DB090B-5D77-5F4B-9A09-3FBA606A69A0}"/>
              </a:ext>
            </a:extLst>
          </p:cNvPr>
          <p:cNvGrpSpPr>
            <a:grpSpLocks/>
          </p:cNvGrpSpPr>
          <p:nvPr/>
        </p:nvGrpSpPr>
        <p:grpSpPr bwMode="auto">
          <a:xfrm>
            <a:off x="7162803" y="4795841"/>
            <a:ext cx="906017" cy="461665"/>
            <a:chOff x="3200400" y="4419600"/>
            <a:chExt cx="906548" cy="461368"/>
          </a:xfrm>
        </p:grpSpPr>
        <p:sp>
          <p:nvSpPr>
            <p:cNvPr id="122901" name="TextBox 2">
              <a:extLst>
                <a:ext uri="{FF2B5EF4-FFF2-40B4-BE49-F238E27FC236}">
                  <a16:creationId xmlns:a16="http://schemas.microsoft.com/office/drawing/2014/main" id="{C27AD7B7-5A33-3E44-A8CB-EF6F5F270051}"/>
                </a:ext>
              </a:extLst>
            </p:cNvPr>
            <p:cNvSpPr txBox="1">
              <a:spLocks noChangeArrowheads="1"/>
            </p:cNvSpPr>
            <p:nvPr/>
          </p:nvSpPr>
          <p:spPr bwMode="auto">
            <a:xfrm>
              <a:off x="3200400" y="4419600"/>
              <a:ext cx="906548"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e = s</a:t>
              </a:r>
              <a:r>
                <a:rPr lang="en-US" altLang="en-US" b="0" i="1" baseline="-25000">
                  <a:latin typeface="Times" pitchFamily="2" charset="0"/>
                </a:rPr>
                <a:t>0</a:t>
              </a:r>
            </a:p>
          </p:txBody>
        </p:sp>
        <p:cxnSp>
          <p:nvCxnSpPr>
            <p:cNvPr id="122902" name="Straight Connector 7">
              <a:extLst>
                <a:ext uri="{FF2B5EF4-FFF2-40B4-BE49-F238E27FC236}">
                  <a16:creationId xmlns:a16="http://schemas.microsoft.com/office/drawing/2014/main" id="{2A5122B3-7F92-304A-8D23-E02E1DBB897B}"/>
                </a:ext>
              </a:extLst>
            </p:cNvPr>
            <p:cNvCxnSpPr>
              <a:cxnSpLocks noChangeShapeType="1"/>
            </p:cNvCxnSpPr>
            <p:nvPr/>
          </p:nvCxnSpPr>
          <p:spPr bwMode="auto">
            <a:xfrm>
              <a:off x="3810358" y="4527481"/>
              <a:ext cx="22873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2885" name="Group 22">
            <a:extLst>
              <a:ext uri="{FF2B5EF4-FFF2-40B4-BE49-F238E27FC236}">
                <a16:creationId xmlns:a16="http://schemas.microsoft.com/office/drawing/2014/main" id="{CB3EEC92-2181-444F-9BB2-19E5AC8DF731}"/>
              </a:ext>
            </a:extLst>
          </p:cNvPr>
          <p:cNvGrpSpPr>
            <a:grpSpLocks/>
          </p:cNvGrpSpPr>
          <p:nvPr/>
        </p:nvGrpSpPr>
        <p:grpSpPr bwMode="auto">
          <a:xfrm>
            <a:off x="5486403" y="4795841"/>
            <a:ext cx="906017" cy="461665"/>
            <a:chOff x="3200400" y="5410200"/>
            <a:chExt cx="906548" cy="461368"/>
          </a:xfrm>
        </p:grpSpPr>
        <p:sp>
          <p:nvSpPr>
            <p:cNvPr id="122899" name="TextBox 5">
              <a:extLst>
                <a:ext uri="{FF2B5EF4-FFF2-40B4-BE49-F238E27FC236}">
                  <a16:creationId xmlns:a16="http://schemas.microsoft.com/office/drawing/2014/main" id="{D32C5BDF-AFC6-0A40-9F26-6BD2273709BB}"/>
                </a:ext>
              </a:extLst>
            </p:cNvPr>
            <p:cNvSpPr txBox="1">
              <a:spLocks noChangeArrowheads="1"/>
            </p:cNvSpPr>
            <p:nvPr/>
          </p:nvSpPr>
          <p:spPr bwMode="auto">
            <a:xfrm>
              <a:off x="3200400" y="5410200"/>
              <a:ext cx="906548"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c = s</a:t>
              </a:r>
              <a:r>
                <a:rPr lang="en-US" altLang="en-US" b="0" i="1" baseline="-25000">
                  <a:latin typeface="Times" pitchFamily="2" charset="0"/>
                </a:rPr>
                <a:t>1</a:t>
              </a:r>
            </a:p>
          </p:txBody>
        </p:sp>
        <p:cxnSp>
          <p:nvCxnSpPr>
            <p:cNvPr id="122900" name="Straight Connector 8">
              <a:extLst>
                <a:ext uri="{FF2B5EF4-FFF2-40B4-BE49-F238E27FC236}">
                  <a16:creationId xmlns:a16="http://schemas.microsoft.com/office/drawing/2014/main" id="{FC811D6E-BAEE-1743-8E25-F020396BCC43}"/>
                </a:ext>
              </a:extLst>
            </p:cNvPr>
            <p:cNvCxnSpPr>
              <a:cxnSpLocks noChangeShapeType="1"/>
            </p:cNvCxnSpPr>
            <p:nvPr/>
          </p:nvCxnSpPr>
          <p:spPr bwMode="auto">
            <a:xfrm>
              <a:off x="3765882" y="5562502"/>
              <a:ext cx="22873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2886" name="Group 13">
            <a:extLst>
              <a:ext uri="{FF2B5EF4-FFF2-40B4-BE49-F238E27FC236}">
                <a16:creationId xmlns:a16="http://schemas.microsoft.com/office/drawing/2014/main" id="{D8BDED6A-FFD9-9D41-8D27-ED77C51C3D50}"/>
              </a:ext>
            </a:extLst>
          </p:cNvPr>
          <p:cNvGrpSpPr>
            <a:grpSpLocks/>
          </p:cNvGrpSpPr>
          <p:nvPr/>
        </p:nvGrpSpPr>
        <p:grpSpPr bwMode="auto">
          <a:xfrm>
            <a:off x="7772401" y="5634041"/>
            <a:ext cx="1128835" cy="461665"/>
            <a:chOff x="3200400" y="5862935"/>
            <a:chExt cx="1129155" cy="461368"/>
          </a:xfrm>
        </p:grpSpPr>
        <p:sp>
          <p:nvSpPr>
            <p:cNvPr id="122896" name="TextBox 9">
              <a:extLst>
                <a:ext uri="{FF2B5EF4-FFF2-40B4-BE49-F238E27FC236}">
                  <a16:creationId xmlns:a16="http://schemas.microsoft.com/office/drawing/2014/main" id="{9EAD3D6B-83C4-C643-961D-0C6EEFC097C2}"/>
                </a:ext>
              </a:extLst>
            </p:cNvPr>
            <p:cNvSpPr txBox="1">
              <a:spLocks noChangeArrowheads="1"/>
            </p:cNvSpPr>
            <p:nvPr/>
          </p:nvSpPr>
          <p:spPr bwMode="auto">
            <a:xfrm>
              <a:off x="3200400" y="5862935"/>
              <a:ext cx="1129155"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f = s</a:t>
              </a:r>
              <a:r>
                <a:rPr lang="en-US" altLang="en-US" b="0" i="1" baseline="-25000">
                  <a:latin typeface="Times" pitchFamily="2" charset="0"/>
                </a:rPr>
                <a:t>1 </a:t>
              </a:r>
              <a:r>
                <a:rPr lang="en-US" altLang="en-US" b="0" i="1">
                  <a:latin typeface="Times" pitchFamily="2" charset="0"/>
                </a:rPr>
                <a:t>s</a:t>
              </a:r>
              <a:r>
                <a:rPr lang="en-US" altLang="en-US" b="0" i="1" baseline="-25000">
                  <a:latin typeface="Times" pitchFamily="2" charset="0"/>
                </a:rPr>
                <a:t>0</a:t>
              </a:r>
            </a:p>
          </p:txBody>
        </p:sp>
        <p:cxnSp>
          <p:nvCxnSpPr>
            <p:cNvPr id="122897" name="Straight Connector 10">
              <a:extLst>
                <a:ext uri="{FF2B5EF4-FFF2-40B4-BE49-F238E27FC236}">
                  <a16:creationId xmlns:a16="http://schemas.microsoft.com/office/drawing/2014/main" id="{C5D596F4-CE7F-5143-9CA2-014D45E680BC}"/>
                </a:ext>
              </a:extLst>
            </p:cNvPr>
            <p:cNvCxnSpPr>
              <a:cxnSpLocks noChangeShapeType="1"/>
            </p:cNvCxnSpPr>
            <p:nvPr/>
          </p:nvCxnSpPr>
          <p:spPr bwMode="auto">
            <a:xfrm>
              <a:off x="4038838" y="6019996"/>
              <a:ext cx="22866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122898" name="Straight Connector 12">
              <a:extLst>
                <a:ext uri="{FF2B5EF4-FFF2-40B4-BE49-F238E27FC236}">
                  <a16:creationId xmlns:a16="http://schemas.microsoft.com/office/drawing/2014/main" id="{9D1DE810-071F-9A4C-B088-F8792D8A253D}"/>
                </a:ext>
              </a:extLst>
            </p:cNvPr>
            <p:cNvCxnSpPr>
              <a:cxnSpLocks noChangeShapeType="1"/>
            </p:cNvCxnSpPr>
            <p:nvPr/>
          </p:nvCxnSpPr>
          <p:spPr bwMode="auto">
            <a:xfrm>
              <a:off x="3733951" y="6019996"/>
              <a:ext cx="22866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2887" name="Group 14">
            <a:extLst>
              <a:ext uri="{FF2B5EF4-FFF2-40B4-BE49-F238E27FC236}">
                <a16:creationId xmlns:a16="http://schemas.microsoft.com/office/drawing/2014/main" id="{7631A82D-9068-3143-A6FD-D0851D9C830A}"/>
              </a:ext>
            </a:extLst>
          </p:cNvPr>
          <p:cNvGrpSpPr>
            <a:grpSpLocks/>
          </p:cNvGrpSpPr>
          <p:nvPr/>
        </p:nvGrpSpPr>
        <p:grpSpPr bwMode="auto">
          <a:xfrm>
            <a:off x="8686800" y="4795841"/>
            <a:ext cx="1197764" cy="461665"/>
            <a:chOff x="3200400" y="5862935"/>
            <a:chExt cx="1197208" cy="461368"/>
          </a:xfrm>
        </p:grpSpPr>
        <p:sp>
          <p:nvSpPr>
            <p:cNvPr id="122894" name="TextBox 15">
              <a:extLst>
                <a:ext uri="{FF2B5EF4-FFF2-40B4-BE49-F238E27FC236}">
                  <a16:creationId xmlns:a16="http://schemas.microsoft.com/office/drawing/2014/main" id="{191A2CC4-FB20-7948-8B54-C475FC188C5D}"/>
                </a:ext>
              </a:extLst>
            </p:cNvPr>
            <p:cNvSpPr txBox="1">
              <a:spLocks noChangeArrowheads="1"/>
            </p:cNvSpPr>
            <p:nvPr/>
          </p:nvSpPr>
          <p:spPr bwMode="auto">
            <a:xfrm>
              <a:off x="3200400" y="5862935"/>
              <a:ext cx="1197208"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g = s</a:t>
              </a:r>
              <a:r>
                <a:rPr lang="en-US" altLang="en-US" b="0" i="1" baseline="-25000">
                  <a:latin typeface="Times" pitchFamily="2" charset="0"/>
                </a:rPr>
                <a:t>1 </a:t>
              </a:r>
              <a:r>
                <a:rPr lang="en-US" altLang="en-US" b="0" i="1">
                  <a:latin typeface="Times" pitchFamily="2" charset="0"/>
                </a:rPr>
                <a:t>s</a:t>
              </a:r>
              <a:r>
                <a:rPr lang="en-US" altLang="en-US" b="0" i="1" baseline="-25000">
                  <a:latin typeface="Times" pitchFamily="2" charset="0"/>
                </a:rPr>
                <a:t>0</a:t>
              </a:r>
            </a:p>
          </p:txBody>
        </p:sp>
        <p:cxnSp>
          <p:nvCxnSpPr>
            <p:cNvPr id="122895" name="Straight Connector 16">
              <a:extLst>
                <a:ext uri="{FF2B5EF4-FFF2-40B4-BE49-F238E27FC236}">
                  <a16:creationId xmlns:a16="http://schemas.microsoft.com/office/drawing/2014/main" id="{934D8BD2-721D-C44B-B5DB-CD754AD0C2AA}"/>
                </a:ext>
              </a:extLst>
            </p:cNvPr>
            <p:cNvCxnSpPr>
              <a:cxnSpLocks noChangeShapeType="1"/>
            </p:cNvCxnSpPr>
            <p:nvPr/>
          </p:nvCxnSpPr>
          <p:spPr bwMode="auto">
            <a:xfrm>
              <a:off x="4038211" y="6019996"/>
              <a:ext cx="22849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2888" name="Group 19">
            <a:extLst>
              <a:ext uri="{FF2B5EF4-FFF2-40B4-BE49-F238E27FC236}">
                <a16:creationId xmlns:a16="http://schemas.microsoft.com/office/drawing/2014/main" id="{7FBF0036-192F-FD40-8BB3-DBEF4BE8759A}"/>
              </a:ext>
            </a:extLst>
          </p:cNvPr>
          <p:cNvGrpSpPr>
            <a:grpSpLocks/>
          </p:cNvGrpSpPr>
          <p:nvPr/>
        </p:nvGrpSpPr>
        <p:grpSpPr bwMode="auto">
          <a:xfrm>
            <a:off x="3886201" y="4795841"/>
            <a:ext cx="923651" cy="461665"/>
            <a:chOff x="3200400" y="4419600"/>
            <a:chExt cx="924015" cy="461368"/>
          </a:xfrm>
        </p:grpSpPr>
        <p:sp>
          <p:nvSpPr>
            <p:cNvPr id="122892" name="TextBox 20">
              <a:extLst>
                <a:ext uri="{FF2B5EF4-FFF2-40B4-BE49-F238E27FC236}">
                  <a16:creationId xmlns:a16="http://schemas.microsoft.com/office/drawing/2014/main" id="{CAD23C41-E3BA-1545-B9C9-DB4962786C75}"/>
                </a:ext>
              </a:extLst>
            </p:cNvPr>
            <p:cNvSpPr txBox="1">
              <a:spLocks noChangeArrowheads="1"/>
            </p:cNvSpPr>
            <p:nvPr/>
          </p:nvSpPr>
          <p:spPr bwMode="auto">
            <a:xfrm>
              <a:off x="3200400" y="4419600"/>
              <a:ext cx="924015"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a = s</a:t>
              </a:r>
              <a:r>
                <a:rPr lang="en-US" altLang="en-US" b="0" i="1" baseline="-25000">
                  <a:latin typeface="Times" pitchFamily="2" charset="0"/>
                </a:rPr>
                <a:t>0</a:t>
              </a:r>
            </a:p>
          </p:txBody>
        </p:sp>
        <p:cxnSp>
          <p:nvCxnSpPr>
            <p:cNvPr id="122893" name="Straight Connector 21">
              <a:extLst>
                <a:ext uri="{FF2B5EF4-FFF2-40B4-BE49-F238E27FC236}">
                  <a16:creationId xmlns:a16="http://schemas.microsoft.com/office/drawing/2014/main" id="{8AAD53AA-78CF-5143-8BA4-2695EB8F816F}"/>
                </a:ext>
              </a:extLst>
            </p:cNvPr>
            <p:cNvCxnSpPr>
              <a:cxnSpLocks noChangeShapeType="1"/>
            </p:cNvCxnSpPr>
            <p:nvPr/>
          </p:nvCxnSpPr>
          <p:spPr bwMode="auto">
            <a:xfrm>
              <a:off x="3810240" y="4527481"/>
              <a:ext cx="2286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2889" name="Group 23">
            <a:extLst>
              <a:ext uri="{FF2B5EF4-FFF2-40B4-BE49-F238E27FC236}">
                <a16:creationId xmlns:a16="http://schemas.microsoft.com/office/drawing/2014/main" id="{758320F1-DCC9-B44B-91DA-8A912A979F03}"/>
              </a:ext>
            </a:extLst>
          </p:cNvPr>
          <p:cNvGrpSpPr>
            <a:grpSpLocks/>
          </p:cNvGrpSpPr>
          <p:nvPr/>
        </p:nvGrpSpPr>
        <p:grpSpPr bwMode="auto">
          <a:xfrm>
            <a:off x="6400801" y="5710241"/>
            <a:ext cx="923651" cy="461665"/>
            <a:chOff x="3200400" y="4419600"/>
            <a:chExt cx="924015" cy="461368"/>
          </a:xfrm>
        </p:grpSpPr>
        <p:sp>
          <p:nvSpPr>
            <p:cNvPr id="122890" name="TextBox 24">
              <a:extLst>
                <a:ext uri="{FF2B5EF4-FFF2-40B4-BE49-F238E27FC236}">
                  <a16:creationId xmlns:a16="http://schemas.microsoft.com/office/drawing/2014/main" id="{D9587935-EA03-CF4B-810B-F957D6E7708A}"/>
                </a:ext>
              </a:extLst>
            </p:cNvPr>
            <p:cNvSpPr txBox="1">
              <a:spLocks noChangeArrowheads="1"/>
            </p:cNvSpPr>
            <p:nvPr/>
          </p:nvSpPr>
          <p:spPr bwMode="auto">
            <a:xfrm>
              <a:off x="3200400" y="4419600"/>
              <a:ext cx="924015"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d = s</a:t>
              </a:r>
              <a:r>
                <a:rPr lang="en-US" altLang="en-US" b="0" i="1" baseline="-25000">
                  <a:latin typeface="Times" pitchFamily="2" charset="0"/>
                </a:rPr>
                <a:t>0</a:t>
              </a:r>
            </a:p>
          </p:txBody>
        </p:sp>
        <p:cxnSp>
          <p:nvCxnSpPr>
            <p:cNvPr id="122891" name="Straight Connector 25">
              <a:extLst>
                <a:ext uri="{FF2B5EF4-FFF2-40B4-BE49-F238E27FC236}">
                  <a16:creationId xmlns:a16="http://schemas.microsoft.com/office/drawing/2014/main" id="{65C2C371-6869-104D-90A3-14685F0A64EA}"/>
                </a:ext>
              </a:extLst>
            </p:cNvPr>
            <p:cNvCxnSpPr>
              <a:cxnSpLocks noChangeShapeType="1"/>
            </p:cNvCxnSpPr>
            <p:nvPr/>
          </p:nvCxnSpPr>
          <p:spPr bwMode="auto">
            <a:xfrm>
              <a:off x="3810240" y="4527481"/>
              <a:ext cx="2286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a:extLst>
              <a:ext uri="{FF2B5EF4-FFF2-40B4-BE49-F238E27FC236}">
                <a16:creationId xmlns:a16="http://schemas.microsoft.com/office/drawing/2014/main" id="{D1DA115D-058A-7C43-9A5B-D18F4B8054D5}"/>
              </a:ext>
            </a:extLst>
          </p:cNvPr>
          <p:cNvSpPr>
            <a:spLocks noGrp="1" noChangeArrowheads="1"/>
          </p:cNvSpPr>
          <p:nvPr>
            <p:ph type="title"/>
          </p:nvPr>
        </p:nvSpPr>
        <p:spPr>
          <a:xfrm>
            <a:off x="914400" y="152400"/>
            <a:ext cx="9144000" cy="685800"/>
          </a:xfrm>
        </p:spPr>
        <p:txBody>
          <a:bodyPr/>
          <a:lstStyle/>
          <a:p>
            <a:r>
              <a:rPr lang="en-US" altLang="en-US"/>
              <a:t>The display module</a:t>
            </a:r>
          </a:p>
        </p:txBody>
      </p:sp>
      <p:sp>
        <p:nvSpPr>
          <p:cNvPr id="123906" name="TextBox 4">
            <a:extLst>
              <a:ext uri="{FF2B5EF4-FFF2-40B4-BE49-F238E27FC236}">
                <a16:creationId xmlns:a16="http://schemas.microsoft.com/office/drawing/2014/main" id="{2E6EF0B9-BFA3-854E-A27D-F80806BE7025}"/>
              </a:ext>
            </a:extLst>
          </p:cNvPr>
          <p:cNvSpPr txBox="1">
            <a:spLocks noChangeArrowheads="1"/>
          </p:cNvSpPr>
          <p:nvPr/>
        </p:nvSpPr>
        <p:spPr bwMode="auto">
          <a:xfrm>
            <a:off x="1450976" y="2057401"/>
            <a:ext cx="854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b = 1</a:t>
            </a:r>
          </a:p>
        </p:txBody>
      </p:sp>
      <p:grpSp>
        <p:nvGrpSpPr>
          <p:cNvPr id="123907" name="Group 18">
            <a:extLst>
              <a:ext uri="{FF2B5EF4-FFF2-40B4-BE49-F238E27FC236}">
                <a16:creationId xmlns:a16="http://schemas.microsoft.com/office/drawing/2014/main" id="{E43AA7AB-D582-F24C-A3DD-5EF30266965A}"/>
              </a:ext>
            </a:extLst>
          </p:cNvPr>
          <p:cNvGrpSpPr>
            <a:grpSpLocks/>
          </p:cNvGrpSpPr>
          <p:nvPr/>
        </p:nvGrpSpPr>
        <p:grpSpPr bwMode="auto">
          <a:xfrm>
            <a:off x="1450978" y="4267203"/>
            <a:ext cx="906017" cy="461665"/>
            <a:chOff x="3200400" y="4419600"/>
            <a:chExt cx="906548" cy="461367"/>
          </a:xfrm>
        </p:grpSpPr>
        <p:sp>
          <p:nvSpPr>
            <p:cNvPr id="123926" name="TextBox 2">
              <a:extLst>
                <a:ext uri="{FF2B5EF4-FFF2-40B4-BE49-F238E27FC236}">
                  <a16:creationId xmlns:a16="http://schemas.microsoft.com/office/drawing/2014/main" id="{F5833EB0-5E75-6F44-881A-7B0982D2CACD}"/>
                </a:ext>
              </a:extLst>
            </p:cNvPr>
            <p:cNvSpPr txBox="1">
              <a:spLocks noChangeArrowheads="1"/>
            </p:cNvSpPr>
            <p:nvPr/>
          </p:nvSpPr>
          <p:spPr bwMode="auto">
            <a:xfrm>
              <a:off x="3200400" y="4419600"/>
              <a:ext cx="906548"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e = s</a:t>
              </a:r>
              <a:r>
                <a:rPr lang="en-US" altLang="en-US" b="0" i="1" baseline="-25000">
                  <a:latin typeface="Times" pitchFamily="2" charset="0"/>
                </a:rPr>
                <a:t>0</a:t>
              </a:r>
            </a:p>
          </p:txBody>
        </p:sp>
        <p:cxnSp>
          <p:nvCxnSpPr>
            <p:cNvPr id="123927" name="Straight Connector 7">
              <a:extLst>
                <a:ext uri="{FF2B5EF4-FFF2-40B4-BE49-F238E27FC236}">
                  <a16:creationId xmlns:a16="http://schemas.microsoft.com/office/drawing/2014/main" id="{1F939D09-B990-3640-B90D-44FF4F55DD6C}"/>
                </a:ext>
              </a:extLst>
            </p:cNvPr>
            <p:cNvCxnSpPr>
              <a:cxnSpLocks noChangeShapeType="1"/>
            </p:cNvCxnSpPr>
            <p:nvPr/>
          </p:nvCxnSpPr>
          <p:spPr bwMode="auto">
            <a:xfrm>
              <a:off x="3810358" y="4527480"/>
              <a:ext cx="22873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3908" name="Group 22">
            <a:extLst>
              <a:ext uri="{FF2B5EF4-FFF2-40B4-BE49-F238E27FC236}">
                <a16:creationId xmlns:a16="http://schemas.microsoft.com/office/drawing/2014/main" id="{C2099E17-EC45-9844-B753-405DBC1C00E1}"/>
              </a:ext>
            </a:extLst>
          </p:cNvPr>
          <p:cNvGrpSpPr>
            <a:grpSpLocks/>
          </p:cNvGrpSpPr>
          <p:nvPr/>
        </p:nvGrpSpPr>
        <p:grpSpPr bwMode="auto">
          <a:xfrm>
            <a:off x="1468440" y="2743203"/>
            <a:ext cx="906017" cy="461665"/>
            <a:chOff x="3200400" y="5410200"/>
            <a:chExt cx="906549" cy="461367"/>
          </a:xfrm>
        </p:grpSpPr>
        <p:sp>
          <p:nvSpPr>
            <p:cNvPr id="123924" name="TextBox 5">
              <a:extLst>
                <a:ext uri="{FF2B5EF4-FFF2-40B4-BE49-F238E27FC236}">
                  <a16:creationId xmlns:a16="http://schemas.microsoft.com/office/drawing/2014/main" id="{65D0AD91-BB7C-C748-96EC-44C8E62BEA79}"/>
                </a:ext>
              </a:extLst>
            </p:cNvPr>
            <p:cNvSpPr txBox="1">
              <a:spLocks noChangeArrowheads="1"/>
            </p:cNvSpPr>
            <p:nvPr/>
          </p:nvSpPr>
          <p:spPr bwMode="auto">
            <a:xfrm>
              <a:off x="3200400" y="5410200"/>
              <a:ext cx="906549"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c = s</a:t>
              </a:r>
              <a:r>
                <a:rPr lang="en-US" altLang="en-US" b="0" i="1" baseline="-25000">
                  <a:latin typeface="Times" pitchFamily="2" charset="0"/>
                </a:rPr>
                <a:t>1</a:t>
              </a:r>
            </a:p>
          </p:txBody>
        </p:sp>
        <p:cxnSp>
          <p:nvCxnSpPr>
            <p:cNvPr id="123925" name="Straight Connector 8">
              <a:extLst>
                <a:ext uri="{FF2B5EF4-FFF2-40B4-BE49-F238E27FC236}">
                  <a16:creationId xmlns:a16="http://schemas.microsoft.com/office/drawing/2014/main" id="{63600D73-4559-9247-9ED1-48310C34AE35}"/>
                </a:ext>
              </a:extLst>
            </p:cNvPr>
            <p:cNvCxnSpPr>
              <a:cxnSpLocks noChangeShapeType="1"/>
            </p:cNvCxnSpPr>
            <p:nvPr/>
          </p:nvCxnSpPr>
          <p:spPr bwMode="auto">
            <a:xfrm>
              <a:off x="3765882" y="5562502"/>
              <a:ext cx="22873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3909" name="Group 13">
            <a:extLst>
              <a:ext uri="{FF2B5EF4-FFF2-40B4-BE49-F238E27FC236}">
                <a16:creationId xmlns:a16="http://schemas.microsoft.com/office/drawing/2014/main" id="{7F773C69-8A98-8940-B8CE-FE14AAE9727E}"/>
              </a:ext>
            </a:extLst>
          </p:cNvPr>
          <p:cNvGrpSpPr>
            <a:grpSpLocks/>
          </p:cNvGrpSpPr>
          <p:nvPr/>
        </p:nvGrpSpPr>
        <p:grpSpPr bwMode="auto">
          <a:xfrm>
            <a:off x="1533526" y="5105403"/>
            <a:ext cx="1128835" cy="461665"/>
            <a:chOff x="3200400" y="5862935"/>
            <a:chExt cx="1129155" cy="461367"/>
          </a:xfrm>
        </p:grpSpPr>
        <p:sp>
          <p:nvSpPr>
            <p:cNvPr id="123921" name="TextBox 9">
              <a:extLst>
                <a:ext uri="{FF2B5EF4-FFF2-40B4-BE49-F238E27FC236}">
                  <a16:creationId xmlns:a16="http://schemas.microsoft.com/office/drawing/2014/main" id="{2CC3C08D-AE17-B64B-8E34-DF75B73E088E}"/>
                </a:ext>
              </a:extLst>
            </p:cNvPr>
            <p:cNvSpPr txBox="1">
              <a:spLocks noChangeArrowheads="1"/>
            </p:cNvSpPr>
            <p:nvPr/>
          </p:nvSpPr>
          <p:spPr bwMode="auto">
            <a:xfrm>
              <a:off x="3200400" y="5862935"/>
              <a:ext cx="1129155"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f = s</a:t>
              </a:r>
              <a:r>
                <a:rPr lang="en-US" altLang="en-US" b="0" i="1" baseline="-25000">
                  <a:latin typeface="Times" pitchFamily="2" charset="0"/>
                </a:rPr>
                <a:t>1 </a:t>
              </a:r>
              <a:r>
                <a:rPr lang="en-US" altLang="en-US" b="0" i="1">
                  <a:latin typeface="Times" pitchFamily="2" charset="0"/>
                </a:rPr>
                <a:t>s</a:t>
              </a:r>
              <a:r>
                <a:rPr lang="en-US" altLang="en-US" b="0" i="1" baseline="-25000">
                  <a:latin typeface="Times" pitchFamily="2" charset="0"/>
                </a:rPr>
                <a:t>0</a:t>
              </a:r>
            </a:p>
          </p:txBody>
        </p:sp>
        <p:cxnSp>
          <p:nvCxnSpPr>
            <p:cNvPr id="123922" name="Straight Connector 10">
              <a:extLst>
                <a:ext uri="{FF2B5EF4-FFF2-40B4-BE49-F238E27FC236}">
                  <a16:creationId xmlns:a16="http://schemas.microsoft.com/office/drawing/2014/main" id="{0888B4EF-F980-0244-8A40-7F03C7EDCB3D}"/>
                </a:ext>
              </a:extLst>
            </p:cNvPr>
            <p:cNvCxnSpPr>
              <a:cxnSpLocks noChangeShapeType="1"/>
            </p:cNvCxnSpPr>
            <p:nvPr/>
          </p:nvCxnSpPr>
          <p:spPr bwMode="auto">
            <a:xfrm>
              <a:off x="4038838" y="6019997"/>
              <a:ext cx="22866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123923" name="Straight Connector 12">
              <a:extLst>
                <a:ext uri="{FF2B5EF4-FFF2-40B4-BE49-F238E27FC236}">
                  <a16:creationId xmlns:a16="http://schemas.microsoft.com/office/drawing/2014/main" id="{471735D1-33C3-604D-B44A-46589336982F}"/>
                </a:ext>
              </a:extLst>
            </p:cNvPr>
            <p:cNvCxnSpPr>
              <a:cxnSpLocks noChangeShapeType="1"/>
            </p:cNvCxnSpPr>
            <p:nvPr/>
          </p:nvCxnSpPr>
          <p:spPr bwMode="auto">
            <a:xfrm>
              <a:off x="3733951" y="6019997"/>
              <a:ext cx="22866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3910" name="Group 14">
            <a:extLst>
              <a:ext uri="{FF2B5EF4-FFF2-40B4-BE49-F238E27FC236}">
                <a16:creationId xmlns:a16="http://schemas.microsoft.com/office/drawing/2014/main" id="{F3FF7445-BD34-024C-8C7F-24911CD61000}"/>
              </a:ext>
            </a:extLst>
          </p:cNvPr>
          <p:cNvGrpSpPr>
            <a:grpSpLocks/>
          </p:cNvGrpSpPr>
          <p:nvPr/>
        </p:nvGrpSpPr>
        <p:grpSpPr bwMode="auto">
          <a:xfrm>
            <a:off x="1447800" y="5867403"/>
            <a:ext cx="1197764" cy="461665"/>
            <a:chOff x="3200400" y="5862935"/>
            <a:chExt cx="1197208" cy="461367"/>
          </a:xfrm>
        </p:grpSpPr>
        <p:sp>
          <p:nvSpPr>
            <p:cNvPr id="123919" name="TextBox 15">
              <a:extLst>
                <a:ext uri="{FF2B5EF4-FFF2-40B4-BE49-F238E27FC236}">
                  <a16:creationId xmlns:a16="http://schemas.microsoft.com/office/drawing/2014/main" id="{CE81F547-4771-5642-9B0C-599753C70044}"/>
                </a:ext>
              </a:extLst>
            </p:cNvPr>
            <p:cNvSpPr txBox="1">
              <a:spLocks noChangeArrowheads="1"/>
            </p:cNvSpPr>
            <p:nvPr/>
          </p:nvSpPr>
          <p:spPr bwMode="auto">
            <a:xfrm>
              <a:off x="3200400" y="5862935"/>
              <a:ext cx="1197208"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g = s</a:t>
              </a:r>
              <a:r>
                <a:rPr lang="en-US" altLang="en-US" b="0" i="1" baseline="-25000">
                  <a:latin typeface="Times" pitchFamily="2" charset="0"/>
                </a:rPr>
                <a:t>1 </a:t>
              </a:r>
              <a:r>
                <a:rPr lang="en-US" altLang="en-US" b="0" i="1">
                  <a:latin typeface="Times" pitchFamily="2" charset="0"/>
                </a:rPr>
                <a:t>s</a:t>
              </a:r>
              <a:r>
                <a:rPr lang="en-US" altLang="en-US" b="0" i="1" baseline="-25000">
                  <a:latin typeface="Times" pitchFamily="2" charset="0"/>
                </a:rPr>
                <a:t>0</a:t>
              </a:r>
            </a:p>
          </p:txBody>
        </p:sp>
        <p:cxnSp>
          <p:nvCxnSpPr>
            <p:cNvPr id="123920" name="Straight Connector 16">
              <a:extLst>
                <a:ext uri="{FF2B5EF4-FFF2-40B4-BE49-F238E27FC236}">
                  <a16:creationId xmlns:a16="http://schemas.microsoft.com/office/drawing/2014/main" id="{F68E0F36-2897-9145-986B-0FB2DA31F95E}"/>
                </a:ext>
              </a:extLst>
            </p:cNvPr>
            <p:cNvCxnSpPr>
              <a:cxnSpLocks noChangeShapeType="1"/>
            </p:cNvCxnSpPr>
            <p:nvPr/>
          </p:nvCxnSpPr>
          <p:spPr bwMode="auto">
            <a:xfrm>
              <a:off x="4038211" y="6019997"/>
              <a:ext cx="22849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3911" name="Group 19">
            <a:extLst>
              <a:ext uri="{FF2B5EF4-FFF2-40B4-BE49-F238E27FC236}">
                <a16:creationId xmlns:a16="http://schemas.microsoft.com/office/drawing/2014/main" id="{51F2C154-4651-944E-93A7-2804B6BF80A3}"/>
              </a:ext>
            </a:extLst>
          </p:cNvPr>
          <p:cNvGrpSpPr>
            <a:grpSpLocks/>
          </p:cNvGrpSpPr>
          <p:nvPr/>
        </p:nvGrpSpPr>
        <p:grpSpPr bwMode="auto">
          <a:xfrm>
            <a:off x="1447801" y="1371603"/>
            <a:ext cx="923651" cy="461665"/>
            <a:chOff x="3200400" y="4419600"/>
            <a:chExt cx="924015" cy="461367"/>
          </a:xfrm>
        </p:grpSpPr>
        <p:sp>
          <p:nvSpPr>
            <p:cNvPr id="123917" name="TextBox 20">
              <a:extLst>
                <a:ext uri="{FF2B5EF4-FFF2-40B4-BE49-F238E27FC236}">
                  <a16:creationId xmlns:a16="http://schemas.microsoft.com/office/drawing/2014/main" id="{C889799A-6EB0-7445-8F52-B4A2C936E88D}"/>
                </a:ext>
              </a:extLst>
            </p:cNvPr>
            <p:cNvSpPr txBox="1">
              <a:spLocks noChangeArrowheads="1"/>
            </p:cNvSpPr>
            <p:nvPr/>
          </p:nvSpPr>
          <p:spPr bwMode="auto">
            <a:xfrm>
              <a:off x="3200400" y="4419600"/>
              <a:ext cx="924015"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a = s</a:t>
              </a:r>
              <a:r>
                <a:rPr lang="en-US" altLang="en-US" b="0" i="1" baseline="-25000">
                  <a:latin typeface="Times" pitchFamily="2" charset="0"/>
                </a:rPr>
                <a:t>0</a:t>
              </a:r>
            </a:p>
          </p:txBody>
        </p:sp>
        <p:cxnSp>
          <p:nvCxnSpPr>
            <p:cNvPr id="123918" name="Straight Connector 21">
              <a:extLst>
                <a:ext uri="{FF2B5EF4-FFF2-40B4-BE49-F238E27FC236}">
                  <a16:creationId xmlns:a16="http://schemas.microsoft.com/office/drawing/2014/main" id="{96287BF0-4997-DB42-BD32-897B98180886}"/>
                </a:ext>
              </a:extLst>
            </p:cNvPr>
            <p:cNvCxnSpPr>
              <a:cxnSpLocks noChangeShapeType="1"/>
            </p:cNvCxnSpPr>
            <p:nvPr/>
          </p:nvCxnSpPr>
          <p:spPr bwMode="auto">
            <a:xfrm>
              <a:off x="3810240" y="4527480"/>
              <a:ext cx="2286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123912" name="Group 23">
            <a:extLst>
              <a:ext uri="{FF2B5EF4-FFF2-40B4-BE49-F238E27FC236}">
                <a16:creationId xmlns:a16="http://schemas.microsoft.com/office/drawing/2014/main" id="{B7D9D4EE-46CD-4349-ABFD-5F5F61AAAC39}"/>
              </a:ext>
            </a:extLst>
          </p:cNvPr>
          <p:cNvGrpSpPr>
            <a:grpSpLocks/>
          </p:cNvGrpSpPr>
          <p:nvPr/>
        </p:nvGrpSpPr>
        <p:grpSpPr bwMode="auto">
          <a:xfrm>
            <a:off x="1450976" y="3505203"/>
            <a:ext cx="923651" cy="461665"/>
            <a:chOff x="3200400" y="4419600"/>
            <a:chExt cx="924015" cy="461367"/>
          </a:xfrm>
        </p:grpSpPr>
        <p:sp>
          <p:nvSpPr>
            <p:cNvPr id="123915" name="TextBox 24">
              <a:extLst>
                <a:ext uri="{FF2B5EF4-FFF2-40B4-BE49-F238E27FC236}">
                  <a16:creationId xmlns:a16="http://schemas.microsoft.com/office/drawing/2014/main" id="{8F60D847-56EC-7D41-B76F-A874310316F2}"/>
                </a:ext>
              </a:extLst>
            </p:cNvPr>
            <p:cNvSpPr txBox="1">
              <a:spLocks noChangeArrowheads="1"/>
            </p:cNvSpPr>
            <p:nvPr/>
          </p:nvSpPr>
          <p:spPr bwMode="auto">
            <a:xfrm>
              <a:off x="3200400" y="4419600"/>
              <a:ext cx="924015"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d = s</a:t>
              </a:r>
              <a:r>
                <a:rPr lang="en-US" altLang="en-US" b="0" i="1" baseline="-25000">
                  <a:latin typeface="Times" pitchFamily="2" charset="0"/>
                </a:rPr>
                <a:t>0</a:t>
              </a:r>
            </a:p>
          </p:txBody>
        </p:sp>
        <p:cxnSp>
          <p:nvCxnSpPr>
            <p:cNvPr id="123916" name="Straight Connector 25">
              <a:extLst>
                <a:ext uri="{FF2B5EF4-FFF2-40B4-BE49-F238E27FC236}">
                  <a16:creationId xmlns:a16="http://schemas.microsoft.com/office/drawing/2014/main" id="{26836BAB-D880-5543-9319-4B181CF6D9D7}"/>
                </a:ext>
              </a:extLst>
            </p:cNvPr>
            <p:cNvCxnSpPr>
              <a:cxnSpLocks noChangeShapeType="1"/>
            </p:cNvCxnSpPr>
            <p:nvPr/>
          </p:nvCxnSpPr>
          <p:spPr bwMode="auto">
            <a:xfrm>
              <a:off x="3810240" y="4527480"/>
              <a:ext cx="2286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pic>
        <p:nvPicPr>
          <p:cNvPr id="123913" name="Picture 2">
            <a:extLst>
              <a:ext uri="{FF2B5EF4-FFF2-40B4-BE49-F238E27FC236}">
                <a16:creationId xmlns:a16="http://schemas.microsoft.com/office/drawing/2014/main" id="{20EB0FAA-5068-6B46-9982-46C355B99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143000"/>
            <a:ext cx="59134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4" name="TextBox 125">
            <a:extLst>
              <a:ext uri="{FF2B5EF4-FFF2-40B4-BE49-F238E27FC236}">
                <a16:creationId xmlns:a16="http://schemas.microsoft.com/office/drawing/2014/main" id="{B36B6E56-4363-3D4A-91E3-5B8CED8ABBEE}"/>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2.46 from the textbook ]</a:t>
            </a: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a:extLst>
              <a:ext uri="{FF2B5EF4-FFF2-40B4-BE49-F238E27FC236}">
                <a16:creationId xmlns:a16="http://schemas.microsoft.com/office/drawing/2014/main" id="{D12DE3A2-A9AC-0D46-82EF-9D268B112906}"/>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pic>
        <p:nvPicPr>
          <p:cNvPr id="124930" name="Picture 6">
            <a:extLst>
              <a:ext uri="{FF2B5EF4-FFF2-40B4-BE49-F238E27FC236}">
                <a16:creationId xmlns:a16="http://schemas.microsoft.com/office/drawing/2014/main" id="{353AADAF-D363-F548-A8FB-9E018A323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33400"/>
            <a:ext cx="66294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itle 1">
            <a:extLst>
              <a:ext uri="{FF2B5EF4-FFF2-40B4-BE49-F238E27FC236}">
                <a16:creationId xmlns:a16="http://schemas.microsoft.com/office/drawing/2014/main" id="{D19B6E6F-6B7D-D64C-853E-D303AE071609}"/>
              </a:ext>
            </a:extLst>
          </p:cNvPr>
          <p:cNvSpPr txBox="1">
            <a:spLocks/>
          </p:cNvSpPr>
          <p:nvPr/>
        </p:nvSpPr>
        <p:spPr bwMode="auto">
          <a:xfrm>
            <a:off x="9144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Putting it all together</a:t>
            </a:r>
          </a:p>
        </p:txBody>
      </p:sp>
      <p:pic>
        <p:nvPicPr>
          <p:cNvPr id="124932" name="Picture 3">
            <a:extLst>
              <a:ext uri="{FF2B5EF4-FFF2-40B4-BE49-F238E27FC236}">
                <a16:creationId xmlns:a16="http://schemas.microsoft.com/office/drawing/2014/main" id="{46C146D4-0430-0D43-B52B-A122FC742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3886200"/>
            <a:ext cx="27654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2">
            <a:extLst>
              <a:ext uri="{FF2B5EF4-FFF2-40B4-BE49-F238E27FC236}">
                <a16:creationId xmlns:a16="http://schemas.microsoft.com/office/drawing/2014/main" id="{4172E37D-5D47-7F40-B823-2BCEC19E95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3886200"/>
            <a:ext cx="3343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2">
            <a:extLst>
              <a:ext uri="{FF2B5EF4-FFF2-40B4-BE49-F238E27FC236}">
                <a16:creationId xmlns:a16="http://schemas.microsoft.com/office/drawing/2014/main" id="{320D9A23-5754-7347-8309-B4750DFC17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495800"/>
            <a:ext cx="412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a:extLst>
              <a:ext uri="{FF2B5EF4-FFF2-40B4-BE49-F238E27FC236}">
                <a16:creationId xmlns:a16="http://schemas.microsoft.com/office/drawing/2014/main" id="{D18126A8-E93D-BB46-BD3E-D4A6DC31CD23}"/>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pic>
        <p:nvPicPr>
          <p:cNvPr id="125954" name="Picture 6">
            <a:extLst>
              <a:ext uri="{FF2B5EF4-FFF2-40B4-BE49-F238E27FC236}">
                <a16:creationId xmlns:a16="http://schemas.microsoft.com/office/drawing/2014/main" id="{50471C44-D936-1D47-9647-C6CC06117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33400"/>
            <a:ext cx="66294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Title 1">
            <a:extLst>
              <a:ext uri="{FF2B5EF4-FFF2-40B4-BE49-F238E27FC236}">
                <a16:creationId xmlns:a16="http://schemas.microsoft.com/office/drawing/2014/main" id="{EA025CD6-084A-E74E-9AAD-69BC5C1F41A8}"/>
              </a:ext>
            </a:extLst>
          </p:cNvPr>
          <p:cNvSpPr txBox="1">
            <a:spLocks/>
          </p:cNvSpPr>
          <p:nvPr/>
        </p:nvSpPr>
        <p:spPr bwMode="auto">
          <a:xfrm>
            <a:off x="9144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Putting it all together</a:t>
            </a:r>
          </a:p>
        </p:txBody>
      </p:sp>
      <p:pic>
        <p:nvPicPr>
          <p:cNvPr id="125956" name="Picture 3">
            <a:extLst>
              <a:ext uri="{FF2B5EF4-FFF2-40B4-BE49-F238E27FC236}">
                <a16:creationId xmlns:a16="http://schemas.microsoft.com/office/drawing/2014/main" id="{7C8576B9-6E8A-9745-9A19-4BD934203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3886200"/>
            <a:ext cx="27654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2">
            <a:extLst>
              <a:ext uri="{FF2B5EF4-FFF2-40B4-BE49-F238E27FC236}">
                <a16:creationId xmlns:a16="http://schemas.microsoft.com/office/drawing/2014/main" id="{ED38BF81-55BC-834A-9B00-2D3D0E50B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3886200"/>
            <a:ext cx="3343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2">
            <a:extLst>
              <a:ext uri="{FF2B5EF4-FFF2-40B4-BE49-F238E27FC236}">
                <a16:creationId xmlns:a16="http://schemas.microsoft.com/office/drawing/2014/main" id="{BC3E26E9-CCCD-3643-B13F-92CD78DE8B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495800"/>
            <a:ext cx="412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9" name="Rectangle 9">
            <a:extLst>
              <a:ext uri="{FF2B5EF4-FFF2-40B4-BE49-F238E27FC236}">
                <a16:creationId xmlns:a16="http://schemas.microsoft.com/office/drawing/2014/main" id="{888DA4E3-45D1-EE4D-96F8-C5A37B1E05DF}"/>
              </a:ext>
            </a:extLst>
          </p:cNvPr>
          <p:cNvSpPr>
            <a:spLocks noChangeArrowheads="1"/>
          </p:cNvSpPr>
          <p:nvPr/>
        </p:nvSpPr>
        <p:spPr bwMode="auto">
          <a:xfrm>
            <a:off x="6553200" y="4800600"/>
            <a:ext cx="1117600" cy="30480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5960" name="Rectangle 9">
            <a:extLst>
              <a:ext uri="{FF2B5EF4-FFF2-40B4-BE49-F238E27FC236}">
                <a16:creationId xmlns:a16="http://schemas.microsoft.com/office/drawing/2014/main" id="{CD17E6ED-2F36-134B-A638-DE7343BEC9B0}"/>
              </a:ext>
            </a:extLst>
          </p:cNvPr>
          <p:cNvSpPr>
            <a:spLocks noChangeArrowheads="1"/>
          </p:cNvSpPr>
          <p:nvPr/>
        </p:nvSpPr>
        <p:spPr bwMode="auto">
          <a:xfrm>
            <a:off x="2438400" y="1898650"/>
            <a:ext cx="338138" cy="113030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a:extLst>
              <a:ext uri="{FF2B5EF4-FFF2-40B4-BE49-F238E27FC236}">
                <a16:creationId xmlns:a16="http://schemas.microsoft.com/office/drawing/2014/main" id="{8388B8BD-A097-3941-83DD-E73CF9A22F89}"/>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pic>
        <p:nvPicPr>
          <p:cNvPr id="126978" name="Picture 6">
            <a:extLst>
              <a:ext uri="{FF2B5EF4-FFF2-40B4-BE49-F238E27FC236}">
                <a16:creationId xmlns:a16="http://schemas.microsoft.com/office/drawing/2014/main" id="{48FF4051-5325-9C49-87FF-60DA27823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33400"/>
            <a:ext cx="66294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Title 1">
            <a:extLst>
              <a:ext uri="{FF2B5EF4-FFF2-40B4-BE49-F238E27FC236}">
                <a16:creationId xmlns:a16="http://schemas.microsoft.com/office/drawing/2014/main" id="{2BFB065E-A426-0342-AD4C-A98FF5A787E1}"/>
              </a:ext>
            </a:extLst>
          </p:cNvPr>
          <p:cNvSpPr txBox="1">
            <a:spLocks/>
          </p:cNvSpPr>
          <p:nvPr/>
        </p:nvSpPr>
        <p:spPr bwMode="auto">
          <a:xfrm>
            <a:off x="9144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Putting it all together</a:t>
            </a:r>
          </a:p>
        </p:txBody>
      </p:sp>
      <p:pic>
        <p:nvPicPr>
          <p:cNvPr id="126980" name="Picture 3">
            <a:extLst>
              <a:ext uri="{FF2B5EF4-FFF2-40B4-BE49-F238E27FC236}">
                <a16:creationId xmlns:a16="http://schemas.microsoft.com/office/drawing/2014/main" id="{05FBC874-B0E2-D446-8D39-C4DE9C275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3886200"/>
            <a:ext cx="27654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1" name="Picture 2">
            <a:extLst>
              <a:ext uri="{FF2B5EF4-FFF2-40B4-BE49-F238E27FC236}">
                <a16:creationId xmlns:a16="http://schemas.microsoft.com/office/drawing/2014/main" id="{559BDC9A-D0E2-3F4F-BA42-5D72E3CE2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3886200"/>
            <a:ext cx="3343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2" name="Picture 2">
            <a:extLst>
              <a:ext uri="{FF2B5EF4-FFF2-40B4-BE49-F238E27FC236}">
                <a16:creationId xmlns:a16="http://schemas.microsoft.com/office/drawing/2014/main" id="{7E1F5BD1-EC69-FF4E-83A0-FCE621B1E7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495800"/>
            <a:ext cx="412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3" name="Rectangle 9">
            <a:extLst>
              <a:ext uri="{FF2B5EF4-FFF2-40B4-BE49-F238E27FC236}">
                <a16:creationId xmlns:a16="http://schemas.microsoft.com/office/drawing/2014/main" id="{1C230BE8-B711-7C46-BE95-C626D553E2A0}"/>
              </a:ext>
            </a:extLst>
          </p:cNvPr>
          <p:cNvSpPr>
            <a:spLocks noChangeArrowheads="1"/>
          </p:cNvSpPr>
          <p:nvPr/>
        </p:nvSpPr>
        <p:spPr bwMode="auto">
          <a:xfrm>
            <a:off x="6530976" y="5029200"/>
            <a:ext cx="2003425" cy="30480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6984" name="Rectangle 9">
            <a:extLst>
              <a:ext uri="{FF2B5EF4-FFF2-40B4-BE49-F238E27FC236}">
                <a16:creationId xmlns:a16="http://schemas.microsoft.com/office/drawing/2014/main" id="{756F2AF5-7495-A741-8FC5-9D16B65424D6}"/>
              </a:ext>
            </a:extLst>
          </p:cNvPr>
          <p:cNvSpPr>
            <a:spLocks noChangeArrowheads="1"/>
          </p:cNvSpPr>
          <p:nvPr/>
        </p:nvSpPr>
        <p:spPr bwMode="auto">
          <a:xfrm>
            <a:off x="7129464" y="1447801"/>
            <a:ext cx="338137" cy="1820863"/>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25436D25-9B5D-5E48-A8F3-AFACD9A052CE}"/>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pic>
        <p:nvPicPr>
          <p:cNvPr id="128002" name="Picture 6">
            <a:extLst>
              <a:ext uri="{FF2B5EF4-FFF2-40B4-BE49-F238E27FC236}">
                <a16:creationId xmlns:a16="http://schemas.microsoft.com/office/drawing/2014/main" id="{88C4ACF5-F327-3A45-97FA-566A9C66A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33400"/>
            <a:ext cx="66294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Title 1">
            <a:extLst>
              <a:ext uri="{FF2B5EF4-FFF2-40B4-BE49-F238E27FC236}">
                <a16:creationId xmlns:a16="http://schemas.microsoft.com/office/drawing/2014/main" id="{F0440A6E-7A50-1740-874F-961F617BCC49}"/>
              </a:ext>
            </a:extLst>
          </p:cNvPr>
          <p:cNvSpPr txBox="1">
            <a:spLocks/>
          </p:cNvSpPr>
          <p:nvPr/>
        </p:nvSpPr>
        <p:spPr bwMode="auto">
          <a:xfrm>
            <a:off x="9144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Putting it all together</a:t>
            </a:r>
          </a:p>
        </p:txBody>
      </p:sp>
      <p:pic>
        <p:nvPicPr>
          <p:cNvPr id="128004" name="Picture 3">
            <a:extLst>
              <a:ext uri="{FF2B5EF4-FFF2-40B4-BE49-F238E27FC236}">
                <a16:creationId xmlns:a16="http://schemas.microsoft.com/office/drawing/2014/main" id="{91D28BDF-9368-0B4A-940E-6151C5BC1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3886200"/>
            <a:ext cx="27654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2">
            <a:extLst>
              <a:ext uri="{FF2B5EF4-FFF2-40B4-BE49-F238E27FC236}">
                <a16:creationId xmlns:a16="http://schemas.microsoft.com/office/drawing/2014/main" id="{19BB6559-3E2B-CB4D-90BF-63A724B6EA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3886200"/>
            <a:ext cx="3343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2">
            <a:extLst>
              <a:ext uri="{FF2B5EF4-FFF2-40B4-BE49-F238E27FC236}">
                <a16:creationId xmlns:a16="http://schemas.microsoft.com/office/drawing/2014/main" id="{821B7B85-9080-364A-BFCF-9582E5C777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495800"/>
            <a:ext cx="412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7" name="Rectangle 9">
            <a:extLst>
              <a:ext uri="{FF2B5EF4-FFF2-40B4-BE49-F238E27FC236}">
                <a16:creationId xmlns:a16="http://schemas.microsoft.com/office/drawing/2014/main" id="{352170B8-3B31-1149-BB3F-3E4F78BB4673}"/>
              </a:ext>
            </a:extLst>
          </p:cNvPr>
          <p:cNvSpPr>
            <a:spLocks noChangeArrowheads="1"/>
          </p:cNvSpPr>
          <p:nvPr/>
        </p:nvSpPr>
        <p:spPr bwMode="auto">
          <a:xfrm>
            <a:off x="6530975" y="5289550"/>
            <a:ext cx="1352550" cy="30480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8008" name="Rectangle 9">
            <a:extLst>
              <a:ext uri="{FF2B5EF4-FFF2-40B4-BE49-F238E27FC236}">
                <a16:creationId xmlns:a16="http://schemas.microsoft.com/office/drawing/2014/main" id="{39631F24-1D58-7247-A995-4208661C2E12}"/>
              </a:ext>
            </a:extLst>
          </p:cNvPr>
          <p:cNvSpPr>
            <a:spLocks noChangeArrowheads="1"/>
          </p:cNvSpPr>
          <p:nvPr/>
        </p:nvSpPr>
        <p:spPr bwMode="auto">
          <a:xfrm>
            <a:off x="4643439" y="1711325"/>
            <a:ext cx="338137" cy="15049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8009" name="TextBox 1">
            <a:extLst>
              <a:ext uri="{FF2B5EF4-FFF2-40B4-BE49-F238E27FC236}">
                <a16:creationId xmlns:a16="http://schemas.microsoft.com/office/drawing/2014/main" id="{C4BD1403-48A1-5F4F-98F9-E40913B0FF18}"/>
              </a:ext>
            </a:extLst>
          </p:cNvPr>
          <p:cNvSpPr txBox="1">
            <a:spLocks noChangeArrowheads="1"/>
          </p:cNvSpPr>
          <p:nvPr/>
        </p:nvSpPr>
        <p:spPr bwMode="auto">
          <a:xfrm>
            <a:off x="7848601" y="5180013"/>
            <a:ext cx="2271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1600">
                <a:solidFill>
                  <a:srgbClr val="FF0000"/>
                </a:solidFill>
              </a:rPr>
              <a:t>variables of type wire</a:t>
            </a:r>
          </a:p>
          <a:p>
            <a:pPr algn="ctr"/>
            <a:r>
              <a:rPr lang="en-US" altLang="en-US" sz="1600">
                <a:solidFill>
                  <a:srgbClr val="FF0000"/>
                </a:solidFill>
              </a:rPr>
              <a:t>(neither input nor output)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NOT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18435" name="Group 11">
            <a:extLst>
              <a:ext uri="{FF2B5EF4-FFF2-40B4-BE49-F238E27FC236}">
                <a16:creationId xmlns:a16="http://schemas.microsoft.com/office/drawing/2014/main" id="{385674ED-7C7C-A946-87CF-17145F0C168F}"/>
              </a:ext>
            </a:extLst>
          </p:cNvPr>
          <p:cNvGrpSpPr>
            <a:grpSpLocks/>
          </p:cNvGrpSpPr>
          <p:nvPr/>
        </p:nvGrpSpPr>
        <p:grpSpPr bwMode="auto">
          <a:xfrm>
            <a:off x="7972426" y="3451226"/>
            <a:ext cx="955675" cy="690563"/>
            <a:chOff x="7035922" y="2934492"/>
            <a:chExt cx="955675" cy="690563"/>
          </a:xfrm>
        </p:grpSpPr>
        <p:sp>
          <p:nvSpPr>
            <p:cNvPr id="18459" name="Rectangle 35">
              <a:extLst>
                <a:ext uri="{FF2B5EF4-FFF2-40B4-BE49-F238E27FC236}">
                  <a16:creationId xmlns:a16="http://schemas.microsoft.com/office/drawing/2014/main" id="{DA2B2DA0-EE30-B34D-80E0-F9E7DC4E7DFF}"/>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18460" name="Rectangle 49">
              <a:extLst>
                <a:ext uri="{FF2B5EF4-FFF2-40B4-BE49-F238E27FC236}">
                  <a16:creationId xmlns:a16="http://schemas.microsoft.com/office/drawing/2014/main" id="{CA81AA3D-C139-A94A-8D92-50EAD156C9BD}"/>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18436" name="Group 10">
            <a:extLst>
              <a:ext uri="{FF2B5EF4-FFF2-40B4-BE49-F238E27FC236}">
                <a16:creationId xmlns:a16="http://schemas.microsoft.com/office/drawing/2014/main" id="{DCD5633F-F440-104A-AB85-F045E43CC5B7}"/>
              </a:ext>
            </a:extLst>
          </p:cNvPr>
          <p:cNvGrpSpPr>
            <a:grpSpLocks/>
          </p:cNvGrpSpPr>
          <p:nvPr/>
        </p:nvGrpSpPr>
        <p:grpSpPr bwMode="auto">
          <a:xfrm>
            <a:off x="3355975" y="1844675"/>
            <a:ext cx="1085850" cy="838200"/>
            <a:chOff x="2755583" y="909320"/>
            <a:chExt cx="1085233" cy="838518"/>
          </a:xfrm>
        </p:grpSpPr>
        <p:sp>
          <p:nvSpPr>
            <p:cNvPr id="18456" name="Rectangle 44">
              <a:extLst>
                <a:ext uri="{FF2B5EF4-FFF2-40B4-BE49-F238E27FC236}">
                  <a16:creationId xmlns:a16="http://schemas.microsoft.com/office/drawing/2014/main" id="{BF14F907-A1E7-1044-864D-690FEB104FE1}"/>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8457" name="Rectangle 61">
              <a:extLst>
                <a:ext uri="{FF2B5EF4-FFF2-40B4-BE49-F238E27FC236}">
                  <a16:creationId xmlns:a16="http://schemas.microsoft.com/office/drawing/2014/main" id="{82FD9179-EA56-B647-A5B3-592A86A30DC4}"/>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18458" name="Freeform 53">
              <a:extLst>
                <a:ext uri="{FF2B5EF4-FFF2-40B4-BE49-F238E27FC236}">
                  <a16:creationId xmlns:a16="http://schemas.microsoft.com/office/drawing/2014/main" id="{AB74288F-AD17-D145-945B-CBECC3F44C2F}"/>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18437" name="Group 8">
            <a:extLst>
              <a:ext uri="{FF2B5EF4-FFF2-40B4-BE49-F238E27FC236}">
                <a16:creationId xmlns:a16="http://schemas.microsoft.com/office/drawing/2014/main" id="{AAB520A6-0DFE-4F4C-B453-24962B8CCEE5}"/>
              </a:ext>
            </a:extLst>
          </p:cNvPr>
          <p:cNvGrpSpPr>
            <a:grpSpLocks/>
          </p:cNvGrpSpPr>
          <p:nvPr/>
        </p:nvGrpSpPr>
        <p:grpSpPr bwMode="auto">
          <a:xfrm>
            <a:off x="1295400" y="3227388"/>
            <a:ext cx="1708150" cy="830262"/>
            <a:chOff x="4806970" y="895618"/>
            <a:chExt cx="1707967" cy="830997"/>
          </a:xfrm>
        </p:grpSpPr>
        <p:sp>
          <p:nvSpPr>
            <p:cNvPr id="18451" name="Rectangle 7">
              <a:extLst>
                <a:ext uri="{FF2B5EF4-FFF2-40B4-BE49-F238E27FC236}">
                  <a16:creationId xmlns:a16="http://schemas.microsoft.com/office/drawing/2014/main" id="{F2782159-BA0A-774D-B6ED-00F9334AD975}"/>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8452" name="TextBox 3">
              <a:extLst>
                <a:ext uri="{FF2B5EF4-FFF2-40B4-BE49-F238E27FC236}">
                  <a16:creationId xmlns:a16="http://schemas.microsoft.com/office/drawing/2014/main" id="{99BBB72F-CFE2-A140-B66B-06067F8B2751}"/>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18453" name="Straight Connector 5">
              <a:extLst>
                <a:ext uri="{FF2B5EF4-FFF2-40B4-BE49-F238E27FC236}">
                  <a16:creationId xmlns:a16="http://schemas.microsoft.com/office/drawing/2014/main" id="{B993C099-8486-2A46-84FF-C469EB5D54DE}"/>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8454" name="Straight Connector 39">
              <a:extLst>
                <a:ext uri="{FF2B5EF4-FFF2-40B4-BE49-F238E27FC236}">
                  <a16:creationId xmlns:a16="http://schemas.microsoft.com/office/drawing/2014/main" id="{A0DEBD7A-BE4F-DA4F-8EAD-029435EADC3E}"/>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18438" name="Group 15">
            <a:extLst>
              <a:ext uri="{FF2B5EF4-FFF2-40B4-BE49-F238E27FC236}">
                <a16:creationId xmlns:a16="http://schemas.microsoft.com/office/drawing/2014/main" id="{05B2A7B7-9080-8947-A37E-42EF2480357D}"/>
              </a:ext>
            </a:extLst>
          </p:cNvPr>
          <p:cNvGrpSpPr>
            <a:grpSpLocks/>
          </p:cNvGrpSpPr>
          <p:nvPr/>
        </p:nvGrpSpPr>
        <p:grpSpPr bwMode="auto">
          <a:xfrm>
            <a:off x="6016626" y="2392364"/>
            <a:ext cx="93663" cy="2962275"/>
            <a:chOff x="5080453" y="2061974"/>
            <a:chExt cx="93982" cy="2960741"/>
          </a:xfrm>
        </p:grpSpPr>
        <p:sp>
          <p:nvSpPr>
            <p:cNvPr id="18448" name="Line 52">
              <a:extLst>
                <a:ext uri="{FF2B5EF4-FFF2-40B4-BE49-F238E27FC236}">
                  <a16:creationId xmlns:a16="http://schemas.microsoft.com/office/drawing/2014/main" id="{727F7759-F743-DA4E-B602-1520DE87684F}"/>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 name="Freeform 57">
              <a:extLst>
                <a:ext uri="{FF2B5EF4-FFF2-40B4-BE49-F238E27FC236}">
                  <a16:creationId xmlns:a16="http://schemas.microsoft.com/office/drawing/2014/main" id="{F813B537-22D8-F544-8EF6-691EC259F593}"/>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18450" name="Freeform 59">
              <a:extLst>
                <a:ext uri="{FF2B5EF4-FFF2-40B4-BE49-F238E27FC236}">
                  <a16:creationId xmlns:a16="http://schemas.microsoft.com/office/drawing/2014/main" id="{C508D280-4658-DA4F-9086-825C3B144F99}"/>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grpSp>
        <p:nvGrpSpPr>
          <p:cNvPr id="18439" name="Group 1">
            <a:extLst>
              <a:ext uri="{FF2B5EF4-FFF2-40B4-BE49-F238E27FC236}">
                <a16:creationId xmlns:a16="http://schemas.microsoft.com/office/drawing/2014/main" id="{A7841582-B5E8-FF41-B838-5A317C559C8E}"/>
              </a:ext>
            </a:extLst>
          </p:cNvPr>
          <p:cNvGrpSpPr>
            <a:grpSpLocks/>
          </p:cNvGrpSpPr>
          <p:nvPr/>
        </p:nvGrpSpPr>
        <p:grpSpPr bwMode="auto">
          <a:xfrm>
            <a:off x="5105401" y="3440114"/>
            <a:ext cx="1273175" cy="784225"/>
            <a:chOff x="4191000" y="3440298"/>
            <a:chExt cx="1273817" cy="784791"/>
          </a:xfrm>
        </p:grpSpPr>
        <p:sp>
          <p:nvSpPr>
            <p:cNvPr id="18440" name="Rectangle 13">
              <a:extLst>
                <a:ext uri="{FF2B5EF4-FFF2-40B4-BE49-F238E27FC236}">
                  <a16:creationId xmlns:a16="http://schemas.microsoft.com/office/drawing/2014/main" id="{54BE30F0-D1F5-934D-9DD9-13D26A19162B}"/>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18441" name="Group 12">
              <a:extLst>
                <a:ext uri="{FF2B5EF4-FFF2-40B4-BE49-F238E27FC236}">
                  <a16:creationId xmlns:a16="http://schemas.microsoft.com/office/drawing/2014/main" id="{0B594E58-C784-8B42-B6DF-C73CBA225C77}"/>
                </a:ext>
              </a:extLst>
            </p:cNvPr>
            <p:cNvGrpSpPr>
              <a:grpSpLocks/>
            </p:cNvGrpSpPr>
            <p:nvPr/>
          </p:nvGrpSpPr>
          <p:grpSpPr bwMode="auto">
            <a:xfrm>
              <a:off x="4191000" y="3440298"/>
              <a:ext cx="1036587" cy="776288"/>
              <a:chOff x="4245021" y="3279775"/>
              <a:chExt cx="1036587" cy="776288"/>
            </a:xfrm>
          </p:grpSpPr>
          <p:sp>
            <p:nvSpPr>
              <p:cNvPr id="18442" name="Rectangle 36">
                <a:extLst>
                  <a:ext uri="{FF2B5EF4-FFF2-40B4-BE49-F238E27FC236}">
                    <a16:creationId xmlns:a16="http://schemas.microsoft.com/office/drawing/2014/main" id="{33940E9E-C9C6-AF4A-A3E8-17E95C9A9705}"/>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8443" name="Text Box 62">
                <a:extLst>
                  <a:ext uri="{FF2B5EF4-FFF2-40B4-BE49-F238E27FC236}">
                    <a16:creationId xmlns:a16="http://schemas.microsoft.com/office/drawing/2014/main" id="{3E5EAC91-DA1A-374C-8C58-C996C8B1AE0B}"/>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18444" name="Group 39">
                <a:extLst>
                  <a:ext uri="{FF2B5EF4-FFF2-40B4-BE49-F238E27FC236}">
                    <a16:creationId xmlns:a16="http://schemas.microsoft.com/office/drawing/2014/main" id="{75659ED5-0C06-164F-975B-F0E896F759D7}"/>
                  </a:ext>
                </a:extLst>
              </p:cNvPr>
              <p:cNvGrpSpPr>
                <a:grpSpLocks/>
              </p:cNvGrpSpPr>
              <p:nvPr/>
            </p:nvGrpSpPr>
            <p:grpSpPr bwMode="auto">
              <a:xfrm rot="5400000">
                <a:off x="4828379" y="3602834"/>
                <a:ext cx="776288" cy="130170"/>
                <a:chOff x="2633663" y="2089418"/>
                <a:chExt cx="776287" cy="129907"/>
              </a:xfrm>
            </p:grpSpPr>
            <p:sp>
              <p:nvSpPr>
                <p:cNvPr id="18445" name="Freeform 3">
                  <a:extLst>
                    <a:ext uri="{FF2B5EF4-FFF2-40B4-BE49-F238E27FC236}">
                      <a16:creationId xmlns:a16="http://schemas.microsoft.com/office/drawing/2014/main" id="{71758845-A395-9B45-BDE6-0F0C3CFAA04F}"/>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6" name="Freeform 4">
                  <a:extLst>
                    <a:ext uri="{FF2B5EF4-FFF2-40B4-BE49-F238E27FC236}">
                      <a16:creationId xmlns:a16="http://schemas.microsoft.com/office/drawing/2014/main" id="{2565A092-ECE7-B841-A6DD-8B9216FC90F6}"/>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18447" name="Freeform 23">
                  <a:extLst>
                    <a:ext uri="{FF2B5EF4-FFF2-40B4-BE49-F238E27FC236}">
                      <a16:creationId xmlns:a16="http://schemas.microsoft.com/office/drawing/2014/main" id="{C9C0CB0E-08C2-2442-A94B-83559185A95B}"/>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a:extLst>
              <a:ext uri="{FF2B5EF4-FFF2-40B4-BE49-F238E27FC236}">
                <a16:creationId xmlns:a16="http://schemas.microsoft.com/office/drawing/2014/main" id="{773388EA-1692-E447-B9F5-32B4541C0B47}"/>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pic>
        <p:nvPicPr>
          <p:cNvPr id="129026" name="Picture 6">
            <a:extLst>
              <a:ext uri="{FF2B5EF4-FFF2-40B4-BE49-F238E27FC236}">
                <a16:creationId xmlns:a16="http://schemas.microsoft.com/office/drawing/2014/main" id="{B65200E8-0AF3-8F46-A38D-CEF8DAD41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33400"/>
            <a:ext cx="66294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Title 1">
            <a:extLst>
              <a:ext uri="{FF2B5EF4-FFF2-40B4-BE49-F238E27FC236}">
                <a16:creationId xmlns:a16="http://schemas.microsoft.com/office/drawing/2014/main" id="{8B17BEC1-95A7-7C4A-9676-338D7F3A10BF}"/>
              </a:ext>
            </a:extLst>
          </p:cNvPr>
          <p:cNvSpPr txBox="1">
            <a:spLocks/>
          </p:cNvSpPr>
          <p:nvPr/>
        </p:nvSpPr>
        <p:spPr bwMode="auto">
          <a:xfrm>
            <a:off x="9144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Putting it all together</a:t>
            </a:r>
          </a:p>
        </p:txBody>
      </p:sp>
      <p:pic>
        <p:nvPicPr>
          <p:cNvPr id="129028" name="Picture 3">
            <a:extLst>
              <a:ext uri="{FF2B5EF4-FFF2-40B4-BE49-F238E27FC236}">
                <a16:creationId xmlns:a16="http://schemas.microsoft.com/office/drawing/2014/main" id="{13F7633F-6C8B-FB4A-A731-70E9BB97E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3886200"/>
            <a:ext cx="27654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2">
            <a:extLst>
              <a:ext uri="{FF2B5EF4-FFF2-40B4-BE49-F238E27FC236}">
                <a16:creationId xmlns:a16="http://schemas.microsoft.com/office/drawing/2014/main" id="{F223A37F-628B-0A4F-8351-110A3A8C4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3886200"/>
            <a:ext cx="3343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2">
            <a:extLst>
              <a:ext uri="{FF2B5EF4-FFF2-40B4-BE49-F238E27FC236}">
                <a16:creationId xmlns:a16="http://schemas.microsoft.com/office/drawing/2014/main" id="{9DD699D7-46EC-6E46-A590-BE87DEE52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495800"/>
            <a:ext cx="412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1" name="Rectangle 9">
            <a:extLst>
              <a:ext uri="{FF2B5EF4-FFF2-40B4-BE49-F238E27FC236}">
                <a16:creationId xmlns:a16="http://schemas.microsoft.com/office/drawing/2014/main" id="{5A5D5B47-839D-784C-8FDE-C283B3D4169B}"/>
              </a:ext>
            </a:extLst>
          </p:cNvPr>
          <p:cNvSpPr>
            <a:spLocks noChangeArrowheads="1"/>
          </p:cNvSpPr>
          <p:nvPr/>
        </p:nvSpPr>
        <p:spPr bwMode="auto">
          <a:xfrm>
            <a:off x="6530975" y="5289550"/>
            <a:ext cx="1352550" cy="30480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9032" name="Rectangle 9">
            <a:extLst>
              <a:ext uri="{FF2B5EF4-FFF2-40B4-BE49-F238E27FC236}">
                <a16:creationId xmlns:a16="http://schemas.microsoft.com/office/drawing/2014/main" id="{A7CCEA1F-7BF3-A646-A7A1-5EC398A21AA1}"/>
              </a:ext>
            </a:extLst>
          </p:cNvPr>
          <p:cNvSpPr>
            <a:spLocks noChangeArrowheads="1"/>
          </p:cNvSpPr>
          <p:nvPr/>
        </p:nvSpPr>
        <p:spPr bwMode="auto">
          <a:xfrm>
            <a:off x="4643439" y="1711325"/>
            <a:ext cx="338137" cy="15049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29033" name="TextBox 1">
            <a:extLst>
              <a:ext uri="{FF2B5EF4-FFF2-40B4-BE49-F238E27FC236}">
                <a16:creationId xmlns:a16="http://schemas.microsoft.com/office/drawing/2014/main" id="{4F05AF17-469B-5C40-A7E8-F08B9356B3D0}"/>
              </a:ext>
            </a:extLst>
          </p:cNvPr>
          <p:cNvSpPr txBox="1">
            <a:spLocks noChangeArrowheads="1"/>
          </p:cNvSpPr>
          <p:nvPr/>
        </p:nvSpPr>
        <p:spPr bwMode="auto">
          <a:xfrm>
            <a:off x="7962901" y="5180013"/>
            <a:ext cx="2043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1600">
                <a:solidFill>
                  <a:srgbClr val="FF0000"/>
                </a:solidFill>
              </a:rPr>
              <a:t>must be computed</a:t>
            </a:r>
          </a:p>
          <a:p>
            <a:pPr algn="ctr"/>
            <a:r>
              <a:rPr lang="en-US" altLang="en-US" sz="1600">
                <a:solidFill>
                  <a:srgbClr val="FF0000"/>
                </a:solidFill>
              </a:rPr>
              <a:t>all the time, unlike reg</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2AFBE7A0-E6F5-B041-8AF8-96D8A5829F3A}"/>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pic>
        <p:nvPicPr>
          <p:cNvPr id="130050" name="Picture 6">
            <a:extLst>
              <a:ext uri="{FF2B5EF4-FFF2-40B4-BE49-F238E27FC236}">
                <a16:creationId xmlns:a16="http://schemas.microsoft.com/office/drawing/2014/main" id="{9A413227-A6F9-4D46-BDE6-185AF05DD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33400"/>
            <a:ext cx="66294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Title 1">
            <a:extLst>
              <a:ext uri="{FF2B5EF4-FFF2-40B4-BE49-F238E27FC236}">
                <a16:creationId xmlns:a16="http://schemas.microsoft.com/office/drawing/2014/main" id="{E14BF3BC-ADB4-AC4A-B4DC-B9665303C94B}"/>
              </a:ext>
            </a:extLst>
          </p:cNvPr>
          <p:cNvSpPr txBox="1">
            <a:spLocks/>
          </p:cNvSpPr>
          <p:nvPr/>
        </p:nvSpPr>
        <p:spPr bwMode="auto">
          <a:xfrm>
            <a:off x="9144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Putting it all together</a:t>
            </a:r>
          </a:p>
        </p:txBody>
      </p:sp>
      <p:pic>
        <p:nvPicPr>
          <p:cNvPr id="130052" name="Picture 3">
            <a:extLst>
              <a:ext uri="{FF2B5EF4-FFF2-40B4-BE49-F238E27FC236}">
                <a16:creationId xmlns:a16="http://schemas.microsoft.com/office/drawing/2014/main" id="{23CA44B9-226E-3645-A98F-313803C9D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3886200"/>
            <a:ext cx="27654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2">
            <a:extLst>
              <a:ext uri="{FF2B5EF4-FFF2-40B4-BE49-F238E27FC236}">
                <a16:creationId xmlns:a16="http://schemas.microsoft.com/office/drawing/2014/main" id="{2407E3E8-7E9C-C746-98F7-BC7A64BE71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3886200"/>
            <a:ext cx="3343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2">
            <a:extLst>
              <a:ext uri="{FF2B5EF4-FFF2-40B4-BE49-F238E27FC236}">
                <a16:creationId xmlns:a16="http://schemas.microsoft.com/office/drawing/2014/main" id="{6FF054DD-DC8D-E842-89BD-158B57739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495800"/>
            <a:ext cx="412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5" name="Rectangle 9">
            <a:extLst>
              <a:ext uri="{FF2B5EF4-FFF2-40B4-BE49-F238E27FC236}">
                <a16:creationId xmlns:a16="http://schemas.microsoft.com/office/drawing/2014/main" id="{BC62970E-BD2E-4744-BB01-C7B4BA6E9CB9}"/>
              </a:ext>
            </a:extLst>
          </p:cNvPr>
          <p:cNvSpPr>
            <a:spLocks noChangeArrowheads="1"/>
          </p:cNvSpPr>
          <p:nvPr/>
        </p:nvSpPr>
        <p:spPr bwMode="auto">
          <a:xfrm>
            <a:off x="6530976" y="5715000"/>
            <a:ext cx="2079625" cy="30480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30056" name="Rectangle 9">
            <a:extLst>
              <a:ext uri="{FF2B5EF4-FFF2-40B4-BE49-F238E27FC236}">
                <a16:creationId xmlns:a16="http://schemas.microsoft.com/office/drawing/2014/main" id="{D4D300D7-6466-A947-98FA-47FD050EC42D}"/>
              </a:ext>
            </a:extLst>
          </p:cNvPr>
          <p:cNvSpPr>
            <a:spLocks noChangeArrowheads="1"/>
          </p:cNvSpPr>
          <p:nvPr/>
        </p:nvSpPr>
        <p:spPr bwMode="auto">
          <a:xfrm>
            <a:off x="2438400" y="1143001"/>
            <a:ext cx="2438400" cy="2314575"/>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a:extLst>
              <a:ext uri="{FF2B5EF4-FFF2-40B4-BE49-F238E27FC236}">
                <a16:creationId xmlns:a16="http://schemas.microsoft.com/office/drawing/2014/main" id="{FC676BB3-56E7-D948-8271-D8E58EB900A5}"/>
              </a:ext>
            </a:extLst>
          </p:cNvPr>
          <p:cNvSpPr>
            <a:spLocks noChangeArrowheads="1"/>
          </p:cNvSpPr>
          <p:nvPr/>
        </p:nvSpPr>
        <p:spPr bwMode="auto">
          <a:xfrm>
            <a:off x="5364163"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sz="4400" b="0">
              <a:solidFill>
                <a:schemeClr val="tx2"/>
              </a:solidFill>
              <a:latin typeface="Times" pitchFamily="2" charset="0"/>
            </a:endParaRPr>
          </a:p>
        </p:txBody>
      </p:sp>
      <p:pic>
        <p:nvPicPr>
          <p:cNvPr id="131074" name="Picture 6">
            <a:extLst>
              <a:ext uri="{FF2B5EF4-FFF2-40B4-BE49-F238E27FC236}">
                <a16:creationId xmlns:a16="http://schemas.microsoft.com/office/drawing/2014/main" id="{21141A34-D0CC-9D44-8D10-BB8711A67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33400"/>
            <a:ext cx="66294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Title 1">
            <a:extLst>
              <a:ext uri="{FF2B5EF4-FFF2-40B4-BE49-F238E27FC236}">
                <a16:creationId xmlns:a16="http://schemas.microsoft.com/office/drawing/2014/main" id="{CD3FF6E1-38E6-E34E-8372-CF2419398286}"/>
              </a:ext>
            </a:extLst>
          </p:cNvPr>
          <p:cNvSpPr txBox="1">
            <a:spLocks/>
          </p:cNvSpPr>
          <p:nvPr/>
        </p:nvSpPr>
        <p:spPr bwMode="auto">
          <a:xfrm>
            <a:off x="91440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600"/>
              <a:t>Putting it all together</a:t>
            </a:r>
          </a:p>
        </p:txBody>
      </p:sp>
      <p:pic>
        <p:nvPicPr>
          <p:cNvPr id="131076" name="Picture 3">
            <a:extLst>
              <a:ext uri="{FF2B5EF4-FFF2-40B4-BE49-F238E27FC236}">
                <a16:creationId xmlns:a16="http://schemas.microsoft.com/office/drawing/2014/main" id="{2155C13F-2092-F444-9D97-F308AFC4B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3886200"/>
            <a:ext cx="27654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Picture 2">
            <a:extLst>
              <a:ext uri="{FF2B5EF4-FFF2-40B4-BE49-F238E27FC236}">
                <a16:creationId xmlns:a16="http://schemas.microsoft.com/office/drawing/2014/main" id="{DF7B643C-590D-4C46-953E-6F561E45B7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3886200"/>
            <a:ext cx="3343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2">
            <a:extLst>
              <a:ext uri="{FF2B5EF4-FFF2-40B4-BE49-F238E27FC236}">
                <a16:creationId xmlns:a16="http://schemas.microsoft.com/office/drawing/2014/main" id="{BE9B9E50-E0D7-0941-882D-A7C6C9BA83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495800"/>
            <a:ext cx="412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9" name="Rectangle 9">
            <a:extLst>
              <a:ext uri="{FF2B5EF4-FFF2-40B4-BE49-F238E27FC236}">
                <a16:creationId xmlns:a16="http://schemas.microsoft.com/office/drawing/2014/main" id="{B67D63C0-7777-AF4A-9BD1-2D97BB3FE4D7}"/>
              </a:ext>
            </a:extLst>
          </p:cNvPr>
          <p:cNvSpPr>
            <a:spLocks noChangeArrowheads="1"/>
          </p:cNvSpPr>
          <p:nvPr/>
        </p:nvSpPr>
        <p:spPr bwMode="auto">
          <a:xfrm>
            <a:off x="6530976" y="5943600"/>
            <a:ext cx="3146425" cy="30480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31080" name="Rectangle 9">
            <a:extLst>
              <a:ext uri="{FF2B5EF4-FFF2-40B4-BE49-F238E27FC236}">
                <a16:creationId xmlns:a16="http://schemas.microsoft.com/office/drawing/2014/main" id="{3816E548-8223-C444-90D3-A25580F238E5}"/>
              </a:ext>
            </a:extLst>
          </p:cNvPr>
          <p:cNvSpPr>
            <a:spLocks noChangeArrowheads="1"/>
          </p:cNvSpPr>
          <p:nvPr/>
        </p:nvSpPr>
        <p:spPr bwMode="auto">
          <a:xfrm>
            <a:off x="4648200" y="1114426"/>
            <a:ext cx="2819400" cy="2314575"/>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595F7E4C-3F8A-9F47-9B30-9921A2049403}"/>
              </a:ext>
            </a:extLst>
          </p:cNvPr>
          <p:cNvSpPr>
            <a:spLocks noGrp="1" noChangeArrowheads="1"/>
          </p:cNvSpPr>
          <p:nvPr>
            <p:ph type="title"/>
          </p:nvPr>
        </p:nvSpPr>
        <p:spPr>
          <a:xfrm>
            <a:off x="1905000" y="3048000"/>
            <a:ext cx="7924800" cy="685800"/>
          </a:xfrm>
        </p:spPr>
        <p:txBody>
          <a:bodyPr/>
          <a:lstStyle/>
          <a:p>
            <a:pPr eaLnBrk="1" hangingPunct="1">
              <a:defRPr/>
            </a:pPr>
            <a:r>
              <a:rPr lang="en-US">
                <a:cs typeface="+mj-cs"/>
              </a:rPr>
              <a:t>Questions?</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3BF57193-2E01-2446-A36E-33D495CAA875}"/>
              </a:ext>
            </a:extLst>
          </p:cNvPr>
          <p:cNvSpPr>
            <a:spLocks noGrp="1" noChangeArrowheads="1"/>
          </p:cNvSpPr>
          <p:nvPr>
            <p:ph type="title"/>
          </p:nvPr>
        </p:nvSpPr>
        <p:spPr>
          <a:xfrm>
            <a:off x="914400" y="2819400"/>
            <a:ext cx="9144000" cy="685800"/>
          </a:xfrm>
        </p:spPr>
        <p:txBody>
          <a:bodyPr/>
          <a:lstStyle/>
          <a:p>
            <a:pPr eaLnBrk="1" hangingPunct="1">
              <a:defRPr/>
            </a:pPr>
            <a:r>
              <a:rPr lang="en-US" dirty="0">
                <a:cs typeface="+mj-cs"/>
              </a:rPr>
              <a:t>THE END</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NOT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19459" name="Group 11">
            <a:extLst>
              <a:ext uri="{FF2B5EF4-FFF2-40B4-BE49-F238E27FC236}">
                <a16:creationId xmlns:a16="http://schemas.microsoft.com/office/drawing/2014/main" id="{F80C52E3-157F-2847-8572-F9AB5C713ECE}"/>
              </a:ext>
            </a:extLst>
          </p:cNvPr>
          <p:cNvGrpSpPr>
            <a:grpSpLocks/>
          </p:cNvGrpSpPr>
          <p:nvPr/>
        </p:nvGrpSpPr>
        <p:grpSpPr bwMode="auto">
          <a:xfrm>
            <a:off x="7972426" y="3451226"/>
            <a:ext cx="955675" cy="690563"/>
            <a:chOff x="7035922" y="2934492"/>
            <a:chExt cx="955675" cy="690563"/>
          </a:xfrm>
        </p:grpSpPr>
        <p:sp>
          <p:nvSpPr>
            <p:cNvPr id="19483" name="Rectangle 35">
              <a:extLst>
                <a:ext uri="{FF2B5EF4-FFF2-40B4-BE49-F238E27FC236}">
                  <a16:creationId xmlns:a16="http://schemas.microsoft.com/office/drawing/2014/main" id="{72B4348F-2DBD-164C-8191-48772B163958}"/>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19484" name="Rectangle 49">
              <a:extLst>
                <a:ext uri="{FF2B5EF4-FFF2-40B4-BE49-F238E27FC236}">
                  <a16:creationId xmlns:a16="http://schemas.microsoft.com/office/drawing/2014/main" id="{24A977B3-D39E-884E-B9E2-8709FD56627B}"/>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19460" name="Group 10">
            <a:extLst>
              <a:ext uri="{FF2B5EF4-FFF2-40B4-BE49-F238E27FC236}">
                <a16:creationId xmlns:a16="http://schemas.microsoft.com/office/drawing/2014/main" id="{588513F4-1FBE-6B4A-A9FE-1D4AC6295E47}"/>
              </a:ext>
            </a:extLst>
          </p:cNvPr>
          <p:cNvGrpSpPr>
            <a:grpSpLocks/>
          </p:cNvGrpSpPr>
          <p:nvPr/>
        </p:nvGrpSpPr>
        <p:grpSpPr bwMode="auto">
          <a:xfrm>
            <a:off x="3355975" y="1844675"/>
            <a:ext cx="1085850" cy="838200"/>
            <a:chOff x="2755583" y="909320"/>
            <a:chExt cx="1085233" cy="838518"/>
          </a:xfrm>
        </p:grpSpPr>
        <p:sp>
          <p:nvSpPr>
            <p:cNvPr id="19480" name="Rectangle 44">
              <a:extLst>
                <a:ext uri="{FF2B5EF4-FFF2-40B4-BE49-F238E27FC236}">
                  <a16:creationId xmlns:a16="http://schemas.microsoft.com/office/drawing/2014/main" id="{4CB61AFD-6089-2B4D-8310-C27737FFFC52}"/>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9481" name="Rectangle 61">
              <a:extLst>
                <a:ext uri="{FF2B5EF4-FFF2-40B4-BE49-F238E27FC236}">
                  <a16:creationId xmlns:a16="http://schemas.microsoft.com/office/drawing/2014/main" id="{56F93CB5-555B-F643-BD22-1CCCB7FC7F3A}"/>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19482" name="Freeform 53">
              <a:extLst>
                <a:ext uri="{FF2B5EF4-FFF2-40B4-BE49-F238E27FC236}">
                  <a16:creationId xmlns:a16="http://schemas.microsoft.com/office/drawing/2014/main" id="{B46186A7-ADA5-9741-BB4C-DC5AAE00EB4C}"/>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19461" name="Group 8">
            <a:extLst>
              <a:ext uri="{FF2B5EF4-FFF2-40B4-BE49-F238E27FC236}">
                <a16:creationId xmlns:a16="http://schemas.microsoft.com/office/drawing/2014/main" id="{F3E2C1A3-A1DA-264B-A931-6F1E4CEE103A}"/>
              </a:ext>
            </a:extLst>
          </p:cNvPr>
          <p:cNvGrpSpPr>
            <a:grpSpLocks/>
          </p:cNvGrpSpPr>
          <p:nvPr/>
        </p:nvGrpSpPr>
        <p:grpSpPr bwMode="auto">
          <a:xfrm>
            <a:off x="1295400" y="3227388"/>
            <a:ext cx="1708150" cy="830262"/>
            <a:chOff x="4806970" y="895618"/>
            <a:chExt cx="1707967" cy="830997"/>
          </a:xfrm>
        </p:grpSpPr>
        <p:sp>
          <p:nvSpPr>
            <p:cNvPr id="19475" name="Rectangle 7">
              <a:extLst>
                <a:ext uri="{FF2B5EF4-FFF2-40B4-BE49-F238E27FC236}">
                  <a16:creationId xmlns:a16="http://schemas.microsoft.com/office/drawing/2014/main" id="{10865B91-099E-5148-8F65-97FA4C05264E}"/>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9476" name="TextBox 3">
              <a:extLst>
                <a:ext uri="{FF2B5EF4-FFF2-40B4-BE49-F238E27FC236}">
                  <a16:creationId xmlns:a16="http://schemas.microsoft.com/office/drawing/2014/main" id="{90F3B8FD-0A35-5F42-837E-10098048AD20}"/>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19477" name="Straight Connector 5">
              <a:extLst>
                <a:ext uri="{FF2B5EF4-FFF2-40B4-BE49-F238E27FC236}">
                  <a16:creationId xmlns:a16="http://schemas.microsoft.com/office/drawing/2014/main" id="{F6A00925-5EFA-8040-8648-852B7274CCF8}"/>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9478" name="Straight Connector 39">
              <a:extLst>
                <a:ext uri="{FF2B5EF4-FFF2-40B4-BE49-F238E27FC236}">
                  <a16:creationId xmlns:a16="http://schemas.microsoft.com/office/drawing/2014/main" id="{4B7D3424-F83A-9443-A15D-2D023A760FDB}"/>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19462" name="Group 15">
            <a:extLst>
              <a:ext uri="{FF2B5EF4-FFF2-40B4-BE49-F238E27FC236}">
                <a16:creationId xmlns:a16="http://schemas.microsoft.com/office/drawing/2014/main" id="{A5D84866-1E48-AD44-838F-7FCED82840F0}"/>
              </a:ext>
            </a:extLst>
          </p:cNvPr>
          <p:cNvGrpSpPr>
            <a:grpSpLocks/>
          </p:cNvGrpSpPr>
          <p:nvPr/>
        </p:nvGrpSpPr>
        <p:grpSpPr bwMode="auto">
          <a:xfrm>
            <a:off x="6016626" y="2392364"/>
            <a:ext cx="93663" cy="2962275"/>
            <a:chOff x="5080453" y="2061974"/>
            <a:chExt cx="93982" cy="2960741"/>
          </a:xfrm>
        </p:grpSpPr>
        <p:sp>
          <p:nvSpPr>
            <p:cNvPr id="19472" name="Line 52">
              <a:extLst>
                <a:ext uri="{FF2B5EF4-FFF2-40B4-BE49-F238E27FC236}">
                  <a16:creationId xmlns:a16="http://schemas.microsoft.com/office/drawing/2014/main" id="{806D9960-3BEC-AE40-8893-9DFBD67521F4}"/>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 name="Freeform 57">
              <a:extLst>
                <a:ext uri="{FF2B5EF4-FFF2-40B4-BE49-F238E27FC236}">
                  <a16:creationId xmlns:a16="http://schemas.microsoft.com/office/drawing/2014/main" id="{E37979BD-7259-1243-AA4B-0CBAC0BEC43D}"/>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19474" name="Freeform 59">
              <a:extLst>
                <a:ext uri="{FF2B5EF4-FFF2-40B4-BE49-F238E27FC236}">
                  <a16:creationId xmlns:a16="http://schemas.microsoft.com/office/drawing/2014/main" id="{AC8867AC-76AF-6440-9A88-F3D73894E5AD}"/>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grpSp>
        <p:nvGrpSpPr>
          <p:cNvPr id="19463" name="Group 1">
            <a:extLst>
              <a:ext uri="{FF2B5EF4-FFF2-40B4-BE49-F238E27FC236}">
                <a16:creationId xmlns:a16="http://schemas.microsoft.com/office/drawing/2014/main" id="{69DD128E-C109-584E-A2D1-E4D0AA94CDE5}"/>
              </a:ext>
            </a:extLst>
          </p:cNvPr>
          <p:cNvGrpSpPr>
            <a:grpSpLocks/>
          </p:cNvGrpSpPr>
          <p:nvPr/>
        </p:nvGrpSpPr>
        <p:grpSpPr bwMode="auto">
          <a:xfrm>
            <a:off x="5105401" y="3440114"/>
            <a:ext cx="1273175" cy="784225"/>
            <a:chOff x="4191000" y="3440298"/>
            <a:chExt cx="1273817" cy="784791"/>
          </a:xfrm>
        </p:grpSpPr>
        <p:sp>
          <p:nvSpPr>
            <p:cNvPr id="19464" name="Rectangle 13">
              <a:extLst>
                <a:ext uri="{FF2B5EF4-FFF2-40B4-BE49-F238E27FC236}">
                  <a16:creationId xmlns:a16="http://schemas.microsoft.com/office/drawing/2014/main" id="{18895737-1309-9440-B56F-502AE9FF8239}"/>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9465" name="Freeform 3">
              <a:extLst>
                <a:ext uri="{FF2B5EF4-FFF2-40B4-BE49-F238E27FC236}">
                  <a16:creationId xmlns:a16="http://schemas.microsoft.com/office/drawing/2014/main" id="{9E1F2023-4B1B-DE45-8F94-635C1E650452}"/>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466" name="Group 12">
              <a:extLst>
                <a:ext uri="{FF2B5EF4-FFF2-40B4-BE49-F238E27FC236}">
                  <a16:creationId xmlns:a16="http://schemas.microsoft.com/office/drawing/2014/main" id="{894AC210-DA0F-2843-AEB4-2644603DE699}"/>
                </a:ext>
              </a:extLst>
            </p:cNvPr>
            <p:cNvGrpSpPr>
              <a:grpSpLocks/>
            </p:cNvGrpSpPr>
            <p:nvPr/>
          </p:nvGrpSpPr>
          <p:grpSpPr bwMode="auto">
            <a:xfrm>
              <a:off x="4191000" y="3440298"/>
              <a:ext cx="1017767" cy="776288"/>
              <a:chOff x="4245021" y="3279775"/>
              <a:chExt cx="1017767" cy="776288"/>
            </a:xfrm>
          </p:grpSpPr>
          <p:sp>
            <p:nvSpPr>
              <p:cNvPr id="19467" name="Rectangle 36">
                <a:extLst>
                  <a:ext uri="{FF2B5EF4-FFF2-40B4-BE49-F238E27FC236}">
                    <a16:creationId xmlns:a16="http://schemas.microsoft.com/office/drawing/2014/main" id="{48DABEAA-4B5D-2E45-A032-820438CD43ED}"/>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9468" name="Text Box 62">
                <a:extLst>
                  <a:ext uri="{FF2B5EF4-FFF2-40B4-BE49-F238E27FC236}">
                    <a16:creationId xmlns:a16="http://schemas.microsoft.com/office/drawing/2014/main" id="{5A285EDD-05EF-7B40-8E36-9EE4C305F56A}"/>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19469" name="Group 39">
                <a:extLst>
                  <a:ext uri="{FF2B5EF4-FFF2-40B4-BE49-F238E27FC236}">
                    <a16:creationId xmlns:a16="http://schemas.microsoft.com/office/drawing/2014/main" id="{075F0A6C-FD32-C843-B035-C9F93446B01F}"/>
                  </a:ext>
                </a:extLst>
              </p:cNvPr>
              <p:cNvGrpSpPr>
                <a:grpSpLocks/>
              </p:cNvGrpSpPr>
              <p:nvPr/>
            </p:nvGrpSpPr>
            <p:grpSpPr bwMode="auto">
              <a:xfrm rot="5400000">
                <a:off x="4818969" y="3612244"/>
                <a:ext cx="776288" cy="111350"/>
                <a:chOff x="2633663" y="2108200"/>
                <a:chExt cx="776287" cy="111125"/>
              </a:xfrm>
            </p:grpSpPr>
            <p:sp>
              <p:nvSpPr>
                <p:cNvPr id="19470" name="Freeform 4">
                  <a:extLst>
                    <a:ext uri="{FF2B5EF4-FFF2-40B4-BE49-F238E27FC236}">
                      <a16:creationId xmlns:a16="http://schemas.microsoft.com/office/drawing/2014/main" id="{BFF547A3-3738-D046-A1D2-2FFCBA5AD513}"/>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19471" name="Freeform 23">
                  <a:extLst>
                    <a:ext uri="{FF2B5EF4-FFF2-40B4-BE49-F238E27FC236}">
                      <a16:creationId xmlns:a16="http://schemas.microsoft.com/office/drawing/2014/main" id="{EA7B7371-8C07-7C46-AE6B-B1B2D9715BB7}"/>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D5038573-7DE9-FF40-BFE2-42DCB4C9C888}"/>
              </a:ext>
            </a:extLst>
          </p:cNvPr>
          <p:cNvSpPr>
            <a:spLocks noGrp="1" noChangeArrowheads="1"/>
          </p:cNvSpPr>
          <p:nvPr>
            <p:ph type="title"/>
          </p:nvPr>
        </p:nvSpPr>
        <p:spPr>
          <a:xfrm>
            <a:off x="914400" y="2895600"/>
            <a:ext cx="9144000" cy="685800"/>
          </a:xfrm>
        </p:spPr>
        <p:txBody>
          <a:bodyPr/>
          <a:lstStyle/>
          <a:p>
            <a:r>
              <a:rPr lang="en-US" altLang="en-US"/>
              <a:t>NAND with Switches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21507" name="Group 11">
            <a:extLst>
              <a:ext uri="{FF2B5EF4-FFF2-40B4-BE49-F238E27FC236}">
                <a16:creationId xmlns:a16="http://schemas.microsoft.com/office/drawing/2014/main" id="{2EBAD23C-51D8-534D-87EE-14B3EA51F910}"/>
              </a:ext>
            </a:extLst>
          </p:cNvPr>
          <p:cNvGrpSpPr>
            <a:grpSpLocks/>
          </p:cNvGrpSpPr>
          <p:nvPr/>
        </p:nvGrpSpPr>
        <p:grpSpPr bwMode="auto">
          <a:xfrm>
            <a:off x="7972426" y="3451226"/>
            <a:ext cx="955675" cy="690563"/>
            <a:chOff x="7035922" y="2934492"/>
            <a:chExt cx="955675" cy="690563"/>
          </a:xfrm>
        </p:grpSpPr>
        <p:sp>
          <p:nvSpPr>
            <p:cNvPr id="21540" name="Rectangle 35">
              <a:extLst>
                <a:ext uri="{FF2B5EF4-FFF2-40B4-BE49-F238E27FC236}">
                  <a16:creationId xmlns:a16="http://schemas.microsoft.com/office/drawing/2014/main" id="{8F5FE959-BE29-F244-9404-1509761B872A}"/>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1541" name="Rectangle 49">
              <a:extLst>
                <a:ext uri="{FF2B5EF4-FFF2-40B4-BE49-F238E27FC236}">
                  <a16:creationId xmlns:a16="http://schemas.microsoft.com/office/drawing/2014/main" id="{1F18E3A9-9D15-5749-A65A-9D4F1C12D61F}"/>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21508" name="Group 10">
            <a:extLst>
              <a:ext uri="{FF2B5EF4-FFF2-40B4-BE49-F238E27FC236}">
                <a16:creationId xmlns:a16="http://schemas.microsoft.com/office/drawing/2014/main" id="{587DB73C-F2D2-0B4D-9F71-4A1BBAD6A816}"/>
              </a:ext>
            </a:extLst>
          </p:cNvPr>
          <p:cNvGrpSpPr>
            <a:grpSpLocks/>
          </p:cNvGrpSpPr>
          <p:nvPr/>
        </p:nvGrpSpPr>
        <p:grpSpPr bwMode="auto">
          <a:xfrm>
            <a:off x="3355975" y="1844675"/>
            <a:ext cx="1085850" cy="838200"/>
            <a:chOff x="2755583" y="909320"/>
            <a:chExt cx="1085233" cy="838518"/>
          </a:xfrm>
        </p:grpSpPr>
        <p:sp>
          <p:nvSpPr>
            <p:cNvPr id="21537" name="Rectangle 44">
              <a:extLst>
                <a:ext uri="{FF2B5EF4-FFF2-40B4-BE49-F238E27FC236}">
                  <a16:creationId xmlns:a16="http://schemas.microsoft.com/office/drawing/2014/main" id="{9F976537-B5F3-6749-B81F-035417BBB47D}"/>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1538" name="Rectangle 61">
              <a:extLst>
                <a:ext uri="{FF2B5EF4-FFF2-40B4-BE49-F238E27FC236}">
                  <a16:creationId xmlns:a16="http://schemas.microsoft.com/office/drawing/2014/main" id="{F7E90A88-0FFA-864B-9D05-2D036E537F4F}"/>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21539" name="Freeform 53">
              <a:extLst>
                <a:ext uri="{FF2B5EF4-FFF2-40B4-BE49-F238E27FC236}">
                  <a16:creationId xmlns:a16="http://schemas.microsoft.com/office/drawing/2014/main" id="{164CE227-346B-F44B-8AB9-0B5CD7944814}"/>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21509" name="Group 8">
            <a:extLst>
              <a:ext uri="{FF2B5EF4-FFF2-40B4-BE49-F238E27FC236}">
                <a16:creationId xmlns:a16="http://schemas.microsoft.com/office/drawing/2014/main" id="{AE0C5748-38C5-4F40-BE5E-C78E75597FE5}"/>
              </a:ext>
            </a:extLst>
          </p:cNvPr>
          <p:cNvGrpSpPr>
            <a:grpSpLocks/>
          </p:cNvGrpSpPr>
          <p:nvPr/>
        </p:nvGrpSpPr>
        <p:grpSpPr bwMode="auto">
          <a:xfrm>
            <a:off x="1295400" y="3227388"/>
            <a:ext cx="1708150" cy="830262"/>
            <a:chOff x="4806970" y="895618"/>
            <a:chExt cx="1707967" cy="830997"/>
          </a:xfrm>
        </p:grpSpPr>
        <p:sp>
          <p:nvSpPr>
            <p:cNvPr id="21532" name="Rectangle 7">
              <a:extLst>
                <a:ext uri="{FF2B5EF4-FFF2-40B4-BE49-F238E27FC236}">
                  <a16:creationId xmlns:a16="http://schemas.microsoft.com/office/drawing/2014/main" id="{16D4DBF1-9077-4147-9DB6-6D9FF9E13F1E}"/>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1533" name="TextBox 3">
              <a:extLst>
                <a:ext uri="{FF2B5EF4-FFF2-40B4-BE49-F238E27FC236}">
                  <a16:creationId xmlns:a16="http://schemas.microsoft.com/office/drawing/2014/main" id="{AEED81DC-A3A5-B749-A752-B4A2E45D974C}"/>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21534" name="Straight Connector 5">
              <a:extLst>
                <a:ext uri="{FF2B5EF4-FFF2-40B4-BE49-F238E27FC236}">
                  <a16:creationId xmlns:a16="http://schemas.microsoft.com/office/drawing/2014/main" id="{24DEF750-B44A-724D-A351-58FAF5B25EC3}"/>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1535" name="Straight Connector 39">
              <a:extLst>
                <a:ext uri="{FF2B5EF4-FFF2-40B4-BE49-F238E27FC236}">
                  <a16:creationId xmlns:a16="http://schemas.microsoft.com/office/drawing/2014/main" id="{A638E2D5-5048-9242-92BF-E56762A1E363}"/>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21510" name="Group 15">
            <a:extLst>
              <a:ext uri="{FF2B5EF4-FFF2-40B4-BE49-F238E27FC236}">
                <a16:creationId xmlns:a16="http://schemas.microsoft.com/office/drawing/2014/main" id="{0BC8BFF0-377B-F949-9727-8A979E187634}"/>
              </a:ext>
            </a:extLst>
          </p:cNvPr>
          <p:cNvGrpSpPr>
            <a:grpSpLocks/>
          </p:cNvGrpSpPr>
          <p:nvPr/>
        </p:nvGrpSpPr>
        <p:grpSpPr bwMode="auto">
          <a:xfrm>
            <a:off x="6016626" y="2392364"/>
            <a:ext cx="93663" cy="2962275"/>
            <a:chOff x="5080453" y="2061974"/>
            <a:chExt cx="93982" cy="2960741"/>
          </a:xfrm>
        </p:grpSpPr>
        <p:sp>
          <p:nvSpPr>
            <p:cNvPr id="21529" name="Line 52">
              <a:extLst>
                <a:ext uri="{FF2B5EF4-FFF2-40B4-BE49-F238E27FC236}">
                  <a16:creationId xmlns:a16="http://schemas.microsoft.com/office/drawing/2014/main" id="{4C9D020F-9CBD-404F-B788-CD9E8127A5B6}"/>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0" name="Freeform 57">
              <a:extLst>
                <a:ext uri="{FF2B5EF4-FFF2-40B4-BE49-F238E27FC236}">
                  <a16:creationId xmlns:a16="http://schemas.microsoft.com/office/drawing/2014/main" id="{5D4C42EF-9005-DE46-AA10-E055D9DE8495}"/>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21531" name="Freeform 59">
              <a:extLst>
                <a:ext uri="{FF2B5EF4-FFF2-40B4-BE49-F238E27FC236}">
                  <a16:creationId xmlns:a16="http://schemas.microsoft.com/office/drawing/2014/main" id="{6F26EAF4-2763-4C48-A5AD-C5CC970070D1}"/>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grpSp>
        <p:nvGrpSpPr>
          <p:cNvPr id="21511" name="Group 1">
            <a:extLst>
              <a:ext uri="{FF2B5EF4-FFF2-40B4-BE49-F238E27FC236}">
                <a16:creationId xmlns:a16="http://schemas.microsoft.com/office/drawing/2014/main" id="{3C761863-22DF-4047-92EC-2B7994790B3D}"/>
              </a:ext>
            </a:extLst>
          </p:cNvPr>
          <p:cNvGrpSpPr>
            <a:grpSpLocks/>
          </p:cNvGrpSpPr>
          <p:nvPr/>
        </p:nvGrpSpPr>
        <p:grpSpPr bwMode="auto">
          <a:xfrm>
            <a:off x="5105401" y="2797176"/>
            <a:ext cx="1273175" cy="784225"/>
            <a:chOff x="4191000" y="3440298"/>
            <a:chExt cx="1273817" cy="784791"/>
          </a:xfrm>
        </p:grpSpPr>
        <p:sp>
          <p:nvSpPr>
            <p:cNvPr id="21521" name="Rectangle 13">
              <a:extLst>
                <a:ext uri="{FF2B5EF4-FFF2-40B4-BE49-F238E27FC236}">
                  <a16:creationId xmlns:a16="http://schemas.microsoft.com/office/drawing/2014/main" id="{0FB2F905-00CF-AC4A-98F2-9CCEE7FD8C36}"/>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1522" name="Freeform 3">
              <a:extLst>
                <a:ext uri="{FF2B5EF4-FFF2-40B4-BE49-F238E27FC236}">
                  <a16:creationId xmlns:a16="http://schemas.microsoft.com/office/drawing/2014/main" id="{D8ADFAAD-8F68-534D-993F-529F125A5437}"/>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1523" name="Group 12">
              <a:extLst>
                <a:ext uri="{FF2B5EF4-FFF2-40B4-BE49-F238E27FC236}">
                  <a16:creationId xmlns:a16="http://schemas.microsoft.com/office/drawing/2014/main" id="{B63416DC-EEA9-7E43-92EE-70972A52D60D}"/>
                </a:ext>
              </a:extLst>
            </p:cNvPr>
            <p:cNvGrpSpPr>
              <a:grpSpLocks/>
            </p:cNvGrpSpPr>
            <p:nvPr/>
          </p:nvGrpSpPr>
          <p:grpSpPr bwMode="auto">
            <a:xfrm>
              <a:off x="4191000" y="3440298"/>
              <a:ext cx="1017767" cy="776288"/>
              <a:chOff x="4245021" y="3279775"/>
              <a:chExt cx="1017767" cy="776288"/>
            </a:xfrm>
          </p:grpSpPr>
          <p:sp>
            <p:nvSpPr>
              <p:cNvPr id="21524" name="Rectangle 36">
                <a:extLst>
                  <a:ext uri="{FF2B5EF4-FFF2-40B4-BE49-F238E27FC236}">
                    <a16:creationId xmlns:a16="http://schemas.microsoft.com/office/drawing/2014/main" id="{5ABF4BC2-BE15-4840-A4FD-781AC684EE56}"/>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1525" name="Text Box 62">
                <a:extLst>
                  <a:ext uri="{FF2B5EF4-FFF2-40B4-BE49-F238E27FC236}">
                    <a16:creationId xmlns:a16="http://schemas.microsoft.com/office/drawing/2014/main" id="{15205B06-92B5-D244-A6DD-C6CEE870757E}"/>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21526" name="Group 39">
                <a:extLst>
                  <a:ext uri="{FF2B5EF4-FFF2-40B4-BE49-F238E27FC236}">
                    <a16:creationId xmlns:a16="http://schemas.microsoft.com/office/drawing/2014/main" id="{ABEA53E8-17B2-0A42-93C4-DFF76D616EF1}"/>
                  </a:ext>
                </a:extLst>
              </p:cNvPr>
              <p:cNvGrpSpPr>
                <a:grpSpLocks/>
              </p:cNvGrpSpPr>
              <p:nvPr/>
            </p:nvGrpSpPr>
            <p:grpSpPr bwMode="auto">
              <a:xfrm rot="5400000">
                <a:off x="4818969" y="3612244"/>
                <a:ext cx="776288" cy="111350"/>
                <a:chOff x="2633663" y="2108200"/>
                <a:chExt cx="776287" cy="111125"/>
              </a:xfrm>
            </p:grpSpPr>
            <p:sp>
              <p:nvSpPr>
                <p:cNvPr id="21527" name="Freeform 4">
                  <a:extLst>
                    <a:ext uri="{FF2B5EF4-FFF2-40B4-BE49-F238E27FC236}">
                      <a16:creationId xmlns:a16="http://schemas.microsoft.com/office/drawing/2014/main" id="{37F95216-8944-1F45-AA91-7F37C920E613}"/>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1528" name="Freeform 23">
                  <a:extLst>
                    <a:ext uri="{FF2B5EF4-FFF2-40B4-BE49-F238E27FC236}">
                      <a16:creationId xmlns:a16="http://schemas.microsoft.com/office/drawing/2014/main" id="{8AD11772-66A0-4F46-A8D0-F90F68A3F768}"/>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21512" name="Group 32">
            <a:extLst>
              <a:ext uri="{FF2B5EF4-FFF2-40B4-BE49-F238E27FC236}">
                <a16:creationId xmlns:a16="http://schemas.microsoft.com/office/drawing/2014/main" id="{275601ED-BAE2-9346-B7D1-7136013ADD6A}"/>
              </a:ext>
            </a:extLst>
          </p:cNvPr>
          <p:cNvGrpSpPr>
            <a:grpSpLocks/>
          </p:cNvGrpSpPr>
          <p:nvPr/>
        </p:nvGrpSpPr>
        <p:grpSpPr bwMode="auto">
          <a:xfrm>
            <a:off x="5105401" y="4168776"/>
            <a:ext cx="1273175" cy="784225"/>
            <a:chOff x="4191000" y="3440298"/>
            <a:chExt cx="1273817" cy="784791"/>
          </a:xfrm>
        </p:grpSpPr>
        <p:sp>
          <p:nvSpPr>
            <p:cNvPr id="21513" name="Rectangle 33">
              <a:extLst>
                <a:ext uri="{FF2B5EF4-FFF2-40B4-BE49-F238E27FC236}">
                  <a16:creationId xmlns:a16="http://schemas.microsoft.com/office/drawing/2014/main" id="{0D71AA2F-C970-2C44-94D6-D02D7C42540C}"/>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1514" name="Freeform 3">
              <a:extLst>
                <a:ext uri="{FF2B5EF4-FFF2-40B4-BE49-F238E27FC236}">
                  <a16:creationId xmlns:a16="http://schemas.microsoft.com/office/drawing/2014/main" id="{4FE7F6A4-340A-FB4F-9036-96372124CAA5}"/>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1515" name="Group 36">
              <a:extLst>
                <a:ext uri="{FF2B5EF4-FFF2-40B4-BE49-F238E27FC236}">
                  <a16:creationId xmlns:a16="http://schemas.microsoft.com/office/drawing/2014/main" id="{36F35445-651A-AF45-ABEE-211ACEDF001D}"/>
                </a:ext>
              </a:extLst>
            </p:cNvPr>
            <p:cNvGrpSpPr>
              <a:grpSpLocks/>
            </p:cNvGrpSpPr>
            <p:nvPr/>
          </p:nvGrpSpPr>
          <p:grpSpPr bwMode="auto">
            <a:xfrm>
              <a:off x="4191000" y="3440298"/>
              <a:ext cx="1017767" cy="776288"/>
              <a:chOff x="4245021" y="3279775"/>
              <a:chExt cx="1017767" cy="776288"/>
            </a:xfrm>
          </p:grpSpPr>
          <p:sp>
            <p:nvSpPr>
              <p:cNvPr id="21516" name="Rectangle 36">
                <a:extLst>
                  <a:ext uri="{FF2B5EF4-FFF2-40B4-BE49-F238E27FC236}">
                    <a16:creationId xmlns:a16="http://schemas.microsoft.com/office/drawing/2014/main" id="{7616D7A2-F140-8C4B-88D1-10AC147127C8}"/>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1517" name="Text Box 62">
                <a:extLst>
                  <a:ext uri="{FF2B5EF4-FFF2-40B4-BE49-F238E27FC236}">
                    <a16:creationId xmlns:a16="http://schemas.microsoft.com/office/drawing/2014/main" id="{D2402095-1427-644D-8C91-21B04D719DE2}"/>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21518" name="Group 39">
                <a:extLst>
                  <a:ext uri="{FF2B5EF4-FFF2-40B4-BE49-F238E27FC236}">
                    <a16:creationId xmlns:a16="http://schemas.microsoft.com/office/drawing/2014/main" id="{73CBD30B-A47C-FD4A-8668-EACAE1E70EF6}"/>
                  </a:ext>
                </a:extLst>
              </p:cNvPr>
              <p:cNvGrpSpPr>
                <a:grpSpLocks/>
              </p:cNvGrpSpPr>
              <p:nvPr/>
            </p:nvGrpSpPr>
            <p:grpSpPr bwMode="auto">
              <a:xfrm rot="5400000">
                <a:off x="4818969" y="3612244"/>
                <a:ext cx="776288" cy="111350"/>
                <a:chOff x="2633663" y="2108200"/>
                <a:chExt cx="776287" cy="111125"/>
              </a:xfrm>
            </p:grpSpPr>
            <p:sp>
              <p:nvSpPr>
                <p:cNvPr id="21519" name="Freeform 4">
                  <a:extLst>
                    <a:ext uri="{FF2B5EF4-FFF2-40B4-BE49-F238E27FC236}">
                      <a16:creationId xmlns:a16="http://schemas.microsoft.com/office/drawing/2014/main" id="{F229C2F9-7949-1642-9D2B-58CADC566052}"/>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1520" name="Freeform 23">
                  <a:extLst>
                    <a:ext uri="{FF2B5EF4-FFF2-40B4-BE49-F238E27FC236}">
                      <a16:creationId xmlns:a16="http://schemas.microsoft.com/office/drawing/2014/main" id="{2DC646F8-7DF7-0E48-B3AA-E3F22E4A20C0}"/>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22531" name="Group 11">
            <a:extLst>
              <a:ext uri="{FF2B5EF4-FFF2-40B4-BE49-F238E27FC236}">
                <a16:creationId xmlns:a16="http://schemas.microsoft.com/office/drawing/2014/main" id="{B5237833-DDA1-084F-A35B-4A3F2422A568}"/>
              </a:ext>
            </a:extLst>
          </p:cNvPr>
          <p:cNvGrpSpPr>
            <a:grpSpLocks/>
          </p:cNvGrpSpPr>
          <p:nvPr/>
        </p:nvGrpSpPr>
        <p:grpSpPr bwMode="auto">
          <a:xfrm>
            <a:off x="7972426" y="3451226"/>
            <a:ext cx="955675" cy="690563"/>
            <a:chOff x="7035922" y="2934492"/>
            <a:chExt cx="955675" cy="690563"/>
          </a:xfrm>
        </p:grpSpPr>
        <p:sp>
          <p:nvSpPr>
            <p:cNvPr id="22564" name="Rectangle 35">
              <a:extLst>
                <a:ext uri="{FF2B5EF4-FFF2-40B4-BE49-F238E27FC236}">
                  <a16:creationId xmlns:a16="http://schemas.microsoft.com/office/drawing/2014/main" id="{D6A602E0-993A-4540-9137-9E6A94F1CF15}"/>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2565" name="Rectangle 49">
              <a:extLst>
                <a:ext uri="{FF2B5EF4-FFF2-40B4-BE49-F238E27FC236}">
                  <a16:creationId xmlns:a16="http://schemas.microsoft.com/office/drawing/2014/main" id="{E658EF0C-D767-D646-87CC-02AE4C26F10A}"/>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22532" name="Group 10">
            <a:extLst>
              <a:ext uri="{FF2B5EF4-FFF2-40B4-BE49-F238E27FC236}">
                <a16:creationId xmlns:a16="http://schemas.microsoft.com/office/drawing/2014/main" id="{13D48BBA-C476-6E4B-8301-3FFE7D7A6AAE}"/>
              </a:ext>
            </a:extLst>
          </p:cNvPr>
          <p:cNvGrpSpPr>
            <a:grpSpLocks/>
          </p:cNvGrpSpPr>
          <p:nvPr/>
        </p:nvGrpSpPr>
        <p:grpSpPr bwMode="auto">
          <a:xfrm>
            <a:off x="3355975" y="1844675"/>
            <a:ext cx="1085850" cy="838200"/>
            <a:chOff x="2755583" y="909320"/>
            <a:chExt cx="1085233" cy="838518"/>
          </a:xfrm>
        </p:grpSpPr>
        <p:sp>
          <p:nvSpPr>
            <p:cNvPr id="22561" name="Rectangle 44">
              <a:extLst>
                <a:ext uri="{FF2B5EF4-FFF2-40B4-BE49-F238E27FC236}">
                  <a16:creationId xmlns:a16="http://schemas.microsoft.com/office/drawing/2014/main" id="{7202B105-8329-074B-B4AF-26D1075EF23E}"/>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2562" name="Rectangle 61">
              <a:extLst>
                <a:ext uri="{FF2B5EF4-FFF2-40B4-BE49-F238E27FC236}">
                  <a16:creationId xmlns:a16="http://schemas.microsoft.com/office/drawing/2014/main" id="{6F0B98DF-15B8-9E44-A569-6EFA61E7B457}"/>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22563" name="Freeform 53">
              <a:extLst>
                <a:ext uri="{FF2B5EF4-FFF2-40B4-BE49-F238E27FC236}">
                  <a16:creationId xmlns:a16="http://schemas.microsoft.com/office/drawing/2014/main" id="{B4C88614-1337-D147-BB6E-254F0C5C9A68}"/>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22533" name="Group 8">
            <a:extLst>
              <a:ext uri="{FF2B5EF4-FFF2-40B4-BE49-F238E27FC236}">
                <a16:creationId xmlns:a16="http://schemas.microsoft.com/office/drawing/2014/main" id="{457126F9-8CD4-4445-AD38-706BDA3DC93F}"/>
              </a:ext>
            </a:extLst>
          </p:cNvPr>
          <p:cNvGrpSpPr>
            <a:grpSpLocks/>
          </p:cNvGrpSpPr>
          <p:nvPr/>
        </p:nvGrpSpPr>
        <p:grpSpPr bwMode="auto">
          <a:xfrm>
            <a:off x="1295400" y="3227388"/>
            <a:ext cx="1708150" cy="830262"/>
            <a:chOff x="4806970" y="895618"/>
            <a:chExt cx="1707967" cy="830997"/>
          </a:xfrm>
        </p:grpSpPr>
        <p:sp>
          <p:nvSpPr>
            <p:cNvPr id="22556" name="Rectangle 7">
              <a:extLst>
                <a:ext uri="{FF2B5EF4-FFF2-40B4-BE49-F238E27FC236}">
                  <a16:creationId xmlns:a16="http://schemas.microsoft.com/office/drawing/2014/main" id="{14355755-D489-5E40-9F88-BAB0EA4C4235}"/>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2557" name="TextBox 3">
              <a:extLst>
                <a:ext uri="{FF2B5EF4-FFF2-40B4-BE49-F238E27FC236}">
                  <a16:creationId xmlns:a16="http://schemas.microsoft.com/office/drawing/2014/main" id="{5EFB80BA-E470-AD4A-BED2-1FEE6B90D3DA}"/>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22558" name="Straight Connector 5">
              <a:extLst>
                <a:ext uri="{FF2B5EF4-FFF2-40B4-BE49-F238E27FC236}">
                  <a16:creationId xmlns:a16="http://schemas.microsoft.com/office/drawing/2014/main" id="{EB3A9268-2A82-D249-9C62-EAE9CBD7A685}"/>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2559" name="Straight Connector 39">
              <a:extLst>
                <a:ext uri="{FF2B5EF4-FFF2-40B4-BE49-F238E27FC236}">
                  <a16:creationId xmlns:a16="http://schemas.microsoft.com/office/drawing/2014/main" id="{7946BA10-D5DF-DC47-A5DA-826C659D3BC2}"/>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22534" name="Group 15">
            <a:extLst>
              <a:ext uri="{FF2B5EF4-FFF2-40B4-BE49-F238E27FC236}">
                <a16:creationId xmlns:a16="http://schemas.microsoft.com/office/drawing/2014/main" id="{DE1D5BD4-9356-2E47-9751-86431B620F19}"/>
              </a:ext>
            </a:extLst>
          </p:cNvPr>
          <p:cNvGrpSpPr>
            <a:grpSpLocks/>
          </p:cNvGrpSpPr>
          <p:nvPr/>
        </p:nvGrpSpPr>
        <p:grpSpPr bwMode="auto">
          <a:xfrm>
            <a:off x="6016626" y="2392364"/>
            <a:ext cx="93663" cy="2962275"/>
            <a:chOff x="5080453" y="2061974"/>
            <a:chExt cx="93982" cy="2960741"/>
          </a:xfrm>
        </p:grpSpPr>
        <p:sp>
          <p:nvSpPr>
            <p:cNvPr id="22553" name="Line 52">
              <a:extLst>
                <a:ext uri="{FF2B5EF4-FFF2-40B4-BE49-F238E27FC236}">
                  <a16:creationId xmlns:a16="http://schemas.microsoft.com/office/drawing/2014/main" id="{B79BA6C8-AA98-3346-A52A-0F9C540010E9}"/>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4" name="Freeform 57">
              <a:extLst>
                <a:ext uri="{FF2B5EF4-FFF2-40B4-BE49-F238E27FC236}">
                  <a16:creationId xmlns:a16="http://schemas.microsoft.com/office/drawing/2014/main" id="{72B50658-C653-3F45-B3C6-01759A95FBC6}"/>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22555" name="Freeform 59">
              <a:extLst>
                <a:ext uri="{FF2B5EF4-FFF2-40B4-BE49-F238E27FC236}">
                  <a16:creationId xmlns:a16="http://schemas.microsoft.com/office/drawing/2014/main" id="{8AB2516D-3D89-014C-96E9-2BFDF3C5DE52}"/>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grpSp>
        <p:nvGrpSpPr>
          <p:cNvPr id="22535" name="Group 1">
            <a:extLst>
              <a:ext uri="{FF2B5EF4-FFF2-40B4-BE49-F238E27FC236}">
                <a16:creationId xmlns:a16="http://schemas.microsoft.com/office/drawing/2014/main" id="{F3221765-B358-6C49-83C2-D84FE911C1C4}"/>
              </a:ext>
            </a:extLst>
          </p:cNvPr>
          <p:cNvGrpSpPr>
            <a:grpSpLocks/>
          </p:cNvGrpSpPr>
          <p:nvPr/>
        </p:nvGrpSpPr>
        <p:grpSpPr bwMode="auto">
          <a:xfrm>
            <a:off x="5105401" y="2797176"/>
            <a:ext cx="1273175" cy="784225"/>
            <a:chOff x="4191000" y="3440298"/>
            <a:chExt cx="1273817" cy="784791"/>
          </a:xfrm>
        </p:grpSpPr>
        <p:sp>
          <p:nvSpPr>
            <p:cNvPr id="22545" name="Rectangle 13">
              <a:extLst>
                <a:ext uri="{FF2B5EF4-FFF2-40B4-BE49-F238E27FC236}">
                  <a16:creationId xmlns:a16="http://schemas.microsoft.com/office/drawing/2014/main" id="{3221D1E3-1932-134F-B6C4-46EFDB52BB65}"/>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2546" name="Freeform 3">
              <a:extLst>
                <a:ext uri="{FF2B5EF4-FFF2-40B4-BE49-F238E27FC236}">
                  <a16:creationId xmlns:a16="http://schemas.microsoft.com/office/drawing/2014/main" id="{13BF6451-9783-3743-B833-D4FD701D778D}"/>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2547" name="Group 12">
              <a:extLst>
                <a:ext uri="{FF2B5EF4-FFF2-40B4-BE49-F238E27FC236}">
                  <a16:creationId xmlns:a16="http://schemas.microsoft.com/office/drawing/2014/main" id="{95938F68-C7B2-0841-BC87-FB111497E6D6}"/>
                </a:ext>
              </a:extLst>
            </p:cNvPr>
            <p:cNvGrpSpPr>
              <a:grpSpLocks/>
            </p:cNvGrpSpPr>
            <p:nvPr/>
          </p:nvGrpSpPr>
          <p:grpSpPr bwMode="auto">
            <a:xfrm>
              <a:off x="4191000" y="3440298"/>
              <a:ext cx="1017767" cy="776288"/>
              <a:chOff x="4245021" y="3279775"/>
              <a:chExt cx="1017767" cy="776288"/>
            </a:xfrm>
          </p:grpSpPr>
          <p:sp>
            <p:nvSpPr>
              <p:cNvPr id="22548" name="Rectangle 36">
                <a:extLst>
                  <a:ext uri="{FF2B5EF4-FFF2-40B4-BE49-F238E27FC236}">
                    <a16:creationId xmlns:a16="http://schemas.microsoft.com/office/drawing/2014/main" id="{7F9A0C57-5638-694C-A2B1-8B7CA3F19F14}"/>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2549" name="Text Box 62">
                <a:extLst>
                  <a:ext uri="{FF2B5EF4-FFF2-40B4-BE49-F238E27FC236}">
                    <a16:creationId xmlns:a16="http://schemas.microsoft.com/office/drawing/2014/main" id="{F6CD4106-9ED9-EA43-A932-10723EE3BFBB}"/>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22550" name="Group 39">
                <a:extLst>
                  <a:ext uri="{FF2B5EF4-FFF2-40B4-BE49-F238E27FC236}">
                    <a16:creationId xmlns:a16="http://schemas.microsoft.com/office/drawing/2014/main" id="{88F38815-87EB-8044-8049-91CF3564A1D9}"/>
                  </a:ext>
                </a:extLst>
              </p:cNvPr>
              <p:cNvGrpSpPr>
                <a:grpSpLocks/>
              </p:cNvGrpSpPr>
              <p:nvPr/>
            </p:nvGrpSpPr>
            <p:grpSpPr bwMode="auto">
              <a:xfrm rot="5400000">
                <a:off x="4818969" y="3612244"/>
                <a:ext cx="776288" cy="111350"/>
                <a:chOff x="2633663" y="2108200"/>
                <a:chExt cx="776287" cy="111125"/>
              </a:xfrm>
            </p:grpSpPr>
            <p:sp>
              <p:nvSpPr>
                <p:cNvPr id="22551" name="Freeform 4">
                  <a:extLst>
                    <a:ext uri="{FF2B5EF4-FFF2-40B4-BE49-F238E27FC236}">
                      <a16:creationId xmlns:a16="http://schemas.microsoft.com/office/drawing/2014/main" id="{1671FFD6-03C6-3F48-8E00-9B59CF24BB9A}"/>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2552" name="Freeform 23">
                  <a:extLst>
                    <a:ext uri="{FF2B5EF4-FFF2-40B4-BE49-F238E27FC236}">
                      <a16:creationId xmlns:a16="http://schemas.microsoft.com/office/drawing/2014/main" id="{C29E8539-7A0E-4B4D-8C1C-4F0014F8D799}"/>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22536" name="Group 32">
            <a:extLst>
              <a:ext uri="{FF2B5EF4-FFF2-40B4-BE49-F238E27FC236}">
                <a16:creationId xmlns:a16="http://schemas.microsoft.com/office/drawing/2014/main" id="{AFB6250C-FFC4-8849-A3E5-DB2FA89752FA}"/>
              </a:ext>
            </a:extLst>
          </p:cNvPr>
          <p:cNvGrpSpPr>
            <a:grpSpLocks/>
          </p:cNvGrpSpPr>
          <p:nvPr/>
        </p:nvGrpSpPr>
        <p:grpSpPr bwMode="auto">
          <a:xfrm>
            <a:off x="5105401" y="4168776"/>
            <a:ext cx="1273175" cy="784225"/>
            <a:chOff x="4191000" y="3440298"/>
            <a:chExt cx="1273817" cy="784791"/>
          </a:xfrm>
        </p:grpSpPr>
        <p:sp>
          <p:nvSpPr>
            <p:cNvPr id="22537" name="Rectangle 33">
              <a:extLst>
                <a:ext uri="{FF2B5EF4-FFF2-40B4-BE49-F238E27FC236}">
                  <a16:creationId xmlns:a16="http://schemas.microsoft.com/office/drawing/2014/main" id="{CE5743A5-C73F-A143-9F8B-E9163B761D2C}"/>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22538" name="Group 36">
              <a:extLst>
                <a:ext uri="{FF2B5EF4-FFF2-40B4-BE49-F238E27FC236}">
                  <a16:creationId xmlns:a16="http://schemas.microsoft.com/office/drawing/2014/main" id="{EDB694B9-93A1-0E4F-BE79-4B0A29ECF2A6}"/>
                </a:ext>
              </a:extLst>
            </p:cNvPr>
            <p:cNvGrpSpPr>
              <a:grpSpLocks/>
            </p:cNvGrpSpPr>
            <p:nvPr/>
          </p:nvGrpSpPr>
          <p:grpSpPr bwMode="auto">
            <a:xfrm>
              <a:off x="4191000" y="3440298"/>
              <a:ext cx="1036587" cy="776288"/>
              <a:chOff x="4245021" y="3279775"/>
              <a:chExt cx="1036587" cy="776288"/>
            </a:xfrm>
          </p:grpSpPr>
          <p:sp>
            <p:nvSpPr>
              <p:cNvPr id="22539" name="Rectangle 36">
                <a:extLst>
                  <a:ext uri="{FF2B5EF4-FFF2-40B4-BE49-F238E27FC236}">
                    <a16:creationId xmlns:a16="http://schemas.microsoft.com/office/drawing/2014/main" id="{CF7488ED-3101-1A42-9E3B-C4C5265A05AA}"/>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2540" name="Text Box 62">
                <a:extLst>
                  <a:ext uri="{FF2B5EF4-FFF2-40B4-BE49-F238E27FC236}">
                    <a16:creationId xmlns:a16="http://schemas.microsoft.com/office/drawing/2014/main" id="{1677177A-E6A7-2147-9B35-46957521E93D}"/>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22541" name="Group 39">
                <a:extLst>
                  <a:ext uri="{FF2B5EF4-FFF2-40B4-BE49-F238E27FC236}">
                    <a16:creationId xmlns:a16="http://schemas.microsoft.com/office/drawing/2014/main" id="{0DAE4F60-1315-424C-B31A-B43BCEB95659}"/>
                  </a:ext>
                </a:extLst>
              </p:cNvPr>
              <p:cNvGrpSpPr>
                <a:grpSpLocks/>
              </p:cNvGrpSpPr>
              <p:nvPr/>
            </p:nvGrpSpPr>
            <p:grpSpPr bwMode="auto">
              <a:xfrm rot="5400000">
                <a:off x="4828379" y="3602834"/>
                <a:ext cx="776288" cy="130170"/>
                <a:chOff x="2633663" y="2089418"/>
                <a:chExt cx="776287" cy="129907"/>
              </a:xfrm>
            </p:grpSpPr>
            <p:sp>
              <p:nvSpPr>
                <p:cNvPr id="22542" name="Freeform 3">
                  <a:extLst>
                    <a:ext uri="{FF2B5EF4-FFF2-40B4-BE49-F238E27FC236}">
                      <a16:creationId xmlns:a16="http://schemas.microsoft.com/office/drawing/2014/main" id="{9F9C2008-95EC-EC47-9E96-42ECC4AC85F2}"/>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3" name="Freeform 4">
                  <a:extLst>
                    <a:ext uri="{FF2B5EF4-FFF2-40B4-BE49-F238E27FC236}">
                      <a16:creationId xmlns:a16="http://schemas.microsoft.com/office/drawing/2014/main" id="{C6FBDA16-F7CE-8147-8035-7D9F861E5684}"/>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2544" name="Freeform 23">
                  <a:extLst>
                    <a:ext uri="{FF2B5EF4-FFF2-40B4-BE49-F238E27FC236}">
                      <a16:creationId xmlns:a16="http://schemas.microsoft.com/office/drawing/2014/main" id="{35E2136F-1E6C-B642-A0E1-AA5B66A2DACD}"/>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23555" name="Group 11">
            <a:extLst>
              <a:ext uri="{FF2B5EF4-FFF2-40B4-BE49-F238E27FC236}">
                <a16:creationId xmlns:a16="http://schemas.microsoft.com/office/drawing/2014/main" id="{2AB8A179-9EC9-CF46-86B6-8B65424B0123}"/>
              </a:ext>
            </a:extLst>
          </p:cNvPr>
          <p:cNvGrpSpPr>
            <a:grpSpLocks/>
          </p:cNvGrpSpPr>
          <p:nvPr/>
        </p:nvGrpSpPr>
        <p:grpSpPr bwMode="auto">
          <a:xfrm>
            <a:off x="7972426" y="3451226"/>
            <a:ext cx="955675" cy="690563"/>
            <a:chOff x="7035922" y="2934492"/>
            <a:chExt cx="955675" cy="690563"/>
          </a:xfrm>
        </p:grpSpPr>
        <p:sp>
          <p:nvSpPr>
            <p:cNvPr id="23589" name="Rectangle 35">
              <a:extLst>
                <a:ext uri="{FF2B5EF4-FFF2-40B4-BE49-F238E27FC236}">
                  <a16:creationId xmlns:a16="http://schemas.microsoft.com/office/drawing/2014/main" id="{96564833-1CAB-F04D-A978-53C95849483B}"/>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3590" name="Rectangle 49">
              <a:extLst>
                <a:ext uri="{FF2B5EF4-FFF2-40B4-BE49-F238E27FC236}">
                  <a16:creationId xmlns:a16="http://schemas.microsoft.com/office/drawing/2014/main" id="{FDC60012-6C3A-684B-BB21-33F7BB75A24F}"/>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23556" name="Group 10">
            <a:extLst>
              <a:ext uri="{FF2B5EF4-FFF2-40B4-BE49-F238E27FC236}">
                <a16:creationId xmlns:a16="http://schemas.microsoft.com/office/drawing/2014/main" id="{7E7351EB-8E53-7948-8DBE-BCECF1943FDA}"/>
              </a:ext>
            </a:extLst>
          </p:cNvPr>
          <p:cNvGrpSpPr>
            <a:grpSpLocks/>
          </p:cNvGrpSpPr>
          <p:nvPr/>
        </p:nvGrpSpPr>
        <p:grpSpPr bwMode="auto">
          <a:xfrm>
            <a:off x="3355975" y="1844675"/>
            <a:ext cx="1085850" cy="838200"/>
            <a:chOff x="2755583" y="909320"/>
            <a:chExt cx="1085233" cy="838518"/>
          </a:xfrm>
        </p:grpSpPr>
        <p:sp>
          <p:nvSpPr>
            <p:cNvPr id="23586" name="Rectangle 44">
              <a:extLst>
                <a:ext uri="{FF2B5EF4-FFF2-40B4-BE49-F238E27FC236}">
                  <a16:creationId xmlns:a16="http://schemas.microsoft.com/office/drawing/2014/main" id="{2195395D-D778-754F-9EC8-44C53F030F6C}"/>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3587" name="Rectangle 61">
              <a:extLst>
                <a:ext uri="{FF2B5EF4-FFF2-40B4-BE49-F238E27FC236}">
                  <a16:creationId xmlns:a16="http://schemas.microsoft.com/office/drawing/2014/main" id="{BA82D5E0-4930-454C-BE22-5D26E48F2D26}"/>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23588" name="Freeform 53">
              <a:extLst>
                <a:ext uri="{FF2B5EF4-FFF2-40B4-BE49-F238E27FC236}">
                  <a16:creationId xmlns:a16="http://schemas.microsoft.com/office/drawing/2014/main" id="{ABED0BA6-257C-0F45-ABF3-87954A746B46}"/>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23557" name="Group 8">
            <a:extLst>
              <a:ext uri="{FF2B5EF4-FFF2-40B4-BE49-F238E27FC236}">
                <a16:creationId xmlns:a16="http://schemas.microsoft.com/office/drawing/2014/main" id="{ED26BB88-C658-4041-A3B3-AC45E39585A2}"/>
              </a:ext>
            </a:extLst>
          </p:cNvPr>
          <p:cNvGrpSpPr>
            <a:grpSpLocks/>
          </p:cNvGrpSpPr>
          <p:nvPr/>
        </p:nvGrpSpPr>
        <p:grpSpPr bwMode="auto">
          <a:xfrm>
            <a:off x="1295400" y="3227388"/>
            <a:ext cx="1708150" cy="830262"/>
            <a:chOff x="4806970" y="895618"/>
            <a:chExt cx="1707967" cy="830997"/>
          </a:xfrm>
        </p:grpSpPr>
        <p:sp>
          <p:nvSpPr>
            <p:cNvPr id="23581" name="Rectangle 7">
              <a:extLst>
                <a:ext uri="{FF2B5EF4-FFF2-40B4-BE49-F238E27FC236}">
                  <a16:creationId xmlns:a16="http://schemas.microsoft.com/office/drawing/2014/main" id="{416485B1-618D-C842-9620-80CE863D894C}"/>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3582" name="TextBox 3">
              <a:extLst>
                <a:ext uri="{FF2B5EF4-FFF2-40B4-BE49-F238E27FC236}">
                  <a16:creationId xmlns:a16="http://schemas.microsoft.com/office/drawing/2014/main" id="{F138E0AB-7CB8-B540-BDF4-6990DC808941}"/>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23583" name="Straight Connector 5">
              <a:extLst>
                <a:ext uri="{FF2B5EF4-FFF2-40B4-BE49-F238E27FC236}">
                  <a16:creationId xmlns:a16="http://schemas.microsoft.com/office/drawing/2014/main" id="{1BAD8722-EE13-1F46-9B3F-E8ED9B04B117}"/>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3584" name="Straight Connector 39">
              <a:extLst>
                <a:ext uri="{FF2B5EF4-FFF2-40B4-BE49-F238E27FC236}">
                  <a16:creationId xmlns:a16="http://schemas.microsoft.com/office/drawing/2014/main" id="{2B219D92-5D80-2244-9D7B-D4C0709206EB}"/>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23558" name="Group 15">
            <a:extLst>
              <a:ext uri="{FF2B5EF4-FFF2-40B4-BE49-F238E27FC236}">
                <a16:creationId xmlns:a16="http://schemas.microsoft.com/office/drawing/2014/main" id="{76A534E3-2D4C-D94D-93E1-4AA40312BA3C}"/>
              </a:ext>
            </a:extLst>
          </p:cNvPr>
          <p:cNvGrpSpPr>
            <a:grpSpLocks/>
          </p:cNvGrpSpPr>
          <p:nvPr/>
        </p:nvGrpSpPr>
        <p:grpSpPr bwMode="auto">
          <a:xfrm>
            <a:off x="6016626" y="2392364"/>
            <a:ext cx="93663" cy="2962275"/>
            <a:chOff x="5080453" y="2061974"/>
            <a:chExt cx="93982" cy="2960741"/>
          </a:xfrm>
        </p:grpSpPr>
        <p:sp>
          <p:nvSpPr>
            <p:cNvPr id="23578" name="Line 52">
              <a:extLst>
                <a:ext uri="{FF2B5EF4-FFF2-40B4-BE49-F238E27FC236}">
                  <a16:creationId xmlns:a16="http://schemas.microsoft.com/office/drawing/2014/main" id="{609FE067-920D-2948-8BD3-9F3BAC1EBE49}"/>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9" name="Freeform 57">
              <a:extLst>
                <a:ext uri="{FF2B5EF4-FFF2-40B4-BE49-F238E27FC236}">
                  <a16:creationId xmlns:a16="http://schemas.microsoft.com/office/drawing/2014/main" id="{E1C9EFCD-484B-4742-8A91-DD918A216752}"/>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23580" name="Freeform 59">
              <a:extLst>
                <a:ext uri="{FF2B5EF4-FFF2-40B4-BE49-F238E27FC236}">
                  <a16:creationId xmlns:a16="http://schemas.microsoft.com/office/drawing/2014/main" id="{905FE465-5112-5749-8EE0-47BB84AFDE86}"/>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grpSp>
        <p:nvGrpSpPr>
          <p:cNvPr id="23559" name="Group 1">
            <a:extLst>
              <a:ext uri="{FF2B5EF4-FFF2-40B4-BE49-F238E27FC236}">
                <a16:creationId xmlns:a16="http://schemas.microsoft.com/office/drawing/2014/main" id="{3C16A2CE-E54F-B341-B360-DAA2DB182BC2}"/>
              </a:ext>
            </a:extLst>
          </p:cNvPr>
          <p:cNvGrpSpPr>
            <a:grpSpLocks/>
          </p:cNvGrpSpPr>
          <p:nvPr/>
        </p:nvGrpSpPr>
        <p:grpSpPr bwMode="auto">
          <a:xfrm>
            <a:off x="5105401" y="2797176"/>
            <a:ext cx="1273175" cy="784225"/>
            <a:chOff x="4191000" y="3440298"/>
            <a:chExt cx="1273817" cy="784791"/>
          </a:xfrm>
        </p:grpSpPr>
        <p:sp>
          <p:nvSpPr>
            <p:cNvPr id="23570" name="Rectangle 13">
              <a:extLst>
                <a:ext uri="{FF2B5EF4-FFF2-40B4-BE49-F238E27FC236}">
                  <a16:creationId xmlns:a16="http://schemas.microsoft.com/office/drawing/2014/main" id="{227FC710-A8B5-4040-868E-E873EE150C87}"/>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23571" name="Group 12">
              <a:extLst>
                <a:ext uri="{FF2B5EF4-FFF2-40B4-BE49-F238E27FC236}">
                  <a16:creationId xmlns:a16="http://schemas.microsoft.com/office/drawing/2014/main" id="{EFFD1983-7A68-E64F-AE59-8D70FDC01E51}"/>
                </a:ext>
              </a:extLst>
            </p:cNvPr>
            <p:cNvGrpSpPr>
              <a:grpSpLocks/>
            </p:cNvGrpSpPr>
            <p:nvPr/>
          </p:nvGrpSpPr>
          <p:grpSpPr bwMode="auto">
            <a:xfrm>
              <a:off x="4191000" y="3440298"/>
              <a:ext cx="1036587" cy="776288"/>
              <a:chOff x="4245021" y="3279775"/>
              <a:chExt cx="1036587" cy="776288"/>
            </a:xfrm>
          </p:grpSpPr>
          <p:sp>
            <p:nvSpPr>
              <p:cNvPr id="23572" name="Rectangle 36">
                <a:extLst>
                  <a:ext uri="{FF2B5EF4-FFF2-40B4-BE49-F238E27FC236}">
                    <a16:creationId xmlns:a16="http://schemas.microsoft.com/office/drawing/2014/main" id="{C1FC150C-2BB5-A347-BF8A-9DF7EBB43F27}"/>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3573" name="Text Box 62">
                <a:extLst>
                  <a:ext uri="{FF2B5EF4-FFF2-40B4-BE49-F238E27FC236}">
                    <a16:creationId xmlns:a16="http://schemas.microsoft.com/office/drawing/2014/main" id="{6F49B0F9-A3C6-6F4B-B4AD-D0D1C9392DE9}"/>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23574" name="Group 39">
                <a:extLst>
                  <a:ext uri="{FF2B5EF4-FFF2-40B4-BE49-F238E27FC236}">
                    <a16:creationId xmlns:a16="http://schemas.microsoft.com/office/drawing/2014/main" id="{363ED95D-AB74-5749-8E29-9DFD3FE38E67}"/>
                  </a:ext>
                </a:extLst>
              </p:cNvPr>
              <p:cNvGrpSpPr>
                <a:grpSpLocks/>
              </p:cNvGrpSpPr>
              <p:nvPr/>
            </p:nvGrpSpPr>
            <p:grpSpPr bwMode="auto">
              <a:xfrm rot="5400000">
                <a:off x="4828379" y="3602834"/>
                <a:ext cx="776288" cy="130170"/>
                <a:chOff x="2633663" y="2089418"/>
                <a:chExt cx="776287" cy="129907"/>
              </a:xfrm>
            </p:grpSpPr>
            <p:sp>
              <p:nvSpPr>
                <p:cNvPr id="23575" name="Freeform 3">
                  <a:extLst>
                    <a:ext uri="{FF2B5EF4-FFF2-40B4-BE49-F238E27FC236}">
                      <a16:creationId xmlns:a16="http://schemas.microsoft.com/office/drawing/2014/main" id="{E3272869-86BC-8B44-B379-C137633D7B63}"/>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6" name="Freeform 4">
                  <a:extLst>
                    <a:ext uri="{FF2B5EF4-FFF2-40B4-BE49-F238E27FC236}">
                      <a16:creationId xmlns:a16="http://schemas.microsoft.com/office/drawing/2014/main" id="{77FFAA30-FE6B-CE46-B5D5-D89F8CBCDE60}"/>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3577" name="Freeform 23">
                  <a:extLst>
                    <a:ext uri="{FF2B5EF4-FFF2-40B4-BE49-F238E27FC236}">
                      <a16:creationId xmlns:a16="http://schemas.microsoft.com/office/drawing/2014/main" id="{2D531DAD-1333-4C4E-92CB-54DCDB1B2FB1}"/>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23560" name="Group 32">
            <a:extLst>
              <a:ext uri="{FF2B5EF4-FFF2-40B4-BE49-F238E27FC236}">
                <a16:creationId xmlns:a16="http://schemas.microsoft.com/office/drawing/2014/main" id="{7C510FD6-BA01-FE4B-8C74-E736259CC4C0}"/>
              </a:ext>
            </a:extLst>
          </p:cNvPr>
          <p:cNvGrpSpPr>
            <a:grpSpLocks/>
          </p:cNvGrpSpPr>
          <p:nvPr/>
        </p:nvGrpSpPr>
        <p:grpSpPr bwMode="auto">
          <a:xfrm>
            <a:off x="5105401" y="4168776"/>
            <a:ext cx="1273175" cy="784225"/>
            <a:chOff x="4191000" y="3440298"/>
            <a:chExt cx="1273817" cy="784791"/>
          </a:xfrm>
        </p:grpSpPr>
        <p:sp>
          <p:nvSpPr>
            <p:cNvPr id="23561" name="Rectangle 33">
              <a:extLst>
                <a:ext uri="{FF2B5EF4-FFF2-40B4-BE49-F238E27FC236}">
                  <a16:creationId xmlns:a16="http://schemas.microsoft.com/office/drawing/2014/main" id="{220DB932-C639-0440-9CE0-F6532B4F8EFB}"/>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3562" name="Freeform 3">
              <a:extLst>
                <a:ext uri="{FF2B5EF4-FFF2-40B4-BE49-F238E27FC236}">
                  <a16:creationId xmlns:a16="http://schemas.microsoft.com/office/drawing/2014/main" id="{7A252882-7C3D-D74B-B700-3C50EEBF90BD}"/>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3563" name="Group 36">
              <a:extLst>
                <a:ext uri="{FF2B5EF4-FFF2-40B4-BE49-F238E27FC236}">
                  <a16:creationId xmlns:a16="http://schemas.microsoft.com/office/drawing/2014/main" id="{B6FCE9C6-E993-B740-9745-6227F9C9CB8B}"/>
                </a:ext>
              </a:extLst>
            </p:cNvPr>
            <p:cNvGrpSpPr>
              <a:grpSpLocks/>
            </p:cNvGrpSpPr>
            <p:nvPr/>
          </p:nvGrpSpPr>
          <p:grpSpPr bwMode="auto">
            <a:xfrm>
              <a:off x="4191000" y="3440298"/>
              <a:ext cx="1036587" cy="776288"/>
              <a:chOff x="4245021" y="3279775"/>
              <a:chExt cx="1036587" cy="776288"/>
            </a:xfrm>
          </p:grpSpPr>
          <p:sp>
            <p:nvSpPr>
              <p:cNvPr id="23564" name="Rectangle 36">
                <a:extLst>
                  <a:ext uri="{FF2B5EF4-FFF2-40B4-BE49-F238E27FC236}">
                    <a16:creationId xmlns:a16="http://schemas.microsoft.com/office/drawing/2014/main" id="{CEC49594-33D5-5B4E-A7B7-AB2CBC6F4C75}"/>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3565" name="Text Box 62">
                <a:extLst>
                  <a:ext uri="{FF2B5EF4-FFF2-40B4-BE49-F238E27FC236}">
                    <a16:creationId xmlns:a16="http://schemas.microsoft.com/office/drawing/2014/main" id="{75FDC2E5-A4B2-0740-B937-9CC6F8C69967}"/>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23566" name="Group 39">
                <a:extLst>
                  <a:ext uri="{FF2B5EF4-FFF2-40B4-BE49-F238E27FC236}">
                    <a16:creationId xmlns:a16="http://schemas.microsoft.com/office/drawing/2014/main" id="{FC870450-583F-3F4A-9E4A-448DAB30A502}"/>
                  </a:ext>
                </a:extLst>
              </p:cNvPr>
              <p:cNvGrpSpPr>
                <a:grpSpLocks/>
              </p:cNvGrpSpPr>
              <p:nvPr/>
            </p:nvGrpSpPr>
            <p:grpSpPr bwMode="auto">
              <a:xfrm rot="5400000">
                <a:off x="4828379" y="3602834"/>
                <a:ext cx="776288" cy="130170"/>
                <a:chOff x="2633663" y="2089418"/>
                <a:chExt cx="776287" cy="129907"/>
              </a:xfrm>
            </p:grpSpPr>
            <p:sp>
              <p:nvSpPr>
                <p:cNvPr id="23567" name="Freeform 3">
                  <a:extLst>
                    <a:ext uri="{FF2B5EF4-FFF2-40B4-BE49-F238E27FC236}">
                      <a16:creationId xmlns:a16="http://schemas.microsoft.com/office/drawing/2014/main" id="{929AC7CB-AE38-B342-946A-9C870098EEA1}"/>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8" name="Freeform 4">
                  <a:extLst>
                    <a:ext uri="{FF2B5EF4-FFF2-40B4-BE49-F238E27FC236}">
                      <a16:creationId xmlns:a16="http://schemas.microsoft.com/office/drawing/2014/main" id="{EA96D63F-2F5B-7C40-9664-B49B6A4A9A99}"/>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3569" name="Freeform 23">
                  <a:extLst>
                    <a:ext uri="{FF2B5EF4-FFF2-40B4-BE49-F238E27FC236}">
                      <a16:creationId xmlns:a16="http://schemas.microsoft.com/office/drawing/2014/main" id="{3CE11F9B-A71F-A140-9285-0AA787D38FA9}"/>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24579" name="Group 11">
            <a:extLst>
              <a:ext uri="{FF2B5EF4-FFF2-40B4-BE49-F238E27FC236}">
                <a16:creationId xmlns:a16="http://schemas.microsoft.com/office/drawing/2014/main" id="{A6135AFA-324A-BB4E-B3A4-A43F1CD32FCC}"/>
              </a:ext>
            </a:extLst>
          </p:cNvPr>
          <p:cNvGrpSpPr>
            <a:grpSpLocks/>
          </p:cNvGrpSpPr>
          <p:nvPr/>
        </p:nvGrpSpPr>
        <p:grpSpPr bwMode="auto">
          <a:xfrm>
            <a:off x="7972426" y="3451226"/>
            <a:ext cx="955675" cy="690563"/>
            <a:chOff x="7035922" y="2934492"/>
            <a:chExt cx="955675" cy="690563"/>
          </a:xfrm>
        </p:grpSpPr>
        <p:sp>
          <p:nvSpPr>
            <p:cNvPr id="24612" name="Rectangle 35">
              <a:extLst>
                <a:ext uri="{FF2B5EF4-FFF2-40B4-BE49-F238E27FC236}">
                  <a16:creationId xmlns:a16="http://schemas.microsoft.com/office/drawing/2014/main" id="{976A164C-35BB-E34F-AC52-06D665E6AD7D}"/>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4613" name="Rectangle 49">
              <a:extLst>
                <a:ext uri="{FF2B5EF4-FFF2-40B4-BE49-F238E27FC236}">
                  <a16:creationId xmlns:a16="http://schemas.microsoft.com/office/drawing/2014/main" id="{B5BB2A8F-D904-EF41-93E1-C75854C33215}"/>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24580" name="Group 10">
            <a:extLst>
              <a:ext uri="{FF2B5EF4-FFF2-40B4-BE49-F238E27FC236}">
                <a16:creationId xmlns:a16="http://schemas.microsoft.com/office/drawing/2014/main" id="{6A3C54BC-4811-9043-A98E-BAB96CFD13D5}"/>
              </a:ext>
            </a:extLst>
          </p:cNvPr>
          <p:cNvGrpSpPr>
            <a:grpSpLocks/>
          </p:cNvGrpSpPr>
          <p:nvPr/>
        </p:nvGrpSpPr>
        <p:grpSpPr bwMode="auto">
          <a:xfrm>
            <a:off x="3355975" y="1844675"/>
            <a:ext cx="1085850" cy="838200"/>
            <a:chOff x="2755583" y="909320"/>
            <a:chExt cx="1085233" cy="838518"/>
          </a:xfrm>
        </p:grpSpPr>
        <p:sp>
          <p:nvSpPr>
            <p:cNvPr id="24609" name="Rectangle 44">
              <a:extLst>
                <a:ext uri="{FF2B5EF4-FFF2-40B4-BE49-F238E27FC236}">
                  <a16:creationId xmlns:a16="http://schemas.microsoft.com/office/drawing/2014/main" id="{1CDCF038-D0BC-EE46-9306-05BE711D836E}"/>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4610" name="Rectangle 61">
              <a:extLst>
                <a:ext uri="{FF2B5EF4-FFF2-40B4-BE49-F238E27FC236}">
                  <a16:creationId xmlns:a16="http://schemas.microsoft.com/office/drawing/2014/main" id="{2DAE2FE6-5DAA-FE42-905B-61CEB0CA2B86}"/>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24611" name="Freeform 53">
              <a:extLst>
                <a:ext uri="{FF2B5EF4-FFF2-40B4-BE49-F238E27FC236}">
                  <a16:creationId xmlns:a16="http://schemas.microsoft.com/office/drawing/2014/main" id="{17283378-0543-7F45-86BE-BDEDDE8D4E83}"/>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24581" name="Group 8">
            <a:extLst>
              <a:ext uri="{FF2B5EF4-FFF2-40B4-BE49-F238E27FC236}">
                <a16:creationId xmlns:a16="http://schemas.microsoft.com/office/drawing/2014/main" id="{D377103A-5BEB-2F46-BE64-BF1862A6FD0C}"/>
              </a:ext>
            </a:extLst>
          </p:cNvPr>
          <p:cNvGrpSpPr>
            <a:grpSpLocks/>
          </p:cNvGrpSpPr>
          <p:nvPr/>
        </p:nvGrpSpPr>
        <p:grpSpPr bwMode="auto">
          <a:xfrm>
            <a:off x="1295400" y="3227388"/>
            <a:ext cx="1708150" cy="830262"/>
            <a:chOff x="4806970" y="895618"/>
            <a:chExt cx="1707967" cy="830997"/>
          </a:xfrm>
        </p:grpSpPr>
        <p:sp>
          <p:nvSpPr>
            <p:cNvPr id="24604" name="Rectangle 7">
              <a:extLst>
                <a:ext uri="{FF2B5EF4-FFF2-40B4-BE49-F238E27FC236}">
                  <a16:creationId xmlns:a16="http://schemas.microsoft.com/office/drawing/2014/main" id="{E2591320-D44F-2E42-AE76-EB4400061DA4}"/>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4605" name="TextBox 3">
              <a:extLst>
                <a:ext uri="{FF2B5EF4-FFF2-40B4-BE49-F238E27FC236}">
                  <a16:creationId xmlns:a16="http://schemas.microsoft.com/office/drawing/2014/main" id="{24F8D02F-BBE2-EB4A-90B5-58D7A3AAC4A0}"/>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24606" name="Straight Connector 5">
              <a:extLst>
                <a:ext uri="{FF2B5EF4-FFF2-40B4-BE49-F238E27FC236}">
                  <a16:creationId xmlns:a16="http://schemas.microsoft.com/office/drawing/2014/main" id="{7AA1E38D-5EA2-DB4E-893B-CEE33E0C96B0}"/>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607" name="Straight Connector 39">
              <a:extLst>
                <a:ext uri="{FF2B5EF4-FFF2-40B4-BE49-F238E27FC236}">
                  <a16:creationId xmlns:a16="http://schemas.microsoft.com/office/drawing/2014/main" id="{DEC7DF9E-9B1C-B244-96C6-7F4F3B568349}"/>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24582" name="Group 15">
            <a:extLst>
              <a:ext uri="{FF2B5EF4-FFF2-40B4-BE49-F238E27FC236}">
                <a16:creationId xmlns:a16="http://schemas.microsoft.com/office/drawing/2014/main" id="{E52CE4E1-7212-3446-A7BD-AE678948EC77}"/>
              </a:ext>
            </a:extLst>
          </p:cNvPr>
          <p:cNvGrpSpPr>
            <a:grpSpLocks/>
          </p:cNvGrpSpPr>
          <p:nvPr/>
        </p:nvGrpSpPr>
        <p:grpSpPr bwMode="auto">
          <a:xfrm>
            <a:off x="6016626" y="2392364"/>
            <a:ext cx="93663" cy="2962275"/>
            <a:chOff x="5080453" y="2061974"/>
            <a:chExt cx="93982" cy="2960741"/>
          </a:xfrm>
        </p:grpSpPr>
        <p:sp>
          <p:nvSpPr>
            <p:cNvPr id="24601" name="Line 52">
              <a:extLst>
                <a:ext uri="{FF2B5EF4-FFF2-40B4-BE49-F238E27FC236}">
                  <a16:creationId xmlns:a16="http://schemas.microsoft.com/office/drawing/2014/main" id="{886D0708-BF00-2045-A64E-7BFFCC8D15AA}"/>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2" name="Freeform 57">
              <a:extLst>
                <a:ext uri="{FF2B5EF4-FFF2-40B4-BE49-F238E27FC236}">
                  <a16:creationId xmlns:a16="http://schemas.microsoft.com/office/drawing/2014/main" id="{0607C174-417E-8A42-AA70-999E5C90330B}"/>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24603" name="Freeform 59">
              <a:extLst>
                <a:ext uri="{FF2B5EF4-FFF2-40B4-BE49-F238E27FC236}">
                  <a16:creationId xmlns:a16="http://schemas.microsoft.com/office/drawing/2014/main" id="{DC000AB5-8553-FD4F-9C50-CC8031703C72}"/>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grpSp>
        <p:nvGrpSpPr>
          <p:cNvPr id="24583" name="Group 1">
            <a:extLst>
              <a:ext uri="{FF2B5EF4-FFF2-40B4-BE49-F238E27FC236}">
                <a16:creationId xmlns:a16="http://schemas.microsoft.com/office/drawing/2014/main" id="{2A8C52F2-70EE-A444-B527-753007B6CC5A}"/>
              </a:ext>
            </a:extLst>
          </p:cNvPr>
          <p:cNvGrpSpPr>
            <a:grpSpLocks/>
          </p:cNvGrpSpPr>
          <p:nvPr/>
        </p:nvGrpSpPr>
        <p:grpSpPr bwMode="auto">
          <a:xfrm>
            <a:off x="5105401" y="2797176"/>
            <a:ext cx="1273175" cy="784225"/>
            <a:chOff x="4191000" y="3440298"/>
            <a:chExt cx="1273817" cy="784791"/>
          </a:xfrm>
        </p:grpSpPr>
        <p:sp>
          <p:nvSpPr>
            <p:cNvPr id="24593" name="Rectangle 13">
              <a:extLst>
                <a:ext uri="{FF2B5EF4-FFF2-40B4-BE49-F238E27FC236}">
                  <a16:creationId xmlns:a16="http://schemas.microsoft.com/office/drawing/2014/main" id="{364CC453-CA80-E742-8E25-DA29B84D9F38}"/>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24594" name="Group 12">
              <a:extLst>
                <a:ext uri="{FF2B5EF4-FFF2-40B4-BE49-F238E27FC236}">
                  <a16:creationId xmlns:a16="http://schemas.microsoft.com/office/drawing/2014/main" id="{7831EC3C-EB2D-5042-8C27-F291EAD45EF1}"/>
                </a:ext>
              </a:extLst>
            </p:cNvPr>
            <p:cNvGrpSpPr>
              <a:grpSpLocks/>
            </p:cNvGrpSpPr>
            <p:nvPr/>
          </p:nvGrpSpPr>
          <p:grpSpPr bwMode="auto">
            <a:xfrm>
              <a:off x="4191000" y="3440298"/>
              <a:ext cx="1036587" cy="776288"/>
              <a:chOff x="4245021" y="3279775"/>
              <a:chExt cx="1036587" cy="776288"/>
            </a:xfrm>
          </p:grpSpPr>
          <p:sp>
            <p:nvSpPr>
              <p:cNvPr id="24595" name="Rectangle 36">
                <a:extLst>
                  <a:ext uri="{FF2B5EF4-FFF2-40B4-BE49-F238E27FC236}">
                    <a16:creationId xmlns:a16="http://schemas.microsoft.com/office/drawing/2014/main" id="{8C665CFC-505F-6740-B97D-11C8DA506904}"/>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4596" name="Text Box 62">
                <a:extLst>
                  <a:ext uri="{FF2B5EF4-FFF2-40B4-BE49-F238E27FC236}">
                    <a16:creationId xmlns:a16="http://schemas.microsoft.com/office/drawing/2014/main" id="{4AE3361B-999B-BD47-A83F-988ED724C569}"/>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24597" name="Group 39">
                <a:extLst>
                  <a:ext uri="{FF2B5EF4-FFF2-40B4-BE49-F238E27FC236}">
                    <a16:creationId xmlns:a16="http://schemas.microsoft.com/office/drawing/2014/main" id="{593B427F-3693-5144-A072-7CCFE2BC03FD}"/>
                  </a:ext>
                </a:extLst>
              </p:cNvPr>
              <p:cNvGrpSpPr>
                <a:grpSpLocks/>
              </p:cNvGrpSpPr>
              <p:nvPr/>
            </p:nvGrpSpPr>
            <p:grpSpPr bwMode="auto">
              <a:xfrm rot="5400000">
                <a:off x="4828379" y="3602834"/>
                <a:ext cx="776288" cy="130170"/>
                <a:chOff x="2633663" y="2089418"/>
                <a:chExt cx="776287" cy="129907"/>
              </a:xfrm>
            </p:grpSpPr>
            <p:sp>
              <p:nvSpPr>
                <p:cNvPr id="24598" name="Freeform 3">
                  <a:extLst>
                    <a:ext uri="{FF2B5EF4-FFF2-40B4-BE49-F238E27FC236}">
                      <a16:creationId xmlns:a16="http://schemas.microsoft.com/office/drawing/2014/main" id="{6EBD4B05-F756-2540-AFCC-275AA93303A8}"/>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9" name="Freeform 4">
                  <a:extLst>
                    <a:ext uri="{FF2B5EF4-FFF2-40B4-BE49-F238E27FC236}">
                      <a16:creationId xmlns:a16="http://schemas.microsoft.com/office/drawing/2014/main" id="{2B8DB036-03B1-5B4A-B733-E7CCE63DA260}"/>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4600" name="Freeform 23">
                  <a:extLst>
                    <a:ext uri="{FF2B5EF4-FFF2-40B4-BE49-F238E27FC236}">
                      <a16:creationId xmlns:a16="http://schemas.microsoft.com/office/drawing/2014/main" id="{169F1D71-2868-0348-9B14-F01CADF47F42}"/>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24584" name="Group 32">
            <a:extLst>
              <a:ext uri="{FF2B5EF4-FFF2-40B4-BE49-F238E27FC236}">
                <a16:creationId xmlns:a16="http://schemas.microsoft.com/office/drawing/2014/main" id="{6E9D1FED-1DA1-BA4E-BDE8-5A79BB6A4A3D}"/>
              </a:ext>
            </a:extLst>
          </p:cNvPr>
          <p:cNvGrpSpPr>
            <a:grpSpLocks/>
          </p:cNvGrpSpPr>
          <p:nvPr/>
        </p:nvGrpSpPr>
        <p:grpSpPr bwMode="auto">
          <a:xfrm>
            <a:off x="5105401" y="4168776"/>
            <a:ext cx="1273175" cy="784225"/>
            <a:chOff x="4191000" y="3440298"/>
            <a:chExt cx="1273817" cy="784791"/>
          </a:xfrm>
        </p:grpSpPr>
        <p:sp>
          <p:nvSpPr>
            <p:cNvPr id="24585" name="Rectangle 33">
              <a:extLst>
                <a:ext uri="{FF2B5EF4-FFF2-40B4-BE49-F238E27FC236}">
                  <a16:creationId xmlns:a16="http://schemas.microsoft.com/office/drawing/2014/main" id="{A881745E-AFEC-C046-B4AC-54DBB003D13C}"/>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24586" name="Group 36">
              <a:extLst>
                <a:ext uri="{FF2B5EF4-FFF2-40B4-BE49-F238E27FC236}">
                  <a16:creationId xmlns:a16="http://schemas.microsoft.com/office/drawing/2014/main" id="{2A4D8B85-BE93-D346-9865-0C26FD1902DD}"/>
                </a:ext>
              </a:extLst>
            </p:cNvPr>
            <p:cNvGrpSpPr>
              <a:grpSpLocks/>
            </p:cNvGrpSpPr>
            <p:nvPr/>
          </p:nvGrpSpPr>
          <p:grpSpPr bwMode="auto">
            <a:xfrm>
              <a:off x="4191000" y="3440298"/>
              <a:ext cx="1036587" cy="776288"/>
              <a:chOff x="4245021" y="3279775"/>
              <a:chExt cx="1036587" cy="776288"/>
            </a:xfrm>
          </p:grpSpPr>
          <p:sp>
            <p:nvSpPr>
              <p:cNvPr id="24587" name="Rectangle 36">
                <a:extLst>
                  <a:ext uri="{FF2B5EF4-FFF2-40B4-BE49-F238E27FC236}">
                    <a16:creationId xmlns:a16="http://schemas.microsoft.com/office/drawing/2014/main" id="{B4E4E48F-7B82-FF45-AE99-2D562005A922}"/>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4588" name="Text Box 62">
                <a:extLst>
                  <a:ext uri="{FF2B5EF4-FFF2-40B4-BE49-F238E27FC236}">
                    <a16:creationId xmlns:a16="http://schemas.microsoft.com/office/drawing/2014/main" id="{2ABFBDA9-6223-9341-80C8-C0672488CC45}"/>
                  </a:ext>
                </a:extLst>
              </p:cNvPr>
              <p:cNvSpPr txBox="1">
                <a:spLocks noChangeArrowheads="1"/>
              </p:cNvSpPr>
              <p:nvPr/>
            </p:nvSpPr>
            <p:spPr bwMode="auto">
              <a:xfrm>
                <a:off x="4245021" y="349885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24589" name="Group 39">
                <a:extLst>
                  <a:ext uri="{FF2B5EF4-FFF2-40B4-BE49-F238E27FC236}">
                    <a16:creationId xmlns:a16="http://schemas.microsoft.com/office/drawing/2014/main" id="{7F2E1348-F49A-4844-99E0-80A90E97F6C0}"/>
                  </a:ext>
                </a:extLst>
              </p:cNvPr>
              <p:cNvGrpSpPr>
                <a:grpSpLocks/>
              </p:cNvGrpSpPr>
              <p:nvPr/>
            </p:nvGrpSpPr>
            <p:grpSpPr bwMode="auto">
              <a:xfrm rot="5400000">
                <a:off x="4828379" y="3602834"/>
                <a:ext cx="776288" cy="130170"/>
                <a:chOff x="2633663" y="2089418"/>
                <a:chExt cx="776287" cy="129907"/>
              </a:xfrm>
            </p:grpSpPr>
            <p:sp>
              <p:nvSpPr>
                <p:cNvPr id="24590" name="Freeform 3">
                  <a:extLst>
                    <a:ext uri="{FF2B5EF4-FFF2-40B4-BE49-F238E27FC236}">
                      <a16:creationId xmlns:a16="http://schemas.microsoft.com/office/drawing/2014/main" id="{D8CCE69A-3439-214F-B3FC-30557E06E82B}"/>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1" name="Freeform 4">
                  <a:extLst>
                    <a:ext uri="{FF2B5EF4-FFF2-40B4-BE49-F238E27FC236}">
                      <a16:creationId xmlns:a16="http://schemas.microsoft.com/office/drawing/2014/main" id="{A1DECB88-253D-DA43-A5B0-985CDD1BF7E4}"/>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24592" name="Freeform 23">
                  <a:extLst>
                    <a:ext uri="{FF2B5EF4-FFF2-40B4-BE49-F238E27FC236}">
                      <a16:creationId xmlns:a16="http://schemas.microsoft.com/office/drawing/2014/main" id="{F6A53F80-50E8-A848-A6BD-96070496E14E}"/>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82029704-81B6-D54C-8799-44DA3E19F2C3}"/>
              </a:ext>
            </a:extLst>
          </p:cNvPr>
          <p:cNvSpPr>
            <a:spLocks noGrp="1" noChangeArrowheads="1"/>
          </p:cNvSpPr>
          <p:nvPr>
            <p:ph type="title"/>
          </p:nvPr>
        </p:nvSpPr>
        <p:spPr>
          <a:xfrm>
            <a:off x="914400" y="2895600"/>
            <a:ext cx="9144000" cy="685800"/>
          </a:xfrm>
        </p:spPr>
        <p:txBody>
          <a:bodyPr/>
          <a:lstStyle/>
          <a:p>
            <a:r>
              <a:rPr lang="en-US" altLang="en-US"/>
              <a:t>OR with Switches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3">
            <a:extLst>
              <a:ext uri="{FF2B5EF4-FFF2-40B4-BE49-F238E27FC236}">
                <a16:creationId xmlns:a16="http://schemas.microsoft.com/office/drawing/2014/main" id="{E35A22A0-E04D-7942-8373-CC2784950840}"/>
              </a:ext>
            </a:extLst>
          </p:cNvPr>
          <p:cNvSpPr>
            <a:spLocks noChangeArrowheads="1"/>
          </p:cNvSpPr>
          <p:nvPr/>
        </p:nvSpPr>
        <p:spPr bwMode="auto">
          <a:xfrm>
            <a:off x="914400" y="1905001"/>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a:t>Intro to Verilog</a:t>
            </a:r>
          </a:p>
        </p:txBody>
      </p:sp>
      <p:sp>
        <p:nvSpPr>
          <p:cNvPr id="5122" name="Text Box 5">
            <a:extLst>
              <a:ext uri="{FF2B5EF4-FFF2-40B4-BE49-F238E27FC236}">
                <a16:creationId xmlns:a16="http://schemas.microsoft.com/office/drawing/2014/main" id="{B0A73B6F-C5D9-AA46-A6F2-E97CBFD167D7}"/>
              </a:ext>
            </a:extLst>
          </p:cNvPr>
          <p:cNvSpPr txBox="1">
            <a:spLocks noChangeArrowheads="1"/>
          </p:cNvSpPr>
          <p:nvPr/>
        </p:nvSpPr>
        <p:spPr bwMode="auto">
          <a:xfrm>
            <a:off x="6248400" y="5942014"/>
            <a:ext cx="3810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b="0" i="1" dirty="0" err="1"/>
              <a:t>CprE</a:t>
            </a:r>
            <a:r>
              <a:rPr lang="en-US" altLang="en-US" sz="1800" b="0" i="1" dirty="0"/>
              <a:t> 2810: Digital Logic</a:t>
            </a:r>
          </a:p>
          <a:p>
            <a:pPr eaLnBrk="1" hangingPunct="1">
              <a:spcBef>
                <a:spcPct val="0"/>
              </a:spcBef>
              <a:buFontTx/>
              <a:buNone/>
            </a:pPr>
            <a:r>
              <a:rPr lang="en-US" altLang="en-US" sz="1800" b="0" i="1" dirty="0"/>
              <a:t>Iowa State University, Ames, IA</a:t>
            </a:r>
          </a:p>
          <a:p>
            <a:pPr eaLnBrk="1" hangingPunct="1">
              <a:spcBef>
                <a:spcPct val="0"/>
              </a:spcBef>
              <a:buFontTx/>
              <a:buNone/>
            </a:pPr>
            <a:r>
              <a:rPr lang="en-US" altLang="en-US" sz="1800" b="0" i="1" dirty="0"/>
              <a:t>Copyright © Alexander Stoytchev</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26627" name="Group 11">
            <a:extLst>
              <a:ext uri="{FF2B5EF4-FFF2-40B4-BE49-F238E27FC236}">
                <a16:creationId xmlns:a16="http://schemas.microsoft.com/office/drawing/2014/main" id="{21B18830-2224-4C46-B3DA-F2E0F08BEEF1}"/>
              </a:ext>
            </a:extLst>
          </p:cNvPr>
          <p:cNvGrpSpPr>
            <a:grpSpLocks/>
          </p:cNvGrpSpPr>
          <p:nvPr/>
        </p:nvGrpSpPr>
        <p:grpSpPr bwMode="auto">
          <a:xfrm>
            <a:off x="7972426" y="3451226"/>
            <a:ext cx="955675" cy="690563"/>
            <a:chOff x="7035922" y="2934492"/>
            <a:chExt cx="955675" cy="690563"/>
          </a:xfrm>
        </p:grpSpPr>
        <p:sp>
          <p:nvSpPr>
            <p:cNvPr id="26655" name="Rectangle 35">
              <a:extLst>
                <a:ext uri="{FF2B5EF4-FFF2-40B4-BE49-F238E27FC236}">
                  <a16:creationId xmlns:a16="http://schemas.microsoft.com/office/drawing/2014/main" id="{8A8A39B6-90DA-AF4A-BF62-23270A71DECA}"/>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6656" name="Rectangle 49">
              <a:extLst>
                <a:ext uri="{FF2B5EF4-FFF2-40B4-BE49-F238E27FC236}">
                  <a16:creationId xmlns:a16="http://schemas.microsoft.com/office/drawing/2014/main" id="{98CC9943-947A-C445-B7DD-5FE8082154A5}"/>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26628" name="Group 8">
            <a:extLst>
              <a:ext uri="{FF2B5EF4-FFF2-40B4-BE49-F238E27FC236}">
                <a16:creationId xmlns:a16="http://schemas.microsoft.com/office/drawing/2014/main" id="{078EE21C-0F9E-0C45-8333-8A939F36B570}"/>
              </a:ext>
            </a:extLst>
          </p:cNvPr>
          <p:cNvGrpSpPr>
            <a:grpSpLocks/>
          </p:cNvGrpSpPr>
          <p:nvPr/>
        </p:nvGrpSpPr>
        <p:grpSpPr bwMode="auto">
          <a:xfrm>
            <a:off x="1295400" y="3227388"/>
            <a:ext cx="1708150" cy="830262"/>
            <a:chOff x="4806970" y="895618"/>
            <a:chExt cx="1707967" cy="830997"/>
          </a:xfrm>
        </p:grpSpPr>
        <p:sp>
          <p:nvSpPr>
            <p:cNvPr id="26650" name="Rectangle 7">
              <a:extLst>
                <a:ext uri="{FF2B5EF4-FFF2-40B4-BE49-F238E27FC236}">
                  <a16:creationId xmlns:a16="http://schemas.microsoft.com/office/drawing/2014/main" id="{1E712A55-2323-934A-A4EC-71E1C0DECED6}"/>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6651" name="TextBox 3">
              <a:extLst>
                <a:ext uri="{FF2B5EF4-FFF2-40B4-BE49-F238E27FC236}">
                  <a16:creationId xmlns:a16="http://schemas.microsoft.com/office/drawing/2014/main" id="{0101B850-14D4-8F48-8006-8FBBD31C202F}"/>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26652" name="Straight Connector 5">
              <a:extLst>
                <a:ext uri="{FF2B5EF4-FFF2-40B4-BE49-F238E27FC236}">
                  <a16:creationId xmlns:a16="http://schemas.microsoft.com/office/drawing/2014/main" id="{E9ACD57E-360B-034F-8D9F-15FCB9A7A335}"/>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6653" name="Straight Connector 39">
              <a:extLst>
                <a:ext uri="{FF2B5EF4-FFF2-40B4-BE49-F238E27FC236}">
                  <a16:creationId xmlns:a16="http://schemas.microsoft.com/office/drawing/2014/main" id="{EAD94A70-BFA2-AF4D-B60A-26F86363BA54}"/>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sp>
        <p:nvSpPr>
          <p:cNvPr id="26629" name="Rectangle 1">
            <a:extLst>
              <a:ext uri="{FF2B5EF4-FFF2-40B4-BE49-F238E27FC236}">
                <a16:creationId xmlns:a16="http://schemas.microsoft.com/office/drawing/2014/main" id="{48DD02FF-A2E5-E24A-A155-AC827C4291E8}"/>
              </a:ext>
            </a:extLst>
          </p:cNvPr>
          <p:cNvSpPr>
            <a:spLocks noChangeArrowheads="1"/>
          </p:cNvSpPr>
          <p:nvPr/>
        </p:nvSpPr>
        <p:spPr bwMode="auto">
          <a:xfrm>
            <a:off x="4824413" y="1851026"/>
            <a:ext cx="1835150" cy="1179513"/>
          </a:xfrm>
          <a:prstGeom prst="rect">
            <a:avLst/>
          </a:prstGeom>
          <a:solidFill>
            <a:schemeClr val="bg1"/>
          </a:solidFill>
          <a:ln w="28575" algn="ctr">
            <a:solidFill>
              <a:schemeClr val="tx1"/>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grpSp>
        <p:nvGrpSpPr>
          <p:cNvPr id="26630" name="Group 4">
            <a:extLst>
              <a:ext uri="{FF2B5EF4-FFF2-40B4-BE49-F238E27FC236}">
                <a16:creationId xmlns:a16="http://schemas.microsoft.com/office/drawing/2014/main" id="{2944E464-7474-4949-A540-BEA27CF3CAFD}"/>
              </a:ext>
            </a:extLst>
          </p:cNvPr>
          <p:cNvGrpSpPr>
            <a:grpSpLocks/>
          </p:cNvGrpSpPr>
          <p:nvPr/>
        </p:nvGrpSpPr>
        <p:grpSpPr bwMode="auto">
          <a:xfrm>
            <a:off x="5389564" y="1093789"/>
            <a:ext cx="784225" cy="1559743"/>
            <a:chOff x="4411077" y="1663954"/>
            <a:chExt cx="784789" cy="1559683"/>
          </a:xfrm>
        </p:grpSpPr>
        <p:sp>
          <p:nvSpPr>
            <p:cNvPr id="26642" name="Rectangle 45">
              <a:extLst>
                <a:ext uri="{FF2B5EF4-FFF2-40B4-BE49-F238E27FC236}">
                  <a16:creationId xmlns:a16="http://schemas.microsoft.com/office/drawing/2014/main" id="{389BD967-4B6F-CF4A-855D-4B3597F393D9}"/>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6643" name="Freeform 3">
              <a:extLst>
                <a:ext uri="{FF2B5EF4-FFF2-40B4-BE49-F238E27FC236}">
                  <a16:creationId xmlns:a16="http://schemas.microsoft.com/office/drawing/2014/main" id="{B6F594D5-AC5F-8545-A6A0-B8256E44A8C1}"/>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644" name="Group 47">
              <a:extLst>
                <a:ext uri="{FF2B5EF4-FFF2-40B4-BE49-F238E27FC236}">
                  <a16:creationId xmlns:a16="http://schemas.microsoft.com/office/drawing/2014/main" id="{6150DA62-475E-E344-B5F8-27C2A62A2D91}"/>
                </a:ext>
              </a:extLst>
            </p:cNvPr>
            <p:cNvGrpSpPr>
              <a:grpSpLocks/>
            </p:cNvGrpSpPr>
            <p:nvPr/>
          </p:nvGrpSpPr>
          <p:grpSpPr bwMode="auto">
            <a:xfrm rot="-5400000">
              <a:off x="4019379" y="2055652"/>
              <a:ext cx="1559683" cy="776288"/>
              <a:chOff x="4420370" y="3279775"/>
              <a:chExt cx="1559683" cy="776288"/>
            </a:xfrm>
          </p:grpSpPr>
          <p:sp>
            <p:nvSpPr>
              <p:cNvPr id="26645" name="Rectangle 36">
                <a:extLst>
                  <a:ext uri="{FF2B5EF4-FFF2-40B4-BE49-F238E27FC236}">
                    <a16:creationId xmlns:a16="http://schemas.microsoft.com/office/drawing/2014/main" id="{49D7043B-1495-BF4C-A07B-F0AA7FE372CC}"/>
                  </a:ext>
                </a:extLst>
              </p:cNvPr>
              <p:cNvSpPr>
                <a:spLocks noChangeArrowheads="1"/>
              </p:cNvSpPr>
              <p:nvPr/>
            </p:nvSpPr>
            <p:spPr bwMode="auto">
              <a:xfrm>
                <a:off x="4420370" y="3460102"/>
                <a:ext cx="169911"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6646" name="Text Box 62">
                <a:extLst>
                  <a:ext uri="{FF2B5EF4-FFF2-40B4-BE49-F238E27FC236}">
                    <a16:creationId xmlns:a16="http://schemas.microsoft.com/office/drawing/2014/main" id="{B460F764-FC3B-C34F-84DF-FC98F6C0630D}"/>
                  </a:ext>
                </a:extLst>
              </p:cNvPr>
              <p:cNvSpPr txBox="1">
                <a:spLocks noChangeArrowheads="1"/>
              </p:cNvSpPr>
              <p:nvPr/>
            </p:nvSpPr>
            <p:spPr bwMode="auto">
              <a:xfrm rot="5400000">
                <a:off x="5402352" y="342418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26647" name="Group 39">
                <a:extLst>
                  <a:ext uri="{FF2B5EF4-FFF2-40B4-BE49-F238E27FC236}">
                    <a16:creationId xmlns:a16="http://schemas.microsoft.com/office/drawing/2014/main" id="{CBE31F37-6380-734C-8B07-C742F9359287}"/>
                  </a:ext>
                </a:extLst>
              </p:cNvPr>
              <p:cNvGrpSpPr>
                <a:grpSpLocks/>
              </p:cNvGrpSpPr>
              <p:nvPr/>
            </p:nvGrpSpPr>
            <p:grpSpPr bwMode="auto">
              <a:xfrm rot="5400000">
                <a:off x="4818969" y="3612244"/>
                <a:ext cx="776288" cy="111350"/>
                <a:chOff x="2633663" y="2108200"/>
                <a:chExt cx="776287" cy="111125"/>
              </a:xfrm>
            </p:grpSpPr>
            <p:sp>
              <p:nvSpPr>
                <p:cNvPr id="26648" name="Freeform 23">
                  <a:extLst>
                    <a:ext uri="{FF2B5EF4-FFF2-40B4-BE49-F238E27FC236}">
                      <a16:creationId xmlns:a16="http://schemas.microsoft.com/office/drawing/2014/main" id="{C923EA43-139E-5A4E-9E55-CB1070262655}"/>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26649" name="Freeform 4">
                  <a:extLst>
                    <a:ext uri="{FF2B5EF4-FFF2-40B4-BE49-F238E27FC236}">
                      <a16:creationId xmlns:a16="http://schemas.microsoft.com/office/drawing/2014/main" id="{320712D5-9836-F947-A9CE-8D423541284B}"/>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26631" name="Group 54">
            <a:extLst>
              <a:ext uri="{FF2B5EF4-FFF2-40B4-BE49-F238E27FC236}">
                <a16:creationId xmlns:a16="http://schemas.microsoft.com/office/drawing/2014/main" id="{C7FD74E9-DC33-5F4E-8082-D5CCB1BDF17B}"/>
              </a:ext>
            </a:extLst>
          </p:cNvPr>
          <p:cNvGrpSpPr>
            <a:grpSpLocks/>
          </p:cNvGrpSpPr>
          <p:nvPr/>
        </p:nvGrpSpPr>
        <p:grpSpPr bwMode="auto">
          <a:xfrm>
            <a:off x="5418140" y="2697164"/>
            <a:ext cx="785811" cy="1099304"/>
            <a:chOff x="4411078" y="2125169"/>
            <a:chExt cx="784788" cy="1098404"/>
          </a:xfrm>
        </p:grpSpPr>
        <p:sp>
          <p:nvSpPr>
            <p:cNvPr id="26634" name="Rectangle 56">
              <a:extLst>
                <a:ext uri="{FF2B5EF4-FFF2-40B4-BE49-F238E27FC236}">
                  <a16:creationId xmlns:a16="http://schemas.microsoft.com/office/drawing/2014/main" id="{14B18B9D-ADAC-D94B-9C1B-0755FA1410A3}"/>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6635" name="Freeform 3">
              <a:extLst>
                <a:ext uri="{FF2B5EF4-FFF2-40B4-BE49-F238E27FC236}">
                  <a16:creationId xmlns:a16="http://schemas.microsoft.com/office/drawing/2014/main" id="{122CF5F3-F4D4-FF4F-886D-21A9FB27C99E}"/>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636" name="Group 58">
              <a:extLst>
                <a:ext uri="{FF2B5EF4-FFF2-40B4-BE49-F238E27FC236}">
                  <a16:creationId xmlns:a16="http://schemas.microsoft.com/office/drawing/2014/main" id="{47030F4D-7644-AC47-842B-4E525B417B8F}"/>
                </a:ext>
              </a:extLst>
            </p:cNvPr>
            <p:cNvGrpSpPr>
              <a:grpSpLocks/>
            </p:cNvGrpSpPr>
            <p:nvPr/>
          </p:nvGrpSpPr>
          <p:grpSpPr bwMode="auto">
            <a:xfrm rot="-5400000">
              <a:off x="4378045" y="2414253"/>
              <a:ext cx="842353" cy="776288"/>
              <a:chOff x="4420435" y="3279775"/>
              <a:chExt cx="842353" cy="776288"/>
            </a:xfrm>
          </p:grpSpPr>
          <p:sp>
            <p:nvSpPr>
              <p:cNvPr id="26637" name="Rectangle 36">
                <a:extLst>
                  <a:ext uri="{FF2B5EF4-FFF2-40B4-BE49-F238E27FC236}">
                    <a16:creationId xmlns:a16="http://schemas.microsoft.com/office/drawing/2014/main" id="{F5E17D27-2B4F-6349-84C4-06E5A653EA99}"/>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6638" name="Text Box 62">
                <a:extLst>
                  <a:ext uri="{FF2B5EF4-FFF2-40B4-BE49-F238E27FC236}">
                    <a16:creationId xmlns:a16="http://schemas.microsoft.com/office/drawing/2014/main" id="{037D4898-6420-6949-B387-6FAB3A653DF1}"/>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26639" name="Group 39">
                <a:extLst>
                  <a:ext uri="{FF2B5EF4-FFF2-40B4-BE49-F238E27FC236}">
                    <a16:creationId xmlns:a16="http://schemas.microsoft.com/office/drawing/2014/main" id="{8E8AB49B-DE3D-4749-A16B-C0B6846025F4}"/>
                  </a:ext>
                </a:extLst>
              </p:cNvPr>
              <p:cNvGrpSpPr>
                <a:grpSpLocks/>
              </p:cNvGrpSpPr>
              <p:nvPr/>
            </p:nvGrpSpPr>
            <p:grpSpPr bwMode="auto">
              <a:xfrm rot="5400000">
                <a:off x="4818969" y="3612244"/>
                <a:ext cx="776288" cy="111350"/>
                <a:chOff x="2633663" y="2108200"/>
                <a:chExt cx="776287" cy="111125"/>
              </a:xfrm>
            </p:grpSpPr>
            <p:sp>
              <p:nvSpPr>
                <p:cNvPr id="26640" name="Freeform 23">
                  <a:extLst>
                    <a:ext uri="{FF2B5EF4-FFF2-40B4-BE49-F238E27FC236}">
                      <a16:creationId xmlns:a16="http://schemas.microsoft.com/office/drawing/2014/main" id="{F8E8245C-4E5A-474D-A4CF-8AB6B48E6A6F}"/>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26641" name="Freeform 4">
                  <a:extLst>
                    <a:ext uri="{FF2B5EF4-FFF2-40B4-BE49-F238E27FC236}">
                      <a16:creationId xmlns:a16="http://schemas.microsoft.com/office/drawing/2014/main" id="{9110D7C6-4BC8-804E-A59E-F72965B1F6AD}"/>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
        <p:nvSpPr>
          <p:cNvPr id="26632" name="Freeform 57">
            <a:extLst>
              <a:ext uri="{FF2B5EF4-FFF2-40B4-BE49-F238E27FC236}">
                <a16:creationId xmlns:a16="http://schemas.microsoft.com/office/drawing/2014/main" id="{067DD002-E0B9-EC4A-9756-581E23058A12}"/>
              </a:ext>
            </a:extLst>
          </p:cNvPr>
          <p:cNvSpPr>
            <a:spLocks/>
          </p:cNvSpPr>
          <p:nvPr/>
        </p:nvSpPr>
        <p:spPr bwMode="auto">
          <a:xfrm rot="16200000">
            <a:off x="4767263" y="2373313"/>
            <a:ext cx="93662"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26633" name="Freeform 57">
            <a:extLst>
              <a:ext uri="{FF2B5EF4-FFF2-40B4-BE49-F238E27FC236}">
                <a16:creationId xmlns:a16="http://schemas.microsoft.com/office/drawing/2014/main" id="{DF1ABB86-06A8-2045-B6A6-FDC3B4519857}"/>
              </a:ext>
            </a:extLst>
          </p:cNvPr>
          <p:cNvSpPr>
            <a:spLocks/>
          </p:cNvSpPr>
          <p:nvPr/>
        </p:nvSpPr>
        <p:spPr bwMode="auto">
          <a:xfrm rot="16200000">
            <a:off x="6607176" y="2373313"/>
            <a:ext cx="93662"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27651" name="Group 11">
            <a:extLst>
              <a:ext uri="{FF2B5EF4-FFF2-40B4-BE49-F238E27FC236}">
                <a16:creationId xmlns:a16="http://schemas.microsoft.com/office/drawing/2014/main" id="{DD8182F6-DB5C-3247-B22B-A0732A7E5E87}"/>
              </a:ext>
            </a:extLst>
          </p:cNvPr>
          <p:cNvGrpSpPr>
            <a:grpSpLocks/>
          </p:cNvGrpSpPr>
          <p:nvPr/>
        </p:nvGrpSpPr>
        <p:grpSpPr bwMode="auto">
          <a:xfrm>
            <a:off x="7972426" y="3451226"/>
            <a:ext cx="955675" cy="690563"/>
            <a:chOff x="7035922" y="2934492"/>
            <a:chExt cx="955675" cy="690563"/>
          </a:xfrm>
        </p:grpSpPr>
        <p:sp>
          <p:nvSpPr>
            <p:cNvPr id="27679" name="Rectangle 35">
              <a:extLst>
                <a:ext uri="{FF2B5EF4-FFF2-40B4-BE49-F238E27FC236}">
                  <a16:creationId xmlns:a16="http://schemas.microsoft.com/office/drawing/2014/main" id="{15F741D0-62CB-0344-8EFC-D877303638FD}"/>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7680" name="Rectangle 49">
              <a:extLst>
                <a:ext uri="{FF2B5EF4-FFF2-40B4-BE49-F238E27FC236}">
                  <a16:creationId xmlns:a16="http://schemas.microsoft.com/office/drawing/2014/main" id="{AFE57C01-9055-5742-B390-E5CF259CE07E}"/>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27652" name="Group 8">
            <a:extLst>
              <a:ext uri="{FF2B5EF4-FFF2-40B4-BE49-F238E27FC236}">
                <a16:creationId xmlns:a16="http://schemas.microsoft.com/office/drawing/2014/main" id="{5297432F-E2FF-CE4C-8B5A-904C306B8F96}"/>
              </a:ext>
            </a:extLst>
          </p:cNvPr>
          <p:cNvGrpSpPr>
            <a:grpSpLocks/>
          </p:cNvGrpSpPr>
          <p:nvPr/>
        </p:nvGrpSpPr>
        <p:grpSpPr bwMode="auto">
          <a:xfrm>
            <a:off x="1295400" y="3227388"/>
            <a:ext cx="1708150" cy="830262"/>
            <a:chOff x="4806970" y="895618"/>
            <a:chExt cx="1707967" cy="830997"/>
          </a:xfrm>
        </p:grpSpPr>
        <p:sp>
          <p:nvSpPr>
            <p:cNvPr id="27674" name="Rectangle 7">
              <a:extLst>
                <a:ext uri="{FF2B5EF4-FFF2-40B4-BE49-F238E27FC236}">
                  <a16:creationId xmlns:a16="http://schemas.microsoft.com/office/drawing/2014/main" id="{F24DED1C-C770-1448-8939-9610E3E2B56D}"/>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7675" name="TextBox 3">
              <a:extLst>
                <a:ext uri="{FF2B5EF4-FFF2-40B4-BE49-F238E27FC236}">
                  <a16:creationId xmlns:a16="http://schemas.microsoft.com/office/drawing/2014/main" id="{9C9EF538-6341-E64E-B7F2-8D5BD5AD1F01}"/>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27676" name="Straight Connector 5">
              <a:extLst>
                <a:ext uri="{FF2B5EF4-FFF2-40B4-BE49-F238E27FC236}">
                  <a16:creationId xmlns:a16="http://schemas.microsoft.com/office/drawing/2014/main" id="{111138E3-D1D2-B94B-88FA-0DEFEFB7439C}"/>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77" name="Straight Connector 39">
              <a:extLst>
                <a:ext uri="{FF2B5EF4-FFF2-40B4-BE49-F238E27FC236}">
                  <a16:creationId xmlns:a16="http://schemas.microsoft.com/office/drawing/2014/main" id="{47EE95CF-1FE5-EE41-90CF-100F1A89754D}"/>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sp>
        <p:nvSpPr>
          <p:cNvPr id="27653" name="Rectangle 1">
            <a:extLst>
              <a:ext uri="{FF2B5EF4-FFF2-40B4-BE49-F238E27FC236}">
                <a16:creationId xmlns:a16="http://schemas.microsoft.com/office/drawing/2014/main" id="{30B4858C-868C-9D44-94BE-A27EFFD48895}"/>
              </a:ext>
            </a:extLst>
          </p:cNvPr>
          <p:cNvSpPr>
            <a:spLocks noChangeArrowheads="1"/>
          </p:cNvSpPr>
          <p:nvPr/>
        </p:nvSpPr>
        <p:spPr bwMode="auto">
          <a:xfrm>
            <a:off x="4824413" y="1851026"/>
            <a:ext cx="1835150" cy="1179513"/>
          </a:xfrm>
          <a:prstGeom prst="rect">
            <a:avLst/>
          </a:prstGeom>
          <a:solidFill>
            <a:schemeClr val="bg1"/>
          </a:solidFill>
          <a:ln w="28575" algn="ctr">
            <a:solidFill>
              <a:schemeClr val="tx1"/>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grpSp>
        <p:nvGrpSpPr>
          <p:cNvPr id="27654" name="Group 4">
            <a:extLst>
              <a:ext uri="{FF2B5EF4-FFF2-40B4-BE49-F238E27FC236}">
                <a16:creationId xmlns:a16="http://schemas.microsoft.com/office/drawing/2014/main" id="{6023A68F-7DE5-5B42-9604-727719E3AB8D}"/>
              </a:ext>
            </a:extLst>
          </p:cNvPr>
          <p:cNvGrpSpPr>
            <a:grpSpLocks/>
          </p:cNvGrpSpPr>
          <p:nvPr/>
        </p:nvGrpSpPr>
        <p:grpSpPr bwMode="auto">
          <a:xfrm>
            <a:off x="5389564" y="1093789"/>
            <a:ext cx="784225" cy="1559743"/>
            <a:chOff x="4411077" y="1663954"/>
            <a:chExt cx="784789" cy="1559683"/>
          </a:xfrm>
        </p:grpSpPr>
        <p:sp>
          <p:nvSpPr>
            <p:cNvPr id="27666" name="Rectangle 45">
              <a:extLst>
                <a:ext uri="{FF2B5EF4-FFF2-40B4-BE49-F238E27FC236}">
                  <a16:creationId xmlns:a16="http://schemas.microsoft.com/office/drawing/2014/main" id="{0E9D6849-CAEC-BD4D-A808-0CF4B8D5A5B4}"/>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7667" name="Freeform 3">
              <a:extLst>
                <a:ext uri="{FF2B5EF4-FFF2-40B4-BE49-F238E27FC236}">
                  <a16:creationId xmlns:a16="http://schemas.microsoft.com/office/drawing/2014/main" id="{DE0D70BD-8C31-6D4A-A2A8-17997E257B7F}"/>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668" name="Group 47">
              <a:extLst>
                <a:ext uri="{FF2B5EF4-FFF2-40B4-BE49-F238E27FC236}">
                  <a16:creationId xmlns:a16="http://schemas.microsoft.com/office/drawing/2014/main" id="{63C9EC06-BA37-004A-9F43-CC15D3B55B7A}"/>
                </a:ext>
              </a:extLst>
            </p:cNvPr>
            <p:cNvGrpSpPr>
              <a:grpSpLocks/>
            </p:cNvGrpSpPr>
            <p:nvPr/>
          </p:nvGrpSpPr>
          <p:grpSpPr bwMode="auto">
            <a:xfrm rot="-5400000">
              <a:off x="4019379" y="2055652"/>
              <a:ext cx="1559683" cy="776288"/>
              <a:chOff x="4420370" y="3279775"/>
              <a:chExt cx="1559683" cy="776288"/>
            </a:xfrm>
          </p:grpSpPr>
          <p:sp>
            <p:nvSpPr>
              <p:cNvPr id="27669" name="Rectangle 36">
                <a:extLst>
                  <a:ext uri="{FF2B5EF4-FFF2-40B4-BE49-F238E27FC236}">
                    <a16:creationId xmlns:a16="http://schemas.microsoft.com/office/drawing/2014/main" id="{07E29DC9-3378-074F-9C85-8C50A917849C}"/>
                  </a:ext>
                </a:extLst>
              </p:cNvPr>
              <p:cNvSpPr>
                <a:spLocks noChangeArrowheads="1"/>
              </p:cNvSpPr>
              <p:nvPr/>
            </p:nvSpPr>
            <p:spPr bwMode="auto">
              <a:xfrm>
                <a:off x="4420370" y="3460102"/>
                <a:ext cx="169911"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7670" name="Text Box 62">
                <a:extLst>
                  <a:ext uri="{FF2B5EF4-FFF2-40B4-BE49-F238E27FC236}">
                    <a16:creationId xmlns:a16="http://schemas.microsoft.com/office/drawing/2014/main" id="{BEAD8900-4382-6448-819B-FA021949C468}"/>
                  </a:ext>
                </a:extLst>
              </p:cNvPr>
              <p:cNvSpPr txBox="1">
                <a:spLocks noChangeArrowheads="1"/>
              </p:cNvSpPr>
              <p:nvPr/>
            </p:nvSpPr>
            <p:spPr bwMode="auto">
              <a:xfrm rot="5400000">
                <a:off x="5402352" y="342418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27671" name="Group 39">
                <a:extLst>
                  <a:ext uri="{FF2B5EF4-FFF2-40B4-BE49-F238E27FC236}">
                    <a16:creationId xmlns:a16="http://schemas.microsoft.com/office/drawing/2014/main" id="{F3AA5AE9-F89E-474F-97F2-A6420D58D7EC}"/>
                  </a:ext>
                </a:extLst>
              </p:cNvPr>
              <p:cNvGrpSpPr>
                <a:grpSpLocks/>
              </p:cNvGrpSpPr>
              <p:nvPr/>
            </p:nvGrpSpPr>
            <p:grpSpPr bwMode="auto">
              <a:xfrm rot="5400000">
                <a:off x="4818969" y="3612244"/>
                <a:ext cx="776288" cy="111350"/>
                <a:chOff x="2633663" y="2108200"/>
                <a:chExt cx="776287" cy="111125"/>
              </a:xfrm>
            </p:grpSpPr>
            <p:sp>
              <p:nvSpPr>
                <p:cNvPr id="27672" name="Freeform 23">
                  <a:extLst>
                    <a:ext uri="{FF2B5EF4-FFF2-40B4-BE49-F238E27FC236}">
                      <a16:creationId xmlns:a16="http://schemas.microsoft.com/office/drawing/2014/main" id="{FA05B798-0050-F041-9B60-F461975BA4BC}"/>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27673" name="Freeform 4">
                  <a:extLst>
                    <a:ext uri="{FF2B5EF4-FFF2-40B4-BE49-F238E27FC236}">
                      <a16:creationId xmlns:a16="http://schemas.microsoft.com/office/drawing/2014/main" id="{3D074C31-A15D-A244-8B88-9A3DA8086219}"/>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27655" name="Group 54">
            <a:extLst>
              <a:ext uri="{FF2B5EF4-FFF2-40B4-BE49-F238E27FC236}">
                <a16:creationId xmlns:a16="http://schemas.microsoft.com/office/drawing/2014/main" id="{CB874B29-4841-4D4A-958D-A50B966427BD}"/>
              </a:ext>
            </a:extLst>
          </p:cNvPr>
          <p:cNvGrpSpPr>
            <a:grpSpLocks/>
          </p:cNvGrpSpPr>
          <p:nvPr/>
        </p:nvGrpSpPr>
        <p:grpSpPr bwMode="auto">
          <a:xfrm>
            <a:off x="5418140" y="2697164"/>
            <a:ext cx="785811" cy="1099304"/>
            <a:chOff x="4411078" y="2125169"/>
            <a:chExt cx="784788" cy="1098404"/>
          </a:xfrm>
        </p:grpSpPr>
        <p:sp>
          <p:nvSpPr>
            <p:cNvPr id="27658" name="Rectangle 56">
              <a:extLst>
                <a:ext uri="{FF2B5EF4-FFF2-40B4-BE49-F238E27FC236}">
                  <a16:creationId xmlns:a16="http://schemas.microsoft.com/office/drawing/2014/main" id="{FB9BEE87-562B-F742-93E8-19BBD3F9BF37}"/>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7659" name="Freeform 3">
              <a:extLst>
                <a:ext uri="{FF2B5EF4-FFF2-40B4-BE49-F238E27FC236}">
                  <a16:creationId xmlns:a16="http://schemas.microsoft.com/office/drawing/2014/main" id="{695A9780-7B9C-6442-943C-A7C8D9C7BA5B}"/>
                </a:ext>
              </a:extLst>
            </p:cNvPr>
            <p:cNvSpPr>
              <a:spLocks/>
            </p:cNvSpPr>
            <p:nvPr/>
          </p:nvSpPr>
          <p:spPr bwMode="auto">
            <a:xfrm rot="20550573" flipV="1">
              <a:off x="4473528" y="2333988"/>
              <a:ext cx="627022" cy="183873"/>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660" name="Group 58">
              <a:extLst>
                <a:ext uri="{FF2B5EF4-FFF2-40B4-BE49-F238E27FC236}">
                  <a16:creationId xmlns:a16="http://schemas.microsoft.com/office/drawing/2014/main" id="{CD9A5926-6595-BE45-B586-19BFC98E4671}"/>
                </a:ext>
              </a:extLst>
            </p:cNvPr>
            <p:cNvGrpSpPr>
              <a:grpSpLocks/>
            </p:cNvGrpSpPr>
            <p:nvPr/>
          </p:nvGrpSpPr>
          <p:grpSpPr bwMode="auto">
            <a:xfrm rot="-5400000">
              <a:off x="4378045" y="2414253"/>
              <a:ext cx="842353" cy="776288"/>
              <a:chOff x="4420435" y="3279775"/>
              <a:chExt cx="842353" cy="776288"/>
            </a:xfrm>
          </p:grpSpPr>
          <p:sp>
            <p:nvSpPr>
              <p:cNvPr id="27661" name="Rectangle 36">
                <a:extLst>
                  <a:ext uri="{FF2B5EF4-FFF2-40B4-BE49-F238E27FC236}">
                    <a16:creationId xmlns:a16="http://schemas.microsoft.com/office/drawing/2014/main" id="{B93C3CE4-2A5F-4545-9A6F-69A296184D71}"/>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7662" name="Text Box 62">
                <a:extLst>
                  <a:ext uri="{FF2B5EF4-FFF2-40B4-BE49-F238E27FC236}">
                    <a16:creationId xmlns:a16="http://schemas.microsoft.com/office/drawing/2014/main" id="{65055A21-42F9-B340-8FEB-C266C5A65BFA}"/>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27663" name="Group 39">
                <a:extLst>
                  <a:ext uri="{FF2B5EF4-FFF2-40B4-BE49-F238E27FC236}">
                    <a16:creationId xmlns:a16="http://schemas.microsoft.com/office/drawing/2014/main" id="{CD0F6B84-260F-EC46-8721-C138EDC7E96E}"/>
                  </a:ext>
                </a:extLst>
              </p:cNvPr>
              <p:cNvGrpSpPr>
                <a:grpSpLocks/>
              </p:cNvGrpSpPr>
              <p:nvPr/>
            </p:nvGrpSpPr>
            <p:grpSpPr bwMode="auto">
              <a:xfrm rot="5400000">
                <a:off x="4818969" y="3612244"/>
                <a:ext cx="776288" cy="111350"/>
                <a:chOff x="2633663" y="2108200"/>
                <a:chExt cx="776287" cy="111125"/>
              </a:xfrm>
            </p:grpSpPr>
            <p:sp>
              <p:nvSpPr>
                <p:cNvPr id="27664" name="Freeform 23">
                  <a:extLst>
                    <a:ext uri="{FF2B5EF4-FFF2-40B4-BE49-F238E27FC236}">
                      <a16:creationId xmlns:a16="http://schemas.microsoft.com/office/drawing/2014/main" id="{6B2D09C5-2769-D14A-BA08-AA429D6D0F90}"/>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27665" name="Freeform 4">
                  <a:extLst>
                    <a:ext uri="{FF2B5EF4-FFF2-40B4-BE49-F238E27FC236}">
                      <a16:creationId xmlns:a16="http://schemas.microsoft.com/office/drawing/2014/main" id="{3F4A20F9-546E-2546-A8C5-B01C826B79D5}"/>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
        <p:nvSpPr>
          <p:cNvPr id="27656" name="Freeform 57">
            <a:extLst>
              <a:ext uri="{FF2B5EF4-FFF2-40B4-BE49-F238E27FC236}">
                <a16:creationId xmlns:a16="http://schemas.microsoft.com/office/drawing/2014/main" id="{7E8C1CA5-3517-DC4E-ACC8-C70991D43713}"/>
              </a:ext>
            </a:extLst>
          </p:cNvPr>
          <p:cNvSpPr>
            <a:spLocks/>
          </p:cNvSpPr>
          <p:nvPr/>
        </p:nvSpPr>
        <p:spPr bwMode="auto">
          <a:xfrm rot="16200000">
            <a:off x="4767263" y="2373313"/>
            <a:ext cx="93662"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27657" name="Freeform 57">
            <a:extLst>
              <a:ext uri="{FF2B5EF4-FFF2-40B4-BE49-F238E27FC236}">
                <a16:creationId xmlns:a16="http://schemas.microsoft.com/office/drawing/2014/main" id="{839AF212-21CB-694C-8276-66D8248C2132}"/>
              </a:ext>
            </a:extLst>
          </p:cNvPr>
          <p:cNvSpPr>
            <a:spLocks/>
          </p:cNvSpPr>
          <p:nvPr/>
        </p:nvSpPr>
        <p:spPr bwMode="auto">
          <a:xfrm rot="16200000">
            <a:off x="6607176" y="2373313"/>
            <a:ext cx="93662"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28675" name="Group 11">
            <a:extLst>
              <a:ext uri="{FF2B5EF4-FFF2-40B4-BE49-F238E27FC236}">
                <a16:creationId xmlns:a16="http://schemas.microsoft.com/office/drawing/2014/main" id="{725F1FF6-7D5E-DF4F-8E9D-FDD072B411E5}"/>
              </a:ext>
            </a:extLst>
          </p:cNvPr>
          <p:cNvGrpSpPr>
            <a:grpSpLocks/>
          </p:cNvGrpSpPr>
          <p:nvPr/>
        </p:nvGrpSpPr>
        <p:grpSpPr bwMode="auto">
          <a:xfrm>
            <a:off x="7972426" y="3451226"/>
            <a:ext cx="955675" cy="690563"/>
            <a:chOff x="7035922" y="2934492"/>
            <a:chExt cx="955675" cy="690563"/>
          </a:xfrm>
        </p:grpSpPr>
        <p:sp>
          <p:nvSpPr>
            <p:cNvPr id="28703" name="Rectangle 35">
              <a:extLst>
                <a:ext uri="{FF2B5EF4-FFF2-40B4-BE49-F238E27FC236}">
                  <a16:creationId xmlns:a16="http://schemas.microsoft.com/office/drawing/2014/main" id="{1D384426-6387-F144-9F38-4D3F569C2CA6}"/>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8704" name="Rectangle 49">
              <a:extLst>
                <a:ext uri="{FF2B5EF4-FFF2-40B4-BE49-F238E27FC236}">
                  <a16:creationId xmlns:a16="http://schemas.microsoft.com/office/drawing/2014/main" id="{BE8298E4-BBC8-634C-86C4-64A430590118}"/>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28676" name="Group 8">
            <a:extLst>
              <a:ext uri="{FF2B5EF4-FFF2-40B4-BE49-F238E27FC236}">
                <a16:creationId xmlns:a16="http://schemas.microsoft.com/office/drawing/2014/main" id="{64E15EE5-E60E-3D4F-84DE-B6573AF3596F}"/>
              </a:ext>
            </a:extLst>
          </p:cNvPr>
          <p:cNvGrpSpPr>
            <a:grpSpLocks/>
          </p:cNvGrpSpPr>
          <p:nvPr/>
        </p:nvGrpSpPr>
        <p:grpSpPr bwMode="auto">
          <a:xfrm>
            <a:off x="1295400" y="3227388"/>
            <a:ext cx="1708150" cy="830262"/>
            <a:chOff x="4806970" y="895618"/>
            <a:chExt cx="1707967" cy="830997"/>
          </a:xfrm>
        </p:grpSpPr>
        <p:sp>
          <p:nvSpPr>
            <p:cNvPr id="28698" name="Rectangle 7">
              <a:extLst>
                <a:ext uri="{FF2B5EF4-FFF2-40B4-BE49-F238E27FC236}">
                  <a16:creationId xmlns:a16="http://schemas.microsoft.com/office/drawing/2014/main" id="{22A4A130-AE55-2448-B730-A1BC0D3F3B0E}"/>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8699" name="TextBox 3">
              <a:extLst>
                <a:ext uri="{FF2B5EF4-FFF2-40B4-BE49-F238E27FC236}">
                  <a16:creationId xmlns:a16="http://schemas.microsoft.com/office/drawing/2014/main" id="{36377E10-5033-6C45-9130-F9FCAD821071}"/>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28700" name="Straight Connector 5">
              <a:extLst>
                <a:ext uri="{FF2B5EF4-FFF2-40B4-BE49-F238E27FC236}">
                  <a16:creationId xmlns:a16="http://schemas.microsoft.com/office/drawing/2014/main" id="{9C5CC1E8-872A-5744-A65A-C85650EB8393}"/>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8701" name="Straight Connector 39">
              <a:extLst>
                <a:ext uri="{FF2B5EF4-FFF2-40B4-BE49-F238E27FC236}">
                  <a16:creationId xmlns:a16="http://schemas.microsoft.com/office/drawing/2014/main" id="{0E77D9EE-D256-D545-AA40-9ECC3136914C}"/>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sp>
        <p:nvSpPr>
          <p:cNvPr id="28677" name="Rectangle 1">
            <a:extLst>
              <a:ext uri="{FF2B5EF4-FFF2-40B4-BE49-F238E27FC236}">
                <a16:creationId xmlns:a16="http://schemas.microsoft.com/office/drawing/2014/main" id="{98CC04D6-8858-2243-9740-B8432E37014C}"/>
              </a:ext>
            </a:extLst>
          </p:cNvPr>
          <p:cNvSpPr>
            <a:spLocks noChangeArrowheads="1"/>
          </p:cNvSpPr>
          <p:nvPr/>
        </p:nvSpPr>
        <p:spPr bwMode="auto">
          <a:xfrm>
            <a:off x="4824413" y="1851026"/>
            <a:ext cx="1835150" cy="1179513"/>
          </a:xfrm>
          <a:prstGeom prst="rect">
            <a:avLst/>
          </a:prstGeom>
          <a:solidFill>
            <a:schemeClr val="bg1"/>
          </a:solidFill>
          <a:ln w="28575" algn="ctr">
            <a:solidFill>
              <a:schemeClr val="tx1"/>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grpSp>
        <p:nvGrpSpPr>
          <p:cNvPr id="28678" name="Group 54">
            <a:extLst>
              <a:ext uri="{FF2B5EF4-FFF2-40B4-BE49-F238E27FC236}">
                <a16:creationId xmlns:a16="http://schemas.microsoft.com/office/drawing/2014/main" id="{048CC3A8-2C14-4E4F-80DE-0263E5999646}"/>
              </a:ext>
            </a:extLst>
          </p:cNvPr>
          <p:cNvGrpSpPr>
            <a:grpSpLocks/>
          </p:cNvGrpSpPr>
          <p:nvPr/>
        </p:nvGrpSpPr>
        <p:grpSpPr bwMode="auto">
          <a:xfrm>
            <a:off x="5418140" y="2697164"/>
            <a:ext cx="785811" cy="1099304"/>
            <a:chOff x="4411078" y="2125169"/>
            <a:chExt cx="784788" cy="1098404"/>
          </a:xfrm>
        </p:grpSpPr>
        <p:sp>
          <p:nvSpPr>
            <p:cNvPr id="28690" name="Rectangle 56">
              <a:extLst>
                <a:ext uri="{FF2B5EF4-FFF2-40B4-BE49-F238E27FC236}">
                  <a16:creationId xmlns:a16="http://schemas.microsoft.com/office/drawing/2014/main" id="{BCEDAEFB-6BB5-F248-B826-534FBBC4C385}"/>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8691" name="Freeform 3">
              <a:extLst>
                <a:ext uri="{FF2B5EF4-FFF2-40B4-BE49-F238E27FC236}">
                  <a16:creationId xmlns:a16="http://schemas.microsoft.com/office/drawing/2014/main" id="{4150F4BC-72D8-9244-9726-C080FB83638E}"/>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8692" name="Group 58">
              <a:extLst>
                <a:ext uri="{FF2B5EF4-FFF2-40B4-BE49-F238E27FC236}">
                  <a16:creationId xmlns:a16="http://schemas.microsoft.com/office/drawing/2014/main" id="{E204C26B-EDB8-854D-A401-FC7B1B15B5C9}"/>
                </a:ext>
              </a:extLst>
            </p:cNvPr>
            <p:cNvGrpSpPr>
              <a:grpSpLocks/>
            </p:cNvGrpSpPr>
            <p:nvPr/>
          </p:nvGrpSpPr>
          <p:grpSpPr bwMode="auto">
            <a:xfrm rot="-5400000">
              <a:off x="4378045" y="2414253"/>
              <a:ext cx="842353" cy="776288"/>
              <a:chOff x="4420435" y="3279775"/>
              <a:chExt cx="842353" cy="776288"/>
            </a:xfrm>
          </p:grpSpPr>
          <p:sp>
            <p:nvSpPr>
              <p:cNvPr id="28693" name="Rectangle 36">
                <a:extLst>
                  <a:ext uri="{FF2B5EF4-FFF2-40B4-BE49-F238E27FC236}">
                    <a16:creationId xmlns:a16="http://schemas.microsoft.com/office/drawing/2014/main" id="{A3936650-9876-294B-9439-19532CAFD1C2}"/>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8694" name="Text Box 62">
                <a:extLst>
                  <a:ext uri="{FF2B5EF4-FFF2-40B4-BE49-F238E27FC236}">
                    <a16:creationId xmlns:a16="http://schemas.microsoft.com/office/drawing/2014/main" id="{CA894C84-5361-C847-9C97-3825DB08C694}"/>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28695" name="Group 39">
                <a:extLst>
                  <a:ext uri="{FF2B5EF4-FFF2-40B4-BE49-F238E27FC236}">
                    <a16:creationId xmlns:a16="http://schemas.microsoft.com/office/drawing/2014/main" id="{A73EA07E-38EB-D646-B0D5-E88B22CE3D0D}"/>
                  </a:ext>
                </a:extLst>
              </p:cNvPr>
              <p:cNvGrpSpPr>
                <a:grpSpLocks/>
              </p:cNvGrpSpPr>
              <p:nvPr/>
            </p:nvGrpSpPr>
            <p:grpSpPr bwMode="auto">
              <a:xfrm rot="5400000">
                <a:off x="4818969" y="3612244"/>
                <a:ext cx="776288" cy="111350"/>
                <a:chOff x="2633663" y="2108200"/>
                <a:chExt cx="776287" cy="111125"/>
              </a:xfrm>
            </p:grpSpPr>
            <p:sp>
              <p:nvSpPr>
                <p:cNvPr id="28696" name="Freeform 23">
                  <a:extLst>
                    <a:ext uri="{FF2B5EF4-FFF2-40B4-BE49-F238E27FC236}">
                      <a16:creationId xmlns:a16="http://schemas.microsoft.com/office/drawing/2014/main" id="{7BCB5F91-BEFD-E94F-A3B4-D1CEA134A477}"/>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28697" name="Freeform 4">
                  <a:extLst>
                    <a:ext uri="{FF2B5EF4-FFF2-40B4-BE49-F238E27FC236}">
                      <a16:creationId xmlns:a16="http://schemas.microsoft.com/office/drawing/2014/main" id="{0EB63BF6-EE31-3340-97CC-FAAEF866E074}"/>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
        <p:nvSpPr>
          <p:cNvPr id="28679" name="Freeform 57">
            <a:extLst>
              <a:ext uri="{FF2B5EF4-FFF2-40B4-BE49-F238E27FC236}">
                <a16:creationId xmlns:a16="http://schemas.microsoft.com/office/drawing/2014/main" id="{76530C60-6C36-5F4D-A883-DDB4DA861116}"/>
              </a:ext>
            </a:extLst>
          </p:cNvPr>
          <p:cNvSpPr>
            <a:spLocks/>
          </p:cNvSpPr>
          <p:nvPr/>
        </p:nvSpPr>
        <p:spPr bwMode="auto">
          <a:xfrm rot="16200000">
            <a:off x="4767263" y="2373313"/>
            <a:ext cx="93662"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28680" name="Freeform 57">
            <a:extLst>
              <a:ext uri="{FF2B5EF4-FFF2-40B4-BE49-F238E27FC236}">
                <a16:creationId xmlns:a16="http://schemas.microsoft.com/office/drawing/2014/main" id="{5D93E098-1BD4-474B-821B-91012509D7D1}"/>
              </a:ext>
            </a:extLst>
          </p:cNvPr>
          <p:cNvSpPr>
            <a:spLocks/>
          </p:cNvSpPr>
          <p:nvPr/>
        </p:nvSpPr>
        <p:spPr bwMode="auto">
          <a:xfrm rot="16200000">
            <a:off x="6607176" y="2373313"/>
            <a:ext cx="93662"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nvGrpSpPr>
          <p:cNvPr id="28681" name="Group 4">
            <a:extLst>
              <a:ext uri="{FF2B5EF4-FFF2-40B4-BE49-F238E27FC236}">
                <a16:creationId xmlns:a16="http://schemas.microsoft.com/office/drawing/2014/main" id="{CD918802-2B86-7E4F-80EF-0DE3BB8F7D3D}"/>
              </a:ext>
            </a:extLst>
          </p:cNvPr>
          <p:cNvGrpSpPr>
            <a:grpSpLocks/>
          </p:cNvGrpSpPr>
          <p:nvPr/>
        </p:nvGrpSpPr>
        <p:grpSpPr bwMode="auto">
          <a:xfrm>
            <a:off x="5389564" y="1093789"/>
            <a:ext cx="784225" cy="1559743"/>
            <a:chOff x="4411077" y="1663954"/>
            <a:chExt cx="784789" cy="1559683"/>
          </a:xfrm>
        </p:grpSpPr>
        <p:sp>
          <p:nvSpPr>
            <p:cNvPr id="28682" name="Rectangle 45">
              <a:extLst>
                <a:ext uri="{FF2B5EF4-FFF2-40B4-BE49-F238E27FC236}">
                  <a16:creationId xmlns:a16="http://schemas.microsoft.com/office/drawing/2014/main" id="{44BBCAD3-E0E5-3146-9665-B0EA20613527}"/>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8683" name="Freeform 3">
              <a:extLst>
                <a:ext uri="{FF2B5EF4-FFF2-40B4-BE49-F238E27FC236}">
                  <a16:creationId xmlns:a16="http://schemas.microsoft.com/office/drawing/2014/main" id="{6809FC30-3C63-5149-8BD4-463D35B00B7C}"/>
                </a:ext>
              </a:extLst>
            </p:cNvPr>
            <p:cNvSpPr>
              <a:spLocks/>
            </p:cNvSpPr>
            <p:nvPr/>
          </p:nvSpPr>
          <p:spPr bwMode="auto">
            <a:xfrm rot="20550573" flipV="1">
              <a:off x="4473687" y="2334952"/>
              <a:ext cx="620590" cy="183795"/>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8684" name="Group 47">
              <a:extLst>
                <a:ext uri="{FF2B5EF4-FFF2-40B4-BE49-F238E27FC236}">
                  <a16:creationId xmlns:a16="http://schemas.microsoft.com/office/drawing/2014/main" id="{A84BDB7F-A42A-7343-AD94-18495BF13E47}"/>
                </a:ext>
              </a:extLst>
            </p:cNvPr>
            <p:cNvGrpSpPr>
              <a:grpSpLocks/>
            </p:cNvGrpSpPr>
            <p:nvPr/>
          </p:nvGrpSpPr>
          <p:grpSpPr bwMode="auto">
            <a:xfrm rot="-5400000">
              <a:off x="4019379" y="2055652"/>
              <a:ext cx="1559683" cy="776288"/>
              <a:chOff x="4420370" y="3279775"/>
              <a:chExt cx="1559683" cy="776288"/>
            </a:xfrm>
          </p:grpSpPr>
          <p:sp>
            <p:nvSpPr>
              <p:cNvPr id="28685" name="Rectangle 36">
                <a:extLst>
                  <a:ext uri="{FF2B5EF4-FFF2-40B4-BE49-F238E27FC236}">
                    <a16:creationId xmlns:a16="http://schemas.microsoft.com/office/drawing/2014/main" id="{AD73F3B3-96D3-0140-B1E0-DD4BE99F7834}"/>
                  </a:ext>
                </a:extLst>
              </p:cNvPr>
              <p:cNvSpPr>
                <a:spLocks noChangeArrowheads="1"/>
              </p:cNvSpPr>
              <p:nvPr/>
            </p:nvSpPr>
            <p:spPr bwMode="auto">
              <a:xfrm>
                <a:off x="4420370" y="3460102"/>
                <a:ext cx="169911"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8686" name="Text Box 62">
                <a:extLst>
                  <a:ext uri="{FF2B5EF4-FFF2-40B4-BE49-F238E27FC236}">
                    <a16:creationId xmlns:a16="http://schemas.microsoft.com/office/drawing/2014/main" id="{627B4D84-AFAF-2049-8B93-088C39017FCD}"/>
                  </a:ext>
                </a:extLst>
              </p:cNvPr>
              <p:cNvSpPr txBox="1">
                <a:spLocks noChangeArrowheads="1"/>
              </p:cNvSpPr>
              <p:nvPr/>
            </p:nvSpPr>
            <p:spPr bwMode="auto">
              <a:xfrm rot="5400000">
                <a:off x="5402207" y="3424043"/>
                <a:ext cx="693737" cy="46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28687" name="Group 39">
                <a:extLst>
                  <a:ext uri="{FF2B5EF4-FFF2-40B4-BE49-F238E27FC236}">
                    <a16:creationId xmlns:a16="http://schemas.microsoft.com/office/drawing/2014/main" id="{310107BB-45CE-3E4B-B7D8-1E58A1C6C16F}"/>
                  </a:ext>
                </a:extLst>
              </p:cNvPr>
              <p:cNvGrpSpPr>
                <a:grpSpLocks/>
              </p:cNvGrpSpPr>
              <p:nvPr/>
            </p:nvGrpSpPr>
            <p:grpSpPr bwMode="auto">
              <a:xfrm rot="5400000">
                <a:off x="4818969" y="3612244"/>
                <a:ext cx="776288" cy="111350"/>
                <a:chOff x="2633663" y="2108200"/>
                <a:chExt cx="776287" cy="111125"/>
              </a:xfrm>
            </p:grpSpPr>
            <p:sp>
              <p:nvSpPr>
                <p:cNvPr id="28688" name="Freeform 23">
                  <a:extLst>
                    <a:ext uri="{FF2B5EF4-FFF2-40B4-BE49-F238E27FC236}">
                      <a16:creationId xmlns:a16="http://schemas.microsoft.com/office/drawing/2014/main" id="{A36E5CE0-7700-8942-8E01-21956791D00C}"/>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28689" name="Freeform 4">
                  <a:extLst>
                    <a:ext uri="{FF2B5EF4-FFF2-40B4-BE49-F238E27FC236}">
                      <a16:creationId xmlns:a16="http://schemas.microsoft.com/office/drawing/2014/main" id="{D11E1254-45C3-1944-BE95-7F799CAAC055}"/>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29699" name="Group 11">
            <a:extLst>
              <a:ext uri="{FF2B5EF4-FFF2-40B4-BE49-F238E27FC236}">
                <a16:creationId xmlns:a16="http://schemas.microsoft.com/office/drawing/2014/main" id="{74D78277-CB6B-FF42-9195-67771F34BD0F}"/>
              </a:ext>
            </a:extLst>
          </p:cNvPr>
          <p:cNvGrpSpPr>
            <a:grpSpLocks/>
          </p:cNvGrpSpPr>
          <p:nvPr/>
        </p:nvGrpSpPr>
        <p:grpSpPr bwMode="auto">
          <a:xfrm>
            <a:off x="7972426" y="3451226"/>
            <a:ext cx="955675" cy="690563"/>
            <a:chOff x="7035922" y="2934492"/>
            <a:chExt cx="955675" cy="690563"/>
          </a:xfrm>
        </p:grpSpPr>
        <p:sp>
          <p:nvSpPr>
            <p:cNvPr id="29727" name="Rectangle 35">
              <a:extLst>
                <a:ext uri="{FF2B5EF4-FFF2-40B4-BE49-F238E27FC236}">
                  <a16:creationId xmlns:a16="http://schemas.microsoft.com/office/drawing/2014/main" id="{EC025AC7-A298-924A-81E0-BFA199E53FB1}"/>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29728" name="Rectangle 49">
              <a:extLst>
                <a:ext uri="{FF2B5EF4-FFF2-40B4-BE49-F238E27FC236}">
                  <a16:creationId xmlns:a16="http://schemas.microsoft.com/office/drawing/2014/main" id="{CFC52DBF-5DC1-DB41-AD6E-BC0D0ED57905}"/>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29700" name="Group 8">
            <a:extLst>
              <a:ext uri="{FF2B5EF4-FFF2-40B4-BE49-F238E27FC236}">
                <a16:creationId xmlns:a16="http://schemas.microsoft.com/office/drawing/2014/main" id="{BD31B82C-35E4-D345-93D9-794E82DB481B}"/>
              </a:ext>
            </a:extLst>
          </p:cNvPr>
          <p:cNvGrpSpPr>
            <a:grpSpLocks/>
          </p:cNvGrpSpPr>
          <p:nvPr/>
        </p:nvGrpSpPr>
        <p:grpSpPr bwMode="auto">
          <a:xfrm>
            <a:off x="1295400" y="3227388"/>
            <a:ext cx="1708150" cy="830262"/>
            <a:chOff x="4806970" y="895618"/>
            <a:chExt cx="1707967" cy="830997"/>
          </a:xfrm>
        </p:grpSpPr>
        <p:sp>
          <p:nvSpPr>
            <p:cNvPr id="29722" name="Rectangle 7">
              <a:extLst>
                <a:ext uri="{FF2B5EF4-FFF2-40B4-BE49-F238E27FC236}">
                  <a16:creationId xmlns:a16="http://schemas.microsoft.com/office/drawing/2014/main" id="{7744DC20-4D60-8147-967D-7F98EF6A66DD}"/>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9723" name="TextBox 3">
              <a:extLst>
                <a:ext uri="{FF2B5EF4-FFF2-40B4-BE49-F238E27FC236}">
                  <a16:creationId xmlns:a16="http://schemas.microsoft.com/office/drawing/2014/main" id="{66AD7D8F-B912-9841-8B01-D9E8541A620D}"/>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29724" name="Straight Connector 5">
              <a:extLst>
                <a:ext uri="{FF2B5EF4-FFF2-40B4-BE49-F238E27FC236}">
                  <a16:creationId xmlns:a16="http://schemas.microsoft.com/office/drawing/2014/main" id="{570D1BA5-6661-E142-AF03-B72114E60CC6}"/>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9725" name="Straight Connector 39">
              <a:extLst>
                <a:ext uri="{FF2B5EF4-FFF2-40B4-BE49-F238E27FC236}">
                  <a16:creationId xmlns:a16="http://schemas.microsoft.com/office/drawing/2014/main" id="{7BCAF359-1B7D-A44B-BD31-D23707CDB89C}"/>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sp>
        <p:nvSpPr>
          <p:cNvPr id="29701" name="Rectangle 1">
            <a:extLst>
              <a:ext uri="{FF2B5EF4-FFF2-40B4-BE49-F238E27FC236}">
                <a16:creationId xmlns:a16="http://schemas.microsoft.com/office/drawing/2014/main" id="{16E11FF5-1600-7642-96C9-B3B2227A2682}"/>
              </a:ext>
            </a:extLst>
          </p:cNvPr>
          <p:cNvSpPr>
            <a:spLocks noChangeArrowheads="1"/>
          </p:cNvSpPr>
          <p:nvPr/>
        </p:nvSpPr>
        <p:spPr bwMode="auto">
          <a:xfrm>
            <a:off x="4824413" y="1851026"/>
            <a:ext cx="1835150" cy="1179513"/>
          </a:xfrm>
          <a:prstGeom prst="rect">
            <a:avLst/>
          </a:prstGeom>
          <a:solidFill>
            <a:schemeClr val="bg1"/>
          </a:solidFill>
          <a:ln w="28575" algn="ctr">
            <a:solidFill>
              <a:schemeClr val="tx1"/>
            </a:solidFill>
            <a:round/>
            <a:headEnd/>
            <a:tailEnd/>
          </a:ln>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grpSp>
        <p:nvGrpSpPr>
          <p:cNvPr id="29702" name="Group 4">
            <a:extLst>
              <a:ext uri="{FF2B5EF4-FFF2-40B4-BE49-F238E27FC236}">
                <a16:creationId xmlns:a16="http://schemas.microsoft.com/office/drawing/2014/main" id="{926333EC-EAAF-7C4A-BC70-C3D2AF68A64C}"/>
              </a:ext>
            </a:extLst>
          </p:cNvPr>
          <p:cNvGrpSpPr>
            <a:grpSpLocks/>
          </p:cNvGrpSpPr>
          <p:nvPr/>
        </p:nvGrpSpPr>
        <p:grpSpPr bwMode="auto">
          <a:xfrm>
            <a:off x="5389564" y="1093789"/>
            <a:ext cx="784225" cy="1559743"/>
            <a:chOff x="4411077" y="1663954"/>
            <a:chExt cx="784789" cy="1559683"/>
          </a:xfrm>
        </p:grpSpPr>
        <p:sp>
          <p:nvSpPr>
            <p:cNvPr id="29714" name="Rectangle 45">
              <a:extLst>
                <a:ext uri="{FF2B5EF4-FFF2-40B4-BE49-F238E27FC236}">
                  <a16:creationId xmlns:a16="http://schemas.microsoft.com/office/drawing/2014/main" id="{B9FE2B68-4180-E74A-9C1C-C6677DBA19EE}"/>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9715" name="Freeform 3">
              <a:extLst>
                <a:ext uri="{FF2B5EF4-FFF2-40B4-BE49-F238E27FC236}">
                  <a16:creationId xmlns:a16="http://schemas.microsoft.com/office/drawing/2014/main" id="{08CFFEFF-36E7-8042-8444-E7290668A920}"/>
                </a:ext>
              </a:extLst>
            </p:cNvPr>
            <p:cNvSpPr>
              <a:spLocks/>
            </p:cNvSpPr>
            <p:nvPr/>
          </p:nvSpPr>
          <p:spPr bwMode="auto">
            <a:xfrm rot="20550573" flipV="1">
              <a:off x="4473687" y="2334952"/>
              <a:ext cx="620590" cy="183795"/>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9716" name="Group 47">
              <a:extLst>
                <a:ext uri="{FF2B5EF4-FFF2-40B4-BE49-F238E27FC236}">
                  <a16:creationId xmlns:a16="http://schemas.microsoft.com/office/drawing/2014/main" id="{6398D117-E18D-6141-AB1D-2E7390FC95B0}"/>
                </a:ext>
              </a:extLst>
            </p:cNvPr>
            <p:cNvGrpSpPr>
              <a:grpSpLocks/>
            </p:cNvGrpSpPr>
            <p:nvPr/>
          </p:nvGrpSpPr>
          <p:grpSpPr bwMode="auto">
            <a:xfrm rot="-5400000">
              <a:off x="4019379" y="2055652"/>
              <a:ext cx="1559683" cy="776288"/>
              <a:chOff x="4420370" y="3279775"/>
              <a:chExt cx="1559683" cy="776288"/>
            </a:xfrm>
          </p:grpSpPr>
          <p:sp>
            <p:nvSpPr>
              <p:cNvPr id="29717" name="Rectangle 36">
                <a:extLst>
                  <a:ext uri="{FF2B5EF4-FFF2-40B4-BE49-F238E27FC236}">
                    <a16:creationId xmlns:a16="http://schemas.microsoft.com/office/drawing/2014/main" id="{0688E282-545A-6042-969E-218D59006710}"/>
                  </a:ext>
                </a:extLst>
              </p:cNvPr>
              <p:cNvSpPr>
                <a:spLocks noChangeArrowheads="1"/>
              </p:cNvSpPr>
              <p:nvPr/>
            </p:nvSpPr>
            <p:spPr bwMode="auto">
              <a:xfrm>
                <a:off x="4420370" y="3460102"/>
                <a:ext cx="169911"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9718" name="Text Box 62">
                <a:extLst>
                  <a:ext uri="{FF2B5EF4-FFF2-40B4-BE49-F238E27FC236}">
                    <a16:creationId xmlns:a16="http://schemas.microsoft.com/office/drawing/2014/main" id="{268054DC-0205-AA44-AC3C-DF765F5E00CB}"/>
                  </a:ext>
                </a:extLst>
              </p:cNvPr>
              <p:cNvSpPr txBox="1">
                <a:spLocks noChangeArrowheads="1"/>
              </p:cNvSpPr>
              <p:nvPr/>
            </p:nvSpPr>
            <p:spPr bwMode="auto">
              <a:xfrm rot="5400000">
                <a:off x="5402207" y="3424043"/>
                <a:ext cx="693737" cy="46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29719" name="Group 39">
                <a:extLst>
                  <a:ext uri="{FF2B5EF4-FFF2-40B4-BE49-F238E27FC236}">
                    <a16:creationId xmlns:a16="http://schemas.microsoft.com/office/drawing/2014/main" id="{F076FD20-F6F2-A348-A03E-4B2D32236E40}"/>
                  </a:ext>
                </a:extLst>
              </p:cNvPr>
              <p:cNvGrpSpPr>
                <a:grpSpLocks/>
              </p:cNvGrpSpPr>
              <p:nvPr/>
            </p:nvGrpSpPr>
            <p:grpSpPr bwMode="auto">
              <a:xfrm rot="5400000">
                <a:off x="4818969" y="3612244"/>
                <a:ext cx="776288" cy="111350"/>
                <a:chOff x="2633663" y="2108200"/>
                <a:chExt cx="776287" cy="111125"/>
              </a:xfrm>
            </p:grpSpPr>
            <p:sp>
              <p:nvSpPr>
                <p:cNvPr id="29720" name="Freeform 23">
                  <a:extLst>
                    <a:ext uri="{FF2B5EF4-FFF2-40B4-BE49-F238E27FC236}">
                      <a16:creationId xmlns:a16="http://schemas.microsoft.com/office/drawing/2014/main" id="{CD6FAD5C-C0FD-E343-B93E-2936E0D275DB}"/>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29721" name="Freeform 4">
                  <a:extLst>
                    <a:ext uri="{FF2B5EF4-FFF2-40B4-BE49-F238E27FC236}">
                      <a16:creationId xmlns:a16="http://schemas.microsoft.com/office/drawing/2014/main" id="{63859AA2-249B-1F4D-879E-49034B4C5DF7}"/>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29703" name="Group 54">
            <a:extLst>
              <a:ext uri="{FF2B5EF4-FFF2-40B4-BE49-F238E27FC236}">
                <a16:creationId xmlns:a16="http://schemas.microsoft.com/office/drawing/2014/main" id="{1A95E336-D40C-734E-9DF2-2B8014371054}"/>
              </a:ext>
            </a:extLst>
          </p:cNvPr>
          <p:cNvGrpSpPr>
            <a:grpSpLocks/>
          </p:cNvGrpSpPr>
          <p:nvPr/>
        </p:nvGrpSpPr>
        <p:grpSpPr bwMode="auto">
          <a:xfrm>
            <a:off x="5418140" y="2697164"/>
            <a:ext cx="785811" cy="1099304"/>
            <a:chOff x="4411078" y="2125169"/>
            <a:chExt cx="784788" cy="1098404"/>
          </a:xfrm>
        </p:grpSpPr>
        <p:sp>
          <p:nvSpPr>
            <p:cNvPr id="29706" name="Rectangle 56">
              <a:extLst>
                <a:ext uri="{FF2B5EF4-FFF2-40B4-BE49-F238E27FC236}">
                  <a16:creationId xmlns:a16="http://schemas.microsoft.com/office/drawing/2014/main" id="{54ADC54D-EF97-EC47-97E0-7BF2ECAC56DF}"/>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29707" name="Freeform 3">
              <a:extLst>
                <a:ext uri="{FF2B5EF4-FFF2-40B4-BE49-F238E27FC236}">
                  <a16:creationId xmlns:a16="http://schemas.microsoft.com/office/drawing/2014/main" id="{344BADFC-B206-BA44-9EDC-6236D688E00E}"/>
                </a:ext>
              </a:extLst>
            </p:cNvPr>
            <p:cNvSpPr>
              <a:spLocks/>
            </p:cNvSpPr>
            <p:nvPr/>
          </p:nvSpPr>
          <p:spPr bwMode="auto">
            <a:xfrm rot="20550573" flipV="1">
              <a:off x="4473528" y="2333988"/>
              <a:ext cx="627022" cy="183873"/>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9708" name="Group 58">
              <a:extLst>
                <a:ext uri="{FF2B5EF4-FFF2-40B4-BE49-F238E27FC236}">
                  <a16:creationId xmlns:a16="http://schemas.microsoft.com/office/drawing/2014/main" id="{999C172B-5190-3845-A6A8-16A9B4A8E231}"/>
                </a:ext>
              </a:extLst>
            </p:cNvPr>
            <p:cNvGrpSpPr>
              <a:grpSpLocks/>
            </p:cNvGrpSpPr>
            <p:nvPr/>
          </p:nvGrpSpPr>
          <p:grpSpPr bwMode="auto">
            <a:xfrm rot="-5400000">
              <a:off x="4378045" y="2414253"/>
              <a:ext cx="842353" cy="776288"/>
              <a:chOff x="4420435" y="3279775"/>
              <a:chExt cx="842353" cy="776288"/>
            </a:xfrm>
          </p:grpSpPr>
          <p:sp>
            <p:nvSpPr>
              <p:cNvPr id="29709" name="Rectangle 36">
                <a:extLst>
                  <a:ext uri="{FF2B5EF4-FFF2-40B4-BE49-F238E27FC236}">
                    <a16:creationId xmlns:a16="http://schemas.microsoft.com/office/drawing/2014/main" id="{6A368799-CF7C-3141-99A3-2115433AE960}"/>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29710" name="Text Box 62">
                <a:extLst>
                  <a:ext uri="{FF2B5EF4-FFF2-40B4-BE49-F238E27FC236}">
                    <a16:creationId xmlns:a16="http://schemas.microsoft.com/office/drawing/2014/main" id="{0FC561C4-703E-D447-A1D9-6CD39852DA43}"/>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29711" name="Group 39">
                <a:extLst>
                  <a:ext uri="{FF2B5EF4-FFF2-40B4-BE49-F238E27FC236}">
                    <a16:creationId xmlns:a16="http://schemas.microsoft.com/office/drawing/2014/main" id="{3AA648EA-674E-A441-A65D-D063CE9AAE07}"/>
                  </a:ext>
                </a:extLst>
              </p:cNvPr>
              <p:cNvGrpSpPr>
                <a:grpSpLocks/>
              </p:cNvGrpSpPr>
              <p:nvPr/>
            </p:nvGrpSpPr>
            <p:grpSpPr bwMode="auto">
              <a:xfrm rot="5400000">
                <a:off x="4818969" y="3612244"/>
                <a:ext cx="776288" cy="111350"/>
                <a:chOff x="2633663" y="2108200"/>
                <a:chExt cx="776287" cy="111125"/>
              </a:xfrm>
            </p:grpSpPr>
            <p:sp>
              <p:nvSpPr>
                <p:cNvPr id="29712" name="Freeform 23">
                  <a:extLst>
                    <a:ext uri="{FF2B5EF4-FFF2-40B4-BE49-F238E27FC236}">
                      <a16:creationId xmlns:a16="http://schemas.microsoft.com/office/drawing/2014/main" id="{411C71AC-9E51-E14A-95A8-8DC3F7FFCA84}"/>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29713" name="Freeform 4">
                  <a:extLst>
                    <a:ext uri="{FF2B5EF4-FFF2-40B4-BE49-F238E27FC236}">
                      <a16:creationId xmlns:a16="http://schemas.microsoft.com/office/drawing/2014/main" id="{8F4ADFB0-452C-7147-AEE8-7814375D9C64}"/>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
        <p:nvSpPr>
          <p:cNvPr id="29704" name="Freeform 57">
            <a:extLst>
              <a:ext uri="{FF2B5EF4-FFF2-40B4-BE49-F238E27FC236}">
                <a16:creationId xmlns:a16="http://schemas.microsoft.com/office/drawing/2014/main" id="{CE41FC4D-C9B5-4D4C-B20A-D6D68BE88C62}"/>
              </a:ext>
            </a:extLst>
          </p:cNvPr>
          <p:cNvSpPr>
            <a:spLocks/>
          </p:cNvSpPr>
          <p:nvPr/>
        </p:nvSpPr>
        <p:spPr bwMode="auto">
          <a:xfrm rot="16200000">
            <a:off x="4767263" y="2373313"/>
            <a:ext cx="93662"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29705" name="Freeform 57">
            <a:extLst>
              <a:ext uri="{FF2B5EF4-FFF2-40B4-BE49-F238E27FC236}">
                <a16:creationId xmlns:a16="http://schemas.microsoft.com/office/drawing/2014/main" id="{201B5C92-70F0-524B-9C57-509E4566DD5C}"/>
              </a:ext>
            </a:extLst>
          </p:cNvPr>
          <p:cNvSpPr>
            <a:spLocks/>
          </p:cNvSpPr>
          <p:nvPr/>
        </p:nvSpPr>
        <p:spPr bwMode="auto">
          <a:xfrm rot="16200000">
            <a:off x="6607176" y="2373313"/>
            <a:ext cx="93662"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F7351131-2176-E344-BE3A-70CCE3CCF356}"/>
              </a:ext>
            </a:extLst>
          </p:cNvPr>
          <p:cNvSpPr>
            <a:spLocks noGrp="1" noChangeArrowheads="1"/>
          </p:cNvSpPr>
          <p:nvPr>
            <p:ph type="title"/>
          </p:nvPr>
        </p:nvSpPr>
        <p:spPr>
          <a:xfrm>
            <a:off x="914400" y="2895600"/>
            <a:ext cx="9144000" cy="685800"/>
          </a:xfrm>
        </p:spPr>
        <p:txBody>
          <a:bodyPr/>
          <a:lstStyle/>
          <a:p>
            <a:r>
              <a:rPr lang="en-US" altLang="en-US"/>
              <a:t>NOR with Switches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ame 45">
            <a:extLst>
              <a:ext uri="{FF2B5EF4-FFF2-40B4-BE49-F238E27FC236}">
                <a16:creationId xmlns:a16="http://schemas.microsoft.com/office/drawing/2014/main" id="{EC7F24C2-3668-9C4E-B702-0F89308724EC}"/>
              </a:ext>
            </a:extLst>
          </p:cNvPr>
          <p:cNvSpPr/>
          <p:nvPr/>
        </p:nvSpPr>
        <p:spPr bwMode="auto">
          <a:xfrm>
            <a:off x="5162550" y="3036889"/>
            <a:ext cx="1073150" cy="1703387"/>
          </a:xfrm>
          <a:prstGeom prst="frame">
            <a:avLst>
              <a:gd name="adj1" fmla="val 551"/>
            </a:avLst>
          </a:prstGeom>
          <a:solidFill>
            <a:schemeClr val="tx1"/>
          </a:solidFill>
          <a:ln w="19050"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1748" name="Group 11">
            <a:extLst>
              <a:ext uri="{FF2B5EF4-FFF2-40B4-BE49-F238E27FC236}">
                <a16:creationId xmlns:a16="http://schemas.microsoft.com/office/drawing/2014/main" id="{26D376FA-5204-3D4A-9415-FB4E5B39C3A5}"/>
              </a:ext>
            </a:extLst>
          </p:cNvPr>
          <p:cNvGrpSpPr>
            <a:grpSpLocks/>
          </p:cNvGrpSpPr>
          <p:nvPr/>
        </p:nvGrpSpPr>
        <p:grpSpPr bwMode="auto">
          <a:xfrm>
            <a:off x="7972426" y="3451226"/>
            <a:ext cx="955675" cy="690563"/>
            <a:chOff x="7035922" y="2934492"/>
            <a:chExt cx="955675" cy="690563"/>
          </a:xfrm>
        </p:grpSpPr>
        <p:sp>
          <p:nvSpPr>
            <p:cNvPr id="31788" name="Rectangle 35">
              <a:extLst>
                <a:ext uri="{FF2B5EF4-FFF2-40B4-BE49-F238E27FC236}">
                  <a16:creationId xmlns:a16="http://schemas.microsoft.com/office/drawing/2014/main" id="{188DBF06-71D2-9543-ACD0-83C93191784D}"/>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1789" name="Rectangle 49">
              <a:extLst>
                <a:ext uri="{FF2B5EF4-FFF2-40B4-BE49-F238E27FC236}">
                  <a16:creationId xmlns:a16="http://schemas.microsoft.com/office/drawing/2014/main" id="{ED5EAAD1-F951-BD4C-91C3-02D8D0CCEF68}"/>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1749" name="Group 10">
            <a:extLst>
              <a:ext uri="{FF2B5EF4-FFF2-40B4-BE49-F238E27FC236}">
                <a16:creationId xmlns:a16="http://schemas.microsoft.com/office/drawing/2014/main" id="{D957EBD0-3237-CB49-BB35-D4AABBB0DA08}"/>
              </a:ext>
            </a:extLst>
          </p:cNvPr>
          <p:cNvGrpSpPr>
            <a:grpSpLocks/>
          </p:cNvGrpSpPr>
          <p:nvPr/>
        </p:nvGrpSpPr>
        <p:grpSpPr bwMode="auto">
          <a:xfrm>
            <a:off x="3355975" y="1844675"/>
            <a:ext cx="1085850" cy="838200"/>
            <a:chOff x="2755583" y="909320"/>
            <a:chExt cx="1085233" cy="838518"/>
          </a:xfrm>
        </p:grpSpPr>
        <p:sp>
          <p:nvSpPr>
            <p:cNvPr id="31785" name="Rectangle 44">
              <a:extLst>
                <a:ext uri="{FF2B5EF4-FFF2-40B4-BE49-F238E27FC236}">
                  <a16:creationId xmlns:a16="http://schemas.microsoft.com/office/drawing/2014/main" id="{281C14B3-C14E-FC4F-A856-33BE634A5CBE}"/>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1786" name="Rectangle 61">
              <a:extLst>
                <a:ext uri="{FF2B5EF4-FFF2-40B4-BE49-F238E27FC236}">
                  <a16:creationId xmlns:a16="http://schemas.microsoft.com/office/drawing/2014/main" id="{E5F97F4E-03C5-8D45-958B-B61C203EFD00}"/>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31787" name="Freeform 53">
              <a:extLst>
                <a:ext uri="{FF2B5EF4-FFF2-40B4-BE49-F238E27FC236}">
                  <a16:creationId xmlns:a16="http://schemas.microsoft.com/office/drawing/2014/main" id="{E0587A45-B2CA-1A48-AB81-488DC2BE0AEE}"/>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31750" name="Group 8">
            <a:extLst>
              <a:ext uri="{FF2B5EF4-FFF2-40B4-BE49-F238E27FC236}">
                <a16:creationId xmlns:a16="http://schemas.microsoft.com/office/drawing/2014/main" id="{7D8D23EB-A72B-CC4D-9A84-2C568D985795}"/>
              </a:ext>
            </a:extLst>
          </p:cNvPr>
          <p:cNvGrpSpPr>
            <a:grpSpLocks/>
          </p:cNvGrpSpPr>
          <p:nvPr/>
        </p:nvGrpSpPr>
        <p:grpSpPr bwMode="auto">
          <a:xfrm>
            <a:off x="1295400" y="3227388"/>
            <a:ext cx="1708150" cy="830262"/>
            <a:chOff x="4806970" y="895618"/>
            <a:chExt cx="1707967" cy="830997"/>
          </a:xfrm>
        </p:grpSpPr>
        <p:sp>
          <p:nvSpPr>
            <p:cNvPr id="31780" name="Rectangle 7">
              <a:extLst>
                <a:ext uri="{FF2B5EF4-FFF2-40B4-BE49-F238E27FC236}">
                  <a16:creationId xmlns:a16="http://schemas.microsoft.com/office/drawing/2014/main" id="{303D2F35-AC78-EE4F-AE2A-ABC1640EDE29}"/>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1781" name="TextBox 3">
              <a:extLst>
                <a:ext uri="{FF2B5EF4-FFF2-40B4-BE49-F238E27FC236}">
                  <a16:creationId xmlns:a16="http://schemas.microsoft.com/office/drawing/2014/main" id="{4689EDEE-0CC1-1F4E-B069-A73FA4D6F7F5}"/>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1782" name="Straight Connector 5">
              <a:extLst>
                <a:ext uri="{FF2B5EF4-FFF2-40B4-BE49-F238E27FC236}">
                  <a16:creationId xmlns:a16="http://schemas.microsoft.com/office/drawing/2014/main" id="{E79548DB-1942-0845-B92B-14E3D8D22598}"/>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1783" name="Straight Connector 39">
              <a:extLst>
                <a:ext uri="{FF2B5EF4-FFF2-40B4-BE49-F238E27FC236}">
                  <a16:creationId xmlns:a16="http://schemas.microsoft.com/office/drawing/2014/main" id="{C74A3EF1-90FB-0F4F-8EF4-13EFB9EAD00F}"/>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31751" name="Group 1">
            <a:extLst>
              <a:ext uri="{FF2B5EF4-FFF2-40B4-BE49-F238E27FC236}">
                <a16:creationId xmlns:a16="http://schemas.microsoft.com/office/drawing/2014/main" id="{DAB8CD5E-8251-6E43-BBDF-4260CFBF5A24}"/>
              </a:ext>
            </a:extLst>
          </p:cNvPr>
          <p:cNvGrpSpPr>
            <a:grpSpLocks/>
          </p:cNvGrpSpPr>
          <p:nvPr/>
        </p:nvGrpSpPr>
        <p:grpSpPr bwMode="auto">
          <a:xfrm>
            <a:off x="4213226" y="3475039"/>
            <a:ext cx="1273175" cy="784225"/>
            <a:chOff x="4191000" y="3440298"/>
            <a:chExt cx="1273817" cy="784791"/>
          </a:xfrm>
        </p:grpSpPr>
        <p:sp>
          <p:nvSpPr>
            <p:cNvPr id="31771" name="Rectangle 13">
              <a:extLst>
                <a:ext uri="{FF2B5EF4-FFF2-40B4-BE49-F238E27FC236}">
                  <a16:creationId xmlns:a16="http://schemas.microsoft.com/office/drawing/2014/main" id="{3880BFB4-7089-2140-A1B1-F7CB5FEBE04C}"/>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1772" name="Freeform 3">
              <a:extLst>
                <a:ext uri="{FF2B5EF4-FFF2-40B4-BE49-F238E27FC236}">
                  <a16:creationId xmlns:a16="http://schemas.microsoft.com/office/drawing/2014/main" id="{06DA1FBE-4854-1340-B296-5D063A19A611}"/>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773" name="Group 12">
              <a:extLst>
                <a:ext uri="{FF2B5EF4-FFF2-40B4-BE49-F238E27FC236}">
                  <a16:creationId xmlns:a16="http://schemas.microsoft.com/office/drawing/2014/main" id="{26905A1B-155F-6F49-BF27-421ED3C95B97}"/>
                </a:ext>
              </a:extLst>
            </p:cNvPr>
            <p:cNvGrpSpPr>
              <a:grpSpLocks/>
            </p:cNvGrpSpPr>
            <p:nvPr/>
          </p:nvGrpSpPr>
          <p:grpSpPr bwMode="auto">
            <a:xfrm>
              <a:off x="4191000" y="3440298"/>
              <a:ext cx="1036587" cy="776288"/>
              <a:chOff x="4245021" y="3279775"/>
              <a:chExt cx="1036587" cy="776288"/>
            </a:xfrm>
          </p:grpSpPr>
          <p:sp>
            <p:nvSpPr>
              <p:cNvPr id="31774" name="Rectangle 36">
                <a:extLst>
                  <a:ext uri="{FF2B5EF4-FFF2-40B4-BE49-F238E27FC236}">
                    <a16:creationId xmlns:a16="http://schemas.microsoft.com/office/drawing/2014/main" id="{0C5EE7E3-76A2-C04C-A5D4-7256A321B909}"/>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1775" name="Text Box 62">
                <a:extLst>
                  <a:ext uri="{FF2B5EF4-FFF2-40B4-BE49-F238E27FC236}">
                    <a16:creationId xmlns:a16="http://schemas.microsoft.com/office/drawing/2014/main" id="{430EA7DD-8EE0-F944-82EE-6210C81C476C}"/>
                  </a:ext>
                </a:extLst>
              </p:cNvPr>
              <p:cNvSpPr txBox="1">
                <a:spLocks noChangeArrowheads="1"/>
              </p:cNvSpPr>
              <p:nvPr/>
            </p:nvSpPr>
            <p:spPr bwMode="auto">
              <a:xfrm>
                <a:off x="4245021" y="3457873"/>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31776" name="Group 39">
                <a:extLst>
                  <a:ext uri="{FF2B5EF4-FFF2-40B4-BE49-F238E27FC236}">
                    <a16:creationId xmlns:a16="http://schemas.microsoft.com/office/drawing/2014/main" id="{2666AC72-0F3F-F543-B5A0-A155D20B5C01}"/>
                  </a:ext>
                </a:extLst>
              </p:cNvPr>
              <p:cNvGrpSpPr>
                <a:grpSpLocks/>
              </p:cNvGrpSpPr>
              <p:nvPr/>
            </p:nvGrpSpPr>
            <p:grpSpPr bwMode="auto">
              <a:xfrm rot="5400000">
                <a:off x="4828379" y="3602834"/>
                <a:ext cx="776288" cy="130170"/>
                <a:chOff x="2633663" y="2089418"/>
                <a:chExt cx="776287" cy="129907"/>
              </a:xfrm>
            </p:grpSpPr>
            <p:sp>
              <p:nvSpPr>
                <p:cNvPr id="31777" name="Freeform 3">
                  <a:extLst>
                    <a:ext uri="{FF2B5EF4-FFF2-40B4-BE49-F238E27FC236}">
                      <a16:creationId xmlns:a16="http://schemas.microsoft.com/office/drawing/2014/main" id="{D07008B2-5A69-9E49-923A-C135CD141499}"/>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78" name="Freeform 4">
                  <a:extLst>
                    <a:ext uri="{FF2B5EF4-FFF2-40B4-BE49-F238E27FC236}">
                      <a16:creationId xmlns:a16="http://schemas.microsoft.com/office/drawing/2014/main" id="{430B299D-EAD6-CD4C-BACE-DE9E68A2D095}"/>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31779" name="Freeform 23">
                  <a:extLst>
                    <a:ext uri="{FF2B5EF4-FFF2-40B4-BE49-F238E27FC236}">
                      <a16:creationId xmlns:a16="http://schemas.microsoft.com/office/drawing/2014/main" id="{4A515044-D6DB-804C-B086-08EAFB3DA3B7}"/>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1752" name="Group 32">
            <a:extLst>
              <a:ext uri="{FF2B5EF4-FFF2-40B4-BE49-F238E27FC236}">
                <a16:creationId xmlns:a16="http://schemas.microsoft.com/office/drawing/2014/main" id="{3B841C91-6BF9-C041-8F3C-FF4F75488390}"/>
              </a:ext>
            </a:extLst>
          </p:cNvPr>
          <p:cNvGrpSpPr>
            <a:grpSpLocks/>
          </p:cNvGrpSpPr>
          <p:nvPr/>
        </p:nvGrpSpPr>
        <p:grpSpPr bwMode="auto">
          <a:xfrm>
            <a:off x="5445126" y="3482976"/>
            <a:ext cx="1870075" cy="784225"/>
            <a:chOff x="4367167" y="3440298"/>
            <a:chExt cx="1870502" cy="784791"/>
          </a:xfrm>
        </p:grpSpPr>
        <p:sp>
          <p:nvSpPr>
            <p:cNvPr id="31762" name="Rectangle 33">
              <a:extLst>
                <a:ext uri="{FF2B5EF4-FFF2-40B4-BE49-F238E27FC236}">
                  <a16:creationId xmlns:a16="http://schemas.microsoft.com/office/drawing/2014/main" id="{2D6BD8A0-B0EE-5C47-B30A-BF19DD0E73E9}"/>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1763" name="Freeform 3">
              <a:extLst>
                <a:ext uri="{FF2B5EF4-FFF2-40B4-BE49-F238E27FC236}">
                  <a16:creationId xmlns:a16="http://schemas.microsoft.com/office/drawing/2014/main" id="{467215D0-2923-BD49-942A-A6FCD48A8271}"/>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764" name="Group 36">
              <a:extLst>
                <a:ext uri="{FF2B5EF4-FFF2-40B4-BE49-F238E27FC236}">
                  <a16:creationId xmlns:a16="http://schemas.microsoft.com/office/drawing/2014/main" id="{FDEABDDA-5A67-9A4A-A755-546E8152EB43}"/>
                </a:ext>
              </a:extLst>
            </p:cNvPr>
            <p:cNvGrpSpPr>
              <a:grpSpLocks/>
            </p:cNvGrpSpPr>
            <p:nvPr/>
          </p:nvGrpSpPr>
          <p:grpSpPr bwMode="auto">
            <a:xfrm>
              <a:off x="4367167" y="3440298"/>
              <a:ext cx="1870502" cy="776288"/>
              <a:chOff x="4421188" y="3279775"/>
              <a:chExt cx="1870502" cy="776288"/>
            </a:xfrm>
          </p:grpSpPr>
          <p:sp>
            <p:nvSpPr>
              <p:cNvPr id="31765" name="Rectangle 36">
                <a:extLst>
                  <a:ext uri="{FF2B5EF4-FFF2-40B4-BE49-F238E27FC236}">
                    <a16:creationId xmlns:a16="http://schemas.microsoft.com/office/drawing/2014/main" id="{4559F0AC-8A3B-934F-8C18-917C60B82C0A}"/>
                  </a:ext>
                </a:extLst>
              </p:cNvPr>
              <p:cNvSpPr>
                <a:spLocks noChangeArrowheads="1"/>
              </p:cNvSpPr>
              <p:nvPr/>
            </p:nvSpPr>
            <p:spPr bwMode="auto">
              <a:xfrm>
                <a:off x="4421188" y="3462338"/>
                <a:ext cx="169957"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1766" name="Text Box 62">
                <a:extLst>
                  <a:ext uri="{FF2B5EF4-FFF2-40B4-BE49-F238E27FC236}">
                    <a16:creationId xmlns:a16="http://schemas.microsoft.com/office/drawing/2014/main" id="{1468BBDB-71C2-984D-B727-833ED2D07FDD}"/>
                  </a:ext>
                </a:extLst>
              </p:cNvPr>
              <p:cNvSpPr txBox="1">
                <a:spLocks noChangeArrowheads="1"/>
              </p:cNvSpPr>
              <p:nvPr/>
            </p:nvSpPr>
            <p:spPr bwMode="auto">
              <a:xfrm>
                <a:off x="5597953" y="3450175"/>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31767" name="Group 39">
                <a:extLst>
                  <a:ext uri="{FF2B5EF4-FFF2-40B4-BE49-F238E27FC236}">
                    <a16:creationId xmlns:a16="http://schemas.microsoft.com/office/drawing/2014/main" id="{648CC2DF-71C4-CC42-864B-0F064775F7CD}"/>
                  </a:ext>
                </a:extLst>
              </p:cNvPr>
              <p:cNvGrpSpPr>
                <a:grpSpLocks/>
              </p:cNvGrpSpPr>
              <p:nvPr/>
            </p:nvGrpSpPr>
            <p:grpSpPr bwMode="auto">
              <a:xfrm rot="5400000">
                <a:off x="4828379" y="3602834"/>
                <a:ext cx="776288" cy="130170"/>
                <a:chOff x="2633663" y="2089418"/>
                <a:chExt cx="776287" cy="129907"/>
              </a:xfrm>
            </p:grpSpPr>
            <p:sp>
              <p:nvSpPr>
                <p:cNvPr id="31768" name="Freeform 3">
                  <a:extLst>
                    <a:ext uri="{FF2B5EF4-FFF2-40B4-BE49-F238E27FC236}">
                      <a16:creationId xmlns:a16="http://schemas.microsoft.com/office/drawing/2014/main" id="{2152A57A-4390-5240-9D30-3A3E3CAFE969}"/>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9" name="Freeform 4">
                  <a:extLst>
                    <a:ext uri="{FF2B5EF4-FFF2-40B4-BE49-F238E27FC236}">
                      <a16:creationId xmlns:a16="http://schemas.microsoft.com/office/drawing/2014/main" id="{4CADDBC8-789D-9C44-9176-07F25D1A4D4B}"/>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31770" name="Freeform 23">
                  <a:extLst>
                    <a:ext uri="{FF2B5EF4-FFF2-40B4-BE49-F238E27FC236}">
                      <a16:creationId xmlns:a16="http://schemas.microsoft.com/office/drawing/2014/main" id="{700333E4-D12F-AD48-9D05-9A3283F0FB34}"/>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1753" name="Group 14">
            <a:extLst>
              <a:ext uri="{FF2B5EF4-FFF2-40B4-BE49-F238E27FC236}">
                <a16:creationId xmlns:a16="http://schemas.microsoft.com/office/drawing/2014/main" id="{A2D02466-93B1-DE4C-AC6A-A3929BAF58D5}"/>
              </a:ext>
            </a:extLst>
          </p:cNvPr>
          <p:cNvGrpSpPr>
            <a:grpSpLocks/>
          </p:cNvGrpSpPr>
          <p:nvPr/>
        </p:nvGrpSpPr>
        <p:grpSpPr bwMode="auto">
          <a:xfrm>
            <a:off x="5526089" y="2392364"/>
            <a:ext cx="331787" cy="2962275"/>
            <a:chOff x="4611757" y="2393126"/>
            <a:chExt cx="331304" cy="2960741"/>
          </a:xfrm>
        </p:grpSpPr>
        <p:grpSp>
          <p:nvGrpSpPr>
            <p:cNvPr id="31754" name="Group 4">
              <a:extLst>
                <a:ext uri="{FF2B5EF4-FFF2-40B4-BE49-F238E27FC236}">
                  <a16:creationId xmlns:a16="http://schemas.microsoft.com/office/drawing/2014/main" id="{E3F36B34-95DB-C74E-992A-CC043227615F}"/>
                </a:ext>
              </a:extLst>
            </p:cNvPr>
            <p:cNvGrpSpPr>
              <a:grpSpLocks/>
            </p:cNvGrpSpPr>
            <p:nvPr/>
          </p:nvGrpSpPr>
          <p:grpSpPr bwMode="auto">
            <a:xfrm>
              <a:off x="4611757" y="2393126"/>
              <a:ext cx="331304" cy="2960741"/>
              <a:chOff x="4611757" y="2393126"/>
              <a:chExt cx="331304" cy="2960741"/>
            </a:xfrm>
          </p:grpSpPr>
          <p:grpSp>
            <p:nvGrpSpPr>
              <p:cNvPr id="31757" name="Group 15">
                <a:extLst>
                  <a:ext uri="{FF2B5EF4-FFF2-40B4-BE49-F238E27FC236}">
                    <a16:creationId xmlns:a16="http://schemas.microsoft.com/office/drawing/2014/main" id="{72B06E2D-C4D3-0B4D-B359-6D904B9068D0}"/>
                  </a:ext>
                </a:extLst>
              </p:cNvPr>
              <p:cNvGrpSpPr>
                <a:grpSpLocks/>
              </p:cNvGrpSpPr>
              <p:nvPr/>
            </p:nvGrpSpPr>
            <p:grpSpPr bwMode="auto">
              <a:xfrm>
                <a:off x="4724400" y="2393126"/>
                <a:ext cx="93982" cy="2960741"/>
                <a:chOff x="5080453" y="2061974"/>
                <a:chExt cx="93982" cy="2960741"/>
              </a:xfrm>
            </p:grpSpPr>
            <p:sp>
              <p:nvSpPr>
                <p:cNvPr id="31759" name="Line 52">
                  <a:extLst>
                    <a:ext uri="{FF2B5EF4-FFF2-40B4-BE49-F238E27FC236}">
                      <a16:creationId xmlns:a16="http://schemas.microsoft.com/office/drawing/2014/main" id="{94BDD0BB-F83B-8E42-8624-BB7F5F1FE1D7}"/>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Freeform 57">
                  <a:extLst>
                    <a:ext uri="{FF2B5EF4-FFF2-40B4-BE49-F238E27FC236}">
                      <a16:creationId xmlns:a16="http://schemas.microsoft.com/office/drawing/2014/main" id="{1D02E79E-9C8C-1F4E-A24E-EC16C9664CB8}"/>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1761" name="Freeform 59">
                  <a:extLst>
                    <a:ext uri="{FF2B5EF4-FFF2-40B4-BE49-F238E27FC236}">
                      <a16:creationId xmlns:a16="http://schemas.microsoft.com/office/drawing/2014/main" id="{ED10CDCC-D3B0-8D4B-8132-850DF718B357}"/>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sp>
            <p:nvSpPr>
              <p:cNvPr id="31758" name="Rectangle 46">
                <a:extLst>
                  <a:ext uri="{FF2B5EF4-FFF2-40B4-BE49-F238E27FC236}">
                    <a16:creationId xmlns:a16="http://schemas.microsoft.com/office/drawing/2014/main" id="{4A0E362D-D011-E74B-99C6-0330CB6A6DCA}"/>
                  </a:ext>
                </a:extLst>
              </p:cNvPr>
              <p:cNvSpPr>
                <a:spLocks noChangeArrowheads="1"/>
              </p:cNvSpPr>
              <p:nvPr/>
            </p:nvSpPr>
            <p:spPr bwMode="auto">
              <a:xfrm>
                <a:off x="4611757" y="3061926"/>
                <a:ext cx="331304" cy="164922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31755" name="Freeform 57">
              <a:extLst>
                <a:ext uri="{FF2B5EF4-FFF2-40B4-BE49-F238E27FC236}">
                  <a16:creationId xmlns:a16="http://schemas.microsoft.com/office/drawing/2014/main" id="{77917B3E-AEF0-6243-A405-95D63BAFE134}"/>
                </a:ext>
              </a:extLst>
            </p:cNvPr>
            <p:cNvSpPr>
              <a:spLocks/>
            </p:cNvSpPr>
            <p:nvPr/>
          </p:nvSpPr>
          <p:spPr bwMode="auto">
            <a:xfrm>
              <a:off x="4724116" y="2982023"/>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1756" name="Freeform 57">
              <a:extLst>
                <a:ext uri="{FF2B5EF4-FFF2-40B4-BE49-F238E27FC236}">
                  <a16:creationId xmlns:a16="http://schemas.microsoft.com/office/drawing/2014/main" id="{559D735D-39C2-1845-BA52-4692DA42294F}"/>
                </a:ext>
              </a:extLst>
            </p:cNvPr>
            <p:cNvSpPr>
              <a:spLocks/>
            </p:cNvSpPr>
            <p:nvPr/>
          </p:nvSpPr>
          <p:spPr bwMode="auto">
            <a:xfrm>
              <a:off x="4717775" y="4684643"/>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ame 45">
            <a:extLst>
              <a:ext uri="{FF2B5EF4-FFF2-40B4-BE49-F238E27FC236}">
                <a16:creationId xmlns:a16="http://schemas.microsoft.com/office/drawing/2014/main" id="{EC7F24C2-3668-9C4E-B702-0F89308724EC}"/>
              </a:ext>
            </a:extLst>
          </p:cNvPr>
          <p:cNvSpPr/>
          <p:nvPr/>
        </p:nvSpPr>
        <p:spPr bwMode="auto">
          <a:xfrm>
            <a:off x="5162550" y="3036889"/>
            <a:ext cx="1073150" cy="1703387"/>
          </a:xfrm>
          <a:prstGeom prst="frame">
            <a:avLst>
              <a:gd name="adj1" fmla="val 551"/>
            </a:avLst>
          </a:prstGeom>
          <a:solidFill>
            <a:schemeClr val="tx1"/>
          </a:solidFill>
          <a:ln w="19050"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2772" name="Group 11">
            <a:extLst>
              <a:ext uri="{FF2B5EF4-FFF2-40B4-BE49-F238E27FC236}">
                <a16:creationId xmlns:a16="http://schemas.microsoft.com/office/drawing/2014/main" id="{E1BDC906-16E4-7D4F-B232-B915E32674B8}"/>
              </a:ext>
            </a:extLst>
          </p:cNvPr>
          <p:cNvGrpSpPr>
            <a:grpSpLocks/>
          </p:cNvGrpSpPr>
          <p:nvPr/>
        </p:nvGrpSpPr>
        <p:grpSpPr bwMode="auto">
          <a:xfrm>
            <a:off x="7972426" y="3451226"/>
            <a:ext cx="955675" cy="690563"/>
            <a:chOff x="7035922" y="2934492"/>
            <a:chExt cx="955675" cy="690563"/>
          </a:xfrm>
        </p:grpSpPr>
        <p:sp>
          <p:nvSpPr>
            <p:cNvPr id="32811" name="Rectangle 35">
              <a:extLst>
                <a:ext uri="{FF2B5EF4-FFF2-40B4-BE49-F238E27FC236}">
                  <a16:creationId xmlns:a16="http://schemas.microsoft.com/office/drawing/2014/main" id="{24DC3903-090A-0E49-98D4-E637E2352C20}"/>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2812" name="Rectangle 49">
              <a:extLst>
                <a:ext uri="{FF2B5EF4-FFF2-40B4-BE49-F238E27FC236}">
                  <a16:creationId xmlns:a16="http://schemas.microsoft.com/office/drawing/2014/main" id="{97DB55F0-EA1E-9E42-A7CB-D28C8942DAAA}"/>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2773" name="Group 10">
            <a:extLst>
              <a:ext uri="{FF2B5EF4-FFF2-40B4-BE49-F238E27FC236}">
                <a16:creationId xmlns:a16="http://schemas.microsoft.com/office/drawing/2014/main" id="{05A4981D-829E-AA42-965C-4CA355534AB7}"/>
              </a:ext>
            </a:extLst>
          </p:cNvPr>
          <p:cNvGrpSpPr>
            <a:grpSpLocks/>
          </p:cNvGrpSpPr>
          <p:nvPr/>
        </p:nvGrpSpPr>
        <p:grpSpPr bwMode="auto">
          <a:xfrm>
            <a:off x="3355975" y="1844675"/>
            <a:ext cx="1085850" cy="838200"/>
            <a:chOff x="2755583" y="909320"/>
            <a:chExt cx="1085233" cy="838518"/>
          </a:xfrm>
        </p:grpSpPr>
        <p:sp>
          <p:nvSpPr>
            <p:cNvPr id="32808" name="Rectangle 44">
              <a:extLst>
                <a:ext uri="{FF2B5EF4-FFF2-40B4-BE49-F238E27FC236}">
                  <a16:creationId xmlns:a16="http://schemas.microsoft.com/office/drawing/2014/main" id="{1D62A3A5-6A56-A94F-AD95-D750FE06F648}"/>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2809" name="Rectangle 61">
              <a:extLst>
                <a:ext uri="{FF2B5EF4-FFF2-40B4-BE49-F238E27FC236}">
                  <a16:creationId xmlns:a16="http://schemas.microsoft.com/office/drawing/2014/main" id="{7B5D9CD5-CA0D-984B-9244-F6C1DA1A8718}"/>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32810" name="Freeform 53">
              <a:extLst>
                <a:ext uri="{FF2B5EF4-FFF2-40B4-BE49-F238E27FC236}">
                  <a16:creationId xmlns:a16="http://schemas.microsoft.com/office/drawing/2014/main" id="{ED7C22CE-4816-4D40-BCDE-466BAAA2159C}"/>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32774" name="Group 8">
            <a:extLst>
              <a:ext uri="{FF2B5EF4-FFF2-40B4-BE49-F238E27FC236}">
                <a16:creationId xmlns:a16="http://schemas.microsoft.com/office/drawing/2014/main" id="{BDDF0715-A388-0740-BECA-1883676C31F1}"/>
              </a:ext>
            </a:extLst>
          </p:cNvPr>
          <p:cNvGrpSpPr>
            <a:grpSpLocks/>
          </p:cNvGrpSpPr>
          <p:nvPr/>
        </p:nvGrpSpPr>
        <p:grpSpPr bwMode="auto">
          <a:xfrm>
            <a:off x="1295400" y="3227388"/>
            <a:ext cx="1708150" cy="830262"/>
            <a:chOff x="4806970" y="895618"/>
            <a:chExt cx="1707967" cy="830997"/>
          </a:xfrm>
        </p:grpSpPr>
        <p:sp>
          <p:nvSpPr>
            <p:cNvPr id="32803" name="Rectangle 7">
              <a:extLst>
                <a:ext uri="{FF2B5EF4-FFF2-40B4-BE49-F238E27FC236}">
                  <a16:creationId xmlns:a16="http://schemas.microsoft.com/office/drawing/2014/main" id="{BC8A2528-1744-724F-A200-2F91D7F6B04D}"/>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2804" name="TextBox 3">
              <a:extLst>
                <a:ext uri="{FF2B5EF4-FFF2-40B4-BE49-F238E27FC236}">
                  <a16:creationId xmlns:a16="http://schemas.microsoft.com/office/drawing/2014/main" id="{A3760909-19B3-B84E-8D87-D4DE89B25A98}"/>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2805" name="Straight Connector 5">
              <a:extLst>
                <a:ext uri="{FF2B5EF4-FFF2-40B4-BE49-F238E27FC236}">
                  <a16:creationId xmlns:a16="http://schemas.microsoft.com/office/drawing/2014/main" id="{6B47D855-1CA2-614C-9A25-44C2A419DE9F}"/>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2806" name="Straight Connector 39">
              <a:extLst>
                <a:ext uri="{FF2B5EF4-FFF2-40B4-BE49-F238E27FC236}">
                  <a16:creationId xmlns:a16="http://schemas.microsoft.com/office/drawing/2014/main" id="{85616C5D-7D78-444F-B15C-0E43659DB5D9}"/>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32775" name="Group 1">
            <a:extLst>
              <a:ext uri="{FF2B5EF4-FFF2-40B4-BE49-F238E27FC236}">
                <a16:creationId xmlns:a16="http://schemas.microsoft.com/office/drawing/2014/main" id="{F7BF9B6D-5470-3E4A-B831-00ED58E87783}"/>
              </a:ext>
            </a:extLst>
          </p:cNvPr>
          <p:cNvGrpSpPr>
            <a:grpSpLocks/>
          </p:cNvGrpSpPr>
          <p:nvPr/>
        </p:nvGrpSpPr>
        <p:grpSpPr bwMode="auto">
          <a:xfrm>
            <a:off x="4213226" y="3475039"/>
            <a:ext cx="1273175" cy="784225"/>
            <a:chOff x="4191000" y="3440298"/>
            <a:chExt cx="1273817" cy="784791"/>
          </a:xfrm>
        </p:grpSpPr>
        <p:sp>
          <p:nvSpPr>
            <p:cNvPr id="32794" name="Rectangle 13">
              <a:extLst>
                <a:ext uri="{FF2B5EF4-FFF2-40B4-BE49-F238E27FC236}">
                  <a16:creationId xmlns:a16="http://schemas.microsoft.com/office/drawing/2014/main" id="{20A351E3-7DE6-394D-8B29-06F6C1E5A5A9}"/>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2795" name="Freeform 3">
              <a:extLst>
                <a:ext uri="{FF2B5EF4-FFF2-40B4-BE49-F238E27FC236}">
                  <a16:creationId xmlns:a16="http://schemas.microsoft.com/office/drawing/2014/main" id="{B4ABB8F6-0D3B-3B49-867A-7FBE64DB0255}"/>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2796" name="Group 12">
              <a:extLst>
                <a:ext uri="{FF2B5EF4-FFF2-40B4-BE49-F238E27FC236}">
                  <a16:creationId xmlns:a16="http://schemas.microsoft.com/office/drawing/2014/main" id="{FBA41885-7994-0443-8D9D-4B7C9102E8EC}"/>
                </a:ext>
              </a:extLst>
            </p:cNvPr>
            <p:cNvGrpSpPr>
              <a:grpSpLocks/>
            </p:cNvGrpSpPr>
            <p:nvPr/>
          </p:nvGrpSpPr>
          <p:grpSpPr bwMode="auto">
            <a:xfrm>
              <a:off x="4191000" y="3440298"/>
              <a:ext cx="1036587" cy="776288"/>
              <a:chOff x="4245021" y="3279775"/>
              <a:chExt cx="1036587" cy="776288"/>
            </a:xfrm>
          </p:grpSpPr>
          <p:sp>
            <p:nvSpPr>
              <p:cNvPr id="32797" name="Rectangle 36">
                <a:extLst>
                  <a:ext uri="{FF2B5EF4-FFF2-40B4-BE49-F238E27FC236}">
                    <a16:creationId xmlns:a16="http://schemas.microsoft.com/office/drawing/2014/main" id="{BB21E7EE-CCE5-EE49-BBFC-483ABCFFE784}"/>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2798" name="Text Box 62">
                <a:extLst>
                  <a:ext uri="{FF2B5EF4-FFF2-40B4-BE49-F238E27FC236}">
                    <a16:creationId xmlns:a16="http://schemas.microsoft.com/office/drawing/2014/main" id="{1114004F-F521-BD48-8E65-FCF99E5C9F0A}"/>
                  </a:ext>
                </a:extLst>
              </p:cNvPr>
              <p:cNvSpPr txBox="1">
                <a:spLocks noChangeArrowheads="1"/>
              </p:cNvSpPr>
              <p:nvPr/>
            </p:nvSpPr>
            <p:spPr bwMode="auto">
              <a:xfrm>
                <a:off x="4245021" y="3457873"/>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32799" name="Group 39">
                <a:extLst>
                  <a:ext uri="{FF2B5EF4-FFF2-40B4-BE49-F238E27FC236}">
                    <a16:creationId xmlns:a16="http://schemas.microsoft.com/office/drawing/2014/main" id="{D50F5B6B-5789-E048-AECD-79F7F6EADE65}"/>
                  </a:ext>
                </a:extLst>
              </p:cNvPr>
              <p:cNvGrpSpPr>
                <a:grpSpLocks/>
              </p:cNvGrpSpPr>
              <p:nvPr/>
            </p:nvGrpSpPr>
            <p:grpSpPr bwMode="auto">
              <a:xfrm rot="5400000">
                <a:off x="4828379" y="3602834"/>
                <a:ext cx="776288" cy="130170"/>
                <a:chOff x="2633663" y="2089418"/>
                <a:chExt cx="776287" cy="129907"/>
              </a:xfrm>
            </p:grpSpPr>
            <p:sp>
              <p:nvSpPr>
                <p:cNvPr id="32800" name="Freeform 3">
                  <a:extLst>
                    <a:ext uri="{FF2B5EF4-FFF2-40B4-BE49-F238E27FC236}">
                      <a16:creationId xmlns:a16="http://schemas.microsoft.com/office/drawing/2014/main" id="{B38A5FB1-56FA-6E44-85E1-DD8126716C8B}"/>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1" name="Freeform 4">
                  <a:extLst>
                    <a:ext uri="{FF2B5EF4-FFF2-40B4-BE49-F238E27FC236}">
                      <a16:creationId xmlns:a16="http://schemas.microsoft.com/office/drawing/2014/main" id="{72BF6059-9B59-6846-BE02-EC6A185578D9}"/>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32802" name="Freeform 23">
                  <a:extLst>
                    <a:ext uri="{FF2B5EF4-FFF2-40B4-BE49-F238E27FC236}">
                      <a16:creationId xmlns:a16="http://schemas.microsoft.com/office/drawing/2014/main" id="{81C40A71-C4AC-8747-A13D-17BB81AA802C}"/>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2776" name="Group 32">
            <a:extLst>
              <a:ext uri="{FF2B5EF4-FFF2-40B4-BE49-F238E27FC236}">
                <a16:creationId xmlns:a16="http://schemas.microsoft.com/office/drawing/2014/main" id="{DBD7FE45-9F50-8848-A055-37BACF4DB93F}"/>
              </a:ext>
            </a:extLst>
          </p:cNvPr>
          <p:cNvGrpSpPr>
            <a:grpSpLocks/>
          </p:cNvGrpSpPr>
          <p:nvPr/>
        </p:nvGrpSpPr>
        <p:grpSpPr bwMode="auto">
          <a:xfrm>
            <a:off x="5445126" y="3482976"/>
            <a:ext cx="1870075" cy="784225"/>
            <a:chOff x="4367167" y="3440298"/>
            <a:chExt cx="1870502" cy="784791"/>
          </a:xfrm>
        </p:grpSpPr>
        <p:sp>
          <p:nvSpPr>
            <p:cNvPr id="32786" name="Rectangle 33">
              <a:extLst>
                <a:ext uri="{FF2B5EF4-FFF2-40B4-BE49-F238E27FC236}">
                  <a16:creationId xmlns:a16="http://schemas.microsoft.com/office/drawing/2014/main" id="{BA551BDB-28F9-0C49-8C56-5278360AEDB4}"/>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32787" name="Group 36">
              <a:extLst>
                <a:ext uri="{FF2B5EF4-FFF2-40B4-BE49-F238E27FC236}">
                  <a16:creationId xmlns:a16="http://schemas.microsoft.com/office/drawing/2014/main" id="{4A48E2D8-1747-4B4D-8CC2-B1DBAFBABA5F}"/>
                </a:ext>
              </a:extLst>
            </p:cNvPr>
            <p:cNvGrpSpPr>
              <a:grpSpLocks/>
            </p:cNvGrpSpPr>
            <p:nvPr/>
          </p:nvGrpSpPr>
          <p:grpSpPr bwMode="auto">
            <a:xfrm>
              <a:off x="4367167" y="3440298"/>
              <a:ext cx="1870502" cy="776288"/>
              <a:chOff x="4421188" y="3279775"/>
              <a:chExt cx="1870502" cy="776288"/>
            </a:xfrm>
          </p:grpSpPr>
          <p:sp>
            <p:nvSpPr>
              <p:cNvPr id="32788" name="Rectangle 36">
                <a:extLst>
                  <a:ext uri="{FF2B5EF4-FFF2-40B4-BE49-F238E27FC236}">
                    <a16:creationId xmlns:a16="http://schemas.microsoft.com/office/drawing/2014/main" id="{3D1F0C29-BCD8-C149-A6A0-EFCDE12D0CE2}"/>
                  </a:ext>
                </a:extLst>
              </p:cNvPr>
              <p:cNvSpPr>
                <a:spLocks noChangeArrowheads="1"/>
              </p:cNvSpPr>
              <p:nvPr/>
            </p:nvSpPr>
            <p:spPr bwMode="auto">
              <a:xfrm>
                <a:off x="4421188" y="3462338"/>
                <a:ext cx="169957"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2789" name="Text Box 62">
                <a:extLst>
                  <a:ext uri="{FF2B5EF4-FFF2-40B4-BE49-F238E27FC236}">
                    <a16:creationId xmlns:a16="http://schemas.microsoft.com/office/drawing/2014/main" id="{85F1A554-CF6D-EC49-BB2D-6D125BF951B7}"/>
                  </a:ext>
                </a:extLst>
              </p:cNvPr>
              <p:cNvSpPr txBox="1">
                <a:spLocks noChangeArrowheads="1"/>
              </p:cNvSpPr>
              <p:nvPr/>
            </p:nvSpPr>
            <p:spPr bwMode="auto">
              <a:xfrm>
                <a:off x="5597953" y="3450175"/>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32790" name="Group 39">
                <a:extLst>
                  <a:ext uri="{FF2B5EF4-FFF2-40B4-BE49-F238E27FC236}">
                    <a16:creationId xmlns:a16="http://schemas.microsoft.com/office/drawing/2014/main" id="{BB7A0B6A-5147-094B-A231-015245200F74}"/>
                  </a:ext>
                </a:extLst>
              </p:cNvPr>
              <p:cNvGrpSpPr>
                <a:grpSpLocks/>
              </p:cNvGrpSpPr>
              <p:nvPr/>
            </p:nvGrpSpPr>
            <p:grpSpPr bwMode="auto">
              <a:xfrm rot="5400000">
                <a:off x="4828379" y="3602834"/>
                <a:ext cx="776288" cy="130170"/>
                <a:chOff x="2633663" y="2089418"/>
                <a:chExt cx="776287" cy="129907"/>
              </a:xfrm>
            </p:grpSpPr>
            <p:sp>
              <p:nvSpPr>
                <p:cNvPr id="32791" name="Freeform 3">
                  <a:extLst>
                    <a:ext uri="{FF2B5EF4-FFF2-40B4-BE49-F238E27FC236}">
                      <a16:creationId xmlns:a16="http://schemas.microsoft.com/office/drawing/2014/main" id="{6ABF96D0-505B-F041-BCD6-51E9C110ED1B}"/>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92" name="Freeform 4">
                  <a:extLst>
                    <a:ext uri="{FF2B5EF4-FFF2-40B4-BE49-F238E27FC236}">
                      <a16:creationId xmlns:a16="http://schemas.microsoft.com/office/drawing/2014/main" id="{2F01053E-B53F-0541-A181-5779397182CF}"/>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32793" name="Freeform 23">
                  <a:extLst>
                    <a:ext uri="{FF2B5EF4-FFF2-40B4-BE49-F238E27FC236}">
                      <a16:creationId xmlns:a16="http://schemas.microsoft.com/office/drawing/2014/main" id="{372CD5AA-47FE-A542-8243-668AB200E8B3}"/>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2777" name="Group 14">
            <a:extLst>
              <a:ext uri="{FF2B5EF4-FFF2-40B4-BE49-F238E27FC236}">
                <a16:creationId xmlns:a16="http://schemas.microsoft.com/office/drawing/2014/main" id="{76AAA16B-5DA4-7444-973B-0E3B83AB38A9}"/>
              </a:ext>
            </a:extLst>
          </p:cNvPr>
          <p:cNvGrpSpPr>
            <a:grpSpLocks/>
          </p:cNvGrpSpPr>
          <p:nvPr/>
        </p:nvGrpSpPr>
        <p:grpSpPr bwMode="auto">
          <a:xfrm>
            <a:off x="5526089" y="2392364"/>
            <a:ext cx="331787" cy="2962275"/>
            <a:chOff x="4611757" y="2393126"/>
            <a:chExt cx="331304" cy="2960741"/>
          </a:xfrm>
        </p:grpSpPr>
        <p:grpSp>
          <p:nvGrpSpPr>
            <p:cNvPr id="32778" name="Group 4">
              <a:extLst>
                <a:ext uri="{FF2B5EF4-FFF2-40B4-BE49-F238E27FC236}">
                  <a16:creationId xmlns:a16="http://schemas.microsoft.com/office/drawing/2014/main" id="{8B7EFE2C-C284-9E48-880C-BDBA4F9CE708}"/>
                </a:ext>
              </a:extLst>
            </p:cNvPr>
            <p:cNvGrpSpPr>
              <a:grpSpLocks/>
            </p:cNvGrpSpPr>
            <p:nvPr/>
          </p:nvGrpSpPr>
          <p:grpSpPr bwMode="auto">
            <a:xfrm>
              <a:off x="4611757" y="2393126"/>
              <a:ext cx="331304" cy="2960741"/>
              <a:chOff x="4611757" y="2393126"/>
              <a:chExt cx="331304" cy="2960741"/>
            </a:xfrm>
          </p:grpSpPr>
          <p:grpSp>
            <p:nvGrpSpPr>
              <p:cNvPr id="32781" name="Group 15">
                <a:extLst>
                  <a:ext uri="{FF2B5EF4-FFF2-40B4-BE49-F238E27FC236}">
                    <a16:creationId xmlns:a16="http://schemas.microsoft.com/office/drawing/2014/main" id="{470797C7-AE9F-7641-A49F-F2212F4C8DFF}"/>
                  </a:ext>
                </a:extLst>
              </p:cNvPr>
              <p:cNvGrpSpPr>
                <a:grpSpLocks/>
              </p:cNvGrpSpPr>
              <p:nvPr/>
            </p:nvGrpSpPr>
            <p:grpSpPr bwMode="auto">
              <a:xfrm>
                <a:off x="4724400" y="2393126"/>
                <a:ext cx="93982" cy="2960741"/>
                <a:chOff x="5080453" y="2061974"/>
                <a:chExt cx="93982" cy="2960741"/>
              </a:xfrm>
            </p:grpSpPr>
            <p:sp>
              <p:nvSpPr>
                <p:cNvPr id="32783" name="Line 52">
                  <a:extLst>
                    <a:ext uri="{FF2B5EF4-FFF2-40B4-BE49-F238E27FC236}">
                      <a16:creationId xmlns:a16="http://schemas.microsoft.com/office/drawing/2014/main" id="{D99FABC0-210E-1941-B5ED-F478F067E7A8}"/>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4" name="Freeform 57">
                  <a:extLst>
                    <a:ext uri="{FF2B5EF4-FFF2-40B4-BE49-F238E27FC236}">
                      <a16:creationId xmlns:a16="http://schemas.microsoft.com/office/drawing/2014/main" id="{105AFFC2-B991-544D-9331-4A6CBA747000}"/>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2785" name="Freeform 59">
                  <a:extLst>
                    <a:ext uri="{FF2B5EF4-FFF2-40B4-BE49-F238E27FC236}">
                      <a16:creationId xmlns:a16="http://schemas.microsoft.com/office/drawing/2014/main" id="{1316D5E1-1899-6348-972E-5C6C262DD51A}"/>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sp>
            <p:nvSpPr>
              <p:cNvPr id="32782" name="Rectangle 46">
                <a:extLst>
                  <a:ext uri="{FF2B5EF4-FFF2-40B4-BE49-F238E27FC236}">
                    <a16:creationId xmlns:a16="http://schemas.microsoft.com/office/drawing/2014/main" id="{89152863-6402-5E4D-B9AF-F95FB292CE9A}"/>
                  </a:ext>
                </a:extLst>
              </p:cNvPr>
              <p:cNvSpPr>
                <a:spLocks noChangeArrowheads="1"/>
              </p:cNvSpPr>
              <p:nvPr/>
            </p:nvSpPr>
            <p:spPr bwMode="auto">
              <a:xfrm>
                <a:off x="4611757" y="3061926"/>
                <a:ext cx="331304" cy="164922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32779" name="Freeform 57">
              <a:extLst>
                <a:ext uri="{FF2B5EF4-FFF2-40B4-BE49-F238E27FC236}">
                  <a16:creationId xmlns:a16="http://schemas.microsoft.com/office/drawing/2014/main" id="{A8006371-1C3B-104E-A9F9-A3F47CB61935}"/>
                </a:ext>
              </a:extLst>
            </p:cNvPr>
            <p:cNvSpPr>
              <a:spLocks/>
            </p:cNvSpPr>
            <p:nvPr/>
          </p:nvSpPr>
          <p:spPr bwMode="auto">
            <a:xfrm>
              <a:off x="4724116" y="2982023"/>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2780" name="Freeform 57">
              <a:extLst>
                <a:ext uri="{FF2B5EF4-FFF2-40B4-BE49-F238E27FC236}">
                  <a16:creationId xmlns:a16="http://schemas.microsoft.com/office/drawing/2014/main" id="{5BAEF052-97F9-4D44-AD98-A56A08853C34}"/>
                </a:ext>
              </a:extLst>
            </p:cNvPr>
            <p:cNvSpPr>
              <a:spLocks/>
            </p:cNvSpPr>
            <p:nvPr/>
          </p:nvSpPr>
          <p:spPr bwMode="auto">
            <a:xfrm>
              <a:off x="4717775" y="4684643"/>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ame 45">
            <a:extLst>
              <a:ext uri="{FF2B5EF4-FFF2-40B4-BE49-F238E27FC236}">
                <a16:creationId xmlns:a16="http://schemas.microsoft.com/office/drawing/2014/main" id="{EC7F24C2-3668-9C4E-B702-0F89308724EC}"/>
              </a:ext>
            </a:extLst>
          </p:cNvPr>
          <p:cNvSpPr/>
          <p:nvPr/>
        </p:nvSpPr>
        <p:spPr bwMode="auto">
          <a:xfrm>
            <a:off x="5162550" y="3036889"/>
            <a:ext cx="1073150" cy="1703387"/>
          </a:xfrm>
          <a:prstGeom prst="frame">
            <a:avLst>
              <a:gd name="adj1" fmla="val 551"/>
            </a:avLst>
          </a:prstGeom>
          <a:solidFill>
            <a:schemeClr val="tx1"/>
          </a:solidFill>
          <a:ln w="19050"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3796" name="Group 11">
            <a:extLst>
              <a:ext uri="{FF2B5EF4-FFF2-40B4-BE49-F238E27FC236}">
                <a16:creationId xmlns:a16="http://schemas.microsoft.com/office/drawing/2014/main" id="{CB73F117-5D1A-6749-AA32-D31C33F72056}"/>
              </a:ext>
            </a:extLst>
          </p:cNvPr>
          <p:cNvGrpSpPr>
            <a:grpSpLocks/>
          </p:cNvGrpSpPr>
          <p:nvPr/>
        </p:nvGrpSpPr>
        <p:grpSpPr bwMode="auto">
          <a:xfrm>
            <a:off x="7972426" y="3451226"/>
            <a:ext cx="955675" cy="690563"/>
            <a:chOff x="7035922" y="2934492"/>
            <a:chExt cx="955675" cy="690563"/>
          </a:xfrm>
        </p:grpSpPr>
        <p:sp>
          <p:nvSpPr>
            <p:cNvPr id="33834" name="Rectangle 35">
              <a:extLst>
                <a:ext uri="{FF2B5EF4-FFF2-40B4-BE49-F238E27FC236}">
                  <a16:creationId xmlns:a16="http://schemas.microsoft.com/office/drawing/2014/main" id="{5B6630AA-B7A3-2E4E-A012-8D7D6E570EE6}"/>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3835" name="Rectangle 49">
              <a:extLst>
                <a:ext uri="{FF2B5EF4-FFF2-40B4-BE49-F238E27FC236}">
                  <a16:creationId xmlns:a16="http://schemas.microsoft.com/office/drawing/2014/main" id="{77263704-CA7C-6D44-A577-92D395CF68F9}"/>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3797" name="Group 10">
            <a:extLst>
              <a:ext uri="{FF2B5EF4-FFF2-40B4-BE49-F238E27FC236}">
                <a16:creationId xmlns:a16="http://schemas.microsoft.com/office/drawing/2014/main" id="{4E6AFC65-1A9E-5348-B5CF-24EB80A63863}"/>
              </a:ext>
            </a:extLst>
          </p:cNvPr>
          <p:cNvGrpSpPr>
            <a:grpSpLocks/>
          </p:cNvGrpSpPr>
          <p:nvPr/>
        </p:nvGrpSpPr>
        <p:grpSpPr bwMode="auto">
          <a:xfrm>
            <a:off x="3355975" y="1844675"/>
            <a:ext cx="1085850" cy="838200"/>
            <a:chOff x="2755583" y="909320"/>
            <a:chExt cx="1085233" cy="838518"/>
          </a:xfrm>
        </p:grpSpPr>
        <p:sp>
          <p:nvSpPr>
            <p:cNvPr id="33831" name="Rectangle 44">
              <a:extLst>
                <a:ext uri="{FF2B5EF4-FFF2-40B4-BE49-F238E27FC236}">
                  <a16:creationId xmlns:a16="http://schemas.microsoft.com/office/drawing/2014/main" id="{44D9C3CF-D627-CB48-A990-3EAFDD8CC742}"/>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3832" name="Rectangle 61">
              <a:extLst>
                <a:ext uri="{FF2B5EF4-FFF2-40B4-BE49-F238E27FC236}">
                  <a16:creationId xmlns:a16="http://schemas.microsoft.com/office/drawing/2014/main" id="{6E22F53C-74E1-6C4E-B2BD-5B4629368749}"/>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33833" name="Freeform 53">
              <a:extLst>
                <a:ext uri="{FF2B5EF4-FFF2-40B4-BE49-F238E27FC236}">
                  <a16:creationId xmlns:a16="http://schemas.microsoft.com/office/drawing/2014/main" id="{B290AE8B-3F76-5749-A265-D80F9FEB351E}"/>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33798" name="Group 8">
            <a:extLst>
              <a:ext uri="{FF2B5EF4-FFF2-40B4-BE49-F238E27FC236}">
                <a16:creationId xmlns:a16="http://schemas.microsoft.com/office/drawing/2014/main" id="{888BF226-68E5-3E4D-8978-F6AB4FA41ABE}"/>
              </a:ext>
            </a:extLst>
          </p:cNvPr>
          <p:cNvGrpSpPr>
            <a:grpSpLocks/>
          </p:cNvGrpSpPr>
          <p:nvPr/>
        </p:nvGrpSpPr>
        <p:grpSpPr bwMode="auto">
          <a:xfrm>
            <a:off x="1295400" y="3227388"/>
            <a:ext cx="1708150" cy="830262"/>
            <a:chOff x="4806970" y="895618"/>
            <a:chExt cx="1707967" cy="830997"/>
          </a:xfrm>
        </p:grpSpPr>
        <p:sp>
          <p:nvSpPr>
            <p:cNvPr id="33826" name="Rectangle 7">
              <a:extLst>
                <a:ext uri="{FF2B5EF4-FFF2-40B4-BE49-F238E27FC236}">
                  <a16:creationId xmlns:a16="http://schemas.microsoft.com/office/drawing/2014/main" id="{B9412D1E-19DD-F840-9513-184859D9B4AB}"/>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3827" name="TextBox 3">
              <a:extLst>
                <a:ext uri="{FF2B5EF4-FFF2-40B4-BE49-F238E27FC236}">
                  <a16:creationId xmlns:a16="http://schemas.microsoft.com/office/drawing/2014/main" id="{6CA7552B-FC02-AA4B-84BD-89023987E995}"/>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3828" name="Straight Connector 5">
              <a:extLst>
                <a:ext uri="{FF2B5EF4-FFF2-40B4-BE49-F238E27FC236}">
                  <a16:creationId xmlns:a16="http://schemas.microsoft.com/office/drawing/2014/main" id="{9B38B61C-4A7E-C640-A1D2-02E293B40B4B}"/>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29" name="Straight Connector 39">
              <a:extLst>
                <a:ext uri="{FF2B5EF4-FFF2-40B4-BE49-F238E27FC236}">
                  <a16:creationId xmlns:a16="http://schemas.microsoft.com/office/drawing/2014/main" id="{AD4180A0-CCC7-9D49-87B7-83B8139CC692}"/>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33799" name="Group 1">
            <a:extLst>
              <a:ext uri="{FF2B5EF4-FFF2-40B4-BE49-F238E27FC236}">
                <a16:creationId xmlns:a16="http://schemas.microsoft.com/office/drawing/2014/main" id="{317AEF55-BD90-6942-991B-E7467A2B24D5}"/>
              </a:ext>
            </a:extLst>
          </p:cNvPr>
          <p:cNvGrpSpPr>
            <a:grpSpLocks/>
          </p:cNvGrpSpPr>
          <p:nvPr/>
        </p:nvGrpSpPr>
        <p:grpSpPr bwMode="auto">
          <a:xfrm>
            <a:off x="4213226" y="3475039"/>
            <a:ext cx="1273175" cy="784225"/>
            <a:chOff x="4191000" y="3440298"/>
            <a:chExt cx="1273817" cy="784791"/>
          </a:xfrm>
        </p:grpSpPr>
        <p:sp>
          <p:nvSpPr>
            <p:cNvPr id="33818" name="Rectangle 13">
              <a:extLst>
                <a:ext uri="{FF2B5EF4-FFF2-40B4-BE49-F238E27FC236}">
                  <a16:creationId xmlns:a16="http://schemas.microsoft.com/office/drawing/2014/main" id="{21A453AD-F9FC-324D-B16A-61E572DE0454}"/>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33819" name="Group 12">
              <a:extLst>
                <a:ext uri="{FF2B5EF4-FFF2-40B4-BE49-F238E27FC236}">
                  <a16:creationId xmlns:a16="http://schemas.microsoft.com/office/drawing/2014/main" id="{F5D7A585-EA75-2041-9129-48E8DF4C4635}"/>
                </a:ext>
              </a:extLst>
            </p:cNvPr>
            <p:cNvGrpSpPr>
              <a:grpSpLocks/>
            </p:cNvGrpSpPr>
            <p:nvPr/>
          </p:nvGrpSpPr>
          <p:grpSpPr bwMode="auto">
            <a:xfrm>
              <a:off x="4191000" y="3440298"/>
              <a:ext cx="1036587" cy="776288"/>
              <a:chOff x="4245021" y="3279775"/>
              <a:chExt cx="1036587" cy="776288"/>
            </a:xfrm>
          </p:grpSpPr>
          <p:sp>
            <p:nvSpPr>
              <p:cNvPr id="33820" name="Rectangle 36">
                <a:extLst>
                  <a:ext uri="{FF2B5EF4-FFF2-40B4-BE49-F238E27FC236}">
                    <a16:creationId xmlns:a16="http://schemas.microsoft.com/office/drawing/2014/main" id="{CE1A81F2-F3AE-3A47-A7B3-0BDFB2ECA83A}"/>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3821" name="Text Box 62">
                <a:extLst>
                  <a:ext uri="{FF2B5EF4-FFF2-40B4-BE49-F238E27FC236}">
                    <a16:creationId xmlns:a16="http://schemas.microsoft.com/office/drawing/2014/main" id="{86E8190A-C4C9-CA42-9EE0-6239F0BB0244}"/>
                  </a:ext>
                </a:extLst>
              </p:cNvPr>
              <p:cNvSpPr txBox="1">
                <a:spLocks noChangeArrowheads="1"/>
              </p:cNvSpPr>
              <p:nvPr/>
            </p:nvSpPr>
            <p:spPr bwMode="auto">
              <a:xfrm>
                <a:off x="4245021" y="3457873"/>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33822" name="Group 39">
                <a:extLst>
                  <a:ext uri="{FF2B5EF4-FFF2-40B4-BE49-F238E27FC236}">
                    <a16:creationId xmlns:a16="http://schemas.microsoft.com/office/drawing/2014/main" id="{B6FC3184-7E02-1B47-86C7-FAB091ED19C7}"/>
                  </a:ext>
                </a:extLst>
              </p:cNvPr>
              <p:cNvGrpSpPr>
                <a:grpSpLocks/>
              </p:cNvGrpSpPr>
              <p:nvPr/>
            </p:nvGrpSpPr>
            <p:grpSpPr bwMode="auto">
              <a:xfrm rot="5400000">
                <a:off x="4828379" y="3602834"/>
                <a:ext cx="776288" cy="130170"/>
                <a:chOff x="2633663" y="2089418"/>
                <a:chExt cx="776287" cy="129907"/>
              </a:xfrm>
            </p:grpSpPr>
            <p:sp>
              <p:nvSpPr>
                <p:cNvPr id="33823" name="Freeform 3">
                  <a:extLst>
                    <a:ext uri="{FF2B5EF4-FFF2-40B4-BE49-F238E27FC236}">
                      <a16:creationId xmlns:a16="http://schemas.microsoft.com/office/drawing/2014/main" id="{083BD674-A227-4D4F-BFD9-3758474281FC}"/>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24" name="Freeform 4">
                  <a:extLst>
                    <a:ext uri="{FF2B5EF4-FFF2-40B4-BE49-F238E27FC236}">
                      <a16:creationId xmlns:a16="http://schemas.microsoft.com/office/drawing/2014/main" id="{12CFD305-B1C0-C84F-A6D7-6C733FFD7E99}"/>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33825" name="Freeform 23">
                  <a:extLst>
                    <a:ext uri="{FF2B5EF4-FFF2-40B4-BE49-F238E27FC236}">
                      <a16:creationId xmlns:a16="http://schemas.microsoft.com/office/drawing/2014/main" id="{18D90509-5C5D-474D-8C48-8FF3D601CE23}"/>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3800" name="Group 32">
            <a:extLst>
              <a:ext uri="{FF2B5EF4-FFF2-40B4-BE49-F238E27FC236}">
                <a16:creationId xmlns:a16="http://schemas.microsoft.com/office/drawing/2014/main" id="{06B48077-EFEF-7D42-956C-12BDDE58ED7E}"/>
              </a:ext>
            </a:extLst>
          </p:cNvPr>
          <p:cNvGrpSpPr>
            <a:grpSpLocks/>
          </p:cNvGrpSpPr>
          <p:nvPr/>
        </p:nvGrpSpPr>
        <p:grpSpPr bwMode="auto">
          <a:xfrm>
            <a:off x="5445126" y="3482976"/>
            <a:ext cx="1870075" cy="784225"/>
            <a:chOff x="4367167" y="3440298"/>
            <a:chExt cx="1870502" cy="784791"/>
          </a:xfrm>
        </p:grpSpPr>
        <p:sp>
          <p:nvSpPr>
            <p:cNvPr id="33810" name="Rectangle 33">
              <a:extLst>
                <a:ext uri="{FF2B5EF4-FFF2-40B4-BE49-F238E27FC236}">
                  <a16:creationId xmlns:a16="http://schemas.microsoft.com/office/drawing/2014/main" id="{EA1451D8-7FD3-484D-AAC1-E2730B95222F}"/>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3811" name="Freeform 3">
              <a:extLst>
                <a:ext uri="{FF2B5EF4-FFF2-40B4-BE49-F238E27FC236}">
                  <a16:creationId xmlns:a16="http://schemas.microsoft.com/office/drawing/2014/main" id="{153A7DDE-2B6A-6649-83BC-13C0C81D0532}"/>
                </a:ext>
              </a:extLst>
            </p:cNvPr>
            <p:cNvSpPr>
              <a:spLocks/>
            </p:cNvSpPr>
            <p:nvPr/>
          </p:nvSpPr>
          <p:spPr bwMode="auto">
            <a:xfrm rot="4350573">
              <a:off x="4949270" y="3773608"/>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3812" name="Group 36">
              <a:extLst>
                <a:ext uri="{FF2B5EF4-FFF2-40B4-BE49-F238E27FC236}">
                  <a16:creationId xmlns:a16="http://schemas.microsoft.com/office/drawing/2014/main" id="{E8FAE0E0-7B8F-A348-891F-3DB7174688C9}"/>
                </a:ext>
              </a:extLst>
            </p:cNvPr>
            <p:cNvGrpSpPr>
              <a:grpSpLocks/>
            </p:cNvGrpSpPr>
            <p:nvPr/>
          </p:nvGrpSpPr>
          <p:grpSpPr bwMode="auto">
            <a:xfrm>
              <a:off x="4367167" y="3440298"/>
              <a:ext cx="1870502" cy="776288"/>
              <a:chOff x="4421188" y="3279775"/>
              <a:chExt cx="1870502" cy="776288"/>
            </a:xfrm>
          </p:grpSpPr>
          <p:sp>
            <p:nvSpPr>
              <p:cNvPr id="33813" name="Rectangle 36">
                <a:extLst>
                  <a:ext uri="{FF2B5EF4-FFF2-40B4-BE49-F238E27FC236}">
                    <a16:creationId xmlns:a16="http://schemas.microsoft.com/office/drawing/2014/main" id="{A9CA9D99-F04C-3A43-84BB-2702B13CF301}"/>
                  </a:ext>
                </a:extLst>
              </p:cNvPr>
              <p:cNvSpPr>
                <a:spLocks noChangeArrowheads="1"/>
              </p:cNvSpPr>
              <p:nvPr/>
            </p:nvSpPr>
            <p:spPr bwMode="auto">
              <a:xfrm>
                <a:off x="4421188" y="3462338"/>
                <a:ext cx="169957"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3814" name="Text Box 62">
                <a:extLst>
                  <a:ext uri="{FF2B5EF4-FFF2-40B4-BE49-F238E27FC236}">
                    <a16:creationId xmlns:a16="http://schemas.microsoft.com/office/drawing/2014/main" id="{2C25B99A-EB55-2843-99CE-C016573C9308}"/>
                  </a:ext>
                </a:extLst>
              </p:cNvPr>
              <p:cNvSpPr txBox="1">
                <a:spLocks noChangeArrowheads="1"/>
              </p:cNvSpPr>
              <p:nvPr/>
            </p:nvSpPr>
            <p:spPr bwMode="auto">
              <a:xfrm>
                <a:off x="5597953" y="3450175"/>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33815" name="Group 39">
                <a:extLst>
                  <a:ext uri="{FF2B5EF4-FFF2-40B4-BE49-F238E27FC236}">
                    <a16:creationId xmlns:a16="http://schemas.microsoft.com/office/drawing/2014/main" id="{D69D5007-18FC-5B4E-8229-2CE8A1F35CA8}"/>
                  </a:ext>
                </a:extLst>
              </p:cNvPr>
              <p:cNvGrpSpPr>
                <a:grpSpLocks/>
              </p:cNvGrpSpPr>
              <p:nvPr/>
            </p:nvGrpSpPr>
            <p:grpSpPr bwMode="auto">
              <a:xfrm rot="5400000">
                <a:off x="4818969" y="3612244"/>
                <a:ext cx="776288" cy="111350"/>
                <a:chOff x="2633663" y="2108200"/>
                <a:chExt cx="776287" cy="111125"/>
              </a:xfrm>
            </p:grpSpPr>
            <p:sp>
              <p:nvSpPr>
                <p:cNvPr id="33816" name="Freeform 4">
                  <a:extLst>
                    <a:ext uri="{FF2B5EF4-FFF2-40B4-BE49-F238E27FC236}">
                      <a16:creationId xmlns:a16="http://schemas.microsoft.com/office/drawing/2014/main" id="{4541E3F6-AC33-1044-AF3B-7CB51606F33E}"/>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33817" name="Freeform 23">
                  <a:extLst>
                    <a:ext uri="{FF2B5EF4-FFF2-40B4-BE49-F238E27FC236}">
                      <a16:creationId xmlns:a16="http://schemas.microsoft.com/office/drawing/2014/main" id="{52086BA4-13B0-C045-A6C9-2A4C72EC8FF2}"/>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3801" name="Group 14">
            <a:extLst>
              <a:ext uri="{FF2B5EF4-FFF2-40B4-BE49-F238E27FC236}">
                <a16:creationId xmlns:a16="http://schemas.microsoft.com/office/drawing/2014/main" id="{901E7E80-A434-B94D-AA9B-C1EF8EA2BD50}"/>
              </a:ext>
            </a:extLst>
          </p:cNvPr>
          <p:cNvGrpSpPr>
            <a:grpSpLocks/>
          </p:cNvGrpSpPr>
          <p:nvPr/>
        </p:nvGrpSpPr>
        <p:grpSpPr bwMode="auto">
          <a:xfrm>
            <a:off x="5526089" y="2392364"/>
            <a:ext cx="331787" cy="2962275"/>
            <a:chOff x="4611757" y="2393126"/>
            <a:chExt cx="331304" cy="2960741"/>
          </a:xfrm>
        </p:grpSpPr>
        <p:grpSp>
          <p:nvGrpSpPr>
            <p:cNvPr id="33802" name="Group 4">
              <a:extLst>
                <a:ext uri="{FF2B5EF4-FFF2-40B4-BE49-F238E27FC236}">
                  <a16:creationId xmlns:a16="http://schemas.microsoft.com/office/drawing/2014/main" id="{44A2CE09-FB1D-C448-A813-AB9A05F367AE}"/>
                </a:ext>
              </a:extLst>
            </p:cNvPr>
            <p:cNvGrpSpPr>
              <a:grpSpLocks/>
            </p:cNvGrpSpPr>
            <p:nvPr/>
          </p:nvGrpSpPr>
          <p:grpSpPr bwMode="auto">
            <a:xfrm>
              <a:off x="4611757" y="2393126"/>
              <a:ext cx="331304" cy="2960741"/>
              <a:chOff x="4611757" y="2393126"/>
              <a:chExt cx="331304" cy="2960741"/>
            </a:xfrm>
          </p:grpSpPr>
          <p:grpSp>
            <p:nvGrpSpPr>
              <p:cNvPr id="33805" name="Group 15">
                <a:extLst>
                  <a:ext uri="{FF2B5EF4-FFF2-40B4-BE49-F238E27FC236}">
                    <a16:creationId xmlns:a16="http://schemas.microsoft.com/office/drawing/2014/main" id="{A72DDCC4-42BB-C949-865B-143213EC746B}"/>
                  </a:ext>
                </a:extLst>
              </p:cNvPr>
              <p:cNvGrpSpPr>
                <a:grpSpLocks/>
              </p:cNvGrpSpPr>
              <p:nvPr/>
            </p:nvGrpSpPr>
            <p:grpSpPr bwMode="auto">
              <a:xfrm>
                <a:off x="4724400" y="2393126"/>
                <a:ext cx="93982" cy="2960741"/>
                <a:chOff x="5080453" y="2061974"/>
                <a:chExt cx="93982" cy="2960741"/>
              </a:xfrm>
            </p:grpSpPr>
            <p:sp>
              <p:nvSpPr>
                <p:cNvPr id="33807" name="Line 52">
                  <a:extLst>
                    <a:ext uri="{FF2B5EF4-FFF2-40B4-BE49-F238E27FC236}">
                      <a16:creationId xmlns:a16="http://schemas.microsoft.com/office/drawing/2014/main" id="{172F8A50-EA04-C74E-9E76-5321BF83B392}"/>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Freeform 57">
                  <a:extLst>
                    <a:ext uri="{FF2B5EF4-FFF2-40B4-BE49-F238E27FC236}">
                      <a16:creationId xmlns:a16="http://schemas.microsoft.com/office/drawing/2014/main" id="{56E8B766-0E52-9348-9163-FBBDE30A24F3}"/>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3809" name="Freeform 59">
                  <a:extLst>
                    <a:ext uri="{FF2B5EF4-FFF2-40B4-BE49-F238E27FC236}">
                      <a16:creationId xmlns:a16="http://schemas.microsoft.com/office/drawing/2014/main" id="{AFB62FD3-2E94-3642-BB39-20821640DAC1}"/>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sp>
            <p:nvSpPr>
              <p:cNvPr id="33806" name="Rectangle 46">
                <a:extLst>
                  <a:ext uri="{FF2B5EF4-FFF2-40B4-BE49-F238E27FC236}">
                    <a16:creationId xmlns:a16="http://schemas.microsoft.com/office/drawing/2014/main" id="{865F75DB-D6EA-FA43-8302-A353B6C2EF31}"/>
                  </a:ext>
                </a:extLst>
              </p:cNvPr>
              <p:cNvSpPr>
                <a:spLocks noChangeArrowheads="1"/>
              </p:cNvSpPr>
              <p:nvPr/>
            </p:nvSpPr>
            <p:spPr bwMode="auto">
              <a:xfrm>
                <a:off x="4611757" y="3061926"/>
                <a:ext cx="331304" cy="164922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33803" name="Freeform 57">
              <a:extLst>
                <a:ext uri="{FF2B5EF4-FFF2-40B4-BE49-F238E27FC236}">
                  <a16:creationId xmlns:a16="http://schemas.microsoft.com/office/drawing/2014/main" id="{9DE43BC0-B25E-1640-A1F7-F5DAA84AE758}"/>
                </a:ext>
              </a:extLst>
            </p:cNvPr>
            <p:cNvSpPr>
              <a:spLocks/>
            </p:cNvSpPr>
            <p:nvPr/>
          </p:nvSpPr>
          <p:spPr bwMode="auto">
            <a:xfrm>
              <a:off x="4724116" y="2982023"/>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3804" name="Freeform 57">
              <a:extLst>
                <a:ext uri="{FF2B5EF4-FFF2-40B4-BE49-F238E27FC236}">
                  <a16:creationId xmlns:a16="http://schemas.microsoft.com/office/drawing/2014/main" id="{26DDBA7C-8188-B94C-940E-CD9833507D7B}"/>
                </a:ext>
              </a:extLst>
            </p:cNvPr>
            <p:cNvSpPr>
              <a:spLocks/>
            </p:cNvSpPr>
            <p:nvPr/>
          </p:nvSpPr>
          <p:spPr bwMode="auto">
            <a:xfrm>
              <a:off x="4717775" y="4684643"/>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ame 45">
            <a:extLst>
              <a:ext uri="{FF2B5EF4-FFF2-40B4-BE49-F238E27FC236}">
                <a16:creationId xmlns:a16="http://schemas.microsoft.com/office/drawing/2014/main" id="{EC7F24C2-3668-9C4E-B702-0F89308724EC}"/>
              </a:ext>
            </a:extLst>
          </p:cNvPr>
          <p:cNvSpPr/>
          <p:nvPr/>
        </p:nvSpPr>
        <p:spPr bwMode="auto">
          <a:xfrm>
            <a:off x="5162550" y="3036889"/>
            <a:ext cx="1073150" cy="1703387"/>
          </a:xfrm>
          <a:prstGeom prst="frame">
            <a:avLst>
              <a:gd name="adj1" fmla="val 551"/>
            </a:avLst>
          </a:prstGeom>
          <a:solidFill>
            <a:schemeClr val="tx1"/>
          </a:solidFill>
          <a:ln w="19050"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NOR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4820" name="Group 11">
            <a:extLst>
              <a:ext uri="{FF2B5EF4-FFF2-40B4-BE49-F238E27FC236}">
                <a16:creationId xmlns:a16="http://schemas.microsoft.com/office/drawing/2014/main" id="{BA418777-C083-C049-8FE6-2EC889A253F2}"/>
              </a:ext>
            </a:extLst>
          </p:cNvPr>
          <p:cNvGrpSpPr>
            <a:grpSpLocks/>
          </p:cNvGrpSpPr>
          <p:nvPr/>
        </p:nvGrpSpPr>
        <p:grpSpPr bwMode="auto">
          <a:xfrm>
            <a:off x="7972426" y="3451226"/>
            <a:ext cx="955675" cy="690563"/>
            <a:chOff x="7035922" y="2934492"/>
            <a:chExt cx="955675" cy="690563"/>
          </a:xfrm>
        </p:grpSpPr>
        <p:sp>
          <p:nvSpPr>
            <p:cNvPr id="34858" name="Rectangle 35">
              <a:extLst>
                <a:ext uri="{FF2B5EF4-FFF2-40B4-BE49-F238E27FC236}">
                  <a16:creationId xmlns:a16="http://schemas.microsoft.com/office/drawing/2014/main" id="{AE7D4717-016C-384A-B827-EF495CB7D2CD}"/>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4859" name="Rectangle 49">
              <a:extLst>
                <a:ext uri="{FF2B5EF4-FFF2-40B4-BE49-F238E27FC236}">
                  <a16:creationId xmlns:a16="http://schemas.microsoft.com/office/drawing/2014/main" id="{7D21BFC1-43C3-2D4E-A9E4-B57E9FFB04E8}"/>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4821" name="Group 10">
            <a:extLst>
              <a:ext uri="{FF2B5EF4-FFF2-40B4-BE49-F238E27FC236}">
                <a16:creationId xmlns:a16="http://schemas.microsoft.com/office/drawing/2014/main" id="{EEBF1083-1C74-404A-87A2-B424E81DA925}"/>
              </a:ext>
            </a:extLst>
          </p:cNvPr>
          <p:cNvGrpSpPr>
            <a:grpSpLocks/>
          </p:cNvGrpSpPr>
          <p:nvPr/>
        </p:nvGrpSpPr>
        <p:grpSpPr bwMode="auto">
          <a:xfrm>
            <a:off x="3355975" y="1844675"/>
            <a:ext cx="1085850" cy="838200"/>
            <a:chOff x="2755583" y="909320"/>
            <a:chExt cx="1085233" cy="838518"/>
          </a:xfrm>
        </p:grpSpPr>
        <p:sp>
          <p:nvSpPr>
            <p:cNvPr id="34855" name="Rectangle 44">
              <a:extLst>
                <a:ext uri="{FF2B5EF4-FFF2-40B4-BE49-F238E27FC236}">
                  <a16:creationId xmlns:a16="http://schemas.microsoft.com/office/drawing/2014/main" id="{02D38CB6-8FE2-654D-8D76-8AD9B7A11550}"/>
                </a:ext>
              </a:extLst>
            </p:cNvPr>
            <p:cNvSpPr>
              <a:spLocks noChangeArrowheads="1"/>
            </p:cNvSpPr>
            <p:nvPr/>
          </p:nvSpPr>
          <p:spPr bwMode="auto">
            <a:xfrm>
              <a:off x="3084138" y="1310640"/>
              <a:ext cx="391026" cy="43719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4856" name="Rectangle 61">
              <a:extLst>
                <a:ext uri="{FF2B5EF4-FFF2-40B4-BE49-F238E27FC236}">
                  <a16:creationId xmlns:a16="http://schemas.microsoft.com/office/drawing/2014/main" id="{3B4CD4D0-C0B1-4042-AA45-304E3AE44621}"/>
                </a:ext>
              </a:extLst>
            </p:cNvPr>
            <p:cNvSpPr>
              <a:spLocks noChangeArrowheads="1"/>
            </p:cNvSpPr>
            <p:nvPr/>
          </p:nvSpPr>
          <p:spPr bwMode="auto">
            <a:xfrm>
              <a:off x="2755583" y="909320"/>
              <a:ext cx="1085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Resistor </a:t>
              </a:r>
              <a:endParaRPr lang="en-US" altLang="en-US" b="0">
                <a:latin typeface="Times" pitchFamily="2" charset="0"/>
              </a:endParaRPr>
            </a:p>
          </p:txBody>
        </p:sp>
        <p:sp>
          <p:nvSpPr>
            <p:cNvPr id="34857" name="Freeform 53">
              <a:extLst>
                <a:ext uri="{FF2B5EF4-FFF2-40B4-BE49-F238E27FC236}">
                  <a16:creationId xmlns:a16="http://schemas.microsoft.com/office/drawing/2014/main" id="{2674B59C-DB69-4240-82E5-FCE816FEB4BC}"/>
                </a:ext>
              </a:extLst>
            </p:cNvPr>
            <p:cNvSpPr>
              <a:spLocks/>
            </p:cNvSpPr>
            <p:nvPr/>
          </p:nvSpPr>
          <p:spPr bwMode="auto">
            <a:xfrm>
              <a:off x="3076258" y="1345248"/>
              <a:ext cx="408900" cy="361950"/>
            </a:xfrm>
            <a:custGeom>
              <a:avLst/>
              <a:gdLst>
                <a:gd name="T0" fmla="*/ 2147483646 w 10303"/>
                <a:gd name="T1" fmla="*/ 2147483646 h 10000"/>
                <a:gd name="T2" fmla="*/ 2147483646 w 10303"/>
                <a:gd name="T3" fmla="*/ 2147483646 h 10000"/>
                <a:gd name="T4" fmla="*/ 2147483646 w 10303"/>
                <a:gd name="T5" fmla="*/ 0 h 10000"/>
                <a:gd name="T6" fmla="*/ 2147483646 w 10303"/>
                <a:gd name="T7" fmla="*/ 2147483646 h 10000"/>
                <a:gd name="T8" fmla="*/ 2147483646 w 10303"/>
                <a:gd name="T9" fmla="*/ 0 h 10000"/>
                <a:gd name="T10" fmla="*/ 2147483646 w 10303"/>
                <a:gd name="T11" fmla="*/ 2147483646 h 10000"/>
                <a:gd name="T12" fmla="*/ 2147483646 w 10303"/>
                <a:gd name="T13" fmla="*/ 0 h 10000"/>
                <a:gd name="T14" fmla="*/ 0 w 10303"/>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03" h="10000">
                  <a:moveTo>
                    <a:pt x="10303" y="4186"/>
                  </a:moveTo>
                  <a:lnTo>
                    <a:pt x="9160" y="10000"/>
                  </a:lnTo>
                  <a:lnTo>
                    <a:pt x="7480" y="0"/>
                  </a:lnTo>
                  <a:lnTo>
                    <a:pt x="5840" y="10000"/>
                  </a:lnTo>
                  <a:lnTo>
                    <a:pt x="4160" y="0"/>
                  </a:lnTo>
                  <a:lnTo>
                    <a:pt x="2520" y="10000"/>
                  </a:lnTo>
                  <a:lnTo>
                    <a:pt x="1680" y="0"/>
                  </a:lnTo>
                  <a:lnTo>
                    <a:pt x="0" y="4518"/>
                  </a:lnTo>
                </a:path>
              </a:pathLst>
            </a:custGeom>
            <a:solidFill>
              <a:schemeClr val="bg1"/>
            </a:solidFill>
            <a:ln w="25400">
              <a:solidFill>
                <a:srgbClr val="000000"/>
              </a:solidFill>
              <a:prstDash val="solid"/>
              <a:round/>
              <a:headEnd/>
              <a:tailEnd/>
            </a:ln>
          </p:spPr>
          <p:txBody>
            <a:bodyPr/>
            <a:lstStyle/>
            <a:p>
              <a:endParaRPr lang="en-US"/>
            </a:p>
          </p:txBody>
        </p:sp>
      </p:grpSp>
      <p:grpSp>
        <p:nvGrpSpPr>
          <p:cNvPr id="34822" name="Group 8">
            <a:extLst>
              <a:ext uri="{FF2B5EF4-FFF2-40B4-BE49-F238E27FC236}">
                <a16:creationId xmlns:a16="http://schemas.microsoft.com/office/drawing/2014/main" id="{F1E528EF-0088-9F47-8FB1-ED6DF57F9B30}"/>
              </a:ext>
            </a:extLst>
          </p:cNvPr>
          <p:cNvGrpSpPr>
            <a:grpSpLocks/>
          </p:cNvGrpSpPr>
          <p:nvPr/>
        </p:nvGrpSpPr>
        <p:grpSpPr bwMode="auto">
          <a:xfrm>
            <a:off x="1295400" y="3227388"/>
            <a:ext cx="1708150" cy="830262"/>
            <a:chOff x="4806970" y="895618"/>
            <a:chExt cx="1707967" cy="830997"/>
          </a:xfrm>
        </p:grpSpPr>
        <p:sp>
          <p:nvSpPr>
            <p:cNvPr id="34850" name="Rectangle 7">
              <a:extLst>
                <a:ext uri="{FF2B5EF4-FFF2-40B4-BE49-F238E27FC236}">
                  <a16:creationId xmlns:a16="http://schemas.microsoft.com/office/drawing/2014/main" id="{1C152F3E-1C47-224C-8124-4FD633038336}"/>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4851" name="TextBox 3">
              <a:extLst>
                <a:ext uri="{FF2B5EF4-FFF2-40B4-BE49-F238E27FC236}">
                  <a16:creationId xmlns:a16="http://schemas.microsoft.com/office/drawing/2014/main" id="{866A8566-AAF1-2E4E-9472-A10DA0E5021D}"/>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4852" name="Straight Connector 5">
              <a:extLst>
                <a:ext uri="{FF2B5EF4-FFF2-40B4-BE49-F238E27FC236}">
                  <a16:creationId xmlns:a16="http://schemas.microsoft.com/office/drawing/2014/main" id="{1871C859-CBCC-F644-9FB5-CDA08D7B951A}"/>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4853" name="Straight Connector 39">
              <a:extLst>
                <a:ext uri="{FF2B5EF4-FFF2-40B4-BE49-F238E27FC236}">
                  <a16:creationId xmlns:a16="http://schemas.microsoft.com/office/drawing/2014/main" id="{CB7FC546-1594-054A-B7FA-615C663DE3A9}"/>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34823" name="Group 1">
            <a:extLst>
              <a:ext uri="{FF2B5EF4-FFF2-40B4-BE49-F238E27FC236}">
                <a16:creationId xmlns:a16="http://schemas.microsoft.com/office/drawing/2014/main" id="{1869E15F-DF49-194F-B346-B6A151A0EDB9}"/>
              </a:ext>
            </a:extLst>
          </p:cNvPr>
          <p:cNvGrpSpPr>
            <a:grpSpLocks/>
          </p:cNvGrpSpPr>
          <p:nvPr/>
        </p:nvGrpSpPr>
        <p:grpSpPr bwMode="auto">
          <a:xfrm>
            <a:off x="4213226" y="3475039"/>
            <a:ext cx="1273175" cy="784225"/>
            <a:chOff x="4191000" y="3440298"/>
            <a:chExt cx="1273817" cy="784791"/>
          </a:xfrm>
        </p:grpSpPr>
        <p:sp>
          <p:nvSpPr>
            <p:cNvPr id="34842" name="Rectangle 13">
              <a:extLst>
                <a:ext uri="{FF2B5EF4-FFF2-40B4-BE49-F238E27FC236}">
                  <a16:creationId xmlns:a16="http://schemas.microsoft.com/office/drawing/2014/main" id="{1046CD5C-FB57-AB4D-BE0E-086B75367A76}"/>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34843" name="Group 12">
              <a:extLst>
                <a:ext uri="{FF2B5EF4-FFF2-40B4-BE49-F238E27FC236}">
                  <a16:creationId xmlns:a16="http://schemas.microsoft.com/office/drawing/2014/main" id="{6634B727-A2C7-4846-8400-2019D6E2BB5A}"/>
                </a:ext>
              </a:extLst>
            </p:cNvPr>
            <p:cNvGrpSpPr>
              <a:grpSpLocks/>
            </p:cNvGrpSpPr>
            <p:nvPr/>
          </p:nvGrpSpPr>
          <p:grpSpPr bwMode="auto">
            <a:xfrm>
              <a:off x="4191000" y="3440298"/>
              <a:ext cx="1036587" cy="776288"/>
              <a:chOff x="4245021" y="3279775"/>
              <a:chExt cx="1036587" cy="776288"/>
            </a:xfrm>
          </p:grpSpPr>
          <p:sp>
            <p:nvSpPr>
              <p:cNvPr id="34844" name="Rectangle 36">
                <a:extLst>
                  <a:ext uri="{FF2B5EF4-FFF2-40B4-BE49-F238E27FC236}">
                    <a16:creationId xmlns:a16="http://schemas.microsoft.com/office/drawing/2014/main" id="{0094E77B-2FE5-644B-BC39-4D990E48D127}"/>
                  </a:ext>
                </a:extLst>
              </p:cNvPr>
              <p:cNvSpPr>
                <a:spLocks noChangeArrowheads="1"/>
              </p:cNvSpPr>
              <p:nvPr/>
            </p:nvSpPr>
            <p:spPr bwMode="auto">
              <a:xfrm>
                <a:off x="4421188" y="3462338"/>
                <a:ext cx="170004"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4845" name="Text Box 62">
                <a:extLst>
                  <a:ext uri="{FF2B5EF4-FFF2-40B4-BE49-F238E27FC236}">
                    <a16:creationId xmlns:a16="http://schemas.microsoft.com/office/drawing/2014/main" id="{92A0C159-5841-B045-9912-77C8C2D9BF3B}"/>
                  </a:ext>
                </a:extLst>
              </p:cNvPr>
              <p:cNvSpPr txBox="1">
                <a:spLocks noChangeArrowheads="1"/>
              </p:cNvSpPr>
              <p:nvPr/>
            </p:nvSpPr>
            <p:spPr bwMode="auto">
              <a:xfrm>
                <a:off x="4245021" y="3457873"/>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34846" name="Group 39">
                <a:extLst>
                  <a:ext uri="{FF2B5EF4-FFF2-40B4-BE49-F238E27FC236}">
                    <a16:creationId xmlns:a16="http://schemas.microsoft.com/office/drawing/2014/main" id="{7F4A0AF1-8BDF-BA48-BE73-24A5F4C1C3F5}"/>
                  </a:ext>
                </a:extLst>
              </p:cNvPr>
              <p:cNvGrpSpPr>
                <a:grpSpLocks/>
              </p:cNvGrpSpPr>
              <p:nvPr/>
            </p:nvGrpSpPr>
            <p:grpSpPr bwMode="auto">
              <a:xfrm rot="5400000">
                <a:off x="4828379" y="3602834"/>
                <a:ext cx="776288" cy="130170"/>
                <a:chOff x="2633663" y="2089418"/>
                <a:chExt cx="776287" cy="129907"/>
              </a:xfrm>
            </p:grpSpPr>
            <p:sp>
              <p:nvSpPr>
                <p:cNvPr id="34847" name="Freeform 3">
                  <a:extLst>
                    <a:ext uri="{FF2B5EF4-FFF2-40B4-BE49-F238E27FC236}">
                      <a16:creationId xmlns:a16="http://schemas.microsoft.com/office/drawing/2014/main" id="{59608271-74D8-3447-BA22-D92245A6A169}"/>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8" name="Freeform 4">
                  <a:extLst>
                    <a:ext uri="{FF2B5EF4-FFF2-40B4-BE49-F238E27FC236}">
                      <a16:creationId xmlns:a16="http://schemas.microsoft.com/office/drawing/2014/main" id="{5B520637-1E46-2C4A-949A-C36EA2C19178}"/>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34849" name="Freeform 23">
                  <a:extLst>
                    <a:ext uri="{FF2B5EF4-FFF2-40B4-BE49-F238E27FC236}">
                      <a16:creationId xmlns:a16="http://schemas.microsoft.com/office/drawing/2014/main" id="{D411D160-F9C1-0F42-8BB6-65EFB137FEAF}"/>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4824" name="Group 32">
            <a:extLst>
              <a:ext uri="{FF2B5EF4-FFF2-40B4-BE49-F238E27FC236}">
                <a16:creationId xmlns:a16="http://schemas.microsoft.com/office/drawing/2014/main" id="{7BAAE555-D7C5-6749-BD52-84FDB8B35E9C}"/>
              </a:ext>
            </a:extLst>
          </p:cNvPr>
          <p:cNvGrpSpPr>
            <a:grpSpLocks/>
          </p:cNvGrpSpPr>
          <p:nvPr/>
        </p:nvGrpSpPr>
        <p:grpSpPr bwMode="auto">
          <a:xfrm>
            <a:off x="5445126" y="3482976"/>
            <a:ext cx="1870075" cy="784225"/>
            <a:chOff x="4367167" y="3440298"/>
            <a:chExt cx="1870502" cy="784791"/>
          </a:xfrm>
        </p:grpSpPr>
        <p:sp>
          <p:nvSpPr>
            <p:cNvPr id="34834" name="Rectangle 33">
              <a:extLst>
                <a:ext uri="{FF2B5EF4-FFF2-40B4-BE49-F238E27FC236}">
                  <a16:creationId xmlns:a16="http://schemas.microsoft.com/office/drawing/2014/main" id="{70A83367-455C-3344-B01C-85AA74C8E6BE}"/>
                </a:ext>
              </a:extLst>
            </p:cNvPr>
            <p:cNvSpPr>
              <a:spLocks noChangeArrowheads="1"/>
            </p:cNvSpPr>
            <p:nvPr/>
          </p:nvSpPr>
          <p:spPr bwMode="auto">
            <a:xfrm>
              <a:off x="5061131" y="3441318"/>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nvGrpSpPr>
            <p:cNvPr id="34835" name="Group 36">
              <a:extLst>
                <a:ext uri="{FF2B5EF4-FFF2-40B4-BE49-F238E27FC236}">
                  <a16:creationId xmlns:a16="http://schemas.microsoft.com/office/drawing/2014/main" id="{897057FB-FC8B-0143-821F-C271562A6F42}"/>
                </a:ext>
              </a:extLst>
            </p:cNvPr>
            <p:cNvGrpSpPr>
              <a:grpSpLocks/>
            </p:cNvGrpSpPr>
            <p:nvPr/>
          </p:nvGrpSpPr>
          <p:grpSpPr bwMode="auto">
            <a:xfrm>
              <a:off x="4367167" y="3440298"/>
              <a:ext cx="1870502" cy="776288"/>
              <a:chOff x="4421188" y="3279775"/>
              <a:chExt cx="1870502" cy="776288"/>
            </a:xfrm>
          </p:grpSpPr>
          <p:sp>
            <p:nvSpPr>
              <p:cNvPr id="34836" name="Rectangle 36">
                <a:extLst>
                  <a:ext uri="{FF2B5EF4-FFF2-40B4-BE49-F238E27FC236}">
                    <a16:creationId xmlns:a16="http://schemas.microsoft.com/office/drawing/2014/main" id="{249468B7-ABF7-2342-835F-064A6F3CCF7D}"/>
                  </a:ext>
                </a:extLst>
              </p:cNvPr>
              <p:cNvSpPr>
                <a:spLocks noChangeArrowheads="1"/>
              </p:cNvSpPr>
              <p:nvPr/>
            </p:nvSpPr>
            <p:spPr bwMode="auto">
              <a:xfrm>
                <a:off x="4421188" y="3462338"/>
                <a:ext cx="169957" cy="3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4837" name="Text Box 62">
                <a:extLst>
                  <a:ext uri="{FF2B5EF4-FFF2-40B4-BE49-F238E27FC236}">
                    <a16:creationId xmlns:a16="http://schemas.microsoft.com/office/drawing/2014/main" id="{D27AB39D-80DC-A84F-983F-2A7866883486}"/>
                  </a:ext>
                </a:extLst>
              </p:cNvPr>
              <p:cNvSpPr txBox="1">
                <a:spLocks noChangeArrowheads="1"/>
              </p:cNvSpPr>
              <p:nvPr/>
            </p:nvSpPr>
            <p:spPr bwMode="auto">
              <a:xfrm>
                <a:off x="5597953" y="3450175"/>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34838" name="Group 39">
                <a:extLst>
                  <a:ext uri="{FF2B5EF4-FFF2-40B4-BE49-F238E27FC236}">
                    <a16:creationId xmlns:a16="http://schemas.microsoft.com/office/drawing/2014/main" id="{8F5AEDFF-6AAC-FF43-B6AC-3AA57919D6B2}"/>
                  </a:ext>
                </a:extLst>
              </p:cNvPr>
              <p:cNvGrpSpPr>
                <a:grpSpLocks/>
              </p:cNvGrpSpPr>
              <p:nvPr/>
            </p:nvGrpSpPr>
            <p:grpSpPr bwMode="auto">
              <a:xfrm rot="5400000">
                <a:off x="4828379" y="3602834"/>
                <a:ext cx="776288" cy="130170"/>
                <a:chOff x="2633663" y="2089418"/>
                <a:chExt cx="776287" cy="129907"/>
              </a:xfrm>
            </p:grpSpPr>
            <p:sp>
              <p:nvSpPr>
                <p:cNvPr id="34839" name="Freeform 3">
                  <a:extLst>
                    <a:ext uri="{FF2B5EF4-FFF2-40B4-BE49-F238E27FC236}">
                      <a16:creationId xmlns:a16="http://schemas.microsoft.com/office/drawing/2014/main" id="{472B8944-6385-F644-9257-E02F82B6C1A8}"/>
                    </a:ext>
                  </a:extLst>
                </p:cNvPr>
                <p:cNvSpPr>
                  <a:spLocks/>
                </p:cNvSpPr>
                <p:nvPr/>
              </p:nvSpPr>
              <p:spPr bwMode="auto">
                <a:xfrm>
                  <a:off x="2684119" y="2089418"/>
                  <a:ext cx="690563" cy="69588"/>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0" name="Freeform 4">
                  <a:extLst>
                    <a:ext uri="{FF2B5EF4-FFF2-40B4-BE49-F238E27FC236}">
                      <a16:creationId xmlns:a16="http://schemas.microsoft.com/office/drawing/2014/main" id="{3BB831ED-CEC9-B144-83DC-AB6353B5713D}"/>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sp>
              <p:nvSpPr>
                <p:cNvPr id="34841" name="Freeform 23">
                  <a:extLst>
                    <a:ext uri="{FF2B5EF4-FFF2-40B4-BE49-F238E27FC236}">
                      <a16:creationId xmlns:a16="http://schemas.microsoft.com/office/drawing/2014/main" id="{4A2AA246-7ECD-7241-93B9-98DB409812B8}"/>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34825" name="Group 14">
            <a:extLst>
              <a:ext uri="{FF2B5EF4-FFF2-40B4-BE49-F238E27FC236}">
                <a16:creationId xmlns:a16="http://schemas.microsoft.com/office/drawing/2014/main" id="{D1C7A49C-8EAF-F349-9BDE-E67A3BB787EE}"/>
              </a:ext>
            </a:extLst>
          </p:cNvPr>
          <p:cNvGrpSpPr>
            <a:grpSpLocks/>
          </p:cNvGrpSpPr>
          <p:nvPr/>
        </p:nvGrpSpPr>
        <p:grpSpPr bwMode="auto">
          <a:xfrm>
            <a:off x="5526089" y="2392364"/>
            <a:ext cx="331787" cy="2962275"/>
            <a:chOff x="4611757" y="2393126"/>
            <a:chExt cx="331304" cy="2960741"/>
          </a:xfrm>
        </p:grpSpPr>
        <p:grpSp>
          <p:nvGrpSpPr>
            <p:cNvPr id="34826" name="Group 4">
              <a:extLst>
                <a:ext uri="{FF2B5EF4-FFF2-40B4-BE49-F238E27FC236}">
                  <a16:creationId xmlns:a16="http://schemas.microsoft.com/office/drawing/2014/main" id="{635A7A7C-3EB7-134E-ADD3-A0950326271F}"/>
                </a:ext>
              </a:extLst>
            </p:cNvPr>
            <p:cNvGrpSpPr>
              <a:grpSpLocks/>
            </p:cNvGrpSpPr>
            <p:nvPr/>
          </p:nvGrpSpPr>
          <p:grpSpPr bwMode="auto">
            <a:xfrm>
              <a:off x="4611757" y="2393126"/>
              <a:ext cx="331304" cy="2960741"/>
              <a:chOff x="4611757" y="2393126"/>
              <a:chExt cx="331304" cy="2960741"/>
            </a:xfrm>
          </p:grpSpPr>
          <p:grpSp>
            <p:nvGrpSpPr>
              <p:cNvPr id="34829" name="Group 15">
                <a:extLst>
                  <a:ext uri="{FF2B5EF4-FFF2-40B4-BE49-F238E27FC236}">
                    <a16:creationId xmlns:a16="http://schemas.microsoft.com/office/drawing/2014/main" id="{DBB365E3-C1A5-ED4F-AA75-7A005E66D400}"/>
                  </a:ext>
                </a:extLst>
              </p:cNvPr>
              <p:cNvGrpSpPr>
                <a:grpSpLocks/>
              </p:cNvGrpSpPr>
              <p:nvPr/>
            </p:nvGrpSpPr>
            <p:grpSpPr bwMode="auto">
              <a:xfrm>
                <a:off x="4724400" y="2393126"/>
                <a:ext cx="93982" cy="2960741"/>
                <a:chOff x="5080453" y="2061974"/>
                <a:chExt cx="93982" cy="2960741"/>
              </a:xfrm>
            </p:grpSpPr>
            <p:sp>
              <p:nvSpPr>
                <p:cNvPr id="34831" name="Line 52">
                  <a:extLst>
                    <a:ext uri="{FF2B5EF4-FFF2-40B4-BE49-F238E27FC236}">
                      <a16:creationId xmlns:a16="http://schemas.microsoft.com/office/drawing/2014/main" id="{B765EFCE-9B8C-B340-98F8-9FBDA7636F97}"/>
                    </a:ext>
                  </a:extLst>
                </p:cNvPr>
                <p:cNvSpPr>
                  <a:spLocks noChangeShapeType="1"/>
                </p:cNvSpPr>
                <p:nvPr/>
              </p:nvSpPr>
              <p:spPr bwMode="auto">
                <a:xfrm>
                  <a:off x="5121502" y="2109475"/>
                  <a:ext cx="2041" cy="286166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2" name="Freeform 57">
                  <a:extLst>
                    <a:ext uri="{FF2B5EF4-FFF2-40B4-BE49-F238E27FC236}">
                      <a16:creationId xmlns:a16="http://schemas.microsoft.com/office/drawing/2014/main" id="{84BD3FB3-1172-4242-9879-B480097213A0}"/>
                    </a:ext>
                  </a:extLst>
                </p:cNvPr>
                <p:cNvSpPr>
                  <a:spLocks/>
                </p:cNvSpPr>
                <p:nvPr/>
              </p:nvSpPr>
              <p:spPr bwMode="auto">
                <a:xfrm>
                  <a:off x="5080453" y="2061974"/>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4833" name="Freeform 59">
                  <a:extLst>
                    <a:ext uri="{FF2B5EF4-FFF2-40B4-BE49-F238E27FC236}">
                      <a16:creationId xmlns:a16="http://schemas.microsoft.com/office/drawing/2014/main" id="{7AF8172F-7A2E-D342-A0A2-38481A61B28B}"/>
                    </a:ext>
                  </a:extLst>
                </p:cNvPr>
                <p:cNvSpPr>
                  <a:spLocks/>
                </p:cNvSpPr>
                <p:nvPr/>
              </p:nvSpPr>
              <p:spPr bwMode="auto">
                <a:xfrm>
                  <a:off x="5080772" y="4929052"/>
                  <a:ext cx="93663" cy="93663"/>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19" y="2"/>
                      </a:lnTo>
                      <a:lnTo>
                        <a:pt x="17" y="2"/>
                      </a:lnTo>
                      <a:lnTo>
                        <a:pt x="16" y="3"/>
                      </a:lnTo>
                      <a:lnTo>
                        <a:pt x="15" y="5"/>
                      </a:lnTo>
                      <a:lnTo>
                        <a:pt x="14" y="5"/>
                      </a:lnTo>
                      <a:lnTo>
                        <a:pt x="12" y="6"/>
                      </a:lnTo>
                      <a:lnTo>
                        <a:pt x="11" y="7"/>
                      </a:lnTo>
                      <a:lnTo>
                        <a:pt x="10" y="8"/>
                      </a:lnTo>
                      <a:lnTo>
                        <a:pt x="9" y="9"/>
                      </a:lnTo>
                      <a:lnTo>
                        <a:pt x="8" y="10"/>
                      </a:lnTo>
                      <a:lnTo>
                        <a:pt x="7" y="11"/>
                      </a:lnTo>
                      <a:lnTo>
                        <a:pt x="6" y="12"/>
                      </a:lnTo>
                      <a:lnTo>
                        <a:pt x="6" y="13"/>
                      </a:lnTo>
                      <a:lnTo>
                        <a:pt x="5" y="14"/>
                      </a:lnTo>
                      <a:lnTo>
                        <a:pt x="4" y="15"/>
                      </a:lnTo>
                      <a:lnTo>
                        <a:pt x="3" y="16"/>
                      </a:lnTo>
                      <a:lnTo>
                        <a:pt x="3" y="17"/>
                      </a:lnTo>
                      <a:lnTo>
                        <a:pt x="2" y="19"/>
                      </a:lnTo>
                      <a:lnTo>
                        <a:pt x="2" y="20"/>
                      </a:lnTo>
                      <a:lnTo>
                        <a:pt x="1" y="21"/>
                      </a:lnTo>
                      <a:lnTo>
                        <a:pt x="1" y="23"/>
                      </a:lnTo>
                      <a:lnTo>
                        <a:pt x="0" y="24"/>
                      </a:lnTo>
                      <a:lnTo>
                        <a:pt x="0" y="25"/>
                      </a:lnTo>
                      <a:lnTo>
                        <a:pt x="0" y="27"/>
                      </a:lnTo>
                      <a:lnTo>
                        <a:pt x="0" y="28"/>
                      </a:lnTo>
                      <a:lnTo>
                        <a:pt x="0" y="30"/>
                      </a:lnTo>
                      <a:lnTo>
                        <a:pt x="0" y="31"/>
                      </a:lnTo>
                      <a:lnTo>
                        <a:pt x="0" y="34"/>
                      </a:lnTo>
                      <a:lnTo>
                        <a:pt x="0" y="35"/>
                      </a:lnTo>
                      <a:lnTo>
                        <a:pt x="0" y="36"/>
                      </a:lnTo>
                      <a:lnTo>
                        <a:pt x="1" y="38"/>
                      </a:lnTo>
                      <a:lnTo>
                        <a:pt x="1" y="39"/>
                      </a:lnTo>
                      <a:lnTo>
                        <a:pt x="2" y="40"/>
                      </a:lnTo>
                      <a:lnTo>
                        <a:pt x="2" y="42"/>
                      </a:lnTo>
                      <a:lnTo>
                        <a:pt x="3" y="43"/>
                      </a:lnTo>
                      <a:lnTo>
                        <a:pt x="3" y="44"/>
                      </a:lnTo>
                      <a:lnTo>
                        <a:pt x="4" y="45"/>
                      </a:lnTo>
                      <a:lnTo>
                        <a:pt x="5" y="46"/>
                      </a:lnTo>
                      <a:lnTo>
                        <a:pt x="6" y="48"/>
                      </a:lnTo>
                      <a:lnTo>
                        <a:pt x="6" y="49"/>
                      </a:lnTo>
                      <a:lnTo>
                        <a:pt x="7" y="50"/>
                      </a:lnTo>
                      <a:lnTo>
                        <a:pt x="8" y="51"/>
                      </a:lnTo>
                      <a:lnTo>
                        <a:pt x="9" y="52"/>
                      </a:lnTo>
                      <a:lnTo>
                        <a:pt x="10" y="53"/>
                      </a:lnTo>
                      <a:lnTo>
                        <a:pt x="11" y="53"/>
                      </a:lnTo>
                      <a:lnTo>
                        <a:pt x="12" y="54"/>
                      </a:lnTo>
                      <a:lnTo>
                        <a:pt x="14" y="55"/>
                      </a:lnTo>
                      <a:lnTo>
                        <a:pt x="15" y="56"/>
                      </a:lnTo>
                      <a:lnTo>
                        <a:pt x="16" y="56"/>
                      </a:lnTo>
                      <a:lnTo>
                        <a:pt x="17" y="57"/>
                      </a:lnTo>
                      <a:lnTo>
                        <a:pt x="19"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3" y="56"/>
                      </a:lnTo>
                      <a:lnTo>
                        <a:pt x="44" y="55"/>
                      </a:lnTo>
                      <a:lnTo>
                        <a:pt x="45" y="54"/>
                      </a:lnTo>
                      <a:lnTo>
                        <a:pt x="46" y="53"/>
                      </a:lnTo>
                      <a:lnTo>
                        <a:pt x="47" y="53"/>
                      </a:lnTo>
                      <a:lnTo>
                        <a:pt x="49" y="52"/>
                      </a:lnTo>
                      <a:lnTo>
                        <a:pt x="50" y="51"/>
                      </a:lnTo>
                      <a:lnTo>
                        <a:pt x="51" y="50"/>
                      </a:lnTo>
                      <a:lnTo>
                        <a:pt x="52" y="49"/>
                      </a:lnTo>
                      <a:lnTo>
                        <a:pt x="53" y="48"/>
                      </a:lnTo>
                      <a:lnTo>
                        <a:pt x="54" y="46"/>
                      </a:lnTo>
                      <a:lnTo>
                        <a:pt x="55" y="45"/>
                      </a:lnTo>
                      <a:lnTo>
                        <a:pt x="55" y="44"/>
                      </a:lnTo>
                      <a:lnTo>
                        <a:pt x="56" y="43"/>
                      </a:lnTo>
                      <a:lnTo>
                        <a:pt x="56" y="42"/>
                      </a:lnTo>
                      <a:lnTo>
                        <a:pt x="57" y="40"/>
                      </a:lnTo>
                      <a:lnTo>
                        <a:pt x="57" y="39"/>
                      </a:lnTo>
                      <a:lnTo>
                        <a:pt x="58" y="38"/>
                      </a:lnTo>
                      <a:lnTo>
                        <a:pt x="58" y="36"/>
                      </a:lnTo>
                      <a:lnTo>
                        <a:pt x="58" y="35"/>
                      </a:lnTo>
                      <a:lnTo>
                        <a:pt x="59" y="34"/>
                      </a:lnTo>
                      <a:lnTo>
                        <a:pt x="59" y="31"/>
                      </a:lnTo>
                      <a:lnTo>
                        <a:pt x="59" y="30"/>
                      </a:lnTo>
                      <a:lnTo>
                        <a:pt x="59" y="28"/>
                      </a:lnTo>
                      <a:lnTo>
                        <a:pt x="59" y="27"/>
                      </a:lnTo>
                      <a:lnTo>
                        <a:pt x="58" y="25"/>
                      </a:lnTo>
                      <a:lnTo>
                        <a:pt x="58" y="24"/>
                      </a:lnTo>
                      <a:lnTo>
                        <a:pt x="58" y="23"/>
                      </a:lnTo>
                      <a:lnTo>
                        <a:pt x="57" y="21"/>
                      </a:lnTo>
                      <a:lnTo>
                        <a:pt x="57" y="20"/>
                      </a:lnTo>
                      <a:lnTo>
                        <a:pt x="56" y="19"/>
                      </a:lnTo>
                      <a:lnTo>
                        <a:pt x="56" y="17"/>
                      </a:lnTo>
                      <a:lnTo>
                        <a:pt x="55" y="16"/>
                      </a:lnTo>
                      <a:lnTo>
                        <a:pt x="55" y="15"/>
                      </a:lnTo>
                      <a:lnTo>
                        <a:pt x="54" y="14"/>
                      </a:lnTo>
                      <a:lnTo>
                        <a:pt x="53" y="13"/>
                      </a:lnTo>
                      <a:lnTo>
                        <a:pt x="52" y="12"/>
                      </a:lnTo>
                      <a:lnTo>
                        <a:pt x="51" y="11"/>
                      </a:lnTo>
                      <a:lnTo>
                        <a:pt x="50" y="10"/>
                      </a:lnTo>
                      <a:lnTo>
                        <a:pt x="49" y="9"/>
                      </a:lnTo>
                      <a:lnTo>
                        <a:pt x="47" y="8"/>
                      </a:lnTo>
                      <a:lnTo>
                        <a:pt x="46" y="7"/>
                      </a:lnTo>
                      <a:lnTo>
                        <a:pt x="45" y="6"/>
                      </a:lnTo>
                      <a:lnTo>
                        <a:pt x="44" y="5"/>
                      </a:lnTo>
                      <a:lnTo>
                        <a:pt x="43" y="5"/>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sp>
            <p:nvSpPr>
              <p:cNvPr id="34830" name="Rectangle 46">
                <a:extLst>
                  <a:ext uri="{FF2B5EF4-FFF2-40B4-BE49-F238E27FC236}">
                    <a16:creationId xmlns:a16="http://schemas.microsoft.com/office/drawing/2014/main" id="{BE6CD837-1ABB-7345-857F-ED9954266FE4}"/>
                  </a:ext>
                </a:extLst>
              </p:cNvPr>
              <p:cNvSpPr>
                <a:spLocks noChangeArrowheads="1"/>
              </p:cNvSpPr>
              <p:nvPr/>
            </p:nvSpPr>
            <p:spPr bwMode="auto">
              <a:xfrm>
                <a:off x="4611757" y="3061926"/>
                <a:ext cx="331304" cy="164922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grpSp>
        <p:sp>
          <p:nvSpPr>
            <p:cNvPr id="34827" name="Freeform 57">
              <a:extLst>
                <a:ext uri="{FF2B5EF4-FFF2-40B4-BE49-F238E27FC236}">
                  <a16:creationId xmlns:a16="http://schemas.microsoft.com/office/drawing/2014/main" id="{3C7605F4-0E32-9848-BB6F-296FAA4A8681}"/>
                </a:ext>
              </a:extLst>
            </p:cNvPr>
            <p:cNvSpPr>
              <a:spLocks/>
            </p:cNvSpPr>
            <p:nvPr/>
          </p:nvSpPr>
          <p:spPr bwMode="auto">
            <a:xfrm>
              <a:off x="4724116" y="2982023"/>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sp>
          <p:nvSpPr>
            <p:cNvPr id="34828" name="Freeform 57">
              <a:extLst>
                <a:ext uri="{FF2B5EF4-FFF2-40B4-BE49-F238E27FC236}">
                  <a16:creationId xmlns:a16="http://schemas.microsoft.com/office/drawing/2014/main" id="{29FB3017-6153-EA4A-9EB2-96005940519C}"/>
                </a:ext>
              </a:extLst>
            </p:cNvPr>
            <p:cNvSpPr>
              <a:spLocks/>
            </p:cNvSpPr>
            <p:nvPr/>
          </p:nvSpPr>
          <p:spPr bwMode="auto">
            <a:xfrm>
              <a:off x="4717775" y="4684643"/>
              <a:ext cx="93663" cy="93662"/>
            </a:xfrm>
            <a:custGeom>
              <a:avLst/>
              <a:gdLst>
                <a:gd name="T0" fmla="*/ 2147483646 w 59"/>
                <a:gd name="T1" fmla="*/ 0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0 w 59"/>
                <a:gd name="T19" fmla="*/ 2147483646 h 59"/>
                <a:gd name="T20" fmla="*/ 0 w 59"/>
                <a:gd name="T21" fmla="*/ 2147483646 h 59"/>
                <a:gd name="T22" fmla="*/ 0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2147483646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2147483646 w 59"/>
                <a:gd name="T81" fmla="*/ 2147483646 h 59"/>
                <a:gd name="T82" fmla="*/ 2147483646 w 59"/>
                <a:gd name="T83" fmla="*/ 2147483646 h 59"/>
                <a:gd name="T84" fmla="*/ 2147483646 w 59"/>
                <a:gd name="T85" fmla="*/ 2147483646 h 59"/>
                <a:gd name="T86" fmla="*/ 2147483646 w 59"/>
                <a:gd name="T87" fmla="*/ 0 h 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59">
                  <a:moveTo>
                    <a:pt x="29" y="0"/>
                  </a:moveTo>
                  <a:lnTo>
                    <a:pt x="28" y="0"/>
                  </a:lnTo>
                  <a:lnTo>
                    <a:pt x="26" y="0"/>
                  </a:lnTo>
                  <a:lnTo>
                    <a:pt x="25" y="1"/>
                  </a:lnTo>
                  <a:lnTo>
                    <a:pt x="24" y="1"/>
                  </a:lnTo>
                  <a:lnTo>
                    <a:pt x="22" y="1"/>
                  </a:lnTo>
                  <a:lnTo>
                    <a:pt x="21" y="1"/>
                  </a:lnTo>
                  <a:lnTo>
                    <a:pt x="20" y="2"/>
                  </a:lnTo>
                  <a:lnTo>
                    <a:pt x="18" y="2"/>
                  </a:lnTo>
                  <a:lnTo>
                    <a:pt x="17" y="3"/>
                  </a:lnTo>
                  <a:lnTo>
                    <a:pt x="16" y="4"/>
                  </a:lnTo>
                  <a:lnTo>
                    <a:pt x="14" y="4"/>
                  </a:lnTo>
                  <a:lnTo>
                    <a:pt x="12" y="5"/>
                  </a:lnTo>
                  <a:lnTo>
                    <a:pt x="11" y="6"/>
                  </a:lnTo>
                  <a:lnTo>
                    <a:pt x="10" y="7"/>
                  </a:lnTo>
                  <a:lnTo>
                    <a:pt x="9" y="8"/>
                  </a:lnTo>
                  <a:lnTo>
                    <a:pt x="8" y="9"/>
                  </a:lnTo>
                  <a:lnTo>
                    <a:pt x="7" y="10"/>
                  </a:lnTo>
                  <a:lnTo>
                    <a:pt x="6" y="11"/>
                  </a:lnTo>
                  <a:lnTo>
                    <a:pt x="6" y="12"/>
                  </a:lnTo>
                  <a:lnTo>
                    <a:pt x="5" y="13"/>
                  </a:lnTo>
                  <a:lnTo>
                    <a:pt x="4" y="14"/>
                  </a:lnTo>
                  <a:lnTo>
                    <a:pt x="3" y="15"/>
                  </a:lnTo>
                  <a:lnTo>
                    <a:pt x="3" y="16"/>
                  </a:lnTo>
                  <a:lnTo>
                    <a:pt x="2" y="19"/>
                  </a:lnTo>
                  <a:lnTo>
                    <a:pt x="2" y="20"/>
                  </a:lnTo>
                  <a:lnTo>
                    <a:pt x="1" y="21"/>
                  </a:lnTo>
                  <a:lnTo>
                    <a:pt x="1" y="23"/>
                  </a:lnTo>
                  <a:lnTo>
                    <a:pt x="0" y="24"/>
                  </a:lnTo>
                  <a:lnTo>
                    <a:pt x="0" y="25"/>
                  </a:lnTo>
                  <a:lnTo>
                    <a:pt x="0" y="27"/>
                  </a:lnTo>
                  <a:lnTo>
                    <a:pt x="0" y="28"/>
                  </a:lnTo>
                  <a:lnTo>
                    <a:pt x="0" y="30"/>
                  </a:lnTo>
                  <a:lnTo>
                    <a:pt x="0" y="31"/>
                  </a:lnTo>
                  <a:lnTo>
                    <a:pt x="0" y="33"/>
                  </a:lnTo>
                  <a:lnTo>
                    <a:pt x="0" y="34"/>
                  </a:lnTo>
                  <a:lnTo>
                    <a:pt x="0" y="35"/>
                  </a:lnTo>
                  <a:lnTo>
                    <a:pt x="1" y="37"/>
                  </a:lnTo>
                  <a:lnTo>
                    <a:pt x="1" y="38"/>
                  </a:lnTo>
                  <a:lnTo>
                    <a:pt x="2" y="39"/>
                  </a:lnTo>
                  <a:lnTo>
                    <a:pt x="2" y="41"/>
                  </a:lnTo>
                  <a:lnTo>
                    <a:pt x="3" y="42"/>
                  </a:lnTo>
                  <a:lnTo>
                    <a:pt x="3" y="43"/>
                  </a:lnTo>
                  <a:lnTo>
                    <a:pt x="4" y="44"/>
                  </a:lnTo>
                  <a:lnTo>
                    <a:pt x="5" y="46"/>
                  </a:lnTo>
                  <a:lnTo>
                    <a:pt x="6" y="48"/>
                  </a:lnTo>
                  <a:lnTo>
                    <a:pt x="6" y="49"/>
                  </a:lnTo>
                  <a:lnTo>
                    <a:pt x="7" y="50"/>
                  </a:lnTo>
                  <a:lnTo>
                    <a:pt x="8" y="51"/>
                  </a:lnTo>
                  <a:lnTo>
                    <a:pt x="9" y="52"/>
                  </a:lnTo>
                  <a:lnTo>
                    <a:pt x="10" y="53"/>
                  </a:lnTo>
                  <a:lnTo>
                    <a:pt x="11" y="53"/>
                  </a:lnTo>
                  <a:lnTo>
                    <a:pt x="12" y="54"/>
                  </a:lnTo>
                  <a:lnTo>
                    <a:pt x="14" y="55"/>
                  </a:lnTo>
                  <a:lnTo>
                    <a:pt x="16" y="56"/>
                  </a:lnTo>
                  <a:lnTo>
                    <a:pt x="17" y="56"/>
                  </a:lnTo>
                  <a:lnTo>
                    <a:pt x="18" y="57"/>
                  </a:lnTo>
                  <a:lnTo>
                    <a:pt x="20" y="57"/>
                  </a:lnTo>
                  <a:lnTo>
                    <a:pt x="21" y="58"/>
                  </a:lnTo>
                  <a:lnTo>
                    <a:pt x="22" y="58"/>
                  </a:lnTo>
                  <a:lnTo>
                    <a:pt x="24" y="58"/>
                  </a:lnTo>
                  <a:lnTo>
                    <a:pt x="25" y="59"/>
                  </a:lnTo>
                  <a:lnTo>
                    <a:pt x="26" y="59"/>
                  </a:lnTo>
                  <a:lnTo>
                    <a:pt x="28" y="59"/>
                  </a:lnTo>
                  <a:lnTo>
                    <a:pt x="29" y="59"/>
                  </a:lnTo>
                  <a:lnTo>
                    <a:pt x="31" y="59"/>
                  </a:lnTo>
                  <a:lnTo>
                    <a:pt x="32" y="59"/>
                  </a:lnTo>
                  <a:lnTo>
                    <a:pt x="34" y="59"/>
                  </a:lnTo>
                  <a:lnTo>
                    <a:pt x="35" y="58"/>
                  </a:lnTo>
                  <a:lnTo>
                    <a:pt x="36" y="58"/>
                  </a:lnTo>
                  <a:lnTo>
                    <a:pt x="38" y="58"/>
                  </a:lnTo>
                  <a:lnTo>
                    <a:pt x="39" y="57"/>
                  </a:lnTo>
                  <a:lnTo>
                    <a:pt x="40" y="57"/>
                  </a:lnTo>
                  <a:lnTo>
                    <a:pt x="42" y="56"/>
                  </a:lnTo>
                  <a:lnTo>
                    <a:pt x="44" y="56"/>
                  </a:lnTo>
                  <a:lnTo>
                    <a:pt x="45" y="55"/>
                  </a:lnTo>
                  <a:lnTo>
                    <a:pt x="46" y="54"/>
                  </a:lnTo>
                  <a:lnTo>
                    <a:pt x="47" y="53"/>
                  </a:lnTo>
                  <a:lnTo>
                    <a:pt x="48" y="53"/>
                  </a:lnTo>
                  <a:lnTo>
                    <a:pt x="49" y="52"/>
                  </a:lnTo>
                  <a:lnTo>
                    <a:pt x="50" y="51"/>
                  </a:lnTo>
                  <a:lnTo>
                    <a:pt x="51" y="50"/>
                  </a:lnTo>
                  <a:lnTo>
                    <a:pt x="52" y="49"/>
                  </a:lnTo>
                  <a:lnTo>
                    <a:pt x="53" y="48"/>
                  </a:lnTo>
                  <a:lnTo>
                    <a:pt x="54" y="46"/>
                  </a:lnTo>
                  <a:lnTo>
                    <a:pt x="55" y="44"/>
                  </a:lnTo>
                  <a:lnTo>
                    <a:pt x="55" y="43"/>
                  </a:lnTo>
                  <a:lnTo>
                    <a:pt x="56" y="42"/>
                  </a:lnTo>
                  <a:lnTo>
                    <a:pt x="56" y="41"/>
                  </a:lnTo>
                  <a:lnTo>
                    <a:pt x="57" y="39"/>
                  </a:lnTo>
                  <a:lnTo>
                    <a:pt x="57" y="38"/>
                  </a:lnTo>
                  <a:lnTo>
                    <a:pt x="58" y="37"/>
                  </a:lnTo>
                  <a:lnTo>
                    <a:pt x="58" y="35"/>
                  </a:lnTo>
                  <a:lnTo>
                    <a:pt x="58" y="34"/>
                  </a:lnTo>
                  <a:lnTo>
                    <a:pt x="59" y="33"/>
                  </a:lnTo>
                  <a:lnTo>
                    <a:pt x="59" y="31"/>
                  </a:lnTo>
                  <a:lnTo>
                    <a:pt x="59" y="30"/>
                  </a:lnTo>
                  <a:lnTo>
                    <a:pt x="59" y="28"/>
                  </a:lnTo>
                  <a:lnTo>
                    <a:pt x="59" y="27"/>
                  </a:lnTo>
                  <a:lnTo>
                    <a:pt x="58" y="25"/>
                  </a:lnTo>
                  <a:lnTo>
                    <a:pt x="58" y="24"/>
                  </a:lnTo>
                  <a:lnTo>
                    <a:pt x="58" y="23"/>
                  </a:lnTo>
                  <a:lnTo>
                    <a:pt x="57" y="21"/>
                  </a:lnTo>
                  <a:lnTo>
                    <a:pt x="57" y="20"/>
                  </a:lnTo>
                  <a:lnTo>
                    <a:pt x="56" y="19"/>
                  </a:lnTo>
                  <a:lnTo>
                    <a:pt x="56" y="16"/>
                  </a:lnTo>
                  <a:lnTo>
                    <a:pt x="55" y="15"/>
                  </a:lnTo>
                  <a:lnTo>
                    <a:pt x="55" y="14"/>
                  </a:lnTo>
                  <a:lnTo>
                    <a:pt x="54" y="13"/>
                  </a:lnTo>
                  <a:lnTo>
                    <a:pt x="53" y="12"/>
                  </a:lnTo>
                  <a:lnTo>
                    <a:pt x="52" y="11"/>
                  </a:lnTo>
                  <a:lnTo>
                    <a:pt x="51" y="10"/>
                  </a:lnTo>
                  <a:lnTo>
                    <a:pt x="50" y="9"/>
                  </a:lnTo>
                  <a:lnTo>
                    <a:pt x="49" y="8"/>
                  </a:lnTo>
                  <a:lnTo>
                    <a:pt x="48" y="7"/>
                  </a:lnTo>
                  <a:lnTo>
                    <a:pt x="47" y="6"/>
                  </a:lnTo>
                  <a:lnTo>
                    <a:pt x="46" y="5"/>
                  </a:lnTo>
                  <a:lnTo>
                    <a:pt x="45" y="4"/>
                  </a:lnTo>
                  <a:lnTo>
                    <a:pt x="44" y="4"/>
                  </a:lnTo>
                  <a:lnTo>
                    <a:pt x="42" y="3"/>
                  </a:lnTo>
                  <a:lnTo>
                    <a:pt x="40" y="2"/>
                  </a:lnTo>
                  <a:lnTo>
                    <a:pt x="39" y="2"/>
                  </a:lnTo>
                  <a:lnTo>
                    <a:pt x="38" y="1"/>
                  </a:lnTo>
                  <a:lnTo>
                    <a:pt x="36" y="1"/>
                  </a:lnTo>
                  <a:lnTo>
                    <a:pt x="35" y="1"/>
                  </a:lnTo>
                  <a:lnTo>
                    <a:pt x="34" y="1"/>
                  </a:lnTo>
                  <a:lnTo>
                    <a:pt x="32" y="0"/>
                  </a:lnTo>
                  <a:lnTo>
                    <a:pt x="31" y="0"/>
                  </a:lnTo>
                  <a:lnTo>
                    <a:pt x="29" y="0"/>
                  </a:lnTo>
                  <a:close/>
                </a:path>
              </a:pathLst>
            </a:custGeom>
            <a:solidFill>
              <a:schemeClr val="tx1"/>
            </a:solidFill>
            <a:ln w="31750">
              <a:solidFill>
                <a:srgbClr val="000000"/>
              </a:solidFill>
              <a:prstDash val="solid"/>
              <a:round/>
              <a:headEnd/>
              <a:tailEnd/>
            </a:ln>
          </p:spPr>
          <p:txBody>
            <a:bodyPr/>
            <a:lstStyle/>
            <a:p>
              <a:endParaRPr lang="en-US"/>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698F809E-C518-0D4F-BE6B-1D56FA68CEDE}"/>
              </a:ext>
            </a:extLst>
          </p:cNvPr>
          <p:cNvSpPr>
            <a:spLocks noGrp="1" noChangeArrowheads="1"/>
          </p:cNvSpPr>
          <p:nvPr>
            <p:ph type="title"/>
          </p:nvPr>
        </p:nvSpPr>
        <p:spPr/>
        <p:txBody>
          <a:bodyPr/>
          <a:lstStyle/>
          <a:p>
            <a:r>
              <a:rPr lang="en-US" altLang="en-US" sz="3200"/>
              <a:t>The Three Basic Logic Gates</a:t>
            </a:r>
          </a:p>
        </p:txBody>
      </p:sp>
      <p:graphicFrame>
        <p:nvGraphicFramePr>
          <p:cNvPr id="4" name="Table 3">
            <a:extLst>
              <a:ext uri="{FF2B5EF4-FFF2-40B4-BE49-F238E27FC236}">
                <a16:creationId xmlns:a16="http://schemas.microsoft.com/office/drawing/2014/main" id="{5D607857-48D7-DC49-9B9D-0C65127BDFAB}"/>
              </a:ext>
            </a:extLst>
          </p:cNvPr>
          <p:cNvGraphicFramePr>
            <a:graphicFrameLocks noGrp="1"/>
          </p:cNvGraphicFramePr>
          <p:nvPr/>
        </p:nvGraphicFramePr>
        <p:xfrm>
          <a:off x="1828800" y="1905001"/>
          <a:ext cx="1117600" cy="1420816"/>
        </p:xfrm>
        <a:graphic>
          <a:graphicData uri="http://schemas.openxmlformats.org/drawingml/2006/table">
            <a:tbl>
              <a:tblPr>
                <a:tableStyleId>{5C22544A-7EE6-4342-B048-85BDC9FD1C3A}</a:tableStyleId>
              </a:tblPr>
              <a:tblGrid>
                <a:gridCol w="469715">
                  <a:extLst>
                    <a:ext uri="{9D8B030D-6E8A-4147-A177-3AD203B41FA5}">
                      <a16:colId xmlns:a16="http://schemas.microsoft.com/office/drawing/2014/main" val="20000"/>
                    </a:ext>
                  </a:extLst>
                </a:gridCol>
                <a:gridCol w="647885">
                  <a:extLst>
                    <a:ext uri="{9D8B030D-6E8A-4147-A177-3AD203B41FA5}">
                      <a16:colId xmlns:a16="http://schemas.microsoft.com/office/drawing/2014/main" val="20004"/>
                    </a:ext>
                  </a:extLst>
                </a:gridCol>
              </a:tblGrid>
              <a:tr h="506524">
                <a:tc>
                  <a:txBody>
                    <a:bodyPr/>
                    <a:lstStyle/>
                    <a:p>
                      <a:pPr algn="ctr">
                        <a:spcBef>
                          <a:spcPts val="600"/>
                        </a:spcBef>
                      </a:pPr>
                      <a:r>
                        <a:rPr lang="en-US" sz="2000" b="1" dirty="0"/>
                        <a:t>x</a:t>
                      </a:r>
                      <a:endParaRPr lang="en-US" sz="2000" b="1" baseline="-25000" dirty="0"/>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NOT</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44">
                <a:tc>
                  <a:txBody>
                    <a:bodyPr/>
                    <a:lstStyle/>
                    <a:p>
                      <a:pPr algn="ctr">
                        <a:spcBef>
                          <a:spcPts val="1200"/>
                        </a:spcBef>
                      </a:pPr>
                      <a:r>
                        <a:rPr lang="en-US" sz="2400" dirty="0"/>
                        <a:t>0</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44">
                <a:tc>
                  <a:txBody>
                    <a:bodyPr/>
                    <a:lstStyle/>
                    <a:p>
                      <a:pPr algn="ctr">
                        <a:spcBef>
                          <a:spcPts val="1200"/>
                        </a:spcBef>
                      </a:pPr>
                      <a:r>
                        <a:rPr lang="en-US" sz="2400" dirty="0"/>
                        <a:t>1</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0</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8" name="Table 7">
            <a:extLst>
              <a:ext uri="{FF2B5EF4-FFF2-40B4-BE49-F238E27FC236}">
                <a16:creationId xmlns:a16="http://schemas.microsoft.com/office/drawing/2014/main" id="{F12C27A5-D36D-014C-B8D0-50D031B72509}"/>
              </a:ext>
            </a:extLst>
          </p:cNvPr>
          <p:cNvGraphicFramePr>
            <a:graphicFrameLocks noGrp="1"/>
          </p:cNvGraphicFramePr>
          <p:nvPr/>
        </p:nvGraphicFramePr>
        <p:xfrm>
          <a:off x="4810125" y="1927226"/>
          <a:ext cx="1570038" cy="2335220"/>
        </p:xfrm>
        <a:graphic>
          <a:graphicData uri="http://schemas.openxmlformats.org/drawingml/2006/table">
            <a:tbl>
              <a:tblPr>
                <a:tableStyleId>{5C22544A-7EE6-4342-B048-85BDC9FD1C3A}</a:tableStyleId>
              </a:tblPr>
              <a:tblGrid>
                <a:gridCol w="469531">
                  <a:extLst>
                    <a:ext uri="{9D8B030D-6E8A-4147-A177-3AD203B41FA5}">
                      <a16:colId xmlns:a16="http://schemas.microsoft.com/office/drawing/2014/main" val="20000"/>
                    </a:ext>
                  </a:extLst>
                </a:gridCol>
                <a:gridCol w="441932">
                  <a:extLst>
                    <a:ext uri="{9D8B030D-6E8A-4147-A177-3AD203B41FA5}">
                      <a16:colId xmlns:a16="http://schemas.microsoft.com/office/drawing/2014/main" val="20001"/>
                    </a:ext>
                  </a:extLst>
                </a:gridCol>
                <a:gridCol w="658575">
                  <a:extLst>
                    <a:ext uri="{9D8B030D-6E8A-4147-A177-3AD203B41FA5}">
                      <a16:colId xmlns:a16="http://schemas.microsoft.com/office/drawing/2014/main" val="20004"/>
                    </a:ext>
                  </a:extLst>
                </a:gridCol>
              </a:tblGrid>
              <a:tr h="506596">
                <a:tc>
                  <a:txBody>
                    <a:bodyPr/>
                    <a:lstStyle/>
                    <a:p>
                      <a:pPr algn="ctr">
                        <a:spcBef>
                          <a:spcPts val="600"/>
                        </a:spcBef>
                      </a:pPr>
                      <a:r>
                        <a:rPr lang="en-US" sz="2000" b="1" dirty="0"/>
                        <a:t>x</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2000" b="1" dirty="0"/>
                        <a:t>y</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AND</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94D40055-0639-DE41-915D-5825EE6C75D7}"/>
              </a:ext>
            </a:extLst>
          </p:cNvPr>
          <p:cNvGraphicFramePr>
            <a:graphicFrameLocks noGrp="1"/>
          </p:cNvGraphicFramePr>
          <p:nvPr/>
        </p:nvGraphicFramePr>
        <p:xfrm>
          <a:off x="7726364" y="1905001"/>
          <a:ext cx="1570038" cy="2335220"/>
        </p:xfrm>
        <a:graphic>
          <a:graphicData uri="http://schemas.openxmlformats.org/drawingml/2006/table">
            <a:tbl>
              <a:tblPr>
                <a:tableStyleId>{5C22544A-7EE6-4342-B048-85BDC9FD1C3A}</a:tableStyleId>
              </a:tblPr>
              <a:tblGrid>
                <a:gridCol w="469531">
                  <a:extLst>
                    <a:ext uri="{9D8B030D-6E8A-4147-A177-3AD203B41FA5}">
                      <a16:colId xmlns:a16="http://schemas.microsoft.com/office/drawing/2014/main" val="20000"/>
                    </a:ext>
                  </a:extLst>
                </a:gridCol>
                <a:gridCol w="471924">
                  <a:extLst>
                    <a:ext uri="{9D8B030D-6E8A-4147-A177-3AD203B41FA5}">
                      <a16:colId xmlns:a16="http://schemas.microsoft.com/office/drawing/2014/main" val="20001"/>
                    </a:ext>
                  </a:extLst>
                </a:gridCol>
                <a:gridCol w="628583">
                  <a:extLst>
                    <a:ext uri="{9D8B030D-6E8A-4147-A177-3AD203B41FA5}">
                      <a16:colId xmlns:a16="http://schemas.microsoft.com/office/drawing/2014/main" val="20004"/>
                    </a:ext>
                  </a:extLst>
                </a:gridCol>
              </a:tblGrid>
              <a:tr h="506596">
                <a:tc>
                  <a:txBody>
                    <a:bodyPr/>
                    <a:lstStyle/>
                    <a:p>
                      <a:pPr algn="ctr">
                        <a:spcBef>
                          <a:spcPts val="600"/>
                        </a:spcBef>
                      </a:pPr>
                      <a:r>
                        <a:rPr lang="en-US" sz="2000" b="1" dirty="0"/>
                        <a:t>x</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2000" b="1" dirty="0"/>
                        <a:t>y</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OR</a:t>
                      </a:r>
                      <a:endParaRPr lang="en-US" sz="2000" b="1"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35901" name="Group 6">
            <a:extLst>
              <a:ext uri="{FF2B5EF4-FFF2-40B4-BE49-F238E27FC236}">
                <a16:creationId xmlns:a16="http://schemas.microsoft.com/office/drawing/2014/main" id="{EFC48D17-AAC6-0740-9F7C-A7713C46DE2B}"/>
              </a:ext>
            </a:extLst>
          </p:cNvPr>
          <p:cNvGrpSpPr>
            <a:grpSpLocks/>
          </p:cNvGrpSpPr>
          <p:nvPr/>
        </p:nvGrpSpPr>
        <p:grpSpPr bwMode="auto">
          <a:xfrm>
            <a:off x="4724401" y="4818064"/>
            <a:ext cx="1922463" cy="542925"/>
            <a:chOff x="761998" y="5695815"/>
            <a:chExt cx="1922272" cy="542925"/>
          </a:xfrm>
        </p:grpSpPr>
        <p:sp>
          <p:nvSpPr>
            <p:cNvPr id="35924" name="Freeform 6">
              <a:extLst>
                <a:ext uri="{FF2B5EF4-FFF2-40B4-BE49-F238E27FC236}">
                  <a16:creationId xmlns:a16="http://schemas.microsoft.com/office/drawing/2014/main" id="{08FFA3FB-406C-FB49-8640-8088D7A8082B}"/>
                </a:ext>
              </a:extLst>
            </p:cNvPr>
            <p:cNvSpPr>
              <a:spLocks/>
            </p:cNvSpPr>
            <p:nvPr/>
          </p:nvSpPr>
          <p:spPr bwMode="auto">
            <a:xfrm>
              <a:off x="1042941" y="6135553"/>
              <a:ext cx="295228" cy="1587"/>
            </a:xfrm>
            <a:custGeom>
              <a:avLst/>
              <a:gdLst>
                <a:gd name="T0" fmla="*/ 2147483646 w 371"/>
                <a:gd name="T1" fmla="*/ 0 h 1"/>
                <a:gd name="T2" fmla="*/ 0 w 371"/>
                <a:gd name="T3" fmla="*/ 0 h 1"/>
                <a:gd name="T4" fmla="*/ 2147483646 w 371"/>
                <a:gd name="T5" fmla="*/ 0 h 1"/>
                <a:gd name="T6" fmla="*/ 0 60000 65536"/>
                <a:gd name="T7" fmla="*/ 0 60000 65536"/>
                <a:gd name="T8" fmla="*/ 0 60000 65536"/>
              </a:gdLst>
              <a:ahLst/>
              <a:cxnLst>
                <a:cxn ang="T6">
                  <a:pos x="T0" y="T1"/>
                </a:cxn>
                <a:cxn ang="T7">
                  <a:pos x="T2" y="T3"/>
                </a:cxn>
                <a:cxn ang="T8">
                  <a:pos x="T4" y="T5"/>
                </a:cxn>
              </a:cxnLst>
              <a:rect l="0" t="0" r="r" b="b"/>
              <a:pathLst>
                <a:path w="371" h="1">
                  <a:moveTo>
                    <a:pt x="371" y="0"/>
                  </a:moveTo>
                  <a:lnTo>
                    <a:pt x="0" y="0"/>
                  </a:lnTo>
                  <a:lnTo>
                    <a:pt x="371" y="0"/>
                  </a:lnTo>
                  <a:close/>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25" name="Freeform 7">
              <a:extLst>
                <a:ext uri="{FF2B5EF4-FFF2-40B4-BE49-F238E27FC236}">
                  <a16:creationId xmlns:a16="http://schemas.microsoft.com/office/drawing/2014/main" id="{4D74AEBD-DFEB-6940-89EA-80DD17ED3C90}"/>
                </a:ext>
              </a:extLst>
            </p:cNvPr>
            <p:cNvSpPr>
              <a:spLocks/>
            </p:cNvSpPr>
            <p:nvPr/>
          </p:nvSpPr>
          <p:spPr bwMode="auto">
            <a:xfrm>
              <a:off x="1042941" y="5840277"/>
              <a:ext cx="295228" cy="1587"/>
            </a:xfrm>
            <a:custGeom>
              <a:avLst/>
              <a:gdLst>
                <a:gd name="T0" fmla="*/ 2147483646 w 371"/>
                <a:gd name="T1" fmla="*/ 0 h 1"/>
                <a:gd name="T2" fmla="*/ 0 w 371"/>
                <a:gd name="T3" fmla="*/ 0 h 1"/>
                <a:gd name="T4" fmla="*/ 2147483646 w 371"/>
                <a:gd name="T5" fmla="*/ 0 h 1"/>
                <a:gd name="T6" fmla="*/ 0 60000 65536"/>
                <a:gd name="T7" fmla="*/ 0 60000 65536"/>
                <a:gd name="T8" fmla="*/ 0 60000 65536"/>
              </a:gdLst>
              <a:ahLst/>
              <a:cxnLst>
                <a:cxn ang="T6">
                  <a:pos x="T0" y="T1"/>
                </a:cxn>
                <a:cxn ang="T7">
                  <a:pos x="T2" y="T3"/>
                </a:cxn>
                <a:cxn ang="T8">
                  <a:pos x="T4" y="T5"/>
                </a:cxn>
              </a:cxnLst>
              <a:rect l="0" t="0" r="r" b="b"/>
              <a:pathLst>
                <a:path w="371" h="1">
                  <a:moveTo>
                    <a:pt x="371" y="0"/>
                  </a:moveTo>
                  <a:lnTo>
                    <a:pt x="0" y="0"/>
                  </a:lnTo>
                  <a:lnTo>
                    <a:pt x="371" y="0"/>
                  </a:lnTo>
                  <a:close/>
                </a:path>
              </a:pathLst>
            </a:custGeom>
            <a:solidFill>
              <a:srgbClr val="FFFFFF"/>
            </a:solidFill>
            <a:ln w="19050" cmpd="sng">
              <a:solidFill>
                <a:srgbClr val="000000"/>
              </a:solidFill>
              <a:round/>
              <a:headEnd/>
              <a:tailEnd/>
            </a:ln>
          </p:spPr>
          <p:txBody>
            <a:bodyPr/>
            <a:lstStyle/>
            <a:p>
              <a:endParaRPr lang="en-US"/>
            </a:p>
          </p:txBody>
        </p:sp>
        <p:sp>
          <p:nvSpPr>
            <p:cNvPr id="35926" name="Rectangle 22">
              <a:extLst>
                <a:ext uri="{FF2B5EF4-FFF2-40B4-BE49-F238E27FC236}">
                  <a16:creationId xmlns:a16="http://schemas.microsoft.com/office/drawing/2014/main" id="{45E5D215-4AA3-2D41-8607-45901AFCBA03}"/>
                </a:ext>
              </a:extLst>
            </p:cNvPr>
            <p:cNvSpPr>
              <a:spLocks noChangeArrowheads="1"/>
            </p:cNvSpPr>
            <p:nvPr/>
          </p:nvSpPr>
          <p:spPr bwMode="auto">
            <a:xfrm>
              <a:off x="761998" y="5695815"/>
              <a:ext cx="1442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5927" name="Rectangle 24">
              <a:extLst>
                <a:ext uri="{FF2B5EF4-FFF2-40B4-BE49-F238E27FC236}">
                  <a16:creationId xmlns:a16="http://schemas.microsoft.com/office/drawing/2014/main" id="{FA3DF47D-32CA-3449-98F7-36678E07D9D2}"/>
                </a:ext>
              </a:extLst>
            </p:cNvPr>
            <p:cNvSpPr>
              <a:spLocks noChangeArrowheads="1"/>
            </p:cNvSpPr>
            <p:nvPr/>
          </p:nvSpPr>
          <p:spPr bwMode="auto">
            <a:xfrm>
              <a:off x="761998" y="5994266"/>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sp>
          <p:nvSpPr>
            <p:cNvPr id="35928" name="AutoShape 124">
              <a:extLst>
                <a:ext uri="{FF2B5EF4-FFF2-40B4-BE49-F238E27FC236}">
                  <a16:creationId xmlns:a16="http://schemas.microsoft.com/office/drawing/2014/main" id="{16271D30-CF44-6D46-9CED-59CF901F56EC}"/>
                </a:ext>
              </a:extLst>
            </p:cNvPr>
            <p:cNvSpPr>
              <a:spLocks noChangeArrowheads="1"/>
            </p:cNvSpPr>
            <p:nvPr/>
          </p:nvSpPr>
          <p:spPr bwMode="auto">
            <a:xfrm>
              <a:off x="1311273" y="5729153"/>
              <a:ext cx="595312" cy="509587"/>
            </a:xfrm>
            <a:prstGeom prst="flowChartDelay">
              <a:avLst/>
            </a:prstGeom>
            <a:solidFill>
              <a:schemeClr val="bg1"/>
            </a:solidFill>
            <a:ln w="28575">
              <a:solidFill>
                <a:schemeClr val="tx1"/>
              </a:solidFill>
              <a:miter lim="800000"/>
              <a:headEnd/>
              <a:tailEnd/>
            </a:ln>
          </p:spPr>
          <p:txBody>
            <a:bodyPr wrap="none" anchor="ct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grpSp>
          <p:nvGrpSpPr>
            <p:cNvPr id="35929" name="Group 40">
              <a:extLst>
                <a:ext uri="{FF2B5EF4-FFF2-40B4-BE49-F238E27FC236}">
                  <a16:creationId xmlns:a16="http://schemas.microsoft.com/office/drawing/2014/main" id="{5599E4AC-4684-EF4A-8888-92E9D7221C93}"/>
                </a:ext>
              </a:extLst>
            </p:cNvPr>
            <p:cNvGrpSpPr>
              <a:grpSpLocks/>
            </p:cNvGrpSpPr>
            <p:nvPr/>
          </p:nvGrpSpPr>
          <p:grpSpPr bwMode="auto">
            <a:xfrm>
              <a:off x="2057400" y="5723896"/>
              <a:ext cx="503111" cy="249891"/>
              <a:chOff x="2666670" y="1911962"/>
              <a:chExt cx="503192" cy="249891"/>
            </a:xfrm>
          </p:grpSpPr>
          <p:sp>
            <p:nvSpPr>
              <p:cNvPr id="35931" name="Rectangle 77">
                <a:extLst>
                  <a:ext uri="{FF2B5EF4-FFF2-40B4-BE49-F238E27FC236}">
                    <a16:creationId xmlns:a16="http://schemas.microsoft.com/office/drawing/2014/main" id="{EB6F677D-0E03-0D4D-ADC9-45271925F555}"/>
                  </a:ext>
                </a:extLst>
              </p:cNvPr>
              <p:cNvSpPr>
                <a:spLocks noChangeArrowheads="1"/>
              </p:cNvSpPr>
              <p:nvPr/>
            </p:nvSpPr>
            <p:spPr bwMode="auto">
              <a:xfrm>
                <a:off x="2666670" y="1911962"/>
                <a:ext cx="14427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5932" name="Rectangle 79">
                <a:extLst>
                  <a:ext uri="{FF2B5EF4-FFF2-40B4-BE49-F238E27FC236}">
                    <a16:creationId xmlns:a16="http://schemas.microsoft.com/office/drawing/2014/main" id="{56A18001-345A-274B-89F3-08CF7BFF1F7F}"/>
                  </a:ext>
                </a:extLst>
              </p:cNvPr>
              <p:cNvSpPr>
                <a:spLocks noChangeArrowheads="1"/>
              </p:cNvSpPr>
              <p:nvPr/>
            </p:nvSpPr>
            <p:spPr bwMode="auto">
              <a:xfrm>
                <a:off x="3025569" y="1911962"/>
                <a:ext cx="1442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sp>
            <p:nvSpPr>
              <p:cNvPr id="35933" name="Rectangle 83">
                <a:extLst>
                  <a:ext uri="{FF2B5EF4-FFF2-40B4-BE49-F238E27FC236}">
                    <a16:creationId xmlns:a16="http://schemas.microsoft.com/office/drawing/2014/main" id="{7BE6D0FE-D97C-3941-AC1E-A875868D9B72}"/>
                  </a:ext>
                </a:extLst>
              </p:cNvPr>
              <p:cNvSpPr>
                <a:spLocks noChangeArrowheads="1"/>
              </p:cNvSpPr>
              <p:nvPr/>
            </p:nvSpPr>
            <p:spPr bwMode="auto">
              <a:xfrm>
                <a:off x="2881070" y="1915632"/>
                <a:ext cx="123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grpSp>
        <p:sp>
          <p:nvSpPr>
            <p:cNvPr id="35930" name="Line 16">
              <a:extLst>
                <a:ext uri="{FF2B5EF4-FFF2-40B4-BE49-F238E27FC236}">
                  <a16:creationId xmlns:a16="http://schemas.microsoft.com/office/drawing/2014/main" id="{3ABB078C-060E-0646-A7DD-4A3103B4F087}"/>
                </a:ext>
              </a:extLst>
            </p:cNvPr>
            <p:cNvSpPr>
              <a:spLocks noChangeShapeType="1"/>
            </p:cNvSpPr>
            <p:nvPr/>
          </p:nvSpPr>
          <p:spPr bwMode="auto">
            <a:xfrm flipH="1">
              <a:off x="1904999" y="5983198"/>
              <a:ext cx="779271" cy="325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02" name="Group 5">
            <a:extLst>
              <a:ext uri="{FF2B5EF4-FFF2-40B4-BE49-F238E27FC236}">
                <a16:creationId xmlns:a16="http://schemas.microsoft.com/office/drawing/2014/main" id="{3A60FED8-286B-654A-B80E-411942ED11FF}"/>
              </a:ext>
            </a:extLst>
          </p:cNvPr>
          <p:cNvGrpSpPr>
            <a:grpSpLocks/>
          </p:cNvGrpSpPr>
          <p:nvPr/>
        </p:nvGrpSpPr>
        <p:grpSpPr bwMode="auto">
          <a:xfrm>
            <a:off x="7620000" y="4754565"/>
            <a:ext cx="1847850" cy="588961"/>
            <a:chOff x="6705600" y="4754562"/>
            <a:chExt cx="1848464" cy="588962"/>
          </a:xfrm>
        </p:grpSpPr>
        <p:sp>
          <p:nvSpPr>
            <p:cNvPr id="35911" name="Line 83">
              <a:extLst>
                <a:ext uri="{FF2B5EF4-FFF2-40B4-BE49-F238E27FC236}">
                  <a16:creationId xmlns:a16="http://schemas.microsoft.com/office/drawing/2014/main" id="{1B4AF390-A1AC-EE46-A6E0-A2A9B0065BE7}"/>
                </a:ext>
              </a:extLst>
            </p:cNvPr>
            <p:cNvSpPr>
              <a:spLocks noChangeShapeType="1"/>
            </p:cNvSpPr>
            <p:nvPr/>
          </p:nvSpPr>
          <p:spPr bwMode="auto">
            <a:xfrm>
              <a:off x="6986588" y="4945061"/>
              <a:ext cx="2952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2" name="Line 84">
              <a:extLst>
                <a:ext uri="{FF2B5EF4-FFF2-40B4-BE49-F238E27FC236}">
                  <a16:creationId xmlns:a16="http://schemas.microsoft.com/office/drawing/2014/main" id="{E423622D-43BA-9844-B514-B97F6F9238E6}"/>
                </a:ext>
              </a:extLst>
            </p:cNvPr>
            <p:cNvSpPr>
              <a:spLocks noChangeShapeType="1"/>
            </p:cNvSpPr>
            <p:nvPr/>
          </p:nvSpPr>
          <p:spPr bwMode="auto">
            <a:xfrm>
              <a:off x="7010400" y="5240594"/>
              <a:ext cx="271463" cy="13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3" name="Line 85">
              <a:extLst>
                <a:ext uri="{FF2B5EF4-FFF2-40B4-BE49-F238E27FC236}">
                  <a16:creationId xmlns:a16="http://schemas.microsoft.com/office/drawing/2014/main" id="{0BE30383-D0DE-1047-BA96-C56B34AE5156}"/>
                </a:ext>
              </a:extLst>
            </p:cNvPr>
            <p:cNvSpPr>
              <a:spLocks noChangeShapeType="1"/>
            </p:cNvSpPr>
            <p:nvPr/>
          </p:nvSpPr>
          <p:spPr bwMode="auto">
            <a:xfrm flipH="1">
              <a:off x="7870822" y="5093110"/>
              <a:ext cx="683242" cy="11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4" name="Freeform 86">
              <a:extLst>
                <a:ext uri="{FF2B5EF4-FFF2-40B4-BE49-F238E27FC236}">
                  <a16:creationId xmlns:a16="http://schemas.microsoft.com/office/drawing/2014/main" id="{6E8B4626-C21A-FD49-9EFF-F9D528F2DE89}"/>
                </a:ext>
              </a:extLst>
            </p:cNvPr>
            <p:cNvSpPr>
              <a:spLocks/>
            </p:cNvSpPr>
            <p:nvPr/>
          </p:nvSpPr>
          <p:spPr bwMode="auto">
            <a:xfrm>
              <a:off x="7254875" y="4841874"/>
              <a:ext cx="630238" cy="249237"/>
            </a:xfrm>
            <a:custGeom>
              <a:avLst/>
              <a:gdLst>
                <a:gd name="T0" fmla="*/ 2147483646 w 794"/>
                <a:gd name="T1" fmla="*/ 0 h 315"/>
                <a:gd name="T2" fmla="*/ 2147483646 w 794"/>
                <a:gd name="T3" fmla="*/ 0 h 315"/>
                <a:gd name="T4" fmla="*/ 2147483646 w 794"/>
                <a:gd name="T5" fmla="*/ 0 h 315"/>
                <a:gd name="T6" fmla="*/ 2147483646 w 794"/>
                <a:gd name="T7" fmla="*/ 0 h 315"/>
                <a:gd name="T8" fmla="*/ 2147483646 w 794"/>
                <a:gd name="T9" fmla="*/ 0 h 315"/>
                <a:gd name="T10" fmla="*/ 2147483646 w 794"/>
                <a:gd name="T11" fmla="*/ 0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4" h="315">
                  <a:moveTo>
                    <a:pt x="0" y="0"/>
                  </a:moveTo>
                  <a:lnTo>
                    <a:pt x="31" y="0"/>
                  </a:lnTo>
                  <a:lnTo>
                    <a:pt x="60" y="0"/>
                  </a:lnTo>
                  <a:lnTo>
                    <a:pt x="86" y="0"/>
                  </a:lnTo>
                  <a:lnTo>
                    <a:pt x="110" y="0"/>
                  </a:lnTo>
                  <a:lnTo>
                    <a:pt x="134" y="0"/>
                  </a:lnTo>
                  <a:lnTo>
                    <a:pt x="155" y="0"/>
                  </a:lnTo>
                  <a:lnTo>
                    <a:pt x="175" y="0"/>
                  </a:lnTo>
                  <a:lnTo>
                    <a:pt x="194" y="0"/>
                  </a:lnTo>
                  <a:lnTo>
                    <a:pt x="211" y="0"/>
                  </a:lnTo>
                  <a:lnTo>
                    <a:pt x="227" y="0"/>
                  </a:lnTo>
                  <a:lnTo>
                    <a:pt x="240" y="0"/>
                  </a:lnTo>
                  <a:lnTo>
                    <a:pt x="254" y="0"/>
                  </a:lnTo>
                  <a:lnTo>
                    <a:pt x="265" y="0"/>
                  </a:lnTo>
                  <a:lnTo>
                    <a:pt x="276" y="0"/>
                  </a:lnTo>
                  <a:lnTo>
                    <a:pt x="287" y="0"/>
                  </a:lnTo>
                  <a:lnTo>
                    <a:pt x="296" y="0"/>
                  </a:lnTo>
                  <a:lnTo>
                    <a:pt x="303" y="0"/>
                  </a:lnTo>
                  <a:lnTo>
                    <a:pt x="311" y="0"/>
                  </a:lnTo>
                  <a:lnTo>
                    <a:pt x="317" y="0"/>
                  </a:lnTo>
                  <a:lnTo>
                    <a:pt x="323" y="0"/>
                  </a:lnTo>
                  <a:lnTo>
                    <a:pt x="328" y="0"/>
                  </a:lnTo>
                  <a:lnTo>
                    <a:pt x="332" y="0"/>
                  </a:lnTo>
                  <a:lnTo>
                    <a:pt x="336" y="1"/>
                  </a:lnTo>
                  <a:lnTo>
                    <a:pt x="338" y="1"/>
                  </a:lnTo>
                  <a:lnTo>
                    <a:pt x="342" y="1"/>
                  </a:lnTo>
                  <a:lnTo>
                    <a:pt x="345" y="1"/>
                  </a:lnTo>
                  <a:lnTo>
                    <a:pt x="348" y="1"/>
                  </a:lnTo>
                  <a:lnTo>
                    <a:pt x="349" y="1"/>
                  </a:lnTo>
                  <a:lnTo>
                    <a:pt x="352" y="1"/>
                  </a:lnTo>
                  <a:lnTo>
                    <a:pt x="353" y="1"/>
                  </a:lnTo>
                  <a:lnTo>
                    <a:pt x="356" y="1"/>
                  </a:lnTo>
                  <a:lnTo>
                    <a:pt x="358" y="1"/>
                  </a:lnTo>
                  <a:lnTo>
                    <a:pt x="360" y="1"/>
                  </a:lnTo>
                  <a:lnTo>
                    <a:pt x="362" y="3"/>
                  </a:lnTo>
                  <a:lnTo>
                    <a:pt x="364" y="3"/>
                  </a:lnTo>
                  <a:lnTo>
                    <a:pt x="366" y="3"/>
                  </a:lnTo>
                  <a:lnTo>
                    <a:pt x="368" y="3"/>
                  </a:lnTo>
                  <a:lnTo>
                    <a:pt x="369" y="3"/>
                  </a:lnTo>
                  <a:lnTo>
                    <a:pt x="370" y="3"/>
                  </a:lnTo>
                  <a:lnTo>
                    <a:pt x="372" y="3"/>
                  </a:lnTo>
                  <a:lnTo>
                    <a:pt x="374" y="3"/>
                  </a:lnTo>
                  <a:lnTo>
                    <a:pt x="376" y="3"/>
                  </a:lnTo>
                  <a:lnTo>
                    <a:pt x="377" y="3"/>
                  </a:lnTo>
                  <a:lnTo>
                    <a:pt x="378" y="3"/>
                  </a:lnTo>
                  <a:lnTo>
                    <a:pt x="380" y="4"/>
                  </a:lnTo>
                  <a:lnTo>
                    <a:pt x="381" y="4"/>
                  </a:lnTo>
                  <a:lnTo>
                    <a:pt x="382" y="4"/>
                  </a:lnTo>
                  <a:lnTo>
                    <a:pt x="384" y="4"/>
                  </a:lnTo>
                  <a:lnTo>
                    <a:pt x="385" y="4"/>
                  </a:lnTo>
                  <a:lnTo>
                    <a:pt x="386" y="4"/>
                  </a:lnTo>
                  <a:lnTo>
                    <a:pt x="388" y="4"/>
                  </a:lnTo>
                  <a:lnTo>
                    <a:pt x="389" y="4"/>
                  </a:lnTo>
                  <a:lnTo>
                    <a:pt x="390" y="4"/>
                  </a:lnTo>
                  <a:lnTo>
                    <a:pt x="392" y="5"/>
                  </a:lnTo>
                  <a:lnTo>
                    <a:pt x="393" y="5"/>
                  </a:lnTo>
                  <a:lnTo>
                    <a:pt x="394" y="5"/>
                  </a:lnTo>
                  <a:lnTo>
                    <a:pt x="396" y="5"/>
                  </a:lnTo>
                  <a:lnTo>
                    <a:pt x="398" y="5"/>
                  </a:lnTo>
                  <a:lnTo>
                    <a:pt x="400" y="5"/>
                  </a:lnTo>
                  <a:lnTo>
                    <a:pt x="401" y="7"/>
                  </a:lnTo>
                  <a:lnTo>
                    <a:pt x="403" y="7"/>
                  </a:lnTo>
                  <a:lnTo>
                    <a:pt x="405" y="7"/>
                  </a:lnTo>
                  <a:lnTo>
                    <a:pt x="407" y="7"/>
                  </a:lnTo>
                  <a:lnTo>
                    <a:pt x="409" y="8"/>
                  </a:lnTo>
                  <a:lnTo>
                    <a:pt x="411" y="8"/>
                  </a:lnTo>
                  <a:lnTo>
                    <a:pt x="413" y="8"/>
                  </a:lnTo>
                  <a:lnTo>
                    <a:pt x="414" y="8"/>
                  </a:lnTo>
                  <a:lnTo>
                    <a:pt x="417" y="8"/>
                  </a:lnTo>
                  <a:lnTo>
                    <a:pt x="418" y="8"/>
                  </a:lnTo>
                  <a:lnTo>
                    <a:pt x="419" y="9"/>
                  </a:lnTo>
                  <a:lnTo>
                    <a:pt x="421" y="9"/>
                  </a:lnTo>
                  <a:lnTo>
                    <a:pt x="422" y="9"/>
                  </a:lnTo>
                  <a:lnTo>
                    <a:pt x="423" y="9"/>
                  </a:lnTo>
                  <a:lnTo>
                    <a:pt x="425" y="9"/>
                  </a:lnTo>
                  <a:lnTo>
                    <a:pt x="426" y="9"/>
                  </a:lnTo>
                  <a:lnTo>
                    <a:pt x="426" y="11"/>
                  </a:lnTo>
                  <a:lnTo>
                    <a:pt x="427" y="11"/>
                  </a:lnTo>
                  <a:lnTo>
                    <a:pt x="429" y="11"/>
                  </a:lnTo>
                  <a:lnTo>
                    <a:pt x="430" y="11"/>
                  </a:lnTo>
                  <a:lnTo>
                    <a:pt x="431" y="11"/>
                  </a:lnTo>
                  <a:lnTo>
                    <a:pt x="433" y="12"/>
                  </a:lnTo>
                  <a:lnTo>
                    <a:pt x="434" y="12"/>
                  </a:lnTo>
                  <a:lnTo>
                    <a:pt x="435" y="12"/>
                  </a:lnTo>
                  <a:lnTo>
                    <a:pt x="437" y="13"/>
                  </a:lnTo>
                  <a:lnTo>
                    <a:pt x="438" y="13"/>
                  </a:lnTo>
                  <a:lnTo>
                    <a:pt x="439" y="13"/>
                  </a:lnTo>
                  <a:lnTo>
                    <a:pt x="441" y="15"/>
                  </a:lnTo>
                  <a:lnTo>
                    <a:pt x="443" y="15"/>
                  </a:lnTo>
                  <a:lnTo>
                    <a:pt x="445" y="15"/>
                  </a:lnTo>
                  <a:lnTo>
                    <a:pt x="446" y="16"/>
                  </a:lnTo>
                  <a:lnTo>
                    <a:pt x="449" y="16"/>
                  </a:lnTo>
                  <a:lnTo>
                    <a:pt x="450" y="17"/>
                  </a:lnTo>
                  <a:lnTo>
                    <a:pt x="453" y="17"/>
                  </a:lnTo>
                  <a:lnTo>
                    <a:pt x="455" y="19"/>
                  </a:lnTo>
                  <a:lnTo>
                    <a:pt x="458" y="19"/>
                  </a:lnTo>
                  <a:lnTo>
                    <a:pt x="459" y="20"/>
                  </a:lnTo>
                  <a:lnTo>
                    <a:pt x="462" y="20"/>
                  </a:lnTo>
                  <a:lnTo>
                    <a:pt x="465" y="21"/>
                  </a:lnTo>
                  <a:lnTo>
                    <a:pt x="466" y="21"/>
                  </a:lnTo>
                  <a:lnTo>
                    <a:pt x="467" y="23"/>
                  </a:lnTo>
                  <a:lnTo>
                    <a:pt x="470" y="23"/>
                  </a:lnTo>
                  <a:lnTo>
                    <a:pt x="471" y="24"/>
                  </a:lnTo>
                  <a:lnTo>
                    <a:pt x="473" y="24"/>
                  </a:lnTo>
                  <a:lnTo>
                    <a:pt x="474" y="24"/>
                  </a:lnTo>
                  <a:lnTo>
                    <a:pt x="475" y="25"/>
                  </a:lnTo>
                  <a:lnTo>
                    <a:pt x="476" y="25"/>
                  </a:lnTo>
                  <a:lnTo>
                    <a:pt x="478" y="25"/>
                  </a:lnTo>
                  <a:lnTo>
                    <a:pt x="479" y="27"/>
                  </a:lnTo>
                  <a:lnTo>
                    <a:pt x="480" y="27"/>
                  </a:lnTo>
                  <a:lnTo>
                    <a:pt x="482" y="27"/>
                  </a:lnTo>
                  <a:lnTo>
                    <a:pt x="482" y="28"/>
                  </a:lnTo>
                  <a:lnTo>
                    <a:pt x="483" y="28"/>
                  </a:lnTo>
                  <a:lnTo>
                    <a:pt x="484" y="29"/>
                  </a:lnTo>
                  <a:lnTo>
                    <a:pt x="486" y="29"/>
                  </a:lnTo>
                  <a:lnTo>
                    <a:pt x="487" y="29"/>
                  </a:lnTo>
                  <a:lnTo>
                    <a:pt x="488" y="31"/>
                  </a:lnTo>
                  <a:lnTo>
                    <a:pt x="490" y="31"/>
                  </a:lnTo>
                  <a:lnTo>
                    <a:pt x="491" y="32"/>
                  </a:lnTo>
                  <a:lnTo>
                    <a:pt x="492" y="32"/>
                  </a:lnTo>
                  <a:lnTo>
                    <a:pt x="494" y="33"/>
                  </a:lnTo>
                  <a:lnTo>
                    <a:pt x="495" y="33"/>
                  </a:lnTo>
                  <a:lnTo>
                    <a:pt x="498" y="35"/>
                  </a:lnTo>
                  <a:lnTo>
                    <a:pt x="499" y="36"/>
                  </a:lnTo>
                  <a:lnTo>
                    <a:pt x="500" y="36"/>
                  </a:lnTo>
                  <a:lnTo>
                    <a:pt x="503" y="37"/>
                  </a:lnTo>
                  <a:lnTo>
                    <a:pt x="504" y="39"/>
                  </a:lnTo>
                  <a:lnTo>
                    <a:pt x="507" y="40"/>
                  </a:lnTo>
                  <a:lnTo>
                    <a:pt x="508" y="40"/>
                  </a:lnTo>
                  <a:lnTo>
                    <a:pt x="511" y="41"/>
                  </a:lnTo>
                  <a:lnTo>
                    <a:pt x="512" y="43"/>
                  </a:lnTo>
                  <a:lnTo>
                    <a:pt x="514" y="43"/>
                  </a:lnTo>
                  <a:lnTo>
                    <a:pt x="516" y="44"/>
                  </a:lnTo>
                  <a:lnTo>
                    <a:pt x="518" y="44"/>
                  </a:lnTo>
                  <a:lnTo>
                    <a:pt x="519" y="45"/>
                  </a:lnTo>
                  <a:lnTo>
                    <a:pt x="520" y="45"/>
                  </a:lnTo>
                  <a:lnTo>
                    <a:pt x="522" y="47"/>
                  </a:lnTo>
                  <a:lnTo>
                    <a:pt x="523" y="47"/>
                  </a:lnTo>
                  <a:lnTo>
                    <a:pt x="523" y="48"/>
                  </a:lnTo>
                  <a:lnTo>
                    <a:pt x="524" y="48"/>
                  </a:lnTo>
                  <a:lnTo>
                    <a:pt x="526" y="49"/>
                  </a:lnTo>
                  <a:lnTo>
                    <a:pt x="527" y="49"/>
                  </a:lnTo>
                  <a:lnTo>
                    <a:pt x="528" y="51"/>
                  </a:lnTo>
                  <a:lnTo>
                    <a:pt x="530" y="51"/>
                  </a:lnTo>
                  <a:lnTo>
                    <a:pt x="531" y="52"/>
                  </a:lnTo>
                  <a:lnTo>
                    <a:pt x="532" y="52"/>
                  </a:lnTo>
                  <a:lnTo>
                    <a:pt x="534" y="53"/>
                  </a:lnTo>
                  <a:lnTo>
                    <a:pt x="535" y="55"/>
                  </a:lnTo>
                  <a:lnTo>
                    <a:pt x="536" y="55"/>
                  </a:lnTo>
                  <a:lnTo>
                    <a:pt x="538" y="56"/>
                  </a:lnTo>
                  <a:lnTo>
                    <a:pt x="539" y="56"/>
                  </a:lnTo>
                  <a:lnTo>
                    <a:pt x="540" y="57"/>
                  </a:lnTo>
                  <a:lnTo>
                    <a:pt x="542" y="57"/>
                  </a:lnTo>
                  <a:lnTo>
                    <a:pt x="543" y="58"/>
                  </a:lnTo>
                  <a:lnTo>
                    <a:pt x="546" y="60"/>
                  </a:lnTo>
                  <a:lnTo>
                    <a:pt x="547" y="60"/>
                  </a:lnTo>
                  <a:lnTo>
                    <a:pt x="548" y="61"/>
                  </a:lnTo>
                  <a:lnTo>
                    <a:pt x="551" y="62"/>
                  </a:lnTo>
                  <a:lnTo>
                    <a:pt x="552" y="64"/>
                  </a:lnTo>
                  <a:lnTo>
                    <a:pt x="553" y="65"/>
                  </a:lnTo>
                  <a:lnTo>
                    <a:pt x="556" y="65"/>
                  </a:lnTo>
                  <a:lnTo>
                    <a:pt x="557" y="66"/>
                  </a:lnTo>
                  <a:lnTo>
                    <a:pt x="559" y="66"/>
                  </a:lnTo>
                  <a:lnTo>
                    <a:pt x="560" y="68"/>
                  </a:lnTo>
                  <a:lnTo>
                    <a:pt x="561" y="69"/>
                  </a:lnTo>
                  <a:lnTo>
                    <a:pt x="563" y="69"/>
                  </a:lnTo>
                  <a:lnTo>
                    <a:pt x="564" y="70"/>
                  </a:lnTo>
                  <a:lnTo>
                    <a:pt x="565" y="70"/>
                  </a:lnTo>
                  <a:lnTo>
                    <a:pt x="567" y="72"/>
                  </a:lnTo>
                  <a:lnTo>
                    <a:pt x="568" y="73"/>
                  </a:lnTo>
                  <a:lnTo>
                    <a:pt x="569" y="73"/>
                  </a:lnTo>
                  <a:lnTo>
                    <a:pt x="571" y="74"/>
                  </a:lnTo>
                  <a:lnTo>
                    <a:pt x="572" y="74"/>
                  </a:lnTo>
                  <a:lnTo>
                    <a:pt x="572" y="76"/>
                  </a:lnTo>
                  <a:lnTo>
                    <a:pt x="573" y="76"/>
                  </a:lnTo>
                  <a:lnTo>
                    <a:pt x="575" y="76"/>
                  </a:lnTo>
                  <a:lnTo>
                    <a:pt x="575" y="77"/>
                  </a:lnTo>
                  <a:lnTo>
                    <a:pt x="576" y="77"/>
                  </a:lnTo>
                  <a:lnTo>
                    <a:pt x="577" y="78"/>
                  </a:lnTo>
                  <a:lnTo>
                    <a:pt x="579" y="78"/>
                  </a:lnTo>
                  <a:lnTo>
                    <a:pt x="580" y="80"/>
                  </a:lnTo>
                  <a:lnTo>
                    <a:pt x="581" y="80"/>
                  </a:lnTo>
                  <a:lnTo>
                    <a:pt x="581" y="81"/>
                  </a:lnTo>
                  <a:lnTo>
                    <a:pt x="583" y="82"/>
                  </a:lnTo>
                  <a:lnTo>
                    <a:pt x="585" y="82"/>
                  </a:lnTo>
                  <a:lnTo>
                    <a:pt x="587" y="84"/>
                  </a:lnTo>
                  <a:lnTo>
                    <a:pt x="588" y="85"/>
                  </a:lnTo>
                  <a:lnTo>
                    <a:pt x="589" y="86"/>
                  </a:lnTo>
                  <a:lnTo>
                    <a:pt x="591" y="86"/>
                  </a:lnTo>
                  <a:lnTo>
                    <a:pt x="592" y="88"/>
                  </a:lnTo>
                  <a:lnTo>
                    <a:pt x="593" y="88"/>
                  </a:lnTo>
                  <a:lnTo>
                    <a:pt x="593" y="89"/>
                  </a:lnTo>
                  <a:lnTo>
                    <a:pt x="595" y="89"/>
                  </a:lnTo>
                  <a:lnTo>
                    <a:pt x="596" y="90"/>
                  </a:lnTo>
                  <a:lnTo>
                    <a:pt x="597" y="90"/>
                  </a:lnTo>
                  <a:lnTo>
                    <a:pt x="597" y="92"/>
                  </a:lnTo>
                  <a:lnTo>
                    <a:pt x="599" y="92"/>
                  </a:lnTo>
                  <a:lnTo>
                    <a:pt x="600" y="93"/>
                  </a:lnTo>
                  <a:lnTo>
                    <a:pt x="601" y="93"/>
                  </a:lnTo>
                  <a:lnTo>
                    <a:pt x="601" y="94"/>
                  </a:lnTo>
                  <a:lnTo>
                    <a:pt x="603" y="94"/>
                  </a:lnTo>
                  <a:lnTo>
                    <a:pt x="604" y="96"/>
                  </a:lnTo>
                  <a:lnTo>
                    <a:pt x="605" y="97"/>
                  </a:lnTo>
                  <a:lnTo>
                    <a:pt x="607" y="97"/>
                  </a:lnTo>
                  <a:lnTo>
                    <a:pt x="607" y="98"/>
                  </a:lnTo>
                  <a:lnTo>
                    <a:pt x="608" y="98"/>
                  </a:lnTo>
                  <a:lnTo>
                    <a:pt x="609" y="100"/>
                  </a:lnTo>
                  <a:lnTo>
                    <a:pt x="611" y="101"/>
                  </a:lnTo>
                  <a:lnTo>
                    <a:pt x="612" y="101"/>
                  </a:lnTo>
                  <a:lnTo>
                    <a:pt x="612" y="102"/>
                  </a:lnTo>
                  <a:lnTo>
                    <a:pt x="613" y="102"/>
                  </a:lnTo>
                  <a:lnTo>
                    <a:pt x="615" y="104"/>
                  </a:lnTo>
                  <a:lnTo>
                    <a:pt x="616" y="105"/>
                  </a:lnTo>
                  <a:lnTo>
                    <a:pt x="617" y="106"/>
                  </a:lnTo>
                  <a:lnTo>
                    <a:pt x="619" y="106"/>
                  </a:lnTo>
                  <a:lnTo>
                    <a:pt x="619" y="108"/>
                  </a:lnTo>
                  <a:lnTo>
                    <a:pt x="620" y="108"/>
                  </a:lnTo>
                  <a:lnTo>
                    <a:pt x="621" y="109"/>
                  </a:lnTo>
                  <a:lnTo>
                    <a:pt x="622" y="110"/>
                  </a:lnTo>
                  <a:lnTo>
                    <a:pt x="624" y="110"/>
                  </a:lnTo>
                  <a:lnTo>
                    <a:pt x="624" y="112"/>
                  </a:lnTo>
                  <a:lnTo>
                    <a:pt x="625" y="112"/>
                  </a:lnTo>
                  <a:lnTo>
                    <a:pt x="625" y="113"/>
                  </a:lnTo>
                  <a:lnTo>
                    <a:pt x="626" y="113"/>
                  </a:lnTo>
                  <a:lnTo>
                    <a:pt x="628" y="114"/>
                  </a:lnTo>
                  <a:lnTo>
                    <a:pt x="629" y="114"/>
                  </a:lnTo>
                  <a:lnTo>
                    <a:pt x="629" y="116"/>
                  </a:lnTo>
                  <a:lnTo>
                    <a:pt x="630" y="116"/>
                  </a:lnTo>
                  <a:lnTo>
                    <a:pt x="632" y="117"/>
                  </a:lnTo>
                  <a:lnTo>
                    <a:pt x="633" y="118"/>
                  </a:lnTo>
                  <a:lnTo>
                    <a:pt x="634" y="118"/>
                  </a:lnTo>
                  <a:lnTo>
                    <a:pt x="634" y="120"/>
                  </a:lnTo>
                  <a:lnTo>
                    <a:pt x="636" y="120"/>
                  </a:lnTo>
                  <a:lnTo>
                    <a:pt x="637" y="121"/>
                  </a:lnTo>
                  <a:lnTo>
                    <a:pt x="638" y="121"/>
                  </a:lnTo>
                  <a:lnTo>
                    <a:pt x="640" y="122"/>
                  </a:lnTo>
                  <a:lnTo>
                    <a:pt x="641" y="124"/>
                  </a:lnTo>
                  <a:lnTo>
                    <a:pt x="642" y="125"/>
                  </a:lnTo>
                  <a:lnTo>
                    <a:pt x="644" y="125"/>
                  </a:lnTo>
                  <a:lnTo>
                    <a:pt x="645" y="126"/>
                  </a:lnTo>
                  <a:lnTo>
                    <a:pt x="646" y="128"/>
                  </a:lnTo>
                  <a:lnTo>
                    <a:pt x="648" y="128"/>
                  </a:lnTo>
                  <a:lnTo>
                    <a:pt x="648" y="129"/>
                  </a:lnTo>
                  <a:lnTo>
                    <a:pt x="649" y="129"/>
                  </a:lnTo>
                  <a:lnTo>
                    <a:pt x="650" y="130"/>
                  </a:lnTo>
                  <a:lnTo>
                    <a:pt x="652" y="131"/>
                  </a:lnTo>
                  <a:lnTo>
                    <a:pt x="653" y="131"/>
                  </a:lnTo>
                  <a:lnTo>
                    <a:pt x="653" y="133"/>
                  </a:lnTo>
                  <a:lnTo>
                    <a:pt x="654" y="133"/>
                  </a:lnTo>
                  <a:lnTo>
                    <a:pt x="654" y="134"/>
                  </a:lnTo>
                  <a:lnTo>
                    <a:pt x="656" y="134"/>
                  </a:lnTo>
                  <a:lnTo>
                    <a:pt x="656" y="135"/>
                  </a:lnTo>
                  <a:lnTo>
                    <a:pt x="657" y="135"/>
                  </a:lnTo>
                  <a:lnTo>
                    <a:pt x="657" y="137"/>
                  </a:lnTo>
                  <a:lnTo>
                    <a:pt x="658" y="138"/>
                  </a:lnTo>
                  <a:lnTo>
                    <a:pt x="660" y="138"/>
                  </a:lnTo>
                  <a:lnTo>
                    <a:pt x="660" y="139"/>
                  </a:lnTo>
                  <a:lnTo>
                    <a:pt x="661" y="141"/>
                  </a:lnTo>
                  <a:lnTo>
                    <a:pt x="662" y="141"/>
                  </a:lnTo>
                  <a:lnTo>
                    <a:pt x="664" y="142"/>
                  </a:lnTo>
                  <a:lnTo>
                    <a:pt x="664" y="143"/>
                  </a:lnTo>
                  <a:lnTo>
                    <a:pt x="665" y="145"/>
                  </a:lnTo>
                  <a:lnTo>
                    <a:pt x="666" y="146"/>
                  </a:lnTo>
                  <a:lnTo>
                    <a:pt x="668" y="147"/>
                  </a:lnTo>
                  <a:lnTo>
                    <a:pt x="669" y="149"/>
                  </a:lnTo>
                  <a:lnTo>
                    <a:pt x="670" y="150"/>
                  </a:lnTo>
                  <a:lnTo>
                    <a:pt x="672" y="151"/>
                  </a:lnTo>
                  <a:lnTo>
                    <a:pt x="673" y="153"/>
                  </a:lnTo>
                  <a:lnTo>
                    <a:pt x="674" y="154"/>
                  </a:lnTo>
                  <a:lnTo>
                    <a:pt x="676" y="155"/>
                  </a:lnTo>
                  <a:lnTo>
                    <a:pt x="677" y="157"/>
                  </a:lnTo>
                  <a:lnTo>
                    <a:pt x="677" y="158"/>
                  </a:lnTo>
                  <a:lnTo>
                    <a:pt x="678" y="158"/>
                  </a:lnTo>
                  <a:lnTo>
                    <a:pt x="680" y="159"/>
                  </a:lnTo>
                  <a:lnTo>
                    <a:pt x="680" y="161"/>
                  </a:lnTo>
                  <a:lnTo>
                    <a:pt x="681" y="161"/>
                  </a:lnTo>
                  <a:lnTo>
                    <a:pt x="681" y="162"/>
                  </a:lnTo>
                  <a:lnTo>
                    <a:pt x="682" y="162"/>
                  </a:lnTo>
                  <a:lnTo>
                    <a:pt x="682" y="163"/>
                  </a:lnTo>
                  <a:lnTo>
                    <a:pt x="684" y="165"/>
                  </a:lnTo>
                  <a:lnTo>
                    <a:pt x="685" y="166"/>
                  </a:lnTo>
                  <a:lnTo>
                    <a:pt x="686" y="167"/>
                  </a:lnTo>
                  <a:lnTo>
                    <a:pt x="686" y="169"/>
                  </a:lnTo>
                  <a:lnTo>
                    <a:pt x="688" y="169"/>
                  </a:lnTo>
                  <a:lnTo>
                    <a:pt x="689" y="170"/>
                  </a:lnTo>
                  <a:lnTo>
                    <a:pt x="689" y="171"/>
                  </a:lnTo>
                  <a:lnTo>
                    <a:pt x="690" y="173"/>
                  </a:lnTo>
                  <a:lnTo>
                    <a:pt x="692" y="174"/>
                  </a:lnTo>
                  <a:lnTo>
                    <a:pt x="693" y="175"/>
                  </a:lnTo>
                  <a:lnTo>
                    <a:pt x="694" y="178"/>
                  </a:lnTo>
                  <a:lnTo>
                    <a:pt x="695" y="179"/>
                  </a:lnTo>
                  <a:lnTo>
                    <a:pt x="697" y="181"/>
                  </a:lnTo>
                  <a:lnTo>
                    <a:pt x="698" y="183"/>
                  </a:lnTo>
                  <a:lnTo>
                    <a:pt x="701" y="185"/>
                  </a:lnTo>
                  <a:lnTo>
                    <a:pt x="702" y="186"/>
                  </a:lnTo>
                  <a:lnTo>
                    <a:pt x="702" y="187"/>
                  </a:lnTo>
                  <a:lnTo>
                    <a:pt x="703" y="189"/>
                  </a:lnTo>
                  <a:lnTo>
                    <a:pt x="705" y="190"/>
                  </a:lnTo>
                  <a:lnTo>
                    <a:pt x="706" y="191"/>
                  </a:lnTo>
                  <a:lnTo>
                    <a:pt x="707" y="193"/>
                  </a:lnTo>
                  <a:lnTo>
                    <a:pt x="707" y="194"/>
                  </a:lnTo>
                  <a:lnTo>
                    <a:pt x="709" y="195"/>
                  </a:lnTo>
                  <a:lnTo>
                    <a:pt x="710" y="197"/>
                  </a:lnTo>
                  <a:lnTo>
                    <a:pt x="710" y="198"/>
                  </a:lnTo>
                  <a:lnTo>
                    <a:pt x="711" y="198"/>
                  </a:lnTo>
                  <a:lnTo>
                    <a:pt x="713" y="199"/>
                  </a:lnTo>
                  <a:lnTo>
                    <a:pt x="713" y="201"/>
                  </a:lnTo>
                  <a:lnTo>
                    <a:pt x="714" y="202"/>
                  </a:lnTo>
                  <a:lnTo>
                    <a:pt x="715" y="203"/>
                  </a:lnTo>
                  <a:lnTo>
                    <a:pt x="717" y="205"/>
                  </a:lnTo>
                  <a:lnTo>
                    <a:pt x="717" y="206"/>
                  </a:lnTo>
                  <a:lnTo>
                    <a:pt x="718" y="207"/>
                  </a:lnTo>
                  <a:lnTo>
                    <a:pt x="719" y="208"/>
                  </a:lnTo>
                  <a:lnTo>
                    <a:pt x="721" y="210"/>
                  </a:lnTo>
                  <a:lnTo>
                    <a:pt x="722" y="212"/>
                  </a:lnTo>
                  <a:lnTo>
                    <a:pt x="722" y="214"/>
                  </a:lnTo>
                  <a:lnTo>
                    <a:pt x="723" y="215"/>
                  </a:lnTo>
                  <a:lnTo>
                    <a:pt x="725" y="216"/>
                  </a:lnTo>
                  <a:lnTo>
                    <a:pt x="726" y="218"/>
                  </a:lnTo>
                  <a:lnTo>
                    <a:pt x="727" y="220"/>
                  </a:lnTo>
                  <a:lnTo>
                    <a:pt x="729" y="222"/>
                  </a:lnTo>
                  <a:lnTo>
                    <a:pt x="730" y="224"/>
                  </a:lnTo>
                  <a:lnTo>
                    <a:pt x="731" y="226"/>
                  </a:lnTo>
                  <a:lnTo>
                    <a:pt x="734" y="228"/>
                  </a:lnTo>
                  <a:lnTo>
                    <a:pt x="735" y="230"/>
                  </a:lnTo>
                  <a:lnTo>
                    <a:pt x="735" y="232"/>
                  </a:lnTo>
                  <a:lnTo>
                    <a:pt x="737" y="234"/>
                  </a:lnTo>
                  <a:lnTo>
                    <a:pt x="738" y="235"/>
                  </a:lnTo>
                  <a:lnTo>
                    <a:pt x="739" y="236"/>
                  </a:lnTo>
                  <a:lnTo>
                    <a:pt x="741" y="238"/>
                  </a:lnTo>
                  <a:lnTo>
                    <a:pt x="742" y="239"/>
                  </a:lnTo>
                  <a:lnTo>
                    <a:pt x="742" y="240"/>
                  </a:lnTo>
                  <a:lnTo>
                    <a:pt x="743" y="242"/>
                  </a:lnTo>
                  <a:lnTo>
                    <a:pt x="745" y="243"/>
                  </a:lnTo>
                  <a:lnTo>
                    <a:pt x="745" y="244"/>
                  </a:lnTo>
                  <a:lnTo>
                    <a:pt x="746" y="246"/>
                  </a:lnTo>
                  <a:lnTo>
                    <a:pt x="746" y="247"/>
                  </a:lnTo>
                  <a:lnTo>
                    <a:pt x="747" y="247"/>
                  </a:lnTo>
                  <a:lnTo>
                    <a:pt x="749" y="248"/>
                  </a:lnTo>
                  <a:lnTo>
                    <a:pt x="749" y="250"/>
                  </a:lnTo>
                  <a:lnTo>
                    <a:pt x="750" y="251"/>
                  </a:lnTo>
                  <a:lnTo>
                    <a:pt x="750" y="252"/>
                  </a:lnTo>
                  <a:lnTo>
                    <a:pt x="751" y="254"/>
                  </a:lnTo>
                  <a:lnTo>
                    <a:pt x="753" y="255"/>
                  </a:lnTo>
                  <a:lnTo>
                    <a:pt x="754" y="256"/>
                  </a:lnTo>
                  <a:lnTo>
                    <a:pt x="754" y="258"/>
                  </a:lnTo>
                  <a:lnTo>
                    <a:pt x="755" y="259"/>
                  </a:lnTo>
                  <a:lnTo>
                    <a:pt x="757" y="260"/>
                  </a:lnTo>
                  <a:lnTo>
                    <a:pt x="758" y="262"/>
                  </a:lnTo>
                  <a:lnTo>
                    <a:pt x="759" y="263"/>
                  </a:lnTo>
                  <a:lnTo>
                    <a:pt x="761" y="266"/>
                  </a:lnTo>
                  <a:lnTo>
                    <a:pt x="762" y="267"/>
                  </a:lnTo>
                  <a:lnTo>
                    <a:pt x="763" y="270"/>
                  </a:lnTo>
                  <a:lnTo>
                    <a:pt x="765" y="271"/>
                  </a:lnTo>
                  <a:lnTo>
                    <a:pt x="766" y="274"/>
                  </a:lnTo>
                  <a:lnTo>
                    <a:pt x="767" y="276"/>
                  </a:lnTo>
                  <a:lnTo>
                    <a:pt x="769" y="278"/>
                  </a:lnTo>
                  <a:lnTo>
                    <a:pt x="770" y="279"/>
                  </a:lnTo>
                  <a:lnTo>
                    <a:pt x="771" y="281"/>
                  </a:lnTo>
                  <a:lnTo>
                    <a:pt x="772" y="283"/>
                  </a:lnTo>
                  <a:lnTo>
                    <a:pt x="774" y="284"/>
                  </a:lnTo>
                  <a:lnTo>
                    <a:pt x="775" y="285"/>
                  </a:lnTo>
                  <a:lnTo>
                    <a:pt x="775" y="287"/>
                  </a:lnTo>
                  <a:lnTo>
                    <a:pt x="776" y="288"/>
                  </a:lnTo>
                  <a:lnTo>
                    <a:pt x="778" y="289"/>
                  </a:lnTo>
                  <a:lnTo>
                    <a:pt x="778" y="291"/>
                  </a:lnTo>
                  <a:lnTo>
                    <a:pt x="779" y="292"/>
                  </a:lnTo>
                  <a:lnTo>
                    <a:pt x="780" y="293"/>
                  </a:lnTo>
                  <a:lnTo>
                    <a:pt x="782" y="295"/>
                  </a:lnTo>
                  <a:lnTo>
                    <a:pt x="782" y="296"/>
                  </a:lnTo>
                  <a:lnTo>
                    <a:pt x="783" y="297"/>
                  </a:lnTo>
                  <a:lnTo>
                    <a:pt x="784" y="299"/>
                  </a:lnTo>
                  <a:lnTo>
                    <a:pt x="784" y="300"/>
                  </a:lnTo>
                  <a:lnTo>
                    <a:pt x="786" y="301"/>
                  </a:lnTo>
                  <a:lnTo>
                    <a:pt x="786" y="303"/>
                  </a:lnTo>
                  <a:lnTo>
                    <a:pt x="787" y="304"/>
                  </a:lnTo>
                  <a:lnTo>
                    <a:pt x="788" y="305"/>
                  </a:lnTo>
                  <a:lnTo>
                    <a:pt x="788" y="307"/>
                  </a:lnTo>
                  <a:lnTo>
                    <a:pt x="790" y="309"/>
                  </a:lnTo>
                  <a:lnTo>
                    <a:pt x="791" y="311"/>
                  </a:lnTo>
                  <a:lnTo>
                    <a:pt x="791" y="312"/>
                  </a:lnTo>
                  <a:lnTo>
                    <a:pt x="792" y="313"/>
                  </a:lnTo>
                  <a:lnTo>
                    <a:pt x="794" y="31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15" name="Freeform 87">
              <a:extLst>
                <a:ext uri="{FF2B5EF4-FFF2-40B4-BE49-F238E27FC236}">
                  <a16:creationId xmlns:a16="http://schemas.microsoft.com/office/drawing/2014/main" id="{057F7B49-C113-D14B-A539-E98052237039}"/>
                </a:ext>
              </a:extLst>
            </p:cNvPr>
            <p:cNvSpPr>
              <a:spLocks/>
            </p:cNvSpPr>
            <p:nvPr/>
          </p:nvSpPr>
          <p:spPr bwMode="auto">
            <a:xfrm>
              <a:off x="7254875" y="5094287"/>
              <a:ext cx="630238" cy="249237"/>
            </a:xfrm>
            <a:custGeom>
              <a:avLst/>
              <a:gdLst>
                <a:gd name="T0" fmla="*/ 2147483646 w 794"/>
                <a:gd name="T1" fmla="*/ 2147483646 h 315"/>
                <a:gd name="T2" fmla="*/ 2147483646 w 794"/>
                <a:gd name="T3" fmla="*/ 2147483646 h 315"/>
                <a:gd name="T4" fmla="*/ 2147483646 w 794"/>
                <a:gd name="T5" fmla="*/ 2147483646 h 315"/>
                <a:gd name="T6" fmla="*/ 2147483646 w 794"/>
                <a:gd name="T7" fmla="*/ 2147483646 h 315"/>
                <a:gd name="T8" fmla="*/ 2147483646 w 794"/>
                <a:gd name="T9" fmla="*/ 2147483646 h 315"/>
                <a:gd name="T10" fmla="*/ 2147483646 w 794"/>
                <a:gd name="T11" fmla="*/ 2147483646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4" h="315">
                  <a:moveTo>
                    <a:pt x="0" y="315"/>
                  </a:moveTo>
                  <a:lnTo>
                    <a:pt x="31" y="315"/>
                  </a:lnTo>
                  <a:lnTo>
                    <a:pt x="60" y="315"/>
                  </a:lnTo>
                  <a:lnTo>
                    <a:pt x="86" y="315"/>
                  </a:lnTo>
                  <a:lnTo>
                    <a:pt x="110" y="315"/>
                  </a:lnTo>
                  <a:lnTo>
                    <a:pt x="134" y="315"/>
                  </a:lnTo>
                  <a:lnTo>
                    <a:pt x="155" y="315"/>
                  </a:lnTo>
                  <a:lnTo>
                    <a:pt x="175" y="315"/>
                  </a:lnTo>
                  <a:lnTo>
                    <a:pt x="194" y="315"/>
                  </a:lnTo>
                  <a:lnTo>
                    <a:pt x="211" y="315"/>
                  </a:lnTo>
                  <a:lnTo>
                    <a:pt x="227" y="315"/>
                  </a:lnTo>
                  <a:lnTo>
                    <a:pt x="240" y="315"/>
                  </a:lnTo>
                  <a:lnTo>
                    <a:pt x="254" y="315"/>
                  </a:lnTo>
                  <a:lnTo>
                    <a:pt x="265" y="315"/>
                  </a:lnTo>
                  <a:lnTo>
                    <a:pt x="276" y="315"/>
                  </a:lnTo>
                  <a:lnTo>
                    <a:pt x="287" y="315"/>
                  </a:lnTo>
                  <a:lnTo>
                    <a:pt x="296" y="315"/>
                  </a:lnTo>
                  <a:lnTo>
                    <a:pt x="303" y="315"/>
                  </a:lnTo>
                  <a:lnTo>
                    <a:pt x="311" y="315"/>
                  </a:lnTo>
                  <a:lnTo>
                    <a:pt x="317" y="315"/>
                  </a:lnTo>
                  <a:lnTo>
                    <a:pt x="323" y="315"/>
                  </a:lnTo>
                  <a:lnTo>
                    <a:pt x="328" y="315"/>
                  </a:lnTo>
                  <a:lnTo>
                    <a:pt x="332" y="315"/>
                  </a:lnTo>
                  <a:lnTo>
                    <a:pt x="336" y="315"/>
                  </a:lnTo>
                  <a:lnTo>
                    <a:pt x="338" y="315"/>
                  </a:lnTo>
                  <a:lnTo>
                    <a:pt x="342" y="315"/>
                  </a:lnTo>
                  <a:lnTo>
                    <a:pt x="345" y="315"/>
                  </a:lnTo>
                  <a:lnTo>
                    <a:pt x="348" y="315"/>
                  </a:lnTo>
                  <a:lnTo>
                    <a:pt x="349" y="314"/>
                  </a:lnTo>
                  <a:lnTo>
                    <a:pt x="352" y="314"/>
                  </a:lnTo>
                  <a:lnTo>
                    <a:pt x="353" y="314"/>
                  </a:lnTo>
                  <a:lnTo>
                    <a:pt x="356" y="314"/>
                  </a:lnTo>
                  <a:lnTo>
                    <a:pt x="358" y="314"/>
                  </a:lnTo>
                  <a:lnTo>
                    <a:pt x="360" y="314"/>
                  </a:lnTo>
                  <a:lnTo>
                    <a:pt x="362" y="314"/>
                  </a:lnTo>
                  <a:lnTo>
                    <a:pt x="364" y="314"/>
                  </a:lnTo>
                  <a:lnTo>
                    <a:pt x="366" y="314"/>
                  </a:lnTo>
                  <a:lnTo>
                    <a:pt x="368" y="314"/>
                  </a:lnTo>
                  <a:lnTo>
                    <a:pt x="369" y="314"/>
                  </a:lnTo>
                  <a:lnTo>
                    <a:pt x="370" y="312"/>
                  </a:lnTo>
                  <a:lnTo>
                    <a:pt x="372" y="312"/>
                  </a:lnTo>
                  <a:lnTo>
                    <a:pt x="374" y="312"/>
                  </a:lnTo>
                  <a:lnTo>
                    <a:pt x="376" y="312"/>
                  </a:lnTo>
                  <a:lnTo>
                    <a:pt x="377" y="312"/>
                  </a:lnTo>
                  <a:lnTo>
                    <a:pt x="378" y="312"/>
                  </a:lnTo>
                  <a:lnTo>
                    <a:pt x="380" y="312"/>
                  </a:lnTo>
                  <a:lnTo>
                    <a:pt x="381" y="312"/>
                  </a:lnTo>
                  <a:lnTo>
                    <a:pt x="382" y="312"/>
                  </a:lnTo>
                  <a:lnTo>
                    <a:pt x="384" y="312"/>
                  </a:lnTo>
                  <a:lnTo>
                    <a:pt x="385" y="311"/>
                  </a:lnTo>
                  <a:lnTo>
                    <a:pt x="386" y="311"/>
                  </a:lnTo>
                  <a:lnTo>
                    <a:pt x="388" y="311"/>
                  </a:lnTo>
                  <a:lnTo>
                    <a:pt x="389" y="311"/>
                  </a:lnTo>
                  <a:lnTo>
                    <a:pt x="390" y="311"/>
                  </a:lnTo>
                  <a:lnTo>
                    <a:pt x="392" y="311"/>
                  </a:lnTo>
                  <a:lnTo>
                    <a:pt x="393" y="311"/>
                  </a:lnTo>
                  <a:lnTo>
                    <a:pt x="394" y="311"/>
                  </a:lnTo>
                  <a:lnTo>
                    <a:pt x="396" y="310"/>
                  </a:lnTo>
                  <a:lnTo>
                    <a:pt x="398" y="310"/>
                  </a:lnTo>
                  <a:lnTo>
                    <a:pt x="400" y="310"/>
                  </a:lnTo>
                  <a:lnTo>
                    <a:pt x="401" y="310"/>
                  </a:lnTo>
                  <a:lnTo>
                    <a:pt x="403" y="310"/>
                  </a:lnTo>
                  <a:lnTo>
                    <a:pt x="405" y="308"/>
                  </a:lnTo>
                  <a:lnTo>
                    <a:pt x="407" y="308"/>
                  </a:lnTo>
                  <a:lnTo>
                    <a:pt x="409" y="308"/>
                  </a:lnTo>
                  <a:lnTo>
                    <a:pt x="411" y="308"/>
                  </a:lnTo>
                  <a:lnTo>
                    <a:pt x="413" y="307"/>
                  </a:lnTo>
                  <a:lnTo>
                    <a:pt x="414" y="307"/>
                  </a:lnTo>
                  <a:lnTo>
                    <a:pt x="417" y="307"/>
                  </a:lnTo>
                  <a:lnTo>
                    <a:pt x="418" y="307"/>
                  </a:lnTo>
                  <a:lnTo>
                    <a:pt x="419" y="307"/>
                  </a:lnTo>
                  <a:lnTo>
                    <a:pt x="421" y="307"/>
                  </a:lnTo>
                  <a:lnTo>
                    <a:pt x="422" y="306"/>
                  </a:lnTo>
                  <a:lnTo>
                    <a:pt x="423" y="306"/>
                  </a:lnTo>
                  <a:lnTo>
                    <a:pt x="425" y="306"/>
                  </a:lnTo>
                  <a:lnTo>
                    <a:pt x="426" y="306"/>
                  </a:lnTo>
                  <a:lnTo>
                    <a:pt x="427" y="306"/>
                  </a:lnTo>
                  <a:lnTo>
                    <a:pt x="429" y="304"/>
                  </a:lnTo>
                  <a:lnTo>
                    <a:pt x="430" y="304"/>
                  </a:lnTo>
                  <a:lnTo>
                    <a:pt x="431" y="304"/>
                  </a:lnTo>
                  <a:lnTo>
                    <a:pt x="433" y="304"/>
                  </a:lnTo>
                  <a:lnTo>
                    <a:pt x="434" y="303"/>
                  </a:lnTo>
                  <a:lnTo>
                    <a:pt x="435" y="303"/>
                  </a:lnTo>
                  <a:lnTo>
                    <a:pt x="437" y="303"/>
                  </a:lnTo>
                  <a:lnTo>
                    <a:pt x="438" y="303"/>
                  </a:lnTo>
                  <a:lnTo>
                    <a:pt x="439" y="302"/>
                  </a:lnTo>
                  <a:lnTo>
                    <a:pt x="441" y="302"/>
                  </a:lnTo>
                  <a:lnTo>
                    <a:pt x="443" y="300"/>
                  </a:lnTo>
                  <a:lnTo>
                    <a:pt x="445" y="300"/>
                  </a:lnTo>
                  <a:lnTo>
                    <a:pt x="446" y="300"/>
                  </a:lnTo>
                  <a:lnTo>
                    <a:pt x="449" y="299"/>
                  </a:lnTo>
                  <a:lnTo>
                    <a:pt x="450" y="299"/>
                  </a:lnTo>
                  <a:lnTo>
                    <a:pt x="453" y="298"/>
                  </a:lnTo>
                  <a:lnTo>
                    <a:pt x="455" y="296"/>
                  </a:lnTo>
                  <a:lnTo>
                    <a:pt x="458" y="296"/>
                  </a:lnTo>
                  <a:lnTo>
                    <a:pt x="459" y="295"/>
                  </a:lnTo>
                  <a:lnTo>
                    <a:pt x="462" y="295"/>
                  </a:lnTo>
                  <a:lnTo>
                    <a:pt x="465" y="294"/>
                  </a:lnTo>
                  <a:lnTo>
                    <a:pt x="466" y="294"/>
                  </a:lnTo>
                  <a:lnTo>
                    <a:pt x="467" y="294"/>
                  </a:lnTo>
                  <a:lnTo>
                    <a:pt x="470" y="292"/>
                  </a:lnTo>
                  <a:lnTo>
                    <a:pt x="471" y="292"/>
                  </a:lnTo>
                  <a:lnTo>
                    <a:pt x="473" y="291"/>
                  </a:lnTo>
                  <a:lnTo>
                    <a:pt x="474" y="291"/>
                  </a:lnTo>
                  <a:lnTo>
                    <a:pt x="475" y="291"/>
                  </a:lnTo>
                  <a:lnTo>
                    <a:pt x="476" y="290"/>
                  </a:lnTo>
                  <a:lnTo>
                    <a:pt x="478" y="290"/>
                  </a:lnTo>
                  <a:lnTo>
                    <a:pt x="479" y="290"/>
                  </a:lnTo>
                  <a:lnTo>
                    <a:pt x="480" y="288"/>
                  </a:lnTo>
                  <a:lnTo>
                    <a:pt x="482" y="288"/>
                  </a:lnTo>
                  <a:lnTo>
                    <a:pt x="483" y="287"/>
                  </a:lnTo>
                  <a:lnTo>
                    <a:pt x="484" y="287"/>
                  </a:lnTo>
                  <a:lnTo>
                    <a:pt x="486" y="286"/>
                  </a:lnTo>
                  <a:lnTo>
                    <a:pt x="487" y="286"/>
                  </a:lnTo>
                  <a:lnTo>
                    <a:pt x="488" y="286"/>
                  </a:lnTo>
                  <a:lnTo>
                    <a:pt x="490" y="284"/>
                  </a:lnTo>
                  <a:lnTo>
                    <a:pt x="491" y="284"/>
                  </a:lnTo>
                  <a:lnTo>
                    <a:pt x="492" y="283"/>
                  </a:lnTo>
                  <a:lnTo>
                    <a:pt x="494" y="283"/>
                  </a:lnTo>
                  <a:lnTo>
                    <a:pt x="495" y="282"/>
                  </a:lnTo>
                  <a:lnTo>
                    <a:pt x="498" y="280"/>
                  </a:lnTo>
                  <a:lnTo>
                    <a:pt x="499" y="280"/>
                  </a:lnTo>
                  <a:lnTo>
                    <a:pt x="500" y="279"/>
                  </a:lnTo>
                  <a:lnTo>
                    <a:pt x="503" y="278"/>
                  </a:lnTo>
                  <a:lnTo>
                    <a:pt x="504" y="276"/>
                  </a:lnTo>
                  <a:lnTo>
                    <a:pt x="507" y="276"/>
                  </a:lnTo>
                  <a:lnTo>
                    <a:pt x="508" y="275"/>
                  </a:lnTo>
                  <a:lnTo>
                    <a:pt x="511" y="274"/>
                  </a:lnTo>
                  <a:lnTo>
                    <a:pt x="512" y="274"/>
                  </a:lnTo>
                  <a:lnTo>
                    <a:pt x="514" y="272"/>
                  </a:lnTo>
                  <a:lnTo>
                    <a:pt x="516" y="271"/>
                  </a:lnTo>
                  <a:lnTo>
                    <a:pt x="518" y="271"/>
                  </a:lnTo>
                  <a:lnTo>
                    <a:pt x="519" y="270"/>
                  </a:lnTo>
                  <a:lnTo>
                    <a:pt x="520" y="270"/>
                  </a:lnTo>
                  <a:lnTo>
                    <a:pt x="522" y="268"/>
                  </a:lnTo>
                  <a:lnTo>
                    <a:pt x="523" y="268"/>
                  </a:lnTo>
                  <a:lnTo>
                    <a:pt x="524" y="267"/>
                  </a:lnTo>
                  <a:lnTo>
                    <a:pt x="526" y="267"/>
                  </a:lnTo>
                  <a:lnTo>
                    <a:pt x="527" y="266"/>
                  </a:lnTo>
                  <a:lnTo>
                    <a:pt x="528" y="266"/>
                  </a:lnTo>
                  <a:lnTo>
                    <a:pt x="528" y="264"/>
                  </a:lnTo>
                  <a:lnTo>
                    <a:pt x="530" y="264"/>
                  </a:lnTo>
                  <a:lnTo>
                    <a:pt x="531" y="264"/>
                  </a:lnTo>
                  <a:lnTo>
                    <a:pt x="532" y="263"/>
                  </a:lnTo>
                  <a:lnTo>
                    <a:pt x="534" y="263"/>
                  </a:lnTo>
                  <a:lnTo>
                    <a:pt x="534" y="262"/>
                  </a:lnTo>
                  <a:lnTo>
                    <a:pt x="535" y="262"/>
                  </a:lnTo>
                  <a:lnTo>
                    <a:pt x="536" y="261"/>
                  </a:lnTo>
                  <a:lnTo>
                    <a:pt x="538" y="261"/>
                  </a:lnTo>
                  <a:lnTo>
                    <a:pt x="539" y="259"/>
                  </a:lnTo>
                  <a:lnTo>
                    <a:pt x="540" y="259"/>
                  </a:lnTo>
                  <a:lnTo>
                    <a:pt x="542" y="258"/>
                  </a:lnTo>
                  <a:lnTo>
                    <a:pt x="543" y="257"/>
                  </a:lnTo>
                  <a:lnTo>
                    <a:pt x="546" y="257"/>
                  </a:lnTo>
                  <a:lnTo>
                    <a:pt x="547" y="255"/>
                  </a:lnTo>
                  <a:lnTo>
                    <a:pt x="548" y="254"/>
                  </a:lnTo>
                  <a:lnTo>
                    <a:pt x="551" y="253"/>
                  </a:lnTo>
                  <a:lnTo>
                    <a:pt x="552" y="253"/>
                  </a:lnTo>
                  <a:lnTo>
                    <a:pt x="553" y="251"/>
                  </a:lnTo>
                  <a:lnTo>
                    <a:pt x="556" y="250"/>
                  </a:lnTo>
                  <a:lnTo>
                    <a:pt x="557" y="250"/>
                  </a:lnTo>
                  <a:lnTo>
                    <a:pt x="559" y="249"/>
                  </a:lnTo>
                  <a:lnTo>
                    <a:pt x="560" y="247"/>
                  </a:lnTo>
                  <a:lnTo>
                    <a:pt x="561" y="247"/>
                  </a:lnTo>
                  <a:lnTo>
                    <a:pt x="563" y="246"/>
                  </a:lnTo>
                  <a:lnTo>
                    <a:pt x="564" y="245"/>
                  </a:lnTo>
                  <a:lnTo>
                    <a:pt x="565" y="245"/>
                  </a:lnTo>
                  <a:lnTo>
                    <a:pt x="567" y="245"/>
                  </a:lnTo>
                  <a:lnTo>
                    <a:pt x="567" y="243"/>
                  </a:lnTo>
                  <a:lnTo>
                    <a:pt x="568" y="243"/>
                  </a:lnTo>
                  <a:lnTo>
                    <a:pt x="569" y="242"/>
                  </a:lnTo>
                  <a:lnTo>
                    <a:pt x="571" y="242"/>
                  </a:lnTo>
                  <a:lnTo>
                    <a:pt x="572" y="241"/>
                  </a:lnTo>
                  <a:lnTo>
                    <a:pt x="573" y="239"/>
                  </a:lnTo>
                  <a:lnTo>
                    <a:pt x="575" y="239"/>
                  </a:lnTo>
                  <a:lnTo>
                    <a:pt x="575" y="238"/>
                  </a:lnTo>
                  <a:lnTo>
                    <a:pt x="576" y="238"/>
                  </a:lnTo>
                  <a:lnTo>
                    <a:pt x="577" y="237"/>
                  </a:lnTo>
                  <a:lnTo>
                    <a:pt x="579" y="237"/>
                  </a:lnTo>
                  <a:lnTo>
                    <a:pt x="580" y="235"/>
                  </a:lnTo>
                  <a:lnTo>
                    <a:pt x="581" y="235"/>
                  </a:lnTo>
                  <a:lnTo>
                    <a:pt x="581" y="234"/>
                  </a:lnTo>
                  <a:lnTo>
                    <a:pt x="583" y="234"/>
                  </a:lnTo>
                  <a:lnTo>
                    <a:pt x="585" y="233"/>
                  </a:lnTo>
                  <a:lnTo>
                    <a:pt x="587" y="231"/>
                  </a:lnTo>
                  <a:lnTo>
                    <a:pt x="588" y="230"/>
                  </a:lnTo>
                  <a:lnTo>
                    <a:pt x="589" y="230"/>
                  </a:lnTo>
                  <a:lnTo>
                    <a:pt x="591" y="229"/>
                  </a:lnTo>
                  <a:lnTo>
                    <a:pt x="592" y="227"/>
                  </a:lnTo>
                  <a:lnTo>
                    <a:pt x="593" y="227"/>
                  </a:lnTo>
                  <a:lnTo>
                    <a:pt x="593" y="226"/>
                  </a:lnTo>
                  <a:lnTo>
                    <a:pt x="595" y="226"/>
                  </a:lnTo>
                  <a:lnTo>
                    <a:pt x="596" y="225"/>
                  </a:lnTo>
                  <a:lnTo>
                    <a:pt x="597" y="225"/>
                  </a:lnTo>
                  <a:lnTo>
                    <a:pt x="597" y="223"/>
                  </a:lnTo>
                  <a:lnTo>
                    <a:pt x="599" y="223"/>
                  </a:lnTo>
                  <a:lnTo>
                    <a:pt x="600" y="223"/>
                  </a:lnTo>
                  <a:lnTo>
                    <a:pt x="600" y="222"/>
                  </a:lnTo>
                  <a:lnTo>
                    <a:pt x="601" y="222"/>
                  </a:lnTo>
                  <a:lnTo>
                    <a:pt x="603" y="221"/>
                  </a:lnTo>
                  <a:lnTo>
                    <a:pt x="604" y="221"/>
                  </a:lnTo>
                  <a:lnTo>
                    <a:pt x="604" y="219"/>
                  </a:lnTo>
                  <a:lnTo>
                    <a:pt x="605" y="219"/>
                  </a:lnTo>
                  <a:lnTo>
                    <a:pt x="605" y="218"/>
                  </a:lnTo>
                  <a:lnTo>
                    <a:pt x="607" y="218"/>
                  </a:lnTo>
                  <a:lnTo>
                    <a:pt x="608" y="217"/>
                  </a:lnTo>
                  <a:lnTo>
                    <a:pt x="609" y="215"/>
                  </a:lnTo>
                  <a:lnTo>
                    <a:pt x="611" y="214"/>
                  </a:lnTo>
                  <a:lnTo>
                    <a:pt x="612" y="214"/>
                  </a:lnTo>
                  <a:lnTo>
                    <a:pt x="612" y="213"/>
                  </a:lnTo>
                  <a:lnTo>
                    <a:pt x="613" y="213"/>
                  </a:lnTo>
                  <a:lnTo>
                    <a:pt x="615" y="211"/>
                  </a:lnTo>
                  <a:lnTo>
                    <a:pt x="616" y="210"/>
                  </a:lnTo>
                  <a:lnTo>
                    <a:pt x="617" y="209"/>
                  </a:lnTo>
                  <a:lnTo>
                    <a:pt x="619" y="209"/>
                  </a:lnTo>
                  <a:lnTo>
                    <a:pt x="619" y="207"/>
                  </a:lnTo>
                  <a:lnTo>
                    <a:pt x="620" y="207"/>
                  </a:lnTo>
                  <a:lnTo>
                    <a:pt x="621" y="206"/>
                  </a:lnTo>
                  <a:lnTo>
                    <a:pt x="622" y="206"/>
                  </a:lnTo>
                  <a:lnTo>
                    <a:pt x="622" y="205"/>
                  </a:lnTo>
                  <a:lnTo>
                    <a:pt x="624" y="205"/>
                  </a:lnTo>
                  <a:lnTo>
                    <a:pt x="625" y="203"/>
                  </a:lnTo>
                  <a:lnTo>
                    <a:pt x="626" y="202"/>
                  </a:lnTo>
                  <a:lnTo>
                    <a:pt x="628" y="202"/>
                  </a:lnTo>
                  <a:lnTo>
                    <a:pt x="628" y="201"/>
                  </a:lnTo>
                  <a:lnTo>
                    <a:pt x="629" y="201"/>
                  </a:lnTo>
                  <a:lnTo>
                    <a:pt x="630" y="199"/>
                  </a:lnTo>
                  <a:lnTo>
                    <a:pt x="632" y="199"/>
                  </a:lnTo>
                  <a:lnTo>
                    <a:pt x="632" y="198"/>
                  </a:lnTo>
                  <a:lnTo>
                    <a:pt x="633" y="198"/>
                  </a:lnTo>
                  <a:lnTo>
                    <a:pt x="634" y="197"/>
                  </a:lnTo>
                  <a:lnTo>
                    <a:pt x="636" y="195"/>
                  </a:lnTo>
                  <a:lnTo>
                    <a:pt x="637" y="195"/>
                  </a:lnTo>
                  <a:lnTo>
                    <a:pt x="638" y="194"/>
                  </a:lnTo>
                  <a:lnTo>
                    <a:pt x="640" y="193"/>
                  </a:lnTo>
                  <a:lnTo>
                    <a:pt x="641" y="193"/>
                  </a:lnTo>
                  <a:lnTo>
                    <a:pt x="641" y="191"/>
                  </a:lnTo>
                  <a:lnTo>
                    <a:pt x="642" y="191"/>
                  </a:lnTo>
                  <a:lnTo>
                    <a:pt x="644" y="190"/>
                  </a:lnTo>
                  <a:lnTo>
                    <a:pt x="645" y="190"/>
                  </a:lnTo>
                  <a:lnTo>
                    <a:pt x="645" y="189"/>
                  </a:lnTo>
                  <a:lnTo>
                    <a:pt x="646" y="189"/>
                  </a:lnTo>
                  <a:lnTo>
                    <a:pt x="648" y="188"/>
                  </a:lnTo>
                  <a:lnTo>
                    <a:pt x="649" y="186"/>
                  </a:lnTo>
                  <a:lnTo>
                    <a:pt x="650" y="186"/>
                  </a:lnTo>
                  <a:lnTo>
                    <a:pt x="650" y="185"/>
                  </a:lnTo>
                  <a:lnTo>
                    <a:pt x="652" y="185"/>
                  </a:lnTo>
                  <a:lnTo>
                    <a:pt x="652" y="184"/>
                  </a:lnTo>
                  <a:lnTo>
                    <a:pt x="653" y="184"/>
                  </a:lnTo>
                  <a:lnTo>
                    <a:pt x="654" y="182"/>
                  </a:lnTo>
                  <a:lnTo>
                    <a:pt x="656" y="181"/>
                  </a:lnTo>
                  <a:lnTo>
                    <a:pt x="657" y="180"/>
                  </a:lnTo>
                  <a:lnTo>
                    <a:pt x="657" y="178"/>
                  </a:lnTo>
                  <a:lnTo>
                    <a:pt x="658" y="178"/>
                  </a:lnTo>
                  <a:lnTo>
                    <a:pt x="660" y="177"/>
                  </a:lnTo>
                  <a:lnTo>
                    <a:pt x="661" y="176"/>
                  </a:lnTo>
                  <a:lnTo>
                    <a:pt x="662" y="174"/>
                  </a:lnTo>
                  <a:lnTo>
                    <a:pt x="664" y="173"/>
                  </a:lnTo>
                  <a:lnTo>
                    <a:pt x="664" y="172"/>
                  </a:lnTo>
                  <a:lnTo>
                    <a:pt x="665" y="170"/>
                  </a:lnTo>
                  <a:lnTo>
                    <a:pt x="666" y="169"/>
                  </a:lnTo>
                  <a:lnTo>
                    <a:pt x="668" y="168"/>
                  </a:lnTo>
                  <a:lnTo>
                    <a:pt x="669" y="166"/>
                  </a:lnTo>
                  <a:lnTo>
                    <a:pt x="670" y="165"/>
                  </a:lnTo>
                  <a:lnTo>
                    <a:pt x="672" y="165"/>
                  </a:lnTo>
                  <a:lnTo>
                    <a:pt x="673" y="164"/>
                  </a:lnTo>
                  <a:lnTo>
                    <a:pt x="673" y="162"/>
                  </a:lnTo>
                  <a:lnTo>
                    <a:pt x="674" y="161"/>
                  </a:lnTo>
                  <a:lnTo>
                    <a:pt x="676" y="161"/>
                  </a:lnTo>
                  <a:lnTo>
                    <a:pt x="676" y="160"/>
                  </a:lnTo>
                  <a:lnTo>
                    <a:pt x="677" y="158"/>
                  </a:lnTo>
                  <a:lnTo>
                    <a:pt x="678" y="157"/>
                  </a:lnTo>
                  <a:lnTo>
                    <a:pt x="680" y="156"/>
                  </a:lnTo>
                  <a:lnTo>
                    <a:pt x="681" y="154"/>
                  </a:lnTo>
                  <a:lnTo>
                    <a:pt x="682" y="153"/>
                  </a:lnTo>
                  <a:lnTo>
                    <a:pt x="682" y="152"/>
                  </a:lnTo>
                  <a:lnTo>
                    <a:pt x="684" y="152"/>
                  </a:lnTo>
                  <a:lnTo>
                    <a:pt x="684" y="150"/>
                  </a:lnTo>
                  <a:lnTo>
                    <a:pt x="685" y="149"/>
                  </a:lnTo>
                  <a:lnTo>
                    <a:pt x="686" y="149"/>
                  </a:lnTo>
                  <a:lnTo>
                    <a:pt x="686" y="148"/>
                  </a:lnTo>
                  <a:lnTo>
                    <a:pt x="688" y="146"/>
                  </a:lnTo>
                  <a:lnTo>
                    <a:pt x="689" y="145"/>
                  </a:lnTo>
                  <a:lnTo>
                    <a:pt x="689" y="144"/>
                  </a:lnTo>
                  <a:lnTo>
                    <a:pt x="690" y="142"/>
                  </a:lnTo>
                  <a:lnTo>
                    <a:pt x="692" y="141"/>
                  </a:lnTo>
                  <a:lnTo>
                    <a:pt x="693" y="140"/>
                  </a:lnTo>
                  <a:lnTo>
                    <a:pt x="694" y="138"/>
                  </a:lnTo>
                  <a:lnTo>
                    <a:pt x="695" y="136"/>
                  </a:lnTo>
                  <a:lnTo>
                    <a:pt x="697" y="134"/>
                  </a:lnTo>
                  <a:lnTo>
                    <a:pt x="698" y="133"/>
                  </a:lnTo>
                  <a:lnTo>
                    <a:pt x="701" y="130"/>
                  </a:lnTo>
                  <a:lnTo>
                    <a:pt x="702" y="129"/>
                  </a:lnTo>
                  <a:lnTo>
                    <a:pt x="702" y="128"/>
                  </a:lnTo>
                  <a:lnTo>
                    <a:pt x="703" y="126"/>
                  </a:lnTo>
                  <a:lnTo>
                    <a:pt x="705" y="125"/>
                  </a:lnTo>
                  <a:lnTo>
                    <a:pt x="706" y="124"/>
                  </a:lnTo>
                  <a:lnTo>
                    <a:pt x="707" y="122"/>
                  </a:lnTo>
                  <a:lnTo>
                    <a:pt x="707" y="121"/>
                  </a:lnTo>
                  <a:lnTo>
                    <a:pt x="709" y="120"/>
                  </a:lnTo>
                  <a:lnTo>
                    <a:pt x="710" y="120"/>
                  </a:lnTo>
                  <a:lnTo>
                    <a:pt x="710" y="118"/>
                  </a:lnTo>
                  <a:lnTo>
                    <a:pt x="711" y="117"/>
                  </a:lnTo>
                  <a:lnTo>
                    <a:pt x="713" y="116"/>
                  </a:lnTo>
                  <a:lnTo>
                    <a:pt x="714" y="114"/>
                  </a:lnTo>
                  <a:lnTo>
                    <a:pt x="714" y="113"/>
                  </a:lnTo>
                  <a:lnTo>
                    <a:pt x="715" y="112"/>
                  </a:lnTo>
                  <a:lnTo>
                    <a:pt x="717" y="111"/>
                  </a:lnTo>
                  <a:lnTo>
                    <a:pt x="718" y="109"/>
                  </a:lnTo>
                  <a:lnTo>
                    <a:pt x="719" y="108"/>
                  </a:lnTo>
                  <a:lnTo>
                    <a:pt x="719" y="107"/>
                  </a:lnTo>
                  <a:lnTo>
                    <a:pt x="721" y="105"/>
                  </a:lnTo>
                  <a:lnTo>
                    <a:pt x="722" y="104"/>
                  </a:lnTo>
                  <a:lnTo>
                    <a:pt x="722" y="103"/>
                  </a:lnTo>
                  <a:lnTo>
                    <a:pt x="723" y="101"/>
                  </a:lnTo>
                  <a:lnTo>
                    <a:pt x="725" y="99"/>
                  </a:lnTo>
                  <a:lnTo>
                    <a:pt x="726" y="97"/>
                  </a:lnTo>
                  <a:lnTo>
                    <a:pt x="727" y="96"/>
                  </a:lnTo>
                  <a:lnTo>
                    <a:pt x="729" y="93"/>
                  </a:lnTo>
                  <a:lnTo>
                    <a:pt x="730" y="91"/>
                  </a:lnTo>
                  <a:lnTo>
                    <a:pt x="731" y="89"/>
                  </a:lnTo>
                  <a:lnTo>
                    <a:pt x="734" y="87"/>
                  </a:lnTo>
                  <a:lnTo>
                    <a:pt x="735" y="85"/>
                  </a:lnTo>
                  <a:lnTo>
                    <a:pt x="735" y="84"/>
                  </a:lnTo>
                  <a:lnTo>
                    <a:pt x="737" y="81"/>
                  </a:lnTo>
                  <a:lnTo>
                    <a:pt x="738" y="80"/>
                  </a:lnTo>
                  <a:lnTo>
                    <a:pt x="739" y="79"/>
                  </a:lnTo>
                  <a:lnTo>
                    <a:pt x="741" y="77"/>
                  </a:lnTo>
                  <a:lnTo>
                    <a:pt x="742" y="76"/>
                  </a:lnTo>
                  <a:lnTo>
                    <a:pt x="742" y="75"/>
                  </a:lnTo>
                  <a:lnTo>
                    <a:pt x="743" y="73"/>
                  </a:lnTo>
                  <a:lnTo>
                    <a:pt x="745" y="72"/>
                  </a:lnTo>
                  <a:lnTo>
                    <a:pt x="746" y="71"/>
                  </a:lnTo>
                  <a:lnTo>
                    <a:pt x="746" y="69"/>
                  </a:lnTo>
                  <a:lnTo>
                    <a:pt x="747" y="68"/>
                  </a:lnTo>
                  <a:lnTo>
                    <a:pt x="749" y="67"/>
                  </a:lnTo>
                  <a:lnTo>
                    <a:pt x="749" y="65"/>
                  </a:lnTo>
                  <a:lnTo>
                    <a:pt x="750" y="64"/>
                  </a:lnTo>
                  <a:lnTo>
                    <a:pt x="751" y="63"/>
                  </a:lnTo>
                  <a:lnTo>
                    <a:pt x="753" y="61"/>
                  </a:lnTo>
                  <a:lnTo>
                    <a:pt x="754" y="60"/>
                  </a:lnTo>
                  <a:lnTo>
                    <a:pt x="754" y="59"/>
                  </a:lnTo>
                  <a:lnTo>
                    <a:pt x="755" y="57"/>
                  </a:lnTo>
                  <a:lnTo>
                    <a:pt x="757" y="55"/>
                  </a:lnTo>
                  <a:lnTo>
                    <a:pt x="758" y="53"/>
                  </a:lnTo>
                  <a:lnTo>
                    <a:pt x="759" y="52"/>
                  </a:lnTo>
                  <a:lnTo>
                    <a:pt x="761" y="51"/>
                  </a:lnTo>
                  <a:lnTo>
                    <a:pt x="762" y="48"/>
                  </a:lnTo>
                  <a:lnTo>
                    <a:pt x="763" y="47"/>
                  </a:lnTo>
                  <a:lnTo>
                    <a:pt x="765" y="44"/>
                  </a:lnTo>
                  <a:lnTo>
                    <a:pt x="766" y="41"/>
                  </a:lnTo>
                  <a:lnTo>
                    <a:pt x="767" y="40"/>
                  </a:lnTo>
                  <a:lnTo>
                    <a:pt x="769" y="38"/>
                  </a:lnTo>
                  <a:lnTo>
                    <a:pt x="770" y="36"/>
                  </a:lnTo>
                  <a:lnTo>
                    <a:pt x="771" y="35"/>
                  </a:lnTo>
                  <a:lnTo>
                    <a:pt x="772" y="32"/>
                  </a:lnTo>
                  <a:lnTo>
                    <a:pt x="774" y="31"/>
                  </a:lnTo>
                  <a:lnTo>
                    <a:pt x="775" y="30"/>
                  </a:lnTo>
                  <a:lnTo>
                    <a:pt x="775" y="28"/>
                  </a:lnTo>
                  <a:lnTo>
                    <a:pt x="776" y="27"/>
                  </a:lnTo>
                  <a:lnTo>
                    <a:pt x="778" y="26"/>
                  </a:lnTo>
                  <a:lnTo>
                    <a:pt x="778" y="24"/>
                  </a:lnTo>
                  <a:lnTo>
                    <a:pt x="779" y="24"/>
                  </a:lnTo>
                  <a:lnTo>
                    <a:pt x="780" y="23"/>
                  </a:lnTo>
                  <a:lnTo>
                    <a:pt x="780" y="22"/>
                  </a:lnTo>
                  <a:lnTo>
                    <a:pt x="782" y="20"/>
                  </a:lnTo>
                  <a:lnTo>
                    <a:pt x="783" y="19"/>
                  </a:lnTo>
                  <a:lnTo>
                    <a:pt x="783" y="18"/>
                  </a:lnTo>
                  <a:lnTo>
                    <a:pt x="784" y="16"/>
                  </a:lnTo>
                  <a:lnTo>
                    <a:pt x="784" y="15"/>
                  </a:lnTo>
                  <a:lnTo>
                    <a:pt x="786" y="15"/>
                  </a:lnTo>
                  <a:lnTo>
                    <a:pt x="786" y="14"/>
                  </a:lnTo>
                  <a:lnTo>
                    <a:pt x="787" y="12"/>
                  </a:lnTo>
                  <a:lnTo>
                    <a:pt x="787" y="11"/>
                  </a:lnTo>
                  <a:lnTo>
                    <a:pt x="788" y="10"/>
                  </a:lnTo>
                  <a:lnTo>
                    <a:pt x="788" y="8"/>
                  </a:lnTo>
                  <a:lnTo>
                    <a:pt x="790" y="7"/>
                  </a:lnTo>
                  <a:lnTo>
                    <a:pt x="791" y="6"/>
                  </a:lnTo>
                  <a:lnTo>
                    <a:pt x="791" y="4"/>
                  </a:lnTo>
                  <a:lnTo>
                    <a:pt x="792" y="2"/>
                  </a:lnTo>
                  <a:lnTo>
                    <a:pt x="794"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16" name="Freeform 88">
              <a:extLst>
                <a:ext uri="{FF2B5EF4-FFF2-40B4-BE49-F238E27FC236}">
                  <a16:creationId xmlns:a16="http://schemas.microsoft.com/office/drawing/2014/main" id="{9ED57B77-72FC-CB41-AB03-BFE072BF5172}"/>
                </a:ext>
              </a:extLst>
            </p:cNvPr>
            <p:cNvSpPr>
              <a:spLocks/>
            </p:cNvSpPr>
            <p:nvPr/>
          </p:nvSpPr>
          <p:spPr bwMode="auto">
            <a:xfrm>
              <a:off x="7248525" y="4841874"/>
              <a:ext cx="74613" cy="252412"/>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7"/>
                  </a:lnTo>
                  <a:lnTo>
                    <a:pt x="5" y="9"/>
                  </a:lnTo>
                  <a:lnTo>
                    <a:pt x="7" y="13"/>
                  </a:lnTo>
                  <a:lnTo>
                    <a:pt x="9" y="16"/>
                  </a:lnTo>
                  <a:lnTo>
                    <a:pt x="11" y="19"/>
                  </a:lnTo>
                  <a:lnTo>
                    <a:pt x="12" y="20"/>
                  </a:lnTo>
                  <a:lnTo>
                    <a:pt x="13" y="23"/>
                  </a:lnTo>
                  <a:lnTo>
                    <a:pt x="13" y="25"/>
                  </a:lnTo>
                  <a:lnTo>
                    <a:pt x="15" y="27"/>
                  </a:lnTo>
                  <a:lnTo>
                    <a:pt x="16" y="28"/>
                  </a:lnTo>
                  <a:lnTo>
                    <a:pt x="17" y="31"/>
                  </a:lnTo>
                  <a:lnTo>
                    <a:pt x="17" y="32"/>
                  </a:lnTo>
                  <a:lnTo>
                    <a:pt x="19" y="33"/>
                  </a:lnTo>
                  <a:lnTo>
                    <a:pt x="20" y="35"/>
                  </a:lnTo>
                  <a:lnTo>
                    <a:pt x="20" y="36"/>
                  </a:lnTo>
                  <a:lnTo>
                    <a:pt x="21" y="37"/>
                  </a:lnTo>
                  <a:lnTo>
                    <a:pt x="21" y="39"/>
                  </a:lnTo>
                  <a:lnTo>
                    <a:pt x="23" y="40"/>
                  </a:lnTo>
                  <a:lnTo>
                    <a:pt x="23" y="41"/>
                  </a:lnTo>
                  <a:lnTo>
                    <a:pt x="23" y="43"/>
                  </a:lnTo>
                  <a:lnTo>
                    <a:pt x="24" y="44"/>
                  </a:lnTo>
                  <a:lnTo>
                    <a:pt x="24" y="45"/>
                  </a:lnTo>
                  <a:lnTo>
                    <a:pt x="25" y="47"/>
                  </a:lnTo>
                  <a:lnTo>
                    <a:pt x="25" y="48"/>
                  </a:lnTo>
                  <a:lnTo>
                    <a:pt x="27" y="49"/>
                  </a:lnTo>
                  <a:lnTo>
                    <a:pt x="27" y="51"/>
                  </a:lnTo>
                  <a:lnTo>
                    <a:pt x="28" y="52"/>
                  </a:lnTo>
                  <a:lnTo>
                    <a:pt x="28" y="53"/>
                  </a:lnTo>
                  <a:lnTo>
                    <a:pt x="29" y="55"/>
                  </a:lnTo>
                  <a:lnTo>
                    <a:pt x="29" y="57"/>
                  </a:lnTo>
                  <a:lnTo>
                    <a:pt x="31" y="58"/>
                  </a:lnTo>
                  <a:lnTo>
                    <a:pt x="31" y="60"/>
                  </a:lnTo>
                  <a:lnTo>
                    <a:pt x="32" y="62"/>
                  </a:lnTo>
                  <a:lnTo>
                    <a:pt x="32" y="64"/>
                  </a:lnTo>
                  <a:lnTo>
                    <a:pt x="33" y="65"/>
                  </a:lnTo>
                  <a:lnTo>
                    <a:pt x="33" y="66"/>
                  </a:lnTo>
                  <a:lnTo>
                    <a:pt x="35" y="68"/>
                  </a:lnTo>
                  <a:lnTo>
                    <a:pt x="35" y="69"/>
                  </a:lnTo>
                  <a:lnTo>
                    <a:pt x="35" y="70"/>
                  </a:lnTo>
                  <a:lnTo>
                    <a:pt x="36" y="72"/>
                  </a:lnTo>
                  <a:lnTo>
                    <a:pt x="36" y="73"/>
                  </a:lnTo>
                  <a:lnTo>
                    <a:pt x="37" y="74"/>
                  </a:lnTo>
                  <a:lnTo>
                    <a:pt x="37" y="76"/>
                  </a:lnTo>
                  <a:lnTo>
                    <a:pt x="37" y="77"/>
                  </a:lnTo>
                  <a:lnTo>
                    <a:pt x="39" y="78"/>
                  </a:lnTo>
                  <a:lnTo>
                    <a:pt x="39" y="80"/>
                  </a:lnTo>
                  <a:lnTo>
                    <a:pt x="40" y="81"/>
                  </a:lnTo>
                  <a:lnTo>
                    <a:pt x="40" y="82"/>
                  </a:lnTo>
                  <a:lnTo>
                    <a:pt x="41" y="84"/>
                  </a:lnTo>
                  <a:lnTo>
                    <a:pt x="41" y="85"/>
                  </a:lnTo>
                  <a:lnTo>
                    <a:pt x="41" y="86"/>
                  </a:lnTo>
                  <a:lnTo>
                    <a:pt x="42" y="88"/>
                  </a:lnTo>
                  <a:lnTo>
                    <a:pt x="42" y="89"/>
                  </a:lnTo>
                  <a:lnTo>
                    <a:pt x="42" y="90"/>
                  </a:lnTo>
                  <a:lnTo>
                    <a:pt x="44" y="93"/>
                  </a:lnTo>
                  <a:lnTo>
                    <a:pt x="44" y="94"/>
                  </a:lnTo>
                  <a:lnTo>
                    <a:pt x="45" y="96"/>
                  </a:lnTo>
                  <a:lnTo>
                    <a:pt x="45" y="98"/>
                  </a:lnTo>
                  <a:lnTo>
                    <a:pt x="46" y="100"/>
                  </a:lnTo>
                  <a:lnTo>
                    <a:pt x="48" y="102"/>
                  </a:lnTo>
                  <a:lnTo>
                    <a:pt x="48" y="105"/>
                  </a:lnTo>
                  <a:lnTo>
                    <a:pt x="49" y="106"/>
                  </a:lnTo>
                  <a:lnTo>
                    <a:pt x="49" y="109"/>
                  </a:lnTo>
                  <a:lnTo>
                    <a:pt x="50" y="110"/>
                  </a:lnTo>
                  <a:lnTo>
                    <a:pt x="52" y="112"/>
                  </a:lnTo>
                  <a:lnTo>
                    <a:pt x="52" y="113"/>
                  </a:lnTo>
                  <a:lnTo>
                    <a:pt x="52" y="116"/>
                  </a:lnTo>
                  <a:lnTo>
                    <a:pt x="53" y="117"/>
                  </a:lnTo>
                  <a:lnTo>
                    <a:pt x="53" y="118"/>
                  </a:lnTo>
                  <a:lnTo>
                    <a:pt x="54" y="120"/>
                  </a:lnTo>
                  <a:lnTo>
                    <a:pt x="54" y="121"/>
                  </a:lnTo>
                  <a:lnTo>
                    <a:pt x="54" y="122"/>
                  </a:lnTo>
                  <a:lnTo>
                    <a:pt x="56" y="122"/>
                  </a:lnTo>
                  <a:lnTo>
                    <a:pt x="56" y="124"/>
                  </a:lnTo>
                  <a:lnTo>
                    <a:pt x="56" y="125"/>
                  </a:lnTo>
                  <a:lnTo>
                    <a:pt x="57" y="126"/>
                  </a:lnTo>
                  <a:lnTo>
                    <a:pt x="57" y="128"/>
                  </a:lnTo>
                  <a:lnTo>
                    <a:pt x="57" y="129"/>
                  </a:lnTo>
                  <a:lnTo>
                    <a:pt x="57" y="130"/>
                  </a:lnTo>
                  <a:lnTo>
                    <a:pt x="58" y="131"/>
                  </a:lnTo>
                  <a:lnTo>
                    <a:pt x="58" y="133"/>
                  </a:lnTo>
                  <a:lnTo>
                    <a:pt x="60" y="134"/>
                  </a:lnTo>
                  <a:lnTo>
                    <a:pt x="60" y="135"/>
                  </a:lnTo>
                  <a:lnTo>
                    <a:pt x="60" y="137"/>
                  </a:lnTo>
                  <a:lnTo>
                    <a:pt x="61" y="139"/>
                  </a:lnTo>
                  <a:lnTo>
                    <a:pt x="61" y="141"/>
                  </a:lnTo>
                  <a:lnTo>
                    <a:pt x="61" y="142"/>
                  </a:lnTo>
                  <a:lnTo>
                    <a:pt x="62" y="143"/>
                  </a:lnTo>
                  <a:lnTo>
                    <a:pt x="62" y="146"/>
                  </a:lnTo>
                  <a:lnTo>
                    <a:pt x="64" y="147"/>
                  </a:lnTo>
                  <a:lnTo>
                    <a:pt x="64" y="150"/>
                  </a:lnTo>
                  <a:lnTo>
                    <a:pt x="65" y="153"/>
                  </a:lnTo>
                  <a:lnTo>
                    <a:pt x="65" y="154"/>
                  </a:lnTo>
                  <a:lnTo>
                    <a:pt x="66" y="157"/>
                  </a:lnTo>
                  <a:lnTo>
                    <a:pt x="66" y="158"/>
                  </a:lnTo>
                  <a:lnTo>
                    <a:pt x="68" y="159"/>
                  </a:lnTo>
                  <a:lnTo>
                    <a:pt x="68" y="162"/>
                  </a:lnTo>
                  <a:lnTo>
                    <a:pt x="68" y="163"/>
                  </a:lnTo>
                  <a:lnTo>
                    <a:pt x="69" y="165"/>
                  </a:lnTo>
                  <a:lnTo>
                    <a:pt x="69" y="166"/>
                  </a:lnTo>
                  <a:lnTo>
                    <a:pt x="69" y="167"/>
                  </a:lnTo>
                  <a:lnTo>
                    <a:pt x="70" y="169"/>
                  </a:lnTo>
                  <a:lnTo>
                    <a:pt x="70" y="170"/>
                  </a:lnTo>
                  <a:lnTo>
                    <a:pt x="70" y="171"/>
                  </a:lnTo>
                  <a:lnTo>
                    <a:pt x="70" y="173"/>
                  </a:lnTo>
                  <a:lnTo>
                    <a:pt x="72" y="173"/>
                  </a:lnTo>
                  <a:lnTo>
                    <a:pt x="72" y="174"/>
                  </a:lnTo>
                  <a:lnTo>
                    <a:pt x="72" y="175"/>
                  </a:lnTo>
                  <a:lnTo>
                    <a:pt x="72" y="177"/>
                  </a:lnTo>
                  <a:lnTo>
                    <a:pt x="73" y="178"/>
                  </a:lnTo>
                  <a:lnTo>
                    <a:pt x="73" y="179"/>
                  </a:lnTo>
                  <a:lnTo>
                    <a:pt x="73" y="181"/>
                  </a:lnTo>
                  <a:lnTo>
                    <a:pt x="74" y="182"/>
                  </a:lnTo>
                  <a:lnTo>
                    <a:pt x="74" y="183"/>
                  </a:lnTo>
                  <a:lnTo>
                    <a:pt x="74" y="185"/>
                  </a:lnTo>
                  <a:lnTo>
                    <a:pt x="76" y="186"/>
                  </a:lnTo>
                  <a:lnTo>
                    <a:pt x="76" y="187"/>
                  </a:lnTo>
                  <a:lnTo>
                    <a:pt x="76" y="189"/>
                  </a:lnTo>
                  <a:lnTo>
                    <a:pt x="77" y="190"/>
                  </a:lnTo>
                  <a:lnTo>
                    <a:pt x="77" y="193"/>
                  </a:lnTo>
                  <a:lnTo>
                    <a:pt x="78" y="194"/>
                  </a:lnTo>
                  <a:lnTo>
                    <a:pt x="78" y="197"/>
                  </a:lnTo>
                  <a:lnTo>
                    <a:pt x="78" y="198"/>
                  </a:lnTo>
                  <a:lnTo>
                    <a:pt x="80" y="201"/>
                  </a:lnTo>
                  <a:lnTo>
                    <a:pt x="80" y="203"/>
                  </a:lnTo>
                  <a:lnTo>
                    <a:pt x="81" y="205"/>
                  </a:lnTo>
                  <a:lnTo>
                    <a:pt x="81" y="206"/>
                  </a:lnTo>
                  <a:lnTo>
                    <a:pt x="82" y="208"/>
                  </a:lnTo>
                  <a:lnTo>
                    <a:pt x="82" y="210"/>
                  </a:lnTo>
                  <a:lnTo>
                    <a:pt x="82" y="211"/>
                  </a:lnTo>
                  <a:lnTo>
                    <a:pt x="84" y="212"/>
                  </a:lnTo>
                  <a:lnTo>
                    <a:pt x="84" y="214"/>
                  </a:lnTo>
                  <a:lnTo>
                    <a:pt x="84" y="215"/>
                  </a:lnTo>
                  <a:lnTo>
                    <a:pt x="85" y="216"/>
                  </a:lnTo>
                  <a:lnTo>
                    <a:pt x="85" y="218"/>
                  </a:lnTo>
                  <a:lnTo>
                    <a:pt x="85" y="219"/>
                  </a:lnTo>
                  <a:lnTo>
                    <a:pt x="85" y="220"/>
                  </a:lnTo>
                  <a:lnTo>
                    <a:pt x="86" y="222"/>
                  </a:lnTo>
                  <a:lnTo>
                    <a:pt x="86" y="223"/>
                  </a:lnTo>
                  <a:lnTo>
                    <a:pt x="86" y="224"/>
                  </a:lnTo>
                  <a:lnTo>
                    <a:pt x="86" y="226"/>
                  </a:lnTo>
                  <a:lnTo>
                    <a:pt x="86" y="227"/>
                  </a:lnTo>
                  <a:lnTo>
                    <a:pt x="86" y="228"/>
                  </a:lnTo>
                  <a:lnTo>
                    <a:pt x="86" y="230"/>
                  </a:lnTo>
                  <a:lnTo>
                    <a:pt x="88" y="231"/>
                  </a:lnTo>
                  <a:lnTo>
                    <a:pt x="88" y="232"/>
                  </a:lnTo>
                  <a:lnTo>
                    <a:pt x="88" y="234"/>
                  </a:lnTo>
                  <a:lnTo>
                    <a:pt x="88" y="235"/>
                  </a:lnTo>
                  <a:lnTo>
                    <a:pt x="88" y="236"/>
                  </a:lnTo>
                  <a:lnTo>
                    <a:pt x="88" y="238"/>
                  </a:lnTo>
                  <a:lnTo>
                    <a:pt x="88" y="239"/>
                  </a:lnTo>
                  <a:lnTo>
                    <a:pt x="88" y="242"/>
                  </a:lnTo>
                  <a:lnTo>
                    <a:pt x="88" y="243"/>
                  </a:lnTo>
                  <a:lnTo>
                    <a:pt x="88" y="246"/>
                  </a:lnTo>
                  <a:lnTo>
                    <a:pt x="89" y="247"/>
                  </a:lnTo>
                  <a:lnTo>
                    <a:pt x="89" y="248"/>
                  </a:lnTo>
                  <a:lnTo>
                    <a:pt x="89" y="250"/>
                  </a:lnTo>
                  <a:lnTo>
                    <a:pt x="89" y="251"/>
                  </a:lnTo>
                  <a:lnTo>
                    <a:pt x="89" y="252"/>
                  </a:lnTo>
                  <a:lnTo>
                    <a:pt x="89" y="254"/>
                  </a:lnTo>
                  <a:lnTo>
                    <a:pt x="89" y="255"/>
                  </a:lnTo>
                  <a:lnTo>
                    <a:pt x="89" y="256"/>
                  </a:lnTo>
                  <a:lnTo>
                    <a:pt x="89" y="258"/>
                  </a:lnTo>
                  <a:lnTo>
                    <a:pt x="89" y="259"/>
                  </a:lnTo>
                  <a:lnTo>
                    <a:pt x="89" y="260"/>
                  </a:lnTo>
                  <a:lnTo>
                    <a:pt x="90" y="260"/>
                  </a:lnTo>
                  <a:lnTo>
                    <a:pt x="90" y="262"/>
                  </a:lnTo>
                  <a:lnTo>
                    <a:pt x="90" y="263"/>
                  </a:lnTo>
                  <a:lnTo>
                    <a:pt x="90" y="264"/>
                  </a:lnTo>
                  <a:lnTo>
                    <a:pt x="90" y="266"/>
                  </a:lnTo>
                  <a:lnTo>
                    <a:pt x="90" y="267"/>
                  </a:lnTo>
                  <a:lnTo>
                    <a:pt x="90" y="268"/>
                  </a:lnTo>
                  <a:lnTo>
                    <a:pt x="90" y="270"/>
                  </a:lnTo>
                  <a:lnTo>
                    <a:pt x="92" y="270"/>
                  </a:lnTo>
                  <a:lnTo>
                    <a:pt x="92" y="271"/>
                  </a:lnTo>
                  <a:lnTo>
                    <a:pt x="92" y="272"/>
                  </a:lnTo>
                  <a:lnTo>
                    <a:pt x="92" y="274"/>
                  </a:lnTo>
                  <a:lnTo>
                    <a:pt x="92" y="275"/>
                  </a:lnTo>
                  <a:lnTo>
                    <a:pt x="92" y="276"/>
                  </a:lnTo>
                  <a:lnTo>
                    <a:pt x="93" y="278"/>
                  </a:lnTo>
                  <a:lnTo>
                    <a:pt x="93" y="279"/>
                  </a:lnTo>
                  <a:lnTo>
                    <a:pt x="93" y="280"/>
                  </a:lnTo>
                  <a:lnTo>
                    <a:pt x="93" y="281"/>
                  </a:lnTo>
                  <a:lnTo>
                    <a:pt x="93"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9"/>
                  </a:lnTo>
                  <a:lnTo>
                    <a:pt x="94" y="300"/>
                  </a:lnTo>
                  <a:lnTo>
                    <a:pt x="94" y="303"/>
                  </a:lnTo>
                  <a:lnTo>
                    <a:pt x="94" y="304"/>
                  </a:lnTo>
                  <a:lnTo>
                    <a:pt x="94" y="305"/>
                  </a:lnTo>
                  <a:lnTo>
                    <a:pt x="93" y="308"/>
                  </a:lnTo>
                  <a:lnTo>
                    <a:pt x="93" y="309"/>
                  </a:lnTo>
                  <a:lnTo>
                    <a:pt x="93" y="312"/>
                  </a:lnTo>
                  <a:lnTo>
                    <a:pt x="93" y="315"/>
                  </a:lnTo>
                  <a:lnTo>
                    <a:pt x="93" y="317"/>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17" name="Freeform 89">
              <a:extLst>
                <a:ext uri="{FF2B5EF4-FFF2-40B4-BE49-F238E27FC236}">
                  <a16:creationId xmlns:a16="http://schemas.microsoft.com/office/drawing/2014/main" id="{E0CB01B7-132C-044F-98D4-76135F9FBB14}"/>
                </a:ext>
              </a:extLst>
            </p:cNvPr>
            <p:cNvSpPr>
              <a:spLocks/>
            </p:cNvSpPr>
            <p:nvPr/>
          </p:nvSpPr>
          <p:spPr bwMode="auto">
            <a:xfrm>
              <a:off x="7248525" y="5091112"/>
              <a:ext cx="74613" cy="252412"/>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317"/>
                  </a:moveTo>
                  <a:lnTo>
                    <a:pt x="3" y="314"/>
                  </a:lnTo>
                  <a:lnTo>
                    <a:pt x="4" y="310"/>
                  </a:lnTo>
                  <a:lnTo>
                    <a:pt x="5" y="308"/>
                  </a:lnTo>
                  <a:lnTo>
                    <a:pt x="7" y="305"/>
                  </a:lnTo>
                  <a:lnTo>
                    <a:pt x="9" y="302"/>
                  </a:lnTo>
                  <a:lnTo>
                    <a:pt x="11" y="300"/>
                  </a:lnTo>
                  <a:lnTo>
                    <a:pt x="12" y="297"/>
                  </a:lnTo>
                  <a:lnTo>
                    <a:pt x="13" y="294"/>
                  </a:lnTo>
                  <a:lnTo>
                    <a:pt x="13" y="293"/>
                  </a:lnTo>
                  <a:lnTo>
                    <a:pt x="15" y="290"/>
                  </a:lnTo>
                  <a:lnTo>
                    <a:pt x="16" y="289"/>
                  </a:lnTo>
                  <a:lnTo>
                    <a:pt x="17" y="288"/>
                  </a:lnTo>
                  <a:lnTo>
                    <a:pt x="17" y="286"/>
                  </a:lnTo>
                  <a:lnTo>
                    <a:pt x="19" y="284"/>
                  </a:lnTo>
                  <a:lnTo>
                    <a:pt x="20" y="282"/>
                  </a:lnTo>
                  <a:lnTo>
                    <a:pt x="20" y="281"/>
                  </a:lnTo>
                  <a:lnTo>
                    <a:pt x="21" y="280"/>
                  </a:lnTo>
                  <a:lnTo>
                    <a:pt x="21" y="278"/>
                  </a:lnTo>
                  <a:lnTo>
                    <a:pt x="23" y="277"/>
                  </a:lnTo>
                  <a:lnTo>
                    <a:pt x="23" y="276"/>
                  </a:lnTo>
                  <a:lnTo>
                    <a:pt x="23" y="274"/>
                  </a:lnTo>
                  <a:lnTo>
                    <a:pt x="24" y="274"/>
                  </a:lnTo>
                  <a:lnTo>
                    <a:pt x="24" y="273"/>
                  </a:lnTo>
                  <a:lnTo>
                    <a:pt x="25" y="272"/>
                  </a:lnTo>
                  <a:lnTo>
                    <a:pt x="25" y="270"/>
                  </a:lnTo>
                  <a:lnTo>
                    <a:pt x="27" y="269"/>
                  </a:lnTo>
                  <a:lnTo>
                    <a:pt x="27" y="268"/>
                  </a:lnTo>
                  <a:lnTo>
                    <a:pt x="28" y="266"/>
                  </a:lnTo>
                  <a:lnTo>
                    <a:pt x="28" y="264"/>
                  </a:lnTo>
                  <a:lnTo>
                    <a:pt x="29" y="263"/>
                  </a:lnTo>
                  <a:lnTo>
                    <a:pt x="29" y="261"/>
                  </a:lnTo>
                  <a:lnTo>
                    <a:pt x="31" y="259"/>
                  </a:lnTo>
                  <a:lnTo>
                    <a:pt x="31" y="257"/>
                  </a:lnTo>
                  <a:lnTo>
                    <a:pt x="32" y="256"/>
                  </a:lnTo>
                  <a:lnTo>
                    <a:pt x="32" y="255"/>
                  </a:lnTo>
                  <a:lnTo>
                    <a:pt x="33" y="253"/>
                  </a:lnTo>
                  <a:lnTo>
                    <a:pt x="33" y="251"/>
                  </a:lnTo>
                  <a:lnTo>
                    <a:pt x="35" y="249"/>
                  </a:lnTo>
                  <a:lnTo>
                    <a:pt x="35" y="248"/>
                  </a:lnTo>
                  <a:lnTo>
                    <a:pt x="36" y="247"/>
                  </a:lnTo>
                  <a:lnTo>
                    <a:pt x="36" y="245"/>
                  </a:lnTo>
                  <a:lnTo>
                    <a:pt x="36" y="244"/>
                  </a:lnTo>
                  <a:lnTo>
                    <a:pt x="37" y="243"/>
                  </a:lnTo>
                  <a:lnTo>
                    <a:pt x="37" y="241"/>
                  </a:lnTo>
                  <a:lnTo>
                    <a:pt x="39" y="240"/>
                  </a:lnTo>
                  <a:lnTo>
                    <a:pt x="39" y="239"/>
                  </a:lnTo>
                  <a:lnTo>
                    <a:pt x="39" y="237"/>
                  </a:lnTo>
                  <a:lnTo>
                    <a:pt x="40" y="237"/>
                  </a:lnTo>
                  <a:lnTo>
                    <a:pt x="40" y="236"/>
                  </a:lnTo>
                  <a:lnTo>
                    <a:pt x="40" y="235"/>
                  </a:lnTo>
                  <a:lnTo>
                    <a:pt x="41" y="233"/>
                  </a:lnTo>
                  <a:lnTo>
                    <a:pt x="41" y="232"/>
                  </a:lnTo>
                  <a:lnTo>
                    <a:pt x="41" y="231"/>
                  </a:lnTo>
                  <a:lnTo>
                    <a:pt x="42" y="229"/>
                  </a:lnTo>
                  <a:lnTo>
                    <a:pt x="42" y="228"/>
                  </a:lnTo>
                  <a:lnTo>
                    <a:pt x="42" y="227"/>
                  </a:lnTo>
                  <a:lnTo>
                    <a:pt x="44" y="225"/>
                  </a:lnTo>
                  <a:lnTo>
                    <a:pt x="44" y="223"/>
                  </a:lnTo>
                  <a:lnTo>
                    <a:pt x="45" y="221"/>
                  </a:lnTo>
                  <a:lnTo>
                    <a:pt x="45" y="220"/>
                  </a:lnTo>
                  <a:lnTo>
                    <a:pt x="46" y="217"/>
                  </a:lnTo>
                  <a:lnTo>
                    <a:pt x="48" y="215"/>
                  </a:lnTo>
                  <a:lnTo>
                    <a:pt x="48" y="213"/>
                  </a:lnTo>
                  <a:lnTo>
                    <a:pt x="49" y="211"/>
                  </a:lnTo>
                  <a:lnTo>
                    <a:pt x="49" y="209"/>
                  </a:lnTo>
                  <a:lnTo>
                    <a:pt x="50" y="207"/>
                  </a:lnTo>
                  <a:lnTo>
                    <a:pt x="52" y="205"/>
                  </a:lnTo>
                  <a:lnTo>
                    <a:pt x="52" y="204"/>
                  </a:lnTo>
                  <a:lnTo>
                    <a:pt x="52" y="203"/>
                  </a:lnTo>
                  <a:lnTo>
                    <a:pt x="53" y="201"/>
                  </a:lnTo>
                  <a:lnTo>
                    <a:pt x="53" y="200"/>
                  </a:lnTo>
                  <a:lnTo>
                    <a:pt x="54" y="199"/>
                  </a:lnTo>
                  <a:lnTo>
                    <a:pt x="54" y="197"/>
                  </a:lnTo>
                  <a:lnTo>
                    <a:pt x="54" y="196"/>
                  </a:lnTo>
                  <a:lnTo>
                    <a:pt x="56" y="195"/>
                  </a:lnTo>
                  <a:lnTo>
                    <a:pt x="56" y="193"/>
                  </a:lnTo>
                  <a:lnTo>
                    <a:pt x="56" y="192"/>
                  </a:lnTo>
                  <a:lnTo>
                    <a:pt x="57" y="191"/>
                  </a:lnTo>
                  <a:lnTo>
                    <a:pt x="57" y="190"/>
                  </a:lnTo>
                  <a:lnTo>
                    <a:pt x="57" y="188"/>
                  </a:lnTo>
                  <a:lnTo>
                    <a:pt x="58" y="187"/>
                  </a:lnTo>
                  <a:lnTo>
                    <a:pt x="58" y="186"/>
                  </a:lnTo>
                  <a:lnTo>
                    <a:pt x="58" y="184"/>
                  </a:lnTo>
                  <a:lnTo>
                    <a:pt x="60" y="183"/>
                  </a:lnTo>
                  <a:lnTo>
                    <a:pt x="60" y="182"/>
                  </a:lnTo>
                  <a:lnTo>
                    <a:pt x="60" y="180"/>
                  </a:lnTo>
                  <a:lnTo>
                    <a:pt x="61" y="179"/>
                  </a:lnTo>
                  <a:lnTo>
                    <a:pt x="61" y="176"/>
                  </a:lnTo>
                  <a:lnTo>
                    <a:pt x="61" y="175"/>
                  </a:lnTo>
                  <a:lnTo>
                    <a:pt x="62" y="174"/>
                  </a:lnTo>
                  <a:lnTo>
                    <a:pt x="62" y="171"/>
                  </a:lnTo>
                  <a:lnTo>
                    <a:pt x="64" y="170"/>
                  </a:lnTo>
                  <a:lnTo>
                    <a:pt x="64" y="167"/>
                  </a:lnTo>
                  <a:lnTo>
                    <a:pt x="65" y="164"/>
                  </a:lnTo>
                  <a:lnTo>
                    <a:pt x="65" y="163"/>
                  </a:lnTo>
                  <a:lnTo>
                    <a:pt x="66" y="160"/>
                  </a:lnTo>
                  <a:lnTo>
                    <a:pt x="66" y="159"/>
                  </a:lnTo>
                  <a:lnTo>
                    <a:pt x="68" y="158"/>
                  </a:lnTo>
                  <a:lnTo>
                    <a:pt x="68" y="156"/>
                  </a:lnTo>
                  <a:lnTo>
                    <a:pt x="68" y="154"/>
                  </a:lnTo>
                  <a:lnTo>
                    <a:pt x="69" y="152"/>
                  </a:lnTo>
                  <a:lnTo>
                    <a:pt x="69" y="151"/>
                  </a:lnTo>
                  <a:lnTo>
                    <a:pt x="69" y="150"/>
                  </a:lnTo>
                  <a:lnTo>
                    <a:pt x="70" y="148"/>
                  </a:lnTo>
                  <a:lnTo>
                    <a:pt x="70" y="147"/>
                  </a:lnTo>
                  <a:lnTo>
                    <a:pt x="70" y="146"/>
                  </a:lnTo>
                  <a:lnTo>
                    <a:pt x="72" y="144"/>
                  </a:lnTo>
                  <a:lnTo>
                    <a:pt x="72" y="143"/>
                  </a:lnTo>
                  <a:lnTo>
                    <a:pt x="72" y="142"/>
                  </a:lnTo>
                  <a:lnTo>
                    <a:pt x="72" y="140"/>
                  </a:lnTo>
                  <a:lnTo>
                    <a:pt x="73" y="139"/>
                  </a:lnTo>
                  <a:lnTo>
                    <a:pt x="73" y="138"/>
                  </a:lnTo>
                  <a:lnTo>
                    <a:pt x="74" y="136"/>
                  </a:lnTo>
                  <a:lnTo>
                    <a:pt x="74" y="135"/>
                  </a:lnTo>
                  <a:lnTo>
                    <a:pt x="74" y="134"/>
                  </a:lnTo>
                  <a:lnTo>
                    <a:pt x="76" y="132"/>
                  </a:lnTo>
                  <a:lnTo>
                    <a:pt x="76" y="130"/>
                  </a:lnTo>
                  <a:lnTo>
                    <a:pt x="76" y="128"/>
                  </a:lnTo>
                  <a:lnTo>
                    <a:pt x="77" y="127"/>
                  </a:lnTo>
                  <a:lnTo>
                    <a:pt x="77" y="126"/>
                  </a:lnTo>
                  <a:lnTo>
                    <a:pt x="78" y="123"/>
                  </a:lnTo>
                  <a:lnTo>
                    <a:pt x="78" y="122"/>
                  </a:lnTo>
                  <a:lnTo>
                    <a:pt x="78" y="119"/>
                  </a:lnTo>
                  <a:lnTo>
                    <a:pt x="80" y="116"/>
                  </a:lnTo>
                  <a:lnTo>
                    <a:pt x="80" y="115"/>
                  </a:lnTo>
                  <a:lnTo>
                    <a:pt x="81" y="113"/>
                  </a:lnTo>
                  <a:lnTo>
                    <a:pt x="81" y="111"/>
                  </a:lnTo>
                  <a:lnTo>
                    <a:pt x="82" y="110"/>
                  </a:lnTo>
                  <a:lnTo>
                    <a:pt x="82" y="107"/>
                  </a:lnTo>
                  <a:lnTo>
                    <a:pt x="82" y="106"/>
                  </a:lnTo>
                  <a:lnTo>
                    <a:pt x="84" y="105"/>
                  </a:lnTo>
                  <a:lnTo>
                    <a:pt x="84" y="103"/>
                  </a:lnTo>
                  <a:lnTo>
                    <a:pt x="84" y="102"/>
                  </a:lnTo>
                  <a:lnTo>
                    <a:pt x="85" y="101"/>
                  </a:lnTo>
                  <a:lnTo>
                    <a:pt x="85" y="99"/>
                  </a:lnTo>
                  <a:lnTo>
                    <a:pt x="85" y="98"/>
                  </a:lnTo>
                  <a:lnTo>
                    <a:pt x="85" y="97"/>
                  </a:lnTo>
                  <a:lnTo>
                    <a:pt x="86" y="95"/>
                  </a:lnTo>
                  <a:lnTo>
                    <a:pt x="86" y="94"/>
                  </a:lnTo>
                  <a:lnTo>
                    <a:pt x="86" y="93"/>
                  </a:lnTo>
                  <a:lnTo>
                    <a:pt x="86" y="91"/>
                  </a:lnTo>
                  <a:lnTo>
                    <a:pt x="86" y="90"/>
                  </a:lnTo>
                  <a:lnTo>
                    <a:pt x="86" y="89"/>
                  </a:lnTo>
                  <a:lnTo>
                    <a:pt x="86" y="87"/>
                  </a:lnTo>
                  <a:lnTo>
                    <a:pt x="88" y="87"/>
                  </a:lnTo>
                  <a:lnTo>
                    <a:pt x="88" y="86"/>
                  </a:lnTo>
                  <a:lnTo>
                    <a:pt x="88" y="85"/>
                  </a:lnTo>
                  <a:lnTo>
                    <a:pt x="88" y="82"/>
                  </a:lnTo>
                  <a:lnTo>
                    <a:pt x="88" y="81"/>
                  </a:lnTo>
                  <a:lnTo>
                    <a:pt x="88" y="79"/>
                  </a:lnTo>
                  <a:lnTo>
                    <a:pt x="88" y="78"/>
                  </a:lnTo>
                  <a:lnTo>
                    <a:pt x="88" y="77"/>
                  </a:lnTo>
                  <a:lnTo>
                    <a:pt x="88" y="74"/>
                  </a:lnTo>
                  <a:lnTo>
                    <a:pt x="88" y="73"/>
                  </a:lnTo>
                  <a:lnTo>
                    <a:pt x="89" y="70"/>
                  </a:lnTo>
                  <a:lnTo>
                    <a:pt x="89" y="69"/>
                  </a:lnTo>
                  <a:lnTo>
                    <a:pt x="89" y="67"/>
                  </a:lnTo>
                  <a:lnTo>
                    <a:pt x="89" y="66"/>
                  </a:lnTo>
                  <a:lnTo>
                    <a:pt x="89" y="65"/>
                  </a:lnTo>
                  <a:lnTo>
                    <a:pt x="89" y="63"/>
                  </a:lnTo>
                  <a:lnTo>
                    <a:pt x="89" y="62"/>
                  </a:lnTo>
                  <a:lnTo>
                    <a:pt x="89" y="61"/>
                  </a:lnTo>
                  <a:lnTo>
                    <a:pt x="89" y="59"/>
                  </a:lnTo>
                  <a:lnTo>
                    <a:pt x="89" y="58"/>
                  </a:lnTo>
                  <a:lnTo>
                    <a:pt x="90" y="57"/>
                  </a:lnTo>
                  <a:lnTo>
                    <a:pt x="90" y="55"/>
                  </a:lnTo>
                  <a:lnTo>
                    <a:pt x="90" y="54"/>
                  </a:lnTo>
                  <a:lnTo>
                    <a:pt x="90" y="53"/>
                  </a:lnTo>
                  <a:lnTo>
                    <a:pt x="90" y="51"/>
                  </a:lnTo>
                  <a:lnTo>
                    <a:pt x="90" y="50"/>
                  </a:lnTo>
                  <a:lnTo>
                    <a:pt x="90" y="49"/>
                  </a:lnTo>
                  <a:lnTo>
                    <a:pt x="92" y="47"/>
                  </a:lnTo>
                  <a:lnTo>
                    <a:pt x="92" y="46"/>
                  </a:lnTo>
                  <a:lnTo>
                    <a:pt x="92" y="45"/>
                  </a:lnTo>
                  <a:lnTo>
                    <a:pt x="92" y="43"/>
                  </a:lnTo>
                  <a:lnTo>
                    <a:pt x="92" y="42"/>
                  </a:lnTo>
                  <a:lnTo>
                    <a:pt x="92" y="41"/>
                  </a:lnTo>
                  <a:lnTo>
                    <a:pt x="93" y="40"/>
                  </a:lnTo>
                  <a:lnTo>
                    <a:pt x="93" y="38"/>
                  </a:lnTo>
                  <a:lnTo>
                    <a:pt x="93" y="37"/>
                  </a:lnTo>
                  <a:lnTo>
                    <a:pt x="93" y="36"/>
                  </a:lnTo>
                  <a:lnTo>
                    <a:pt x="93" y="34"/>
                  </a:lnTo>
                  <a:lnTo>
                    <a:pt x="94" y="33"/>
                  </a:lnTo>
                  <a:lnTo>
                    <a:pt x="94" y="32"/>
                  </a:lnTo>
                  <a:lnTo>
                    <a:pt x="94" y="30"/>
                  </a:lnTo>
                  <a:lnTo>
                    <a:pt x="94" y="29"/>
                  </a:lnTo>
                  <a:lnTo>
                    <a:pt x="94" y="28"/>
                  </a:lnTo>
                  <a:lnTo>
                    <a:pt x="94" y="26"/>
                  </a:lnTo>
                  <a:lnTo>
                    <a:pt x="94" y="25"/>
                  </a:lnTo>
                  <a:lnTo>
                    <a:pt x="94" y="24"/>
                  </a:lnTo>
                  <a:lnTo>
                    <a:pt x="94" y="22"/>
                  </a:lnTo>
                  <a:lnTo>
                    <a:pt x="94" y="21"/>
                  </a:lnTo>
                  <a:lnTo>
                    <a:pt x="94" y="20"/>
                  </a:lnTo>
                  <a:lnTo>
                    <a:pt x="94" y="18"/>
                  </a:lnTo>
                  <a:lnTo>
                    <a:pt x="94" y="17"/>
                  </a:lnTo>
                  <a:lnTo>
                    <a:pt x="94" y="16"/>
                  </a:lnTo>
                  <a:lnTo>
                    <a:pt x="94" y="13"/>
                  </a:lnTo>
                  <a:lnTo>
                    <a:pt x="94" y="12"/>
                  </a:lnTo>
                  <a:lnTo>
                    <a:pt x="93" y="10"/>
                  </a:lnTo>
                  <a:lnTo>
                    <a:pt x="93" y="8"/>
                  </a:lnTo>
                  <a:lnTo>
                    <a:pt x="93" y="5"/>
                  </a:lnTo>
                  <a:lnTo>
                    <a:pt x="93" y="2"/>
                  </a:lnTo>
                  <a:lnTo>
                    <a:pt x="9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18" name="Rectangle 92">
              <a:extLst>
                <a:ext uri="{FF2B5EF4-FFF2-40B4-BE49-F238E27FC236}">
                  <a16:creationId xmlns:a16="http://schemas.microsoft.com/office/drawing/2014/main" id="{133D6E65-9085-0144-9500-DDDF368458D2}"/>
                </a:ext>
              </a:extLst>
            </p:cNvPr>
            <p:cNvSpPr>
              <a:spLocks noChangeArrowheads="1"/>
            </p:cNvSpPr>
            <p:nvPr/>
          </p:nvSpPr>
          <p:spPr bwMode="auto">
            <a:xfrm>
              <a:off x="6705600" y="4800599"/>
              <a:ext cx="14431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5919" name="Rectangle 94">
              <a:extLst>
                <a:ext uri="{FF2B5EF4-FFF2-40B4-BE49-F238E27FC236}">
                  <a16:creationId xmlns:a16="http://schemas.microsoft.com/office/drawing/2014/main" id="{78D198E2-4A32-C042-AE0E-85E9515FEB99}"/>
                </a:ext>
              </a:extLst>
            </p:cNvPr>
            <p:cNvSpPr>
              <a:spLocks noChangeArrowheads="1"/>
            </p:cNvSpPr>
            <p:nvPr/>
          </p:nvSpPr>
          <p:spPr bwMode="auto">
            <a:xfrm>
              <a:off x="6705600" y="50990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grpSp>
          <p:nvGrpSpPr>
            <p:cNvPr id="35920" name="Group 51">
              <a:extLst>
                <a:ext uri="{FF2B5EF4-FFF2-40B4-BE49-F238E27FC236}">
                  <a16:creationId xmlns:a16="http://schemas.microsoft.com/office/drawing/2014/main" id="{D0D2A231-C47D-1044-9A34-3B68323CEDFD}"/>
                </a:ext>
              </a:extLst>
            </p:cNvPr>
            <p:cNvGrpSpPr>
              <a:grpSpLocks/>
            </p:cNvGrpSpPr>
            <p:nvPr/>
          </p:nvGrpSpPr>
          <p:grpSpPr bwMode="auto">
            <a:xfrm>
              <a:off x="8007543" y="4754562"/>
              <a:ext cx="526857" cy="230832"/>
              <a:chOff x="2416175" y="1219200"/>
              <a:chExt cx="526857" cy="230831"/>
            </a:xfrm>
          </p:grpSpPr>
          <p:sp>
            <p:nvSpPr>
              <p:cNvPr id="35921" name="Rectangle 52">
                <a:extLst>
                  <a:ext uri="{FF2B5EF4-FFF2-40B4-BE49-F238E27FC236}">
                    <a16:creationId xmlns:a16="http://schemas.microsoft.com/office/drawing/2014/main" id="{3776CBF1-A0FB-2544-B597-4AF29EAFA4E2}"/>
                  </a:ext>
                </a:extLst>
              </p:cNvPr>
              <p:cNvSpPr>
                <a:spLocks noChangeArrowheads="1"/>
              </p:cNvSpPr>
              <p:nvPr/>
            </p:nvSpPr>
            <p:spPr bwMode="auto">
              <a:xfrm>
                <a:off x="2416175" y="1219200"/>
                <a:ext cx="144318"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5922" name="Rectangle 54">
                <a:extLst>
                  <a:ext uri="{FF2B5EF4-FFF2-40B4-BE49-F238E27FC236}">
                    <a16:creationId xmlns:a16="http://schemas.microsoft.com/office/drawing/2014/main" id="{2CE5DAF8-7B47-0849-B4AA-5A81CD492C37}"/>
                  </a:ext>
                </a:extLst>
              </p:cNvPr>
              <p:cNvSpPr>
                <a:spLocks noChangeArrowheads="1"/>
              </p:cNvSpPr>
              <p:nvPr/>
            </p:nvSpPr>
            <p:spPr bwMode="auto">
              <a:xfrm>
                <a:off x="2798762" y="1219200"/>
                <a:ext cx="144270"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sp>
            <p:nvSpPr>
              <p:cNvPr id="35923" name="Rectangle 56">
                <a:extLst>
                  <a:ext uri="{FF2B5EF4-FFF2-40B4-BE49-F238E27FC236}">
                    <a16:creationId xmlns:a16="http://schemas.microsoft.com/office/drawing/2014/main" id="{A25B65F2-CA9D-0F4F-81A2-6AF4D8897034}"/>
                  </a:ext>
                </a:extLst>
              </p:cNvPr>
              <p:cNvSpPr>
                <a:spLocks noChangeArrowheads="1"/>
              </p:cNvSpPr>
              <p:nvPr/>
            </p:nvSpPr>
            <p:spPr bwMode="auto">
              <a:xfrm>
                <a:off x="2640012" y="1219200"/>
                <a:ext cx="157146"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grpSp>
      </p:grpSp>
      <p:grpSp>
        <p:nvGrpSpPr>
          <p:cNvPr id="35903" name="Group 62">
            <a:extLst>
              <a:ext uri="{FF2B5EF4-FFF2-40B4-BE49-F238E27FC236}">
                <a16:creationId xmlns:a16="http://schemas.microsoft.com/office/drawing/2014/main" id="{BB588A62-E6CE-3249-A0BA-1D19CA43C09D}"/>
              </a:ext>
            </a:extLst>
          </p:cNvPr>
          <p:cNvGrpSpPr>
            <a:grpSpLocks/>
          </p:cNvGrpSpPr>
          <p:nvPr/>
        </p:nvGrpSpPr>
        <p:grpSpPr bwMode="auto">
          <a:xfrm>
            <a:off x="1752601" y="4778375"/>
            <a:ext cx="1712913" cy="596900"/>
            <a:chOff x="838200" y="4778682"/>
            <a:chExt cx="1713271" cy="596900"/>
          </a:xfrm>
        </p:grpSpPr>
        <p:sp>
          <p:nvSpPr>
            <p:cNvPr id="35904" name="Line 16">
              <a:extLst>
                <a:ext uri="{FF2B5EF4-FFF2-40B4-BE49-F238E27FC236}">
                  <a16:creationId xmlns:a16="http://schemas.microsoft.com/office/drawing/2014/main" id="{C5E4C88D-1C36-DC40-ADA2-7574D4851437}"/>
                </a:ext>
              </a:extLst>
            </p:cNvPr>
            <p:cNvSpPr>
              <a:spLocks noChangeShapeType="1"/>
            </p:cNvSpPr>
            <p:nvPr/>
          </p:nvSpPr>
          <p:spPr bwMode="auto">
            <a:xfrm flipH="1">
              <a:off x="1907287" y="5142220"/>
              <a:ext cx="644184" cy="31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5" name="Freeform 18">
              <a:extLst>
                <a:ext uri="{FF2B5EF4-FFF2-40B4-BE49-F238E27FC236}">
                  <a16:creationId xmlns:a16="http://schemas.microsoft.com/office/drawing/2014/main" id="{F58ED2DB-8DF1-E14A-9D0C-A7CD0CAEAF08}"/>
                </a:ext>
              </a:extLst>
            </p:cNvPr>
            <p:cNvSpPr>
              <a:spLocks/>
            </p:cNvSpPr>
            <p:nvPr/>
          </p:nvSpPr>
          <p:spPr bwMode="auto">
            <a:xfrm>
              <a:off x="1341899" y="4934257"/>
              <a:ext cx="442913" cy="441325"/>
            </a:xfrm>
            <a:custGeom>
              <a:avLst/>
              <a:gdLst>
                <a:gd name="T0" fmla="*/ 2147483646 w 556"/>
                <a:gd name="T1" fmla="*/ 2147483646 h 556"/>
                <a:gd name="T2" fmla="*/ 0 w 556"/>
                <a:gd name="T3" fmla="*/ 2147483646 h 556"/>
                <a:gd name="T4" fmla="*/ 0 w 556"/>
                <a:gd name="T5" fmla="*/ 0 h 556"/>
                <a:gd name="T6" fmla="*/ 2147483646 w 556"/>
                <a:gd name="T7" fmla="*/ 2147483646 h 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6" h="556">
                  <a:moveTo>
                    <a:pt x="556" y="265"/>
                  </a:moveTo>
                  <a:lnTo>
                    <a:pt x="0" y="556"/>
                  </a:lnTo>
                  <a:lnTo>
                    <a:pt x="0" y="0"/>
                  </a:lnTo>
                  <a:lnTo>
                    <a:pt x="556" y="265"/>
                  </a:lnTo>
                  <a:close/>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06" name="Freeform 19">
              <a:extLst>
                <a:ext uri="{FF2B5EF4-FFF2-40B4-BE49-F238E27FC236}">
                  <a16:creationId xmlns:a16="http://schemas.microsoft.com/office/drawing/2014/main" id="{76CDE7B7-6252-7B4F-8D90-CDD43916C1C8}"/>
                </a:ext>
              </a:extLst>
            </p:cNvPr>
            <p:cNvSpPr>
              <a:spLocks/>
            </p:cNvSpPr>
            <p:nvPr/>
          </p:nvSpPr>
          <p:spPr bwMode="auto">
            <a:xfrm>
              <a:off x="1803862" y="5085070"/>
              <a:ext cx="117475" cy="119062"/>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07" name="Rectangle 77">
              <a:extLst>
                <a:ext uri="{FF2B5EF4-FFF2-40B4-BE49-F238E27FC236}">
                  <a16:creationId xmlns:a16="http://schemas.microsoft.com/office/drawing/2014/main" id="{F796B2AE-C082-A64C-84F4-9A1FA1ECD250}"/>
                </a:ext>
              </a:extLst>
            </p:cNvPr>
            <p:cNvSpPr>
              <a:spLocks noChangeArrowheads="1"/>
            </p:cNvSpPr>
            <p:nvPr/>
          </p:nvSpPr>
          <p:spPr bwMode="auto">
            <a:xfrm>
              <a:off x="2072151" y="4778682"/>
              <a:ext cx="144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5908" name="Line 5">
              <a:extLst>
                <a:ext uri="{FF2B5EF4-FFF2-40B4-BE49-F238E27FC236}">
                  <a16:creationId xmlns:a16="http://schemas.microsoft.com/office/drawing/2014/main" id="{E571F886-5D8C-6F47-BBE8-87E680DE1F92}"/>
                </a:ext>
              </a:extLst>
            </p:cNvPr>
            <p:cNvSpPr>
              <a:spLocks noChangeShapeType="1"/>
            </p:cNvSpPr>
            <p:nvPr/>
          </p:nvSpPr>
          <p:spPr bwMode="auto">
            <a:xfrm flipH="1">
              <a:off x="838200" y="5178732"/>
              <a:ext cx="50809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9" name="Rectangle 79">
              <a:extLst>
                <a:ext uri="{FF2B5EF4-FFF2-40B4-BE49-F238E27FC236}">
                  <a16:creationId xmlns:a16="http://schemas.microsoft.com/office/drawing/2014/main" id="{7A8DA3ED-BC57-FC4E-9FDF-3E79B21390BB}"/>
                </a:ext>
              </a:extLst>
            </p:cNvPr>
            <p:cNvSpPr>
              <a:spLocks noChangeArrowheads="1"/>
            </p:cNvSpPr>
            <p:nvPr/>
          </p:nvSpPr>
          <p:spPr bwMode="auto">
            <a:xfrm>
              <a:off x="906876" y="4778758"/>
              <a:ext cx="144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cxnSp>
          <p:nvCxnSpPr>
            <p:cNvPr id="35910" name="Straight Connector 60">
              <a:extLst>
                <a:ext uri="{FF2B5EF4-FFF2-40B4-BE49-F238E27FC236}">
                  <a16:creationId xmlns:a16="http://schemas.microsoft.com/office/drawing/2014/main" id="{3CA0BF12-C3FB-8B4C-A70D-FBD1E9BB392C}"/>
                </a:ext>
              </a:extLst>
            </p:cNvPr>
            <p:cNvCxnSpPr>
              <a:cxnSpLocks noChangeShapeType="1"/>
            </p:cNvCxnSpPr>
            <p:nvPr/>
          </p:nvCxnSpPr>
          <p:spPr bwMode="auto">
            <a:xfrm>
              <a:off x="2059425" y="4790767"/>
              <a:ext cx="20564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321EF68E-3105-E84C-A153-38330CA6C07F}"/>
              </a:ext>
            </a:extLst>
          </p:cNvPr>
          <p:cNvSpPr>
            <a:spLocks noGrp="1" noChangeArrowheads="1"/>
          </p:cNvSpPr>
          <p:nvPr>
            <p:ph type="title"/>
          </p:nvPr>
        </p:nvSpPr>
        <p:spPr/>
        <p:txBody>
          <a:bodyPr/>
          <a:lstStyle/>
          <a:p>
            <a:pPr eaLnBrk="1" hangingPunct="1">
              <a:defRPr/>
            </a:pPr>
            <a:r>
              <a:rPr lang="en-US">
                <a:cs typeface="+mj-cs"/>
              </a:rPr>
              <a:t>Administrative Stuff</a:t>
            </a:r>
          </a:p>
        </p:txBody>
      </p:sp>
      <p:sp>
        <p:nvSpPr>
          <p:cNvPr id="207875" name="Rectangle 3">
            <a:extLst>
              <a:ext uri="{FF2B5EF4-FFF2-40B4-BE49-F238E27FC236}">
                <a16:creationId xmlns:a16="http://schemas.microsoft.com/office/drawing/2014/main" id="{DAC27D3F-FCD4-4F4A-899A-F18E9DEBC271}"/>
              </a:ext>
            </a:extLst>
          </p:cNvPr>
          <p:cNvSpPr>
            <a:spLocks noGrp="1" noChangeArrowheads="1"/>
          </p:cNvSpPr>
          <p:nvPr>
            <p:ph type="body" idx="1"/>
          </p:nvPr>
        </p:nvSpPr>
        <p:spPr>
          <a:xfrm>
            <a:off x="1524000" y="914400"/>
            <a:ext cx="7924800" cy="5791200"/>
          </a:xfrm>
        </p:spPr>
        <p:txBody>
          <a:bodyPr/>
          <a:lstStyle/>
          <a:p>
            <a:pPr eaLnBrk="1" hangingPunct="1">
              <a:defRPr/>
            </a:pPr>
            <a:endParaRPr lang="en-US" dirty="0">
              <a:cs typeface="+mn-cs"/>
            </a:endParaRPr>
          </a:p>
          <a:p>
            <a:pPr eaLnBrk="1" hangingPunct="1">
              <a:defRPr/>
            </a:pPr>
            <a:r>
              <a:rPr lang="en-US" dirty="0">
                <a:cs typeface="+mn-cs"/>
              </a:rPr>
              <a:t>HW3 is due on Monday Sep 15 @ 10pm</a:t>
            </a:r>
          </a:p>
          <a:p>
            <a:pPr eaLnBrk="1" hangingPunct="1">
              <a:defRPr/>
            </a:pPr>
            <a:endParaRPr lang="en-US" dirty="0">
              <a:cs typeface="+mn-cs"/>
            </a:endParaRPr>
          </a:p>
          <a:p>
            <a:pPr eaLnBrk="1" hangingPunct="1">
              <a:defRPr/>
            </a:pPr>
            <a:r>
              <a:rPr lang="en-US" dirty="0">
                <a:cs typeface="+mn-cs"/>
              </a:rPr>
              <a:t>HW4 is due on Monday Sep 22 @ 10pm</a:t>
            </a:r>
          </a:p>
          <a:p>
            <a:pPr eaLnBrk="1" hangingPunct="1">
              <a:defRPr/>
            </a:pPr>
            <a:endParaRPr lang="en-US" dirty="0">
              <a:cs typeface="+mn-cs"/>
            </a:endParaRPr>
          </a:p>
          <a:p>
            <a:pPr marL="457200" lvl="1" indent="0" eaLnBrk="1" hangingPunct="1">
              <a:buNone/>
              <a:defRPr/>
            </a:pPr>
            <a:endParaRPr lang="en-US" dirty="0"/>
          </a:p>
          <a:p>
            <a:pPr marL="457200" lvl="1" indent="0" eaLnBrk="1" hangingPunct="1">
              <a:buNone/>
              <a:defRPr/>
            </a:pPr>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D515731C-05E6-E548-8E94-690F24BB2554}"/>
              </a:ext>
            </a:extLst>
          </p:cNvPr>
          <p:cNvSpPr>
            <a:spLocks noGrp="1" noChangeArrowheads="1"/>
          </p:cNvSpPr>
          <p:nvPr>
            <p:ph type="title"/>
          </p:nvPr>
        </p:nvSpPr>
        <p:spPr/>
        <p:txBody>
          <a:bodyPr/>
          <a:lstStyle/>
          <a:p>
            <a:r>
              <a:rPr lang="en-US" altLang="en-US" sz="3200"/>
              <a:t>NAND  and  NOR</a:t>
            </a:r>
          </a:p>
        </p:txBody>
      </p:sp>
      <p:graphicFrame>
        <p:nvGraphicFramePr>
          <p:cNvPr id="4" name="Table 3">
            <a:extLst>
              <a:ext uri="{FF2B5EF4-FFF2-40B4-BE49-F238E27FC236}">
                <a16:creationId xmlns:a16="http://schemas.microsoft.com/office/drawing/2014/main" id="{5D607857-48D7-DC49-9B9D-0C65127BDFAB}"/>
              </a:ext>
            </a:extLst>
          </p:cNvPr>
          <p:cNvGraphicFramePr>
            <a:graphicFrameLocks noGrp="1"/>
          </p:cNvGraphicFramePr>
          <p:nvPr/>
        </p:nvGraphicFramePr>
        <p:xfrm>
          <a:off x="2620964" y="1905001"/>
          <a:ext cx="1570038" cy="2335220"/>
        </p:xfrm>
        <a:graphic>
          <a:graphicData uri="http://schemas.openxmlformats.org/drawingml/2006/table">
            <a:tbl>
              <a:tblPr>
                <a:tableStyleId>{5C22544A-7EE6-4342-B048-85BDC9FD1C3A}</a:tableStyleId>
              </a:tblPr>
              <a:tblGrid>
                <a:gridCol w="469531">
                  <a:extLst>
                    <a:ext uri="{9D8B030D-6E8A-4147-A177-3AD203B41FA5}">
                      <a16:colId xmlns:a16="http://schemas.microsoft.com/office/drawing/2014/main" val="20000"/>
                    </a:ext>
                  </a:extLst>
                </a:gridCol>
                <a:gridCol w="452876">
                  <a:extLst>
                    <a:ext uri="{9D8B030D-6E8A-4147-A177-3AD203B41FA5}">
                      <a16:colId xmlns:a16="http://schemas.microsoft.com/office/drawing/2014/main" val="20001"/>
                    </a:ext>
                  </a:extLst>
                </a:gridCol>
                <a:gridCol w="647631">
                  <a:extLst>
                    <a:ext uri="{9D8B030D-6E8A-4147-A177-3AD203B41FA5}">
                      <a16:colId xmlns:a16="http://schemas.microsoft.com/office/drawing/2014/main" val="20004"/>
                    </a:ext>
                  </a:extLst>
                </a:gridCol>
              </a:tblGrid>
              <a:tr h="506596">
                <a:tc>
                  <a:txBody>
                    <a:bodyPr/>
                    <a:lstStyle/>
                    <a:p>
                      <a:pPr algn="ctr">
                        <a:spcBef>
                          <a:spcPts val="600"/>
                        </a:spcBef>
                      </a:pPr>
                      <a:r>
                        <a:rPr lang="en-US" sz="2000" b="1" dirty="0"/>
                        <a:t>x</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2000" b="1" dirty="0"/>
                        <a:t>y</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NAND</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E0836BC8-E989-E44B-8C7C-0D973086C56F}"/>
              </a:ext>
            </a:extLst>
          </p:cNvPr>
          <p:cNvGraphicFramePr>
            <a:graphicFrameLocks noGrp="1"/>
          </p:cNvGraphicFramePr>
          <p:nvPr/>
        </p:nvGraphicFramePr>
        <p:xfrm>
          <a:off x="6324600" y="1927226"/>
          <a:ext cx="1570037" cy="2335220"/>
        </p:xfrm>
        <a:graphic>
          <a:graphicData uri="http://schemas.openxmlformats.org/drawingml/2006/table">
            <a:tbl>
              <a:tblPr>
                <a:tableStyleId>{5C22544A-7EE6-4342-B048-85BDC9FD1C3A}</a:tableStyleId>
              </a:tblPr>
              <a:tblGrid>
                <a:gridCol w="469531">
                  <a:extLst>
                    <a:ext uri="{9D8B030D-6E8A-4147-A177-3AD203B41FA5}">
                      <a16:colId xmlns:a16="http://schemas.microsoft.com/office/drawing/2014/main" val="20000"/>
                    </a:ext>
                  </a:extLst>
                </a:gridCol>
                <a:gridCol w="490971">
                  <a:extLst>
                    <a:ext uri="{9D8B030D-6E8A-4147-A177-3AD203B41FA5}">
                      <a16:colId xmlns:a16="http://schemas.microsoft.com/office/drawing/2014/main" val="20001"/>
                    </a:ext>
                  </a:extLst>
                </a:gridCol>
                <a:gridCol w="609535">
                  <a:extLst>
                    <a:ext uri="{9D8B030D-6E8A-4147-A177-3AD203B41FA5}">
                      <a16:colId xmlns:a16="http://schemas.microsoft.com/office/drawing/2014/main" val="20004"/>
                    </a:ext>
                  </a:extLst>
                </a:gridCol>
              </a:tblGrid>
              <a:tr h="506596">
                <a:tc>
                  <a:txBody>
                    <a:bodyPr/>
                    <a:lstStyle/>
                    <a:p>
                      <a:pPr algn="ctr">
                        <a:spcBef>
                          <a:spcPts val="600"/>
                        </a:spcBef>
                      </a:pPr>
                      <a:r>
                        <a:rPr lang="en-US" sz="2000" b="1" dirty="0"/>
                        <a:t>x</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2000" b="1" dirty="0"/>
                        <a:t>y</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NOR</a:t>
                      </a:r>
                      <a:endParaRPr lang="en-US" sz="2000" b="1"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36912" name="Group 28">
            <a:extLst>
              <a:ext uri="{FF2B5EF4-FFF2-40B4-BE49-F238E27FC236}">
                <a16:creationId xmlns:a16="http://schemas.microsoft.com/office/drawing/2014/main" id="{09BDB670-1BF1-9B4C-AF2E-2EE8827D35F1}"/>
              </a:ext>
            </a:extLst>
          </p:cNvPr>
          <p:cNvGrpSpPr>
            <a:grpSpLocks/>
          </p:cNvGrpSpPr>
          <p:nvPr/>
        </p:nvGrpSpPr>
        <p:grpSpPr bwMode="auto">
          <a:xfrm>
            <a:off x="2432051" y="4918076"/>
            <a:ext cx="2035175" cy="695325"/>
            <a:chOff x="6019800" y="2286000"/>
            <a:chExt cx="2036805" cy="695324"/>
          </a:xfrm>
        </p:grpSpPr>
        <p:sp>
          <p:nvSpPr>
            <p:cNvPr id="36929" name="Freeform 6">
              <a:extLst>
                <a:ext uri="{FF2B5EF4-FFF2-40B4-BE49-F238E27FC236}">
                  <a16:creationId xmlns:a16="http://schemas.microsoft.com/office/drawing/2014/main" id="{C4D08D1D-B8A3-D541-845F-3DE5E8A13541}"/>
                </a:ext>
              </a:extLst>
            </p:cNvPr>
            <p:cNvSpPr>
              <a:spLocks/>
            </p:cNvSpPr>
            <p:nvPr/>
          </p:nvSpPr>
          <p:spPr bwMode="auto">
            <a:xfrm>
              <a:off x="6300788" y="2878137"/>
              <a:ext cx="295275" cy="1587"/>
            </a:xfrm>
            <a:custGeom>
              <a:avLst/>
              <a:gdLst>
                <a:gd name="T0" fmla="*/ 2147483646 w 371"/>
                <a:gd name="T1" fmla="*/ 0 h 1"/>
                <a:gd name="T2" fmla="*/ 0 w 371"/>
                <a:gd name="T3" fmla="*/ 0 h 1"/>
                <a:gd name="T4" fmla="*/ 2147483646 w 371"/>
                <a:gd name="T5" fmla="*/ 0 h 1"/>
                <a:gd name="T6" fmla="*/ 0 60000 65536"/>
                <a:gd name="T7" fmla="*/ 0 60000 65536"/>
                <a:gd name="T8" fmla="*/ 0 60000 65536"/>
              </a:gdLst>
              <a:ahLst/>
              <a:cxnLst>
                <a:cxn ang="T6">
                  <a:pos x="T0" y="T1"/>
                </a:cxn>
                <a:cxn ang="T7">
                  <a:pos x="T2" y="T3"/>
                </a:cxn>
                <a:cxn ang="T8">
                  <a:pos x="T4" y="T5"/>
                </a:cxn>
              </a:cxnLst>
              <a:rect l="0" t="0" r="r" b="b"/>
              <a:pathLst>
                <a:path w="371" h="1">
                  <a:moveTo>
                    <a:pt x="371" y="0"/>
                  </a:moveTo>
                  <a:lnTo>
                    <a:pt x="0" y="0"/>
                  </a:lnTo>
                  <a:lnTo>
                    <a:pt x="371" y="0"/>
                  </a:lnTo>
                  <a:close/>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30" name="Freeform 7">
              <a:extLst>
                <a:ext uri="{FF2B5EF4-FFF2-40B4-BE49-F238E27FC236}">
                  <a16:creationId xmlns:a16="http://schemas.microsoft.com/office/drawing/2014/main" id="{0E499FF9-628F-0D41-B73F-946B2B1C6CC1}"/>
                </a:ext>
              </a:extLst>
            </p:cNvPr>
            <p:cNvSpPr>
              <a:spLocks/>
            </p:cNvSpPr>
            <p:nvPr/>
          </p:nvSpPr>
          <p:spPr bwMode="auto">
            <a:xfrm>
              <a:off x="6300788" y="2582862"/>
              <a:ext cx="295275" cy="1587"/>
            </a:xfrm>
            <a:custGeom>
              <a:avLst/>
              <a:gdLst>
                <a:gd name="T0" fmla="*/ 2147483646 w 371"/>
                <a:gd name="T1" fmla="*/ 0 h 1"/>
                <a:gd name="T2" fmla="*/ 0 w 371"/>
                <a:gd name="T3" fmla="*/ 0 h 1"/>
                <a:gd name="T4" fmla="*/ 2147483646 w 371"/>
                <a:gd name="T5" fmla="*/ 0 h 1"/>
                <a:gd name="T6" fmla="*/ 0 60000 65536"/>
                <a:gd name="T7" fmla="*/ 0 60000 65536"/>
                <a:gd name="T8" fmla="*/ 0 60000 65536"/>
              </a:gdLst>
              <a:ahLst/>
              <a:cxnLst>
                <a:cxn ang="T6">
                  <a:pos x="T0" y="T1"/>
                </a:cxn>
                <a:cxn ang="T7">
                  <a:pos x="T2" y="T3"/>
                </a:cxn>
                <a:cxn ang="T8">
                  <a:pos x="T4" y="T5"/>
                </a:cxn>
              </a:cxnLst>
              <a:rect l="0" t="0" r="r" b="b"/>
              <a:pathLst>
                <a:path w="371" h="1">
                  <a:moveTo>
                    <a:pt x="371" y="0"/>
                  </a:moveTo>
                  <a:lnTo>
                    <a:pt x="0" y="0"/>
                  </a:lnTo>
                  <a:lnTo>
                    <a:pt x="371" y="0"/>
                  </a:lnTo>
                  <a:close/>
                </a:path>
              </a:pathLst>
            </a:custGeom>
            <a:solidFill>
              <a:srgbClr val="FFFFFF"/>
            </a:solidFill>
            <a:ln w="19050" cmpd="sng">
              <a:solidFill>
                <a:srgbClr val="000000"/>
              </a:solidFill>
              <a:round/>
              <a:headEnd/>
              <a:tailEnd/>
            </a:ln>
          </p:spPr>
          <p:txBody>
            <a:bodyPr/>
            <a:lstStyle/>
            <a:p>
              <a:endParaRPr lang="en-US"/>
            </a:p>
          </p:txBody>
        </p:sp>
        <p:sp>
          <p:nvSpPr>
            <p:cNvPr id="36931" name="Rectangle 22">
              <a:extLst>
                <a:ext uri="{FF2B5EF4-FFF2-40B4-BE49-F238E27FC236}">
                  <a16:creationId xmlns:a16="http://schemas.microsoft.com/office/drawing/2014/main" id="{9D0C15F0-92F0-074D-93E3-ABD661829FA3}"/>
                </a:ext>
              </a:extLst>
            </p:cNvPr>
            <p:cNvSpPr>
              <a:spLocks noChangeArrowheads="1"/>
            </p:cNvSpPr>
            <p:nvPr/>
          </p:nvSpPr>
          <p:spPr bwMode="auto">
            <a:xfrm>
              <a:off x="6019800" y="2438400"/>
              <a:ext cx="1443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6932" name="Rectangle 24">
              <a:extLst>
                <a:ext uri="{FF2B5EF4-FFF2-40B4-BE49-F238E27FC236}">
                  <a16:creationId xmlns:a16="http://schemas.microsoft.com/office/drawing/2014/main" id="{672C2F5D-BDD9-8B4C-A985-17C8E42AD6DC}"/>
                </a:ext>
              </a:extLst>
            </p:cNvPr>
            <p:cNvSpPr>
              <a:spLocks noChangeArrowheads="1"/>
            </p:cNvSpPr>
            <p:nvPr/>
          </p:nvSpPr>
          <p:spPr bwMode="auto">
            <a:xfrm>
              <a:off x="6019800" y="2736850"/>
              <a:ext cx="1443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6933" name="Freeform 25">
              <a:extLst>
                <a:ext uri="{FF2B5EF4-FFF2-40B4-BE49-F238E27FC236}">
                  <a16:creationId xmlns:a16="http://schemas.microsoft.com/office/drawing/2014/main" id="{322F80BD-2E6F-624A-AF47-4190603A5545}"/>
                </a:ext>
              </a:extLst>
            </p:cNvPr>
            <p:cNvSpPr>
              <a:spLocks/>
            </p:cNvSpPr>
            <p:nvPr/>
          </p:nvSpPr>
          <p:spPr bwMode="auto">
            <a:xfrm>
              <a:off x="7183438" y="2684462"/>
              <a:ext cx="95250" cy="95250"/>
            </a:xfrm>
            <a:custGeom>
              <a:avLst/>
              <a:gdLst>
                <a:gd name="T0" fmla="*/ 2147483646 w 119"/>
                <a:gd name="T1" fmla="*/ 0 h 121"/>
                <a:gd name="T2" fmla="*/ 2147483646 w 119"/>
                <a:gd name="T3" fmla="*/ 0 h 121"/>
                <a:gd name="T4" fmla="*/ 2147483646 w 119"/>
                <a:gd name="T5" fmla="*/ 2147483646 h 121"/>
                <a:gd name="T6" fmla="*/ 2147483646 w 119"/>
                <a:gd name="T7" fmla="*/ 2147483646 h 121"/>
                <a:gd name="T8" fmla="*/ 2147483646 w 119"/>
                <a:gd name="T9" fmla="*/ 2147483646 h 121"/>
                <a:gd name="T10" fmla="*/ 2147483646 w 119"/>
                <a:gd name="T11" fmla="*/ 2147483646 h 121"/>
                <a:gd name="T12" fmla="*/ 2147483646 w 119"/>
                <a:gd name="T13" fmla="*/ 2147483646 h 121"/>
                <a:gd name="T14" fmla="*/ 2147483646 w 119"/>
                <a:gd name="T15" fmla="*/ 2147483646 h 121"/>
                <a:gd name="T16" fmla="*/ 2147483646 w 119"/>
                <a:gd name="T17" fmla="*/ 2147483646 h 121"/>
                <a:gd name="T18" fmla="*/ 0 w 119"/>
                <a:gd name="T19" fmla="*/ 2147483646 h 121"/>
                <a:gd name="T20" fmla="*/ 0 w 119"/>
                <a:gd name="T21" fmla="*/ 2147483646 h 121"/>
                <a:gd name="T22" fmla="*/ 0 w 119"/>
                <a:gd name="T23" fmla="*/ 2147483646 h 121"/>
                <a:gd name="T24" fmla="*/ 2147483646 w 119"/>
                <a:gd name="T25" fmla="*/ 2147483646 h 121"/>
                <a:gd name="T26" fmla="*/ 2147483646 w 119"/>
                <a:gd name="T27" fmla="*/ 2147483646 h 121"/>
                <a:gd name="T28" fmla="*/ 2147483646 w 119"/>
                <a:gd name="T29" fmla="*/ 2147483646 h 121"/>
                <a:gd name="T30" fmla="*/ 2147483646 w 119"/>
                <a:gd name="T31" fmla="*/ 2147483646 h 121"/>
                <a:gd name="T32" fmla="*/ 2147483646 w 119"/>
                <a:gd name="T33" fmla="*/ 2147483646 h 121"/>
                <a:gd name="T34" fmla="*/ 2147483646 w 119"/>
                <a:gd name="T35" fmla="*/ 2147483646 h 121"/>
                <a:gd name="T36" fmla="*/ 2147483646 w 119"/>
                <a:gd name="T37" fmla="*/ 2147483646 h 121"/>
                <a:gd name="T38" fmla="*/ 2147483646 w 119"/>
                <a:gd name="T39" fmla="*/ 2147483646 h 121"/>
                <a:gd name="T40" fmla="*/ 2147483646 w 119"/>
                <a:gd name="T41" fmla="*/ 2147483646 h 121"/>
                <a:gd name="T42" fmla="*/ 2147483646 w 119"/>
                <a:gd name="T43" fmla="*/ 2147483646 h 121"/>
                <a:gd name="T44" fmla="*/ 2147483646 w 119"/>
                <a:gd name="T45" fmla="*/ 2147483646 h 121"/>
                <a:gd name="T46" fmla="*/ 2147483646 w 119"/>
                <a:gd name="T47" fmla="*/ 2147483646 h 121"/>
                <a:gd name="T48" fmla="*/ 2147483646 w 119"/>
                <a:gd name="T49" fmla="*/ 2147483646 h 121"/>
                <a:gd name="T50" fmla="*/ 2147483646 w 119"/>
                <a:gd name="T51" fmla="*/ 2147483646 h 121"/>
                <a:gd name="T52" fmla="*/ 2147483646 w 119"/>
                <a:gd name="T53" fmla="*/ 2147483646 h 121"/>
                <a:gd name="T54" fmla="*/ 2147483646 w 119"/>
                <a:gd name="T55" fmla="*/ 2147483646 h 121"/>
                <a:gd name="T56" fmla="*/ 2147483646 w 119"/>
                <a:gd name="T57" fmla="*/ 2147483646 h 121"/>
                <a:gd name="T58" fmla="*/ 2147483646 w 119"/>
                <a:gd name="T59" fmla="*/ 2147483646 h 121"/>
                <a:gd name="T60" fmla="*/ 2147483646 w 119"/>
                <a:gd name="T61" fmla="*/ 2147483646 h 121"/>
                <a:gd name="T62" fmla="*/ 2147483646 w 119"/>
                <a:gd name="T63" fmla="*/ 2147483646 h 121"/>
                <a:gd name="T64" fmla="*/ 2147483646 w 119"/>
                <a:gd name="T65" fmla="*/ 2147483646 h 121"/>
                <a:gd name="T66" fmla="*/ 2147483646 w 119"/>
                <a:gd name="T67" fmla="*/ 2147483646 h 121"/>
                <a:gd name="T68" fmla="*/ 2147483646 w 119"/>
                <a:gd name="T69" fmla="*/ 2147483646 h 121"/>
                <a:gd name="T70" fmla="*/ 2147483646 w 119"/>
                <a:gd name="T71" fmla="*/ 2147483646 h 121"/>
                <a:gd name="T72" fmla="*/ 2147483646 w 119"/>
                <a:gd name="T73" fmla="*/ 2147483646 h 121"/>
                <a:gd name="T74" fmla="*/ 2147483646 w 119"/>
                <a:gd name="T75" fmla="*/ 2147483646 h 121"/>
                <a:gd name="T76" fmla="*/ 2147483646 w 119"/>
                <a:gd name="T77" fmla="*/ 2147483646 h 121"/>
                <a:gd name="T78" fmla="*/ 2147483646 w 119"/>
                <a:gd name="T79" fmla="*/ 2147483646 h 121"/>
                <a:gd name="T80" fmla="*/ 2147483646 w 119"/>
                <a:gd name="T81" fmla="*/ 2147483646 h 121"/>
                <a:gd name="T82" fmla="*/ 2147483646 w 119"/>
                <a:gd name="T83" fmla="*/ 0 h 121"/>
                <a:gd name="T84" fmla="*/ 2147483646 w 119"/>
                <a:gd name="T85" fmla="*/ 0 h 121"/>
                <a:gd name="T86" fmla="*/ 2147483646 w 119"/>
                <a:gd name="T87" fmla="*/ 0 h 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9" h="121">
                  <a:moveTo>
                    <a:pt x="60" y="0"/>
                  </a:moveTo>
                  <a:lnTo>
                    <a:pt x="57" y="0"/>
                  </a:lnTo>
                  <a:lnTo>
                    <a:pt x="53" y="0"/>
                  </a:lnTo>
                  <a:lnTo>
                    <a:pt x="50" y="0"/>
                  </a:lnTo>
                  <a:lnTo>
                    <a:pt x="48" y="1"/>
                  </a:lnTo>
                  <a:lnTo>
                    <a:pt x="45" y="1"/>
                  </a:lnTo>
                  <a:lnTo>
                    <a:pt x="41" y="2"/>
                  </a:lnTo>
                  <a:lnTo>
                    <a:pt x="38" y="4"/>
                  </a:lnTo>
                  <a:lnTo>
                    <a:pt x="36" y="4"/>
                  </a:lnTo>
                  <a:lnTo>
                    <a:pt x="33" y="5"/>
                  </a:lnTo>
                  <a:lnTo>
                    <a:pt x="30" y="6"/>
                  </a:lnTo>
                  <a:lnTo>
                    <a:pt x="28" y="8"/>
                  </a:lnTo>
                  <a:lnTo>
                    <a:pt x="26" y="10"/>
                  </a:lnTo>
                  <a:lnTo>
                    <a:pt x="24" y="12"/>
                  </a:lnTo>
                  <a:lnTo>
                    <a:pt x="21" y="13"/>
                  </a:lnTo>
                  <a:lnTo>
                    <a:pt x="18" y="16"/>
                  </a:lnTo>
                  <a:lnTo>
                    <a:pt x="17" y="17"/>
                  </a:lnTo>
                  <a:lnTo>
                    <a:pt x="14" y="20"/>
                  </a:lnTo>
                  <a:lnTo>
                    <a:pt x="13" y="21"/>
                  </a:lnTo>
                  <a:lnTo>
                    <a:pt x="12" y="24"/>
                  </a:lnTo>
                  <a:lnTo>
                    <a:pt x="9" y="26"/>
                  </a:lnTo>
                  <a:lnTo>
                    <a:pt x="8" y="29"/>
                  </a:lnTo>
                  <a:lnTo>
                    <a:pt x="6" y="32"/>
                  </a:lnTo>
                  <a:lnTo>
                    <a:pt x="5" y="34"/>
                  </a:lnTo>
                  <a:lnTo>
                    <a:pt x="4" y="37"/>
                  </a:lnTo>
                  <a:lnTo>
                    <a:pt x="2" y="40"/>
                  </a:lnTo>
                  <a:lnTo>
                    <a:pt x="2" y="42"/>
                  </a:lnTo>
                  <a:lnTo>
                    <a:pt x="1" y="45"/>
                  </a:lnTo>
                  <a:lnTo>
                    <a:pt x="1" y="48"/>
                  </a:lnTo>
                  <a:lnTo>
                    <a:pt x="0" y="50"/>
                  </a:lnTo>
                  <a:lnTo>
                    <a:pt x="0" y="54"/>
                  </a:lnTo>
                  <a:lnTo>
                    <a:pt x="0" y="57"/>
                  </a:lnTo>
                  <a:lnTo>
                    <a:pt x="0" y="59"/>
                  </a:lnTo>
                  <a:lnTo>
                    <a:pt x="0" y="63"/>
                  </a:lnTo>
                  <a:lnTo>
                    <a:pt x="0" y="66"/>
                  </a:lnTo>
                  <a:lnTo>
                    <a:pt x="0" y="69"/>
                  </a:lnTo>
                  <a:lnTo>
                    <a:pt x="1" y="71"/>
                  </a:lnTo>
                  <a:lnTo>
                    <a:pt x="1" y="75"/>
                  </a:lnTo>
                  <a:lnTo>
                    <a:pt x="2" y="78"/>
                  </a:lnTo>
                  <a:lnTo>
                    <a:pt x="2" y="81"/>
                  </a:lnTo>
                  <a:lnTo>
                    <a:pt x="4" y="83"/>
                  </a:lnTo>
                  <a:lnTo>
                    <a:pt x="5" y="86"/>
                  </a:lnTo>
                  <a:lnTo>
                    <a:pt x="6" y="89"/>
                  </a:lnTo>
                  <a:lnTo>
                    <a:pt x="8" y="91"/>
                  </a:lnTo>
                  <a:lnTo>
                    <a:pt x="9" y="94"/>
                  </a:lnTo>
                  <a:lnTo>
                    <a:pt x="12" y="95"/>
                  </a:lnTo>
                  <a:lnTo>
                    <a:pt x="13" y="98"/>
                  </a:lnTo>
                  <a:lnTo>
                    <a:pt x="14" y="101"/>
                  </a:lnTo>
                  <a:lnTo>
                    <a:pt x="17" y="102"/>
                  </a:lnTo>
                  <a:lnTo>
                    <a:pt x="18" y="105"/>
                  </a:lnTo>
                  <a:lnTo>
                    <a:pt x="21" y="106"/>
                  </a:lnTo>
                  <a:lnTo>
                    <a:pt x="24" y="109"/>
                  </a:lnTo>
                  <a:lnTo>
                    <a:pt x="26" y="110"/>
                  </a:lnTo>
                  <a:lnTo>
                    <a:pt x="28" y="111"/>
                  </a:lnTo>
                  <a:lnTo>
                    <a:pt x="30" y="113"/>
                  </a:lnTo>
                  <a:lnTo>
                    <a:pt x="33" y="114"/>
                  </a:lnTo>
                  <a:lnTo>
                    <a:pt x="36" y="115"/>
                  </a:lnTo>
                  <a:lnTo>
                    <a:pt x="38" y="117"/>
                  </a:lnTo>
                  <a:lnTo>
                    <a:pt x="41" y="118"/>
                  </a:lnTo>
                  <a:lnTo>
                    <a:pt x="45" y="118"/>
                  </a:lnTo>
                  <a:lnTo>
                    <a:pt x="48" y="119"/>
                  </a:lnTo>
                  <a:lnTo>
                    <a:pt x="50" y="119"/>
                  </a:lnTo>
                  <a:lnTo>
                    <a:pt x="53" y="119"/>
                  </a:lnTo>
                  <a:lnTo>
                    <a:pt x="57" y="121"/>
                  </a:lnTo>
                  <a:lnTo>
                    <a:pt x="60" y="121"/>
                  </a:lnTo>
                  <a:lnTo>
                    <a:pt x="62" y="121"/>
                  </a:lnTo>
                  <a:lnTo>
                    <a:pt x="66" y="119"/>
                  </a:lnTo>
                  <a:lnTo>
                    <a:pt x="69" y="119"/>
                  </a:lnTo>
                  <a:lnTo>
                    <a:pt x="71" y="119"/>
                  </a:lnTo>
                  <a:lnTo>
                    <a:pt x="74" y="118"/>
                  </a:lnTo>
                  <a:lnTo>
                    <a:pt x="77" y="118"/>
                  </a:lnTo>
                  <a:lnTo>
                    <a:pt x="81" y="117"/>
                  </a:lnTo>
                  <a:lnTo>
                    <a:pt x="83" y="115"/>
                  </a:lnTo>
                  <a:lnTo>
                    <a:pt x="86" y="114"/>
                  </a:lnTo>
                  <a:lnTo>
                    <a:pt x="89" y="113"/>
                  </a:lnTo>
                  <a:lnTo>
                    <a:pt x="91" y="111"/>
                  </a:lnTo>
                  <a:lnTo>
                    <a:pt x="93" y="110"/>
                  </a:lnTo>
                  <a:lnTo>
                    <a:pt x="95" y="109"/>
                  </a:lnTo>
                  <a:lnTo>
                    <a:pt x="98" y="106"/>
                  </a:lnTo>
                  <a:lnTo>
                    <a:pt x="101" y="105"/>
                  </a:lnTo>
                  <a:lnTo>
                    <a:pt x="102" y="102"/>
                  </a:lnTo>
                  <a:lnTo>
                    <a:pt x="105" y="101"/>
                  </a:lnTo>
                  <a:lnTo>
                    <a:pt x="106" y="98"/>
                  </a:lnTo>
                  <a:lnTo>
                    <a:pt x="107" y="95"/>
                  </a:lnTo>
                  <a:lnTo>
                    <a:pt x="110" y="94"/>
                  </a:lnTo>
                  <a:lnTo>
                    <a:pt x="111" y="91"/>
                  </a:lnTo>
                  <a:lnTo>
                    <a:pt x="113" y="89"/>
                  </a:lnTo>
                  <a:lnTo>
                    <a:pt x="114" y="86"/>
                  </a:lnTo>
                  <a:lnTo>
                    <a:pt x="115" y="83"/>
                  </a:lnTo>
                  <a:lnTo>
                    <a:pt x="117" y="81"/>
                  </a:lnTo>
                  <a:lnTo>
                    <a:pt x="117" y="78"/>
                  </a:lnTo>
                  <a:lnTo>
                    <a:pt x="118" y="75"/>
                  </a:lnTo>
                  <a:lnTo>
                    <a:pt x="118" y="71"/>
                  </a:lnTo>
                  <a:lnTo>
                    <a:pt x="119" y="69"/>
                  </a:lnTo>
                  <a:lnTo>
                    <a:pt x="119" y="66"/>
                  </a:lnTo>
                  <a:lnTo>
                    <a:pt x="119" y="63"/>
                  </a:lnTo>
                  <a:lnTo>
                    <a:pt x="119" y="59"/>
                  </a:lnTo>
                  <a:lnTo>
                    <a:pt x="119" y="57"/>
                  </a:lnTo>
                  <a:lnTo>
                    <a:pt x="119" y="54"/>
                  </a:lnTo>
                  <a:lnTo>
                    <a:pt x="119" y="50"/>
                  </a:lnTo>
                  <a:lnTo>
                    <a:pt x="118" y="48"/>
                  </a:lnTo>
                  <a:lnTo>
                    <a:pt x="118" y="45"/>
                  </a:lnTo>
                  <a:lnTo>
                    <a:pt x="117" y="42"/>
                  </a:lnTo>
                  <a:lnTo>
                    <a:pt x="117" y="40"/>
                  </a:lnTo>
                  <a:lnTo>
                    <a:pt x="115" y="37"/>
                  </a:lnTo>
                  <a:lnTo>
                    <a:pt x="114" y="34"/>
                  </a:lnTo>
                  <a:lnTo>
                    <a:pt x="113" y="32"/>
                  </a:lnTo>
                  <a:lnTo>
                    <a:pt x="111" y="29"/>
                  </a:lnTo>
                  <a:lnTo>
                    <a:pt x="110" y="26"/>
                  </a:lnTo>
                  <a:lnTo>
                    <a:pt x="107" y="24"/>
                  </a:lnTo>
                  <a:lnTo>
                    <a:pt x="106" y="21"/>
                  </a:lnTo>
                  <a:lnTo>
                    <a:pt x="105" y="20"/>
                  </a:lnTo>
                  <a:lnTo>
                    <a:pt x="102" y="17"/>
                  </a:lnTo>
                  <a:lnTo>
                    <a:pt x="101" y="16"/>
                  </a:lnTo>
                  <a:lnTo>
                    <a:pt x="98" y="13"/>
                  </a:lnTo>
                  <a:lnTo>
                    <a:pt x="95" y="12"/>
                  </a:lnTo>
                  <a:lnTo>
                    <a:pt x="93" y="10"/>
                  </a:lnTo>
                  <a:lnTo>
                    <a:pt x="91" y="8"/>
                  </a:lnTo>
                  <a:lnTo>
                    <a:pt x="89" y="6"/>
                  </a:lnTo>
                  <a:lnTo>
                    <a:pt x="86" y="5"/>
                  </a:lnTo>
                  <a:lnTo>
                    <a:pt x="83" y="4"/>
                  </a:lnTo>
                  <a:lnTo>
                    <a:pt x="81" y="4"/>
                  </a:lnTo>
                  <a:lnTo>
                    <a:pt x="77" y="2"/>
                  </a:lnTo>
                  <a:lnTo>
                    <a:pt x="74" y="1"/>
                  </a:lnTo>
                  <a:lnTo>
                    <a:pt x="71" y="1"/>
                  </a:lnTo>
                  <a:lnTo>
                    <a:pt x="69" y="0"/>
                  </a:lnTo>
                  <a:lnTo>
                    <a:pt x="66" y="0"/>
                  </a:lnTo>
                  <a:lnTo>
                    <a:pt x="62" y="0"/>
                  </a:lnTo>
                  <a:lnTo>
                    <a:pt x="60"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34" name="AutoShape 124">
              <a:extLst>
                <a:ext uri="{FF2B5EF4-FFF2-40B4-BE49-F238E27FC236}">
                  <a16:creationId xmlns:a16="http://schemas.microsoft.com/office/drawing/2014/main" id="{E6A33C6D-FFC0-4F4A-BB82-71663108A18E}"/>
                </a:ext>
              </a:extLst>
            </p:cNvPr>
            <p:cNvSpPr>
              <a:spLocks noChangeArrowheads="1"/>
            </p:cNvSpPr>
            <p:nvPr/>
          </p:nvSpPr>
          <p:spPr bwMode="auto">
            <a:xfrm>
              <a:off x="6569163" y="2471738"/>
              <a:ext cx="595408" cy="509586"/>
            </a:xfrm>
            <a:prstGeom prst="flowChartDelay">
              <a:avLst/>
            </a:prstGeom>
            <a:solidFill>
              <a:schemeClr val="bg1"/>
            </a:solidFill>
            <a:ln w="28575">
              <a:solidFill>
                <a:schemeClr val="tx1"/>
              </a:solidFill>
              <a:miter lim="800000"/>
              <a:headEnd/>
              <a:tailEnd/>
            </a:ln>
          </p:spPr>
          <p:txBody>
            <a:bodyPr wrap="none" anchor="ct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grpSp>
          <p:nvGrpSpPr>
            <p:cNvPr id="36935" name="Group 38">
              <a:extLst>
                <a:ext uri="{FF2B5EF4-FFF2-40B4-BE49-F238E27FC236}">
                  <a16:creationId xmlns:a16="http://schemas.microsoft.com/office/drawing/2014/main" id="{B6011FDC-D626-DA4B-8D84-8B6CD1D7AAAC}"/>
                </a:ext>
              </a:extLst>
            </p:cNvPr>
            <p:cNvGrpSpPr>
              <a:grpSpLocks/>
            </p:cNvGrpSpPr>
            <p:nvPr/>
          </p:nvGrpSpPr>
          <p:grpSpPr bwMode="auto">
            <a:xfrm>
              <a:off x="7391400" y="2286000"/>
              <a:ext cx="533706" cy="294374"/>
              <a:chOff x="3733800" y="2286000"/>
              <a:chExt cx="533706" cy="294374"/>
            </a:xfrm>
          </p:grpSpPr>
          <p:grpSp>
            <p:nvGrpSpPr>
              <p:cNvPr id="36937" name="Group 40">
                <a:extLst>
                  <a:ext uri="{FF2B5EF4-FFF2-40B4-BE49-F238E27FC236}">
                    <a16:creationId xmlns:a16="http://schemas.microsoft.com/office/drawing/2014/main" id="{FBC04009-E69D-9748-B64A-2B158E434163}"/>
                  </a:ext>
                </a:extLst>
              </p:cNvPr>
              <p:cNvGrpSpPr>
                <a:grpSpLocks/>
              </p:cNvGrpSpPr>
              <p:nvPr/>
            </p:nvGrpSpPr>
            <p:grpSpPr bwMode="auto">
              <a:xfrm>
                <a:off x="3733800" y="2330483"/>
                <a:ext cx="503192" cy="249891"/>
                <a:chOff x="2666670" y="1911962"/>
                <a:chExt cx="503192" cy="249891"/>
              </a:xfrm>
            </p:grpSpPr>
            <p:sp>
              <p:nvSpPr>
                <p:cNvPr id="36939" name="Rectangle 77">
                  <a:extLst>
                    <a:ext uri="{FF2B5EF4-FFF2-40B4-BE49-F238E27FC236}">
                      <a16:creationId xmlns:a16="http://schemas.microsoft.com/office/drawing/2014/main" id="{4D719E66-FBFF-264F-95AF-42A357F09FE3}"/>
                    </a:ext>
                  </a:extLst>
                </p:cNvPr>
                <p:cNvSpPr>
                  <a:spLocks noChangeArrowheads="1"/>
                </p:cNvSpPr>
                <p:nvPr/>
              </p:nvSpPr>
              <p:spPr bwMode="auto">
                <a:xfrm>
                  <a:off x="2666670" y="1911962"/>
                  <a:ext cx="1443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6940" name="Rectangle 79">
                  <a:extLst>
                    <a:ext uri="{FF2B5EF4-FFF2-40B4-BE49-F238E27FC236}">
                      <a16:creationId xmlns:a16="http://schemas.microsoft.com/office/drawing/2014/main" id="{EA8E8011-8FE1-DE46-8183-0B91C8C02B0F}"/>
                    </a:ext>
                  </a:extLst>
                </p:cNvPr>
                <p:cNvSpPr>
                  <a:spLocks noChangeArrowheads="1"/>
                </p:cNvSpPr>
                <p:nvPr/>
              </p:nvSpPr>
              <p:spPr bwMode="auto">
                <a:xfrm>
                  <a:off x="3025569" y="1911962"/>
                  <a:ext cx="1442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sp>
              <p:nvSpPr>
                <p:cNvPr id="36941" name="Rectangle 83">
                  <a:extLst>
                    <a:ext uri="{FF2B5EF4-FFF2-40B4-BE49-F238E27FC236}">
                      <a16:creationId xmlns:a16="http://schemas.microsoft.com/office/drawing/2014/main" id="{0B255342-76D3-964F-9F64-799B42C531F9}"/>
                    </a:ext>
                  </a:extLst>
                </p:cNvPr>
                <p:cNvSpPr>
                  <a:spLocks noChangeArrowheads="1"/>
                </p:cNvSpPr>
                <p:nvPr/>
              </p:nvSpPr>
              <p:spPr bwMode="auto">
                <a:xfrm>
                  <a:off x="2881070" y="1915632"/>
                  <a:ext cx="1235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grpSp>
          <p:cxnSp>
            <p:nvCxnSpPr>
              <p:cNvPr id="36938" name="Straight Connector 41">
                <a:extLst>
                  <a:ext uri="{FF2B5EF4-FFF2-40B4-BE49-F238E27FC236}">
                    <a16:creationId xmlns:a16="http://schemas.microsoft.com/office/drawing/2014/main" id="{435A0806-15DA-6C4B-90CF-703CED4121A8}"/>
                  </a:ext>
                </a:extLst>
              </p:cNvPr>
              <p:cNvCxnSpPr>
                <a:cxnSpLocks noChangeShapeType="1"/>
              </p:cNvCxnSpPr>
              <p:nvPr/>
            </p:nvCxnSpPr>
            <p:spPr bwMode="auto">
              <a:xfrm>
                <a:off x="3734020" y="2286000"/>
                <a:ext cx="533486"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sp>
          <p:nvSpPr>
            <p:cNvPr id="36936" name="Line 16">
              <a:extLst>
                <a:ext uri="{FF2B5EF4-FFF2-40B4-BE49-F238E27FC236}">
                  <a16:creationId xmlns:a16="http://schemas.microsoft.com/office/drawing/2014/main" id="{AFEC6217-2429-4747-AA94-2C4A35ADF799}"/>
                </a:ext>
              </a:extLst>
            </p:cNvPr>
            <p:cNvSpPr>
              <a:spLocks noChangeShapeType="1"/>
            </p:cNvSpPr>
            <p:nvPr/>
          </p:nvSpPr>
          <p:spPr bwMode="auto">
            <a:xfrm flipH="1">
              <a:off x="7277209" y="2725782"/>
              <a:ext cx="779396" cy="325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913" name="Group 2">
            <a:extLst>
              <a:ext uri="{FF2B5EF4-FFF2-40B4-BE49-F238E27FC236}">
                <a16:creationId xmlns:a16="http://schemas.microsoft.com/office/drawing/2014/main" id="{B45F4AF9-BF5F-274E-AF1C-33BBF61CF47E}"/>
              </a:ext>
            </a:extLst>
          </p:cNvPr>
          <p:cNvGrpSpPr>
            <a:grpSpLocks/>
          </p:cNvGrpSpPr>
          <p:nvPr/>
        </p:nvGrpSpPr>
        <p:grpSpPr bwMode="auto">
          <a:xfrm>
            <a:off x="6157914" y="4918076"/>
            <a:ext cx="2249487" cy="619125"/>
            <a:chOff x="4778443" y="5502819"/>
            <a:chExt cx="2248595" cy="619125"/>
          </a:xfrm>
        </p:grpSpPr>
        <p:sp>
          <p:nvSpPr>
            <p:cNvPr id="36914" name="Line 83">
              <a:extLst>
                <a:ext uri="{FF2B5EF4-FFF2-40B4-BE49-F238E27FC236}">
                  <a16:creationId xmlns:a16="http://schemas.microsoft.com/office/drawing/2014/main" id="{DB654238-D643-1443-9054-2814AF417599}"/>
                </a:ext>
              </a:extLst>
            </p:cNvPr>
            <p:cNvSpPr>
              <a:spLocks noChangeShapeType="1"/>
            </p:cNvSpPr>
            <p:nvPr/>
          </p:nvSpPr>
          <p:spPr bwMode="auto">
            <a:xfrm>
              <a:off x="5059431" y="5723481"/>
              <a:ext cx="2952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5" name="Line 84">
              <a:extLst>
                <a:ext uri="{FF2B5EF4-FFF2-40B4-BE49-F238E27FC236}">
                  <a16:creationId xmlns:a16="http://schemas.microsoft.com/office/drawing/2014/main" id="{BF6B5E40-E936-2B4A-B31B-609B3E7A7F39}"/>
                </a:ext>
              </a:extLst>
            </p:cNvPr>
            <p:cNvSpPr>
              <a:spLocks noChangeShapeType="1"/>
            </p:cNvSpPr>
            <p:nvPr/>
          </p:nvSpPr>
          <p:spPr bwMode="auto">
            <a:xfrm>
              <a:off x="5059431" y="6018757"/>
              <a:ext cx="2952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6" name="Line 85">
              <a:extLst>
                <a:ext uri="{FF2B5EF4-FFF2-40B4-BE49-F238E27FC236}">
                  <a16:creationId xmlns:a16="http://schemas.microsoft.com/office/drawing/2014/main" id="{0062690C-5A66-504F-B35E-F6DB07C84607}"/>
                </a:ext>
              </a:extLst>
            </p:cNvPr>
            <p:cNvSpPr>
              <a:spLocks noChangeShapeType="1"/>
            </p:cNvSpPr>
            <p:nvPr/>
          </p:nvSpPr>
          <p:spPr bwMode="auto">
            <a:xfrm flipH="1">
              <a:off x="5943667" y="5866850"/>
              <a:ext cx="1083371" cy="585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7" name="Freeform 86">
              <a:extLst>
                <a:ext uri="{FF2B5EF4-FFF2-40B4-BE49-F238E27FC236}">
                  <a16:creationId xmlns:a16="http://schemas.microsoft.com/office/drawing/2014/main" id="{1E87208B-BE2A-4E40-8E1F-74FDD1110056}"/>
                </a:ext>
              </a:extLst>
            </p:cNvPr>
            <p:cNvSpPr>
              <a:spLocks/>
            </p:cNvSpPr>
            <p:nvPr/>
          </p:nvSpPr>
          <p:spPr bwMode="auto">
            <a:xfrm>
              <a:off x="5327718" y="5620294"/>
              <a:ext cx="630238" cy="249237"/>
            </a:xfrm>
            <a:custGeom>
              <a:avLst/>
              <a:gdLst>
                <a:gd name="T0" fmla="*/ 2147483646 w 794"/>
                <a:gd name="T1" fmla="*/ 0 h 315"/>
                <a:gd name="T2" fmla="*/ 2147483646 w 794"/>
                <a:gd name="T3" fmla="*/ 0 h 315"/>
                <a:gd name="T4" fmla="*/ 2147483646 w 794"/>
                <a:gd name="T5" fmla="*/ 0 h 315"/>
                <a:gd name="T6" fmla="*/ 2147483646 w 794"/>
                <a:gd name="T7" fmla="*/ 0 h 315"/>
                <a:gd name="T8" fmla="*/ 2147483646 w 794"/>
                <a:gd name="T9" fmla="*/ 0 h 315"/>
                <a:gd name="T10" fmla="*/ 2147483646 w 794"/>
                <a:gd name="T11" fmla="*/ 0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4" h="315">
                  <a:moveTo>
                    <a:pt x="0" y="0"/>
                  </a:moveTo>
                  <a:lnTo>
                    <a:pt x="31" y="0"/>
                  </a:lnTo>
                  <a:lnTo>
                    <a:pt x="60" y="0"/>
                  </a:lnTo>
                  <a:lnTo>
                    <a:pt x="86" y="0"/>
                  </a:lnTo>
                  <a:lnTo>
                    <a:pt x="110" y="0"/>
                  </a:lnTo>
                  <a:lnTo>
                    <a:pt x="134" y="0"/>
                  </a:lnTo>
                  <a:lnTo>
                    <a:pt x="155" y="0"/>
                  </a:lnTo>
                  <a:lnTo>
                    <a:pt x="175" y="0"/>
                  </a:lnTo>
                  <a:lnTo>
                    <a:pt x="194" y="0"/>
                  </a:lnTo>
                  <a:lnTo>
                    <a:pt x="211" y="0"/>
                  </a:lnTo>
                  <a:lnTo>
                    <a:pt x="227" y="0"/>
                  </a:lnTo>
                  <a:lnTo>
                    <a:pt x="240" y="0"/>
                  </a:lnTo>
                  <a:lnTo>
                    <a:pt x="254" y="0"/>
                  </a:lnTo>
                  <a:lnTo>
                    <a:pt x="265" y="0"/>
                  </a:lnTo>
                  <a:lnTo>
                    <a:pt x="276" y="0"/>
                  </a:lnTo>
                  <a:lnTo>
                    <a:pt x="287" y="0"/>
                  </a:lnTo>
                  <a:lnTo>
                    <a:pt x="296" y="0"/>
                  </a:lnTo>
                  <a:lnTo>
                    <a:pt x="303" y="0"/>
                  </a:lnTo>
                  <a:lnTo>
                    <a:pt x="311" y="0"/>
                  </a:lnTo>
                  <a:lnTo>
                    <a:pt x="317" y="0"/>
                  </a:lnTo>
                  <a:lnTo>
                    <a:pt x="323" y="0"/>
                  </a:lnTo>
                  <a:lnTo>
                    <a:pt x="328" y="0"/>
                  </a:lnTo>
                  <a:lnTo>
                    <a:pt x="332" y="0"/>
                  </a:lnTo>
                  <a:lnTo>
                    <a:pt x="336" y="1"/>
                  </a:lnTo>
                  <a:lnTo>
                    <a:pt x="338" y="1"/>
                  </a:lnTo>
                  <a:lnTo>
                    <a:pt x="342" y="1"/>
                  </a:lnTo>
                  <a:lnTo>
                    <a:pt x="345" y="1"/>
                  </a:lnTo>
                  <a:lnTo>
                    <a:pt x="348" y="1"/>
                  </a:lnTo>
                  <a:lnTo>
                    <a:pt x="349" y="1"/>
                  </a:lnTo>
                  <a:lnTo>
                    <a:pt x="352" y="1"/>
                  </a:lnTo>
                  <a:lnTo>
                    <a:pt x="353" y="1"/>
                  </a:lnTo>
                  <a:lnTo>
                    <a:pt x="356" y="1"/>
                  </a:lnTo>
                  <a:lnTo>
                    <a:pt x="358" y="1"/>
                  </a:lnTo>
                  <a:lnTo>
                    <a:pt x="360" y="1"/>
                  </a:lnTo>
                  <a:lnTo>
                    <a:pt x="362" y="3"/>
                  </a:lnTo>
                  <a:lnTo>
                    <a:pt x="364" y="3"/>
                  </a:lnTo>
                  <a:lnTo>
                    <a:pt x="366" y="3"/>
                  </a:lnTo>
                  <a:lnTo>
                    <a:pt x="368" y="3"/>
                  </a:lnTo>
                  <a:lnTo>
                    <a:pt x="369" y="3"/>
                  </a:lnTo>
                  <a:lnTo>
                    <a:pt x="370" y="3"/>
                  </a:lnTo>
                  <a:lnTo>
                    <a:pt x="372" y="3"/>
                  </a:lnTo>
                  <a:lnTo>
                    <a:pt x="374" y="3"/>
                  </a:lnTo>
                  <a:lnTo>
                    <a:pt x="376" y="3"/>
                  </a:lnTo>
                  <a:lnTo>
                    <a:pt x="377" y="3"/>
                  </a:lnTo>
                  <a:lnTo>
                    <a:pt x="378" y="3"/>
                  </a:lnTo>
                  <a:lnTo>
                    <a:pt x="380" y="4"/>
                  </a:lnTo>
                  <a:lnTo>
                    <a:pt x="381" y="4"/>
                  </a:lnTo>
                  <a:lnTo>
                    <a:pt x="382" y="4"/>
                  </a:lnTo>
                  <a:lnTo>
                    <a:pt x="384" y="4"/>
                  </a:lnTo>
                  <a:lnTo>
                    <a:pt x="385" y="4"/>
                  </a:lnTo>
                  <a:lnTo>
                    <a:pt x="386" y="4"/>
                  </a:lnTo>
                  <a:lnTo>
                    <a:pt x="388" y="4"/>
                  </a:lnTo>
                  <a:lnTo>
                    <a:pt x="389" y="4"/>
                  </a:lnTo>
                  <a:lnTo>
                    <a:pt x="390" y="4"/>
                  </a:lnTo>
                  <a:lnTo>
                    <a:pt x="392" y="5"/>
                  </a:lnTo>
                  <a:lnTo>
                    <a:pt x="393" y="5"/>
                  </a:lnTo>
                  <a:lnTo>
                    <a:pt x="394" y="5"/>
                  </a:lnTo>
                  <a:lnTo>
                    <a:pt x="396" y="5"/>
                  </a:lnTo>
                  <a:lnTo>
                    <a:pt x="398" y="5"/>
                  </a:lnTo>
                  <a:lnTo>
                    <a:pt x="400" y="5"/>
                  </a:lnTo>
                  <a:lnTo>
                    <a:pt x="401" y="7"/>
                  </a:lnTo>
                  <a:lnTo>
                    <a:pt x="403" y="7"/>
                  </a:lnTo>
                  <a:lnTo>
                    <a:pt x="405" y="7"/>
                  </a:lnTo>
                  <a:lnTo>
                    <a:pt x="407" y="7"/>
                  </a:lnTo>
                  <a:lnTo>
                    <a:pt x="409" y="8"/>
                  </a:lnTo>
                  <a:lnTo>
                    <a:pt x="411" y="8"/>
                  </a:lnTo>
                  <a:lnTo>
                    <a:pt x="413" y="8"/>
                  </a:lnTo>
                  <a:lnTo>
                    <a:pt x="414" y="8"/>
                  </a:lnTo>
                  <a:lnTo>
                    <a:pt x="417" y="8"/>
                  </a:lnTo>
                  <a:lnTo>
                    <a:pt x="418" y="8"/>
                  </a:lnTo>
                  <a:lnTo>
                    <a:pt x="419" y="9"/>
                  </a:lnTo>
                  <a:lnTo>
                    <a:pt x="421" y="9"/>
                  </a:lnTo>
                  <a:lnTo>
                    <a:pt x="422" y="9"/>
                  </a:lnTo>
                  <a:lnTo>
                    <a:pt x="423" y="9"/>
                  </a:lnTo>
                  <a:lnTo>
                    <a:pt x="425" y="9"/>
                  </a:lnTo>
                  <a:lnTo>
                    <a:pt x="426" y="9"/>
                  </a:lnTo>
                  <a:lnTo>
                    <a:pt x="426" y="11"/>
                  </a:lnTo>
                  <a:lnTo>
                    <a:pt x="427" y="11"/>
                  </a:lnTo>
                  <a:lnTo>
                    <a:pt x="429" y="11"/>
                  </a:lnTo>
                  <a:lnTo>
                    <a:pt x="430" y="11"/>
                  </a:lnTo>
                  <a:lnTo>
                    <a:pt x="431" y="11"/>
                  </a:lnTo>
                  <a:lnTo>
                    <a:pt x="433" y="12"/>
                  </a:lnTo>
                  <a:lnTo>
                    <a:pt x="434" y="12"/>
                  </a:lnTo>
                  <a:lnTo>
                    <a:pt x="435" y="12"/>
                  </a:lnTo>
                  <a:lnTo>
                    <a:pt x="437" y="13"/>
                  </a:lnTo>
                  <a:lnTo>
                    <a:pt x="438" y="13"/>
                  </a:lnTo>
                  <a:lnTo>
                    <a:pt x="439" y="13"/>
                  </a:lnTo>
                  <a:lnTo>
                    <a:pt x="441" y="15"/>
                  </a:lnTo>
                  <a:lnTo>
                    <a:pt x="443" y="15"/>
                  </a:lnTo>
                  <a:lnTo>
                    <a:pt x="445" y="15"/>
                  </a:lnTo>
                  <a:lnTo>
                    <a:pt x="446" y="16"/>
                  </a:lnTo>
                  <a:lnTo>
                    <a:pt x="449" y="16"/>
                  </a:lnTo>
                  <a:lnTo>
                    <a:pt x="450" y="17"/>
                  </a:lnTo>
                  <a:lnTo>
                    <a:pt x="453" y="17"/>
                  </a:lnTo>
                  <a:lnTo>
                    <a:pt x="455" y="19"/>
                  </a:lnTo>
                  <a:lnTo>
                    <a:pt x="458" y="19"/>
                  </a:lnTo>
                  <a:lnTo>
                    <a:pt x="459" y="20"/>
                  </a:lnTo>
                  <a:lnTo>
                    <a:pt x="462" y="20"/>
                  </a:lnTo>
                  <a:lnTo>
                    <a:pt x="465" y="21"/>
                  </a:lnTo>
                  <a:lnTo>
                    <a:pt x="466" y="21"/>
                  </a:lnTo>
                  <a:lnTo>
                    <a:pt x="467" y="23"/>
                  </a:lnTo>
                  <a:lnTo>
                    <a:pt x="470" y="23"/>
                  </a:lnTo>
                  <a:lnTo>
                    <a:pt x="471" y="24"/>
                  </a:lnTo>
                  <a:lnTo>
                    <a:pt x="473" y="24"/>
                  </a:lnTo>
                  <a:lnTo>
                    <a:pt x="474" y="24"/>
                  </a:lnTo>
                  <a:lnTo>
                    <a:pt x="475" y="25"/>
                  </a:lnTo>
                  <a:lnTo>
                    <a:pt x="476" y="25"/>
                  </a:lnTo>
                  <a:lnTo>
                    <a:pt x="478" y="25"/>
                  </a:lnTo>
                  <a:lnTo>
                    <a:pt x="479" y="27"/>
                  </a:lnTo>
                  <a:lnTo>
                    <a:pt x="480" y="27"/>
                  </a:lnTo>
                  <a:lnTo>
                    <a:pt x="482" y="27"/>
                  </a:lnTo>
                  <a:lnTo>
                    <a:pt x="482" y="28"/>
                  </a:lnTo>
                  <a:lnTo>
                    <a:pt x="483" y="28"/>
                  </a:lnTo>
                  <a:lnTo>
                    <a:pt x="484" y="29"/>
                  </a:lnTo>
                  <a:lnTo>
                    <a:pt x="486" y="29"/>
                  </a:lnTo>
                  <a:lnTo>
                    <a:pt x="487" y="29"/>
                  </a:lnTo>
                  <a:lnTo>
                    <a:pt x="488" y="31"/>
                  </a:lnTo>
                  <a:lnTo>
                    <a:pt x="490" y="31"/>
                  </a:lnTo>
                  <a:lnTo>
                    <a:pt x="491" y="32"/>
                  </a:lnTo>
                  <a:lnTo>
                    <a:pt x="492" y="32"/>
                  </a:lnTo>
                  <a:lnTo>
                    <a:pt x="494" y="33"/>
                  </a:lnTo>
                  <a:lnTo>
                    <a:pt x="495" y="33"/>
                  </a:lnTo>
                  <a:lnTo>
                    <a:pt x="498" y="35"/>
                  </a:lnTo>
                  <a:lnTo>
                    <a:pt x="499" y="36"/>
                  </a:lnTo>
                  <a:lnTo>
                    <a:pt x="500" y="36"/>
                  </a:lnTo>
                  <a:lnTo>
                    <a:pt x="503" y="37"/>
                  </a:lnTo>
                  <a:lnTo>
                    <a:pt x="504" y="39"/>
                  </a:lnTo>
                  <a:lnTo>
                    <a:pt x="507" y="40"/>
                  </a:lnTo>
                  <a:lnTo>
                    <a:pt x="508" y="40"/>
                  </a:lnTo>
                  <a:lnTo>
                    <a:pt x="511" y="41"/>
                  </a:lnTo>
                  <a:lnTo>
                    <a:pt x="512" y="43"/>
                  </a:lnTo>
                  <a:lnTo>
                    <a:pt x="514" y="43"/>
                  </a:lnTo>
                  <a:lnTo>
                    <a:pt x="516" y="44"/>
                  </a:lnTo>
                  <a:lnTo>
                    <a:pt x="518" y="44"/>
                  </a:lnTo>
                  <a:lnTo>
                    <a:pt x="519" y="45"/>
                  </a:lnTo>
                  <a:lnTo>
                    <a:pt x="520" y="45"/>
                  </a:lnTo>
                  <a:lnTo>
                    <a:pt x="522" y="47"/>
                  </a:lnTo>
                  <a:lnTo>
                    <a:pt x="523" y="47"/>
                  </a:lnTo>
                  <a:lnTo>
                    <a:pt x="523" y="48"/>
                  </a:lnTo>
                  <a:lnTo>
                    <a:pt x="524" y="48"/>
                  </a:lnTo>
                  <a:lnTo>
                    <a:pt x="526" y="49"/>
                  </a:lnTo>
                  <a:lnTo>
                    <a:pt x="527" y="49"/>
                  </a:lnTo>
                  <a:lnTo>
                    <a:pt x="528" y="51"/>
                  </a:lnTo>
                  <a:lnTo>
                    <a:pt x="530" y="51"/>
                  </a:lnTo>
                  <a:lnTo>
                    <a:pt x="531" y="52"/>
                  </a:lnTo>
                  <a:lnTo>
                    <a:pt x="532" y="52"/>
                  </a:lnTo>
                  <a:lnTo>
                    <a:pt x="534" y="53"/>
                  </a:lnTo>
                  <a:lnTo>
                    <a:pt x="535" y="55"/>
                  </a:lnTo>
                  <a:lnTo>
                    <a:pt x="536" y="55"/>
                  </a:lnTo>
                  <a:lnTo>
                    <a:pt x="538" y="56"/>
                  </a:lnTo>
                  <a:lnTo>
                    <a:pt x="539" y="56"/>
                  </a:lnTo>
                  <a:lnTo>
                    <a:pt x="540" y="57"/>
                  </a:lnTo>
                  <a:lnTo>
                    <a:pt x="542" y="57"/>
                  </a:lnTo>
                  <a:lnTo>
                    <a:pt x="543" y="58"/>
                  </a:lnTo>
                  <a:lnTo>
                    <a:pt x="546" y="60"/>
                  </a:lnTo>
                  <a:lnTo>
                    <a:pt x="547" y="60"/>
                  </a:lnTo>
                  <a:lnTo>
                    <a:pt x="548" y="61"/>
                  </a:lnTo>
                  <a:lnTo>
                    <a:pt x="551" y="62"/>
                  </a:lnTo>
                  <a:lnTo>
                    <a:pt x="552" y="64"/>
                  </a:lnTo>
                  <a:lnTo>
                    <a:pt x="553" y="65"/>
                  </a:lnTo>
                  <a:lnTo>
                    <a:pt x="556" y="65"/>
                  </a:lnTo>
                  <a:lnTo>
                    <a:pt x="557" y="66"/>
                  </a:lnTo>
                  <a:lnTo>
                    <a:pt x="559" y="66"/>
                  </a:lnTo>
                  <a:lnTo>
                    <a:pt x="560" y="68"/>
                  </a:lnTo>
                  <a:lnTo>
                    <a:pt x="561" y="69"/>
                  </a:lnTo>
                  <a:lnTo>
                    <a:pt x="563" y="69"/>
                  </a:lnTo>
                  <a:lnTo>
                    <a:pt x="564" y="70"/>
                  </a:lnTo>
                  <a:lnTo>
                    <a:pt x="565" y="70"/>
                  </a:lnTo>
                  <a:lnTo>
                    <a:pt x="567" y="72"/>
                  </a:lnTo>
                  <a:lnTo>
                    <a:pt x="568" y="73"/>
                  </a:lnTo>
                  <a:lnTo>
                    <a:pt x="569" y="73"/>
                  </a:lnTo>
                  <a:lnTo>
                    <a:pt x="571" y="74"/>
                  </a:lnTo>
                  <a:lnTo>
                    <a:pt x="572" y="74"/>
                  </a:lnTo>
                  <a:lnTo>
                    <a:pt x="572" y="76"/>
                  </a:lnTo>
                  <a:lnTo>
                    <a:pt x="573" y="76"/>
                  </a:lnTo>
                  <a:lnTo>
                    <a:pt x="575" y="76"/>
                  </a:lnTo>
                  <a:lnTo>
                    <a:pt x="575" y="77"/>
                  </a:lnTo>
                  <a:lnTo>
                    <a:pt x="576" y="77"/>
                  </a:lnTo>
                  <a:lnTo>
                    <a:pt x="577" y="78"/>
                  </a:lnTo>
                  <a:lnTo>
                    <a:pt x="579" y="78"/>
                  </a:lnTo>
                  <a:lnTo>
                    <a:pt x="580" y="80"/>
                  </a:lnTo>
                  <a:lnTo>
                    <a:pt x="581" y="80"/>
                  </a:lnTo>
                  <a:lnTo>
                    <a:pt x="581" y="81"/>
                  </a:lnTo>
                  <a:lnTo>
                    <a:pt x="583" y="82"/>
                  </a:lnTo>
                  <a:lnTo>
                    <a:pt x="585" y="82"/>
                  </a:lnTo>
                  <a:lnTo>
                    <a:pt x="587" y="84"/>
                  </a:lnTo>
                  <a:lnTo>
                    <a:pt x="588" y="85"/>
                  </a:lnTo>
                  <a:lnTo>
                    <a:pt x="589" y="86"/>
                  </a:lnTo>
                  <a:lnTo>
                    <a:pt x="591" y="86"/>
                  </a:lnTo>
                  <a:lnTo>
                    <a:pt x="592" y="88"/>
                  </a:lnTo>
                  <a:lnTo>
                    <a:pt x="593" y="88"/>
                  </a:lnTo>
                  <a:lnTo>
                    <a:pt x="593" y="89"/>
                  </a:lnTo>
                  <a:lnTo>
                    <a:pt x="595" y="89"/>
                  </a:lnTo>
                  <a:lnTo>
                    <a:pt x="596" y="90"/>
                  </a:lnTo>
                  <a:lnTo>
                    <a:pt x="597" y="90"/>
                  </a:lnTo>
                  <a:lnTo>
                    <a:pt x="597" y="92"/>
                  </a:lnTo>
                  <a:lnTo>
                    <a:pt x="599" y="92"/>
                  </a:lnTo>
                  <a:lnTo>
                    <a:pt x="600" y="93"/>
                  </a:lnTo>
                  <a:lnTo>
                    <a:pt x="601" y="93"/>
                  </a:lnTo>
                  <a:lnTo>
                    <a:pt x="601" y="94"/>
                  </a:lnTo>
                  <a:lnTo>
                    <a:pt x="603" y="94"/>
                  </a:lnTo>
                  <a:lnTo>
                    <a:pt x="604" y="96"/>
                  </a:lnTo>
                  <a:lnTo>
                    <a:pt x="605" y="97"/>
                  </a:lnTo>
                  <a:lnTo>
                    <a:pt x="607" y="97"/>
                  </a:lnTo>
                  <a:lnTo>
                    <a:pt x="607" y="98"/>
                  </a:lnTo>
                  <a:lnTo>
                    <a:pt x="608" y="98"/>
                  </a:lnTo>
                  <a:lnTo>
                    <a:pt x="609" y="100"/>
                  </a:lnTo>
                  <a:lnTo>
                    <a:pt x="611" y="101"/>
                  </a:lnTo>
                  <a:lnTo>
                    <a:pt x="612" y="101"/>
                  </a:lnTo>
                  <a:lnTo>
                    <a:pt x="612" y="102"/>
                  </a:lnTo>
                  <a:lnTo>
                    <a:pt x="613" y="102"/>
                  </a:lnTo>
                  <a:lnTo>
                    <a:pt x="615" y="104"/>
                  </a:lnTo>
                  <a:lnTo>
                    <a:pt x="616" y="105"/>
                  </a:lnTo>
                  <a:lnTo>
                    <a:pt x="617" y="106"/>
                  </a:lnTo>
                  <a:lnTo>
                    <a:pt x="619" y="106"/>
                  </a:lnTo>
                  <a:lnTo>
                    <a:pt x="619" y="108"/>
                  </a:lnTo>
                  <a:lnTo>
                    <a:pt x="620" y="108"/>
                  </a:lnTo>
                  <a:lnTo>
                    <a:pt x="621" y="109"/>
                  </a:lnTo>
                  <a:lnTo>
                    <a:pt x="622" y="110"/>
                  </a:lnTo>
                  <a:lnTo>
                    <a:pt x="624" y="110"/>
                  </a:lnTo>
                  <a:lnTo>
                    <a:pt x="624" y="112"/>
                  </a:lnTo>
                  <a:lnTo>
                    <a:pt x="625" y="112"/>
                  </a:lnTo>
                  <a:lnTo>
                    <a:pt x="625" y="113"/>
                  </a:lnTo>
                  <a:lnTo>
                    <a:pt x="626" y="113"/>
                  </a:lnTo>
                  <a:lnTo>
                    <a:pt x="628" y="114"/>
                  </a:lnTo>
                  <a:lnTo>
                    <a:pt x="629" y="114"/>
                  </a:lnTo>
                  <a:lnTo>
                    <a:pt x="629" y="116"/>
                  </a:lnTo>
                  <a:lnTo>
                    <a:pt x="630" y="116"/>
                  </a:lnTo>
                  <a:lnTo>
                    <a:pt x="632" y="117"/>
                  </a:lnTo>
                  <a:lnTo>
                    <a:pt x="633" y="118"/>
                  </a:lnTo>
                  <a:lnTo>
                    <a:pt x="634" y="118"/>
                  </a:lnTo>
                  <a:lnTo>
                    <a:pt x="634" y="120"/>
                  </a:lnTo>
                  <a:lnTo>
                    <a:pt x="636" y="120"/>
                  </a:lnTo>
                  <a:lnTo>
                    <a:pt x="637" y="121"/>
                  </a:lnTo>
                  <a:lnTo>
                    <a:pt x="638" y="121"/>
                  </a:lnTo>
                  <a:lnTo>
                    <a:pt x="640" y="122"/>
                  </a:lnTo>
                  <a:lnTo>
                    <a:pt x="641" y="124"/>
                  </a:lnTo>
                  <a:lnTo>
                    <a:pt x="642" y="125"/>
                  </a:lnTo>
                  <a:lnTo>
                    <a:pt x="644" y="125"/>
                  </a:lnTo>
                  <a:lnTo>
                    <a:pt x="645" y="126"/>
                  </a:lnTo>
                  <a:lnTo>
                    <a:pt x="646" y="128"/>
                  </a:lnTo>
                  <a:lnTo>
                    <a:pt x="648" y="128"/>
                  </a:lnTo>
                  <a:lnTo>
                    <a:pt x="648" y="129"/>
                  </a:lnTo>
                  <a:lnTo>
                    <a:pt x="649" y="129"/>
                  </a:lnTo>
                  <a:lnTo>
                    <a:pt x="650" y="130"/>
                  </a:lnTo>
                  <a:lnTo>
                    <a:pt x="652" y="131"/>
                  </a:lnTo>
                  <a:lnTo>
                    <a:pt x="653" y="131"/>
                  </a:lnTo>
                  <a:lnTo>
                    <a:pt x="653" y="133"/>
                  </a:lnTo>
                  <a:lnTo>
                    <a:pt x="654" y="133"/>
                  </a:lnTo>
                  <a:lnTo>
                    <a:pt x="654" y="134"/>
                  </a:lnTo>
                  <a:lnTo>
                    <a:pt x="656" y="134"/>
                  </a:lnTo>
                  <a:lnTo>
                    <a:pt x="656" y="135"/>
                  </a:lnTo>
                  <a:lnTo>
                    <a:pt x="657" y="135"/>
                  </a:lnTo>
                  <a:lnTo>
                    <a:pt x="657" y="137"/>
                  </a:lnTo>
                  <a:lnTo>
                    <a:pt x="658" y="138"/>
                  </a:lnTo>
                  <a:lnTo>
                    <a:pt x="660" y="138"/>
                  </a:lnTo>
                  <a:lnTo>
                    <a:pt x="660" y="139"/>
                  </a:lnTo>
                  <a:lnTo>
                    <a:pt x="661" y="141"/>
                  </a:lnTo>
                  <a:lnTo>
                    <a:pt x="662" y="141"/>
                  </a:lnTo>
                  <a:lnTo>
                    <a:pt x="664" y="142"/>
                  </a:lnTo>
                  <a:lnTo>
                    <a:pt x="664" y="143"/>
                  </a:lnTo>
                  <a:lnTo>
                    <a:pt x="665" y="145"/>
                  </a:lnTo>
                  <a:lnTo>
                    <a:pt x="666" y="146"/>
                  </a:lnTo>
                  <a:lnTo>
                    <a:pt x="668" y="147"/>
                  </a:lnTo>
                  <a:lnTo>
                    <a:pt x="669" y="149"/>
                  </a:lnTo>
                  <a:lnTo>
                    <a:pt x="670" y="150"/>
                  </a:lnTo>
                  <a:lnTo>
                    <a:pt x="672" y="151"/>
                  </a:lnTo>
                  <a:lnTo>
                    <a:pt x="673" y="153"/>
                  </a:lnTo>
                  <a:lnTo>
                    <a:pt x="674" y="154"/>
                  </a:lnTo>
                  <a:lnTo>
                    <a:pt x="676" y="155"/>
                  </a:lnTo>
                  <a:lnTo>
                    <a:pt x="677" y="157"/>
                  </a:lnTo>
                  <a:lnTo>
                    <a:pt x="677" y="158"/>
                  </a:lnTo>
                  <a:lnTo>
                    <a:pt x="678" y="158"/>
                  </a:lnTo>
                  <a:lnTo>
                    <a:pt x="680" y="159"/>
                  </a:lnTo>
                  <a:lnTo>
                    <a:pt x="680" y="161"/>
                  </a:lnTo>
                  <a:lnTo>
                    <a:pt x="681" y="161"/>
                  </a:lnTo>
                  <a:lnTo>
                    <a:pt x="681" y="162"/>
                  </a:lnTo>
                  <a:lnTo>
                    <a:pt x="682" y="162"/>
                  </a:lnTo>
                  <a:lnTo>
                    <a:pt x="682" y="163"/>
                  </a:lnTo>
                  <a:lnTo>
                    <a:pt x="684" y="165"/>
                  </a:lnTo>
                  <a:lnTo>
                    <a:pt x="685" y="166"/>
                  </a:lnTo>
                  <a:lnTo>
                    <a:pt x="686" y="167"/>
                  </a:lnTo>
                  <a:lnTo>
                    <a:pt x="686" y="169"/>
                  </a:lnTo>
                  <a:lnTo>
                    <a:pt x="688" y="169"/>
                  </a:lnTo>
                  <a:lnTo>
                    <a:pt x="689" y="170"/>
                  </a:lnTo>
                  <a:lnTo>
                    <a:pt x="689" y="171"/>
                  </a:lnTo>
                  <a:lnTo>
                    <a:pt x="690" y="173"/>
                  </a:lnTo>
                  <a:lnTo>
                    <a:pt x="692" y="174"/>
                  </a:lnTo>
                  <a:lnTo>
                    <a:pt x="693" y="175"/>
                  </a:lnTo>
                  <a:lnTo>
                    <a:pt x="694" y="178"/>
                  </a:lnTo>
                  <a:lnTo>
                    <a:pt x="695" y="179"/>
                  </a:lnTo>
                  <a:lnTo>
                    <a:pt x="697" y="181"/>
                  </a:lnTo>
                  <a:lnTo>
                    <a:pt x="698" y="183"/>
                  </a:lnTo>
                  <a:lnTo>
                    <a:pt x="701" y="185"/>
                  </a:lnTo>
                  <a:lnTo>
                    <a:pt x="702" y="186"/>
                  </a:lnTo>
                  <a:lnTo>
                    <a:pt x="702" y="187"/>
                  </a:lnTo>
                  <a:lnTo>
                    <a:pt x="703" y="189"/>
                  </a:lnTo>
                  <a:lnTo>
                    <a:pt x="705" y="190"/>
                  </a:lnTo>
                  <a:lnTo>
                    <a:pt x="706" y="191"/>
                  </a:lnTo>
                  <a:lnTo>
                    <a:pt x="707" y="193"/>
                  </a:lnTo>
                  <a:lnTo>
                    <a:pt x="707" y="194"/>
                  </a:lnTo>
                  <a:lnTo>
                    <a:pt x="709" y="195"/>
                  </a:lnTo>
                  <a:lnTo>
                    <a:pt x="710" y="197"/>
                  </a:lnTo>
                  <a:lnTo>
                    <a:pt x="710" y="198"/>
                  </a:lnTo>
                  <a:lnTo>
                    <a:pt x="711" y="198"/>
                  </a:lnTo>
                  <a:lnTo>
                    <a:pt x="713" y="199"/>
                  </a:lnTo>
                  <a:lnTo>
                    <a:pt x="713" y="201"/>
                  </a:lnTo>
                  <a:lnTo>
                    <a:pt x="714" y="202"/>
                  </a:lnTo>
                  <a:lnTo>
                    <a:pt x="715" y="203"/>
                  </a:lnTo>
                  <a:lnTo>
                    <a:pt x="717" y="205"/>
                  </a:lnTo>
                  <a:lnTo>
                    <a:pt x="717" y="206"/>
                  </a:lnTo>
                  <a:lnTo>
                    <a:pt x="718" y="207"/>
                  </a:lnTo>
                  <a:lnTo>
                    <a:pt x="719" y="208"/>
                  </a:lnTo>
                  <a:lnTo>
                    <a:pt x="721" y="210"/>
                  </a:lnTo>
                  <a:lnTo>
                    <a:pt x="722" y="212"/>
                  </a:lnTo>
                  <a:lnTo>
                    <a:pt x="722" y="214"/>
                  </a:lnTo>
                  <a:lnTo>
                    <a:pt x="723" y="215"/>
                  </a:lnTo>
                  <a:lnTo>
                    <a:pt x="725" y="216"/>
                  </a:lnTo>
                  <a:lnTo>
                    <a:pt x="726" y="218"/>
                  </a:lnTo>
                  <a:lnTo>
                    <a:pt x="727" y="220"/>
                  </a:lnTo>
                  <a:lnTo>
                    <a:pt x="729" y="222"/>
                  </a:lnTo>
                  <a:lnTo>
                    <a:pt x="730" y="224"/>
                  </a:lnTo>
                  <a:lnTo>
                    <a:pt x="731" y="226"/>
                  </a:lnTo>
                  <a:lnTo>
                    <a:pt x="734" y="228"/>
                  </a:lnTo>
                  <a:lnTo>
                    <a:pt x="735" y="230"/>
                  </a:lnTo>
                  <a:lnTo>
                    <a:pt x="735" y="232"/>
                  </a:lnTo>
                  <a:lnTo>
                    <a:pt x="737" y="234"/>
                  </a:lnTo>
                  <a:lnTo>
                    <a:pt x="738" y="235"/>
                  </a:lnTo>
                  <a:lnTo>
                    <a:pt x="739" y="236"/>
                  </a:lnTo>
                  <a:lnTo>
                    <a:pt x="741" y="238"/>
                  </a:lnTo>
                  <a:lnTo>
                    <a:pt x="742" y="239"/>
                  </a:lnTo>
                  <a:lnTo>
                    <a:pt x="742" y="240"/>
                  </a:lnTo>
                  <a:lnTo>
                    <a:pt x="743" y="242"/>
                  </a:lnTo>
                  <a:lnTo>
                    <a:pt x="745" y="243"/>
                  </a:lnTo>
                  <a:lnTo>
                    <a:pt x="745" y="244"/>
                  </a:lnTo>
                  <a:lnTo>
                    <a:pt x="746" y="246"/>
                  </a:lnTo>
                  <a:lnTo>
                    <a:pt x="746" y="247"/>
                  </a:lnTo>
                  <a:lnTo>
                    <a:pt x="747" y="247"/>
                  </a:lnTo>
                  <a:lnTo>
                    <a:pt x="749" y="248"/>
                  </a:lnTo>
                  <a:lnTo>
                    <a:pt x="749" y="250"/>
                  </a:lnTo>
                  <a:lnTo>
                    <a:pt x="750" y="251"/>
                  </a:lnTo>
                  <a:lnTo>
                    <a:pt x="750" y="252"/>
                  </a:lnTo>
                  <a:lnTo>
                    <a:pt x="751" y="254"/>
                  </a:lnTo>
                  <a:lnTo>
                    <a:pt x="753" y="255"/>
                  </a:lnTo>
                  <a:lnTo>
                    <a:pt x="754" y="256"/>
                  </a:lnTo>
                  <a:lnTo>
                    <a:pt x="754" y="258"/>
                  </a:lnTo>
                  <a:lnTo>
                    <a:pt x="755" y="259"/>
                  </a:lnTo>
                  <a:lnTo>
                    <a:pt x="757" y="260"/>
                  </a:lnTo>
                  <a:lnTo>
                    <a:pt x="758" y="262"/>
                  </a:lnTo>
                  <a:lnTo>
                    <a:pt x="759" y="263"/>
                  </a:lnTo>
                  <a:lnTo>
                    <a:pt x="761" y="266"/>
                  </a:lnTo>
                  <a:lnTo>
                    <a:pt x="762" y="267"/>
                  </a:lnTo>
                  <a:lnTo>
                    <a:pt x="763" y="270"/>
                  </a:lnTo>
                  <a:lnTo>
                    <a:pt x="765" y="271"/>
                  </a:lnTo>
                  <a:lnTo>
                    <a:pt x="766" y="274"/>
                  </a:lnTo>
                  <a:lnTo>
                    <a:pt x="767" y="276"/>
                  </a:lnTo>
                  <a:lnTo>
                    <a:pt x="769" y="278"/>
                  </a:lnTo>
                  <a:lnTo>
                    <a:pt x="770" y="279"/>
                  </a:lnTo>
                  <a:lnTo>
                    <a:pt x="771" y="281"/>
                  </a:lnTo>
                  <a:lnTo>
                    <a:pt x="772" y="283"/>
                  </a:lnTo>
                  <a:lnTo>
                    <a:pt x="774" y="284"/>
                  </a:lnTo>
                  <a:lnTo>
                    <a:pt x="775" y="285"/>
                  </a:lnTo>
                  <a:lnTo>
                    <a:pt x="775" y="287"/>
                  </a:lnTo>
                  <a:lnTo>
                    <a:pt x="776" y="288"/>
                  </a:lnTo>
                  <a:lnTo>
                    <a:pt x="778" y="289"/>
                  </a:lnTo>
                  <a:lnTo>
                    <a:pt x="778" y="291"/>
                  </a:lnTo>
                  <a:lnTo>
                    <a:pt x="779" y="292"/>
                  </a:lnTo>
                  <a:lnTo>
                    <a:pt x="780" y="293"/>
                  </a:lnTo>
                  <a:lnTo>
                    <a:pt x="782" y="295"/>
                  </a:lnTo>
                  <a:lnTo>
                    <a:pt x="782" y="296"/>
                  </a:lnTo>
                  <a:lnTo>
                    <a:pt x="783" y="297"/>
                  </a:lnTo>
                  <a:lnTo>
                    <a:pt x="784" y="299"/>
                  </a:lnTo>
                  <a:lnTo>
                    <a:pt x="784" y="300"/>
                  </a:lnTo>
                  <a:lnTo>
                    <a:pt x="786" y="301"/>
                  </a:lnTo>
                  <a:lnTo>
                    <a:pt x="786" y="303"/>
                  </a:lnTo>
                  <a:lnTo>
                    <a:pt x="787" y="304"/>
                  </a:lnTo>
                  <a:lnTo>
                    <a:pt x="788" y="305"/>
                  </a:lnTo>
                  <a:lnTo>
                    <a:pt x="788" y="307"/>
                  </a:lnTo>
                  <a:lnTo>
                    <a:pt x="790" y="309"/>
                  </a:lnTo>
                  <a:lnTo>
                    <a:pt x="791" y="311"/>
                  </a:lnTo>
                  <a:lnTo>
                    <a:pt x="791" y="312"/>
                  </a:lnTo>
                  <a:lnTo>
                    <a:pt x="792" y="313"/>
                  </a:lnTo>
                  <a:lnTo>
                    <a:pt x="794" y="31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18" name="Freeform 87">
              <a:extLst>
                <a:ext uri="{FF2B5EF4-FFF2-40B4-BE49-F238E27FC236}">
                  <a16:creationId xmlns:a16="http://schemas.microsoft.com/office/drawing/2014/main" id="{7FC9ED66-1D74-3140-B93B-148B67B624A8}"/>
                </a:ext>
              </a:extLst>
            </p:cNvPr>
            <p:cNvSpPr>
              <a:spLocks/>
            </p:cNvSpPr>
            <p:nvPr/>
          </p:nvSpPr>
          <p:spPr bwMode="auto">
            <a:xfrm>
              <a:off x="5327718" y="5872707"/>
              <a:ext cx="630238" cy="249237"/>
            </a:xfrm>
            <a:custGeom>
              <a:avLst/>
              <a:gdLst>
                <a:gd name="T0" fmla="*/ 2147483646 w 794"/>
                <a:gd name="T1" fmla="*/ 2147483646 h 315"/>
                <a:gd name="T2" fmla="*/ 2147483646 w 794"/>
                <a:gd name="T3" fmla="*/ 2147483646 h 315"/>
                <a:gd name="T4" fmla="*/ 2147483646 w 794"/>
                <a:gd name="T5" fmla="*/ 2147483646 h 315"/>
                <a:gd name="T6" fmla="*/ 2147483646 w 794"/>
                <a:gd name="T7" fmla="*/ 2147483646 h 315"/>
                <a:gd name="T8" fmla="*/ 2147483646 w 794"/>
                <a:gd name="T9" fmla="*/ 2147483646 h 315"/>
                <a:gd name="T10" fmla="*/ 2147483646 w 794"/>
                <a:gd name="T11" fmla="*/ 2147483646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4" h="315">
                  <a:moveTo>
                    <a:pt x="0" y="315"/>
                  </a:moveTo>
                  <a:lnTo>
                    <a:pt x="31" y="315"/>
                  </a:lnTo>
                  <a:lnTo>
                    <a:pt x="60" y="315"/>
                  </a:lnTo>
                  <a:lnTo>
                    <a:pt x="86" y="315"/>
                  </a:lnTo>
                  <a:lnTo>
                    <a:pt x="110" y="315"/>
                  </a:lnTo>
                  <a:lnTo>
                    <a:pt x="134" y="315"/>
                  </a:lnTo>
                  <a:lnTo>
                    <a:pt x="155" y="315"/>
                  </a:lnTo>
                  <a:lnTo>
                    <a:pt x="175" y="315"/>
                  </a:lnTo>
                  <a:lnTo>
                    <a:pt x="194" y="315"/>
                  </a:lnTo>
                  <a:lnTo>
                    <a:pt x="211" y="315"/>
                  </a:lnTo>
                  <a:lnTo>
                    <a:pt x="227" y="315"/>
                  </a:lnTo>
                  <a:lnTo>
                    <a:pt x="240" y="315"/>
                  </a:lnTo>
                  <a:lnTo>
                    <a:pt x="254" y="315"/>
                  </a:lnTo>
                  <a:lnTo>
                    <a:pt x="265" y="315"/>
                  </a:lnTo>
                  <a:lnTo>
                    <a:pt x="276" y="315"/>
                  </a:lnTo>
                  <a:lnTo>
                    <a:pt x="287" y="315"/>
                  </a:lnTo>
                  <a:lnTo>
                    <a:pt x="296" y="315"/>
                  </a:lnTo>
                  <a:lnTo>
                    <a:pt x="303" y="315"/>
                  </a:lnTo>
                  <a:lnTo>
                    <a:pt x="311" y="315"/>
                  </a:lnTo>
                  <a:lnTo>
                    <a:pt x="317" y="315"/>
                  </a:lnTo>
                  <a:lnTo>
                    <a:pt x="323" y="315"/>
                  </a:lnTo>
                  <a:lnTo>
                    <a:pt x="328" y="315"/>
                  </a:lnTo>
                  <a:lnTo>
                    <a:pt x="332" y="315"/>
                  </a:lnTo>
                  <a:lnTo>
                    <a:pt x="336" y="315"/>
                  </a:lnTo>
                  <a:lnTo>
                    <a:pt x="338" y="315"/>
                  </a:lnTo>
                  <a:lnTo>
                    <a:pt x="342" y="315"/>
                  </a:lnTo>
                  <a:lnTo>
                    <a:pt x="345" y="315"/>
                  </a:lnTo>
                  <a:lnTo>
                    <a:pt x="348" y="315"/>
                  </a:lnTo>
                  <a:lnTo>
                    <a:pt x="349" y="314"/>
                  </a:lnTo>
                  <a:lnTo>
                    <a:pt x="352" y="314"/>
                  </a:lnTo>
                  <a:lnTo>
                    <a:pt x="353" y="314"/>
                  </a:lnTo>
                  <a:lnTo>
                    <a:pt x="356" y="314"/>
                  </a:lnTo>
                  <a:lnTo>
                    <a:pt x="358" y="314"/>
                  </a:lnTo>
                  <a:lnTo>
                    <a:pt x="360" y="314"/>
                  </a:lnTo>
                  <a:lnTo>
                    <a:pt x="362" y="314"/>
                  </a:lnTo>
                  <a:lnTo>
                    <a:pt x="364" y="314"/>
                  </a:lnTo>
                  <a:lnTo>
                    <a:pt x="366" y="314"/>
                  </a:lnTo>
                  <a:lnTo>
                    <a:pt x="368" y="314"/>
                  </a:lnTo>
                  <a:lnTo>
                    <a:pt x="369" y="314"/>
                  </a:lnTo>
                  <a:lnTo>
                    <a:pt x="370" y="312"/>
                  </a:lnTo>
                  <a:lnTo>
                    <a:pt x="372" y="312"/>
                  </a:lnTo>
                  <a:lnTo>
                    <a:pt x="374" y="312"/>
                  </a:lnTo>
                  <a:lnTo>
                    <a:pt x="376" y="312"/>
                  </a:lnTo>
                  <a:lnTo>
                    <a:pt x="377" y="312"/>
                  </a:lnTo>
                  <a:lnTo>
                    <a:pt x="378" y="312"/>
                  </a:lnTo>
                  <a:lnTo>
                    <a:pt x="380" y="312"/>
                  </a:lnTo>
                  <a:lnTo>
                    <a:pt x="381" y="312"/>
                  </a:lnTo>
                  <a:lnTo>
                    <a:pt x="382" y="312"/>
                  </a:lnTo>
                  <a:lnTo>
                    <a:pt x="384" y="312"/>
                  </a:lnTo>
                  <a:lnTo>
                    <a:pt x="385" y="311"/>
                  </a:lnTo>
                  <a:lnTo>
                    <a:pt x="386" y="311"/>
                  </a:lnTo>
                  <a:lnTo>
                    <a:pt x="388" y="311"/>
                  </a:lnTo>
                  <a:lnTo>
                    <a:pt x="389" y="311"/>
                  </a:lnTo>
                  <a:lnTo>
                    <a:pt x="390" y="311"/>
                  </a:lnTo>
                  <a:lnTo>
                    <a:pt x="392" y="311"/>
                  </a:lnTo>
                  <a:lnTo>
                    <a:pt x="393" y="311"/>
                  </a:lnTo>
                  <a:lnTo>
                    <a:pt x="394" y="311"/>
                  </a:lnTo>
                  <a:lnTo>
                    <a:pt x="396" y="310"/>
                  </a:lnTo>
                  <a:lnTo>
                    <a:pt x="398" y="310"/>
                  </a:lnTo>
                  <a:lnTo>
                    <a:pt x="400" y="310"/>
                  </a:lnTo>
                  <a:lnTo>
                    <a:pt x="401" y="310"/>
                  </a:lnTo>
                  <a:lnTo>
                    <a:pt x="403" y="310"/>
                  </a:lnTo>
                  <a:lnTo>
                    <a:pt x="405" y="308"/>
                  </a:lnTo>
                  <a:lnTo>
                    <a:pt x="407" y="308"/>
                  </a:lnTo>
                  <a:lnTo>
                    <a:pt x="409" y="308"/>
                  </a:lnTo>
                  <a:lnTo>
                    <a:pt x="411" y="308"/>
                  </a:lnTo>
                  <a:lnTo>
                    <a:pt x="413" y="307"/>
                  </a:lnTo>
                  <a:lnTo>
                    <a:pt x="414" y="307"/>
                  </a:lnTo>
                  <a:lnTo>
                    <a:pt x="417" y="307"/>
                  </a:lnTo>
                  <a:lnTo>
                    <a:pt x="418" y="307"/>
                  </a:lnTo>
                  <a:lnTo>
                    <a:pt x="419" y="307"/>
                  </a:lnTo>
                  <a:lnTo>
                    <a:pt x="421" y="307"/>
                  </a:lnTo>
                  <a:lnTo>
                    <a:pt x="422" y="306"/>
                  </a:lnTo>
                  <a:lnTo>
                    <a:pt x="423" y="306"/>
                  </a:lnTo>
                  <a:lnTo>
                    <a:pt x="425" y="306"/>
                  </a:lnTo>
                  <a:lnTo>
                    <a:pt x="426" y="306"/>
                  </a:lnTo>
                  <a:lnTo>
                    <a:pt x="427" y="306"/>
                  </a:lnTo>
                  <a:lnTo>
                    <a:pt x="429" y="304"/>
                  </a:lnTo>
                  <a:lnTo>
                    <a:pt x="430" y="304"/>
                  </a:lnTo>
                  <a:lnTo>
                    <a:pt x="431" y="304"/>
                  </a:lnTo>
                  <a:lnTo>
                    <a:pt x="433" y="304"/>
                  </a:lnTo>
                  <a:lnTo>
                    <a:pt x="434" y="303"/>
                  </a:lnTo>
                  <a:lnTo>
                    <a:pt x="435" y="303"/>
                  </a:lnTo>
                  <a:lnTo>
                    <a:pt x="437" y="303"/>
                  </a:lnTo>
                  <a:lnTo>
                    <a:pt x="438" y="303"/>
                  </a:lnTo>
                  <a:lnTo>
                    <a:pt x="439" y="302"/>
                  </a:lnTo>
                  <a:lnTo>
                    <a:pt x="441" y="302"/>
                  </a:lnTo>
                  <a:lnTo>
                    <a:pt x="443" y="300"/>
                  </a:lnTo>
                  <a:lnTo>
                    <a:pt x="445" y="300"/>
                  </a:lnTo>
                  <a:lnTo>
                    <a:pt x="446" y="300"/>
                  </a:lnTo>
                  <a:lnTo>
                    <a:pt x="449" y="299"/>
                  </a:lnTo>
                  <a:lnTo>
                    <a:pt x="450" y="299"/>
                  </a:lnTo>
                  <a:lnTo>
                    <a:pt x="453" y="298"/>
                  </a:lnTo>
                  <a:lnTo>
                    <a:pt x="455" y="296"/>
                  </a:lnTo>
                  <a:lnTo>
                    <a:pt x="458" y="296"/>
                  </a:lnTo>
                  <a:lnTo>
                    <a:pt x="459" y="295"/>
                  </a:lnTo>
                  <a:lnTo>
                    <a:pt x="462" y="295"/>
                  </a:lnTo>
                  <a:lnTo>
                    <a:pt x="465" y="294"/>
                  </a:lnTo>
                  <a:lnTo>
                    <a:pt x="466" y="294"/>
                  </a:lnTo>
                  <a:lnTo>
                    <a:pt x="467" y="294"/>
                  </a:lnTo>
                  <a:lnTo>
                    <a:pt x="470" y="292"/>
                  </a:lnTo>
                  <a:lnTo>
                    <a:pt x="471" y="292"/>
                  </a:lnTo>
                  <a:lnTo>
                    <a:pt x="473" y="291"/>
                  </a:lnTo>
                  <a:lnTo>
                    <a:pt x="474" y="291"/>
                  </a:lnTo>
                  <a:lnTo>
                    <a:pt x="475" y="291"/>
                  </a:lnTo>
                  <a:lnTo>
                    <a:pt x="476" y="290"/>
                  </a:lnTo>
                  <a:lnTo>
                    <a:pt x="478" y="290"/>
                  </a:lnTo>
                  <a:lnTo>
                    <a:pt x="479" y="290"/>
                  </a:lnTo>
                  <a:lnTo>
                    <a:pt x="480" y="288"/>
                  </a:lnTo>
                  <a:lnTo>
                    <a:pt x="482" y="288"/>
                  </a:lnTo>
                  <a:lnTo>
                    <a:pt x="483" y="287"/>
                  </a:lnTo>
                  <a:lnTo>
                    <a:pt x="484" y="287"/>
                  </a:lnTo>
                  <a:lnTo>
                    <a:pt x="486" y="286"/>
                  </a:lnTo>
                  <a:lnTo>
                    <a:pt x="487" y="286"/>
                  </a:lnTo>
                  <a:lnTo>
                    <a:pt x="488" y="286"/>
                  </a:lnTo>
                  <a:lnTo>
                    <a:pt x="490" y="284"/>
                  </a:lnTo>
                  <a:lnTo>
                    <a:pt x="491" y="284"/>
                  </a:lnTo>
                  <a:lnTo>
                    <a:pt x="492" y="283"/>
                  </a:lnTo>
                  <a:lnTo>
                    <a:pt x="494" y="283"/>
                  </a:lnTo>
                  <a:lnTo>
                    <a:pt x="495" y="282"/>
                  </a:lnTo>
                  <a:lnTo>
                    <a:pt x="498" y="280"/>
                  </a:lnTo>
                  <a:lnTo>
                    <a:pt x="499" y="280"/>
                  </a:lnTo>
                  <a:lnTo>
                    <a:pt x="500" y="279"/>
                  </a:lnTo>
                  <a:lnTo>
                    <a:pt x="503" y="278"/>
                  </a:lnTo>
                  <a:lnTo>
                    <a:pt x="504" y="276"/>
                  </a:lnTo>
                  <a:lnTo>
                    <a:pt x="507" y="276"/>
                  </a:lnTo>
                  <a:lnTo>
                    <a:pt x="508" y="275"/>
                  </a:lnTo>
                  <a:lnTo>
                    <a:pt x="511" y="274"/>
                  </a:lnTo>
                  <a:lnTo>
                    <a:pt x="512" y="274"/>
                  </a:lnTo>
                  <a:lnTo>
                    <a:pt x="514" y="272"/>
                  </a:lnTo>
                  <a:lnTo>
                    <a:pt x="516" y="271"/>
                  </a:lnTo>
                  <a:lnTo>
                    <a:pt x="518" y="271"/>
                  </a:lnTo>
                  <a:lnTo>
                    <a:pt x="519" y="270"/>
                  </a:lnTo>
                  <a:lnTo>
                    <a:pt x="520" y="270"/>
                  </a:lnTo>
                  <a:lnTo>
                    <a:pt x="522" y="268"/>
                  </a:lnTo>
                  <a:lnTo>
                    <a:pt x="523" y="268"/>
                  </a:lnTo>
                  <a:lnTo>
                    <a:pt x="524" y="267"/>
                  </a:lnTo>
                  <a:lnTo>
                    <a:pt x="526" y="267"/>
                  </a:lnTo>
                  <a:lnTo>
                    <a:pt x="527" y="266"/>
                  </a:lnTo>
                  <a:lnTo>
                    <a:pt x="528" y="266"/>
                  </a:lnTo>
                  <a:lnTo>
                    <a:pt x="528" y="264"/>
                  </a:lnTo>
                  <a:lnTo>
                    <a:pt x="530" y="264"/>
                  </a:lnTo>
                  <a:lnTo>
                    <a:pt x="531" y="264"/>
                  </a:lnTo>
                  <a:lnTo>
                    <a:pt x="532" y="263"/>
                  </a:lnTo>
                  <a:lnTo>
                    <a:pt x="534" y="263"/>
                  </a:lnTo>
                  <a:lnTo>
                    <a:pt x="534" y="262"/>
                  </a:lnTo>
                  <a:lnTo>
                    <a:pt x="535" y="262"/>
                  </a:lnTo>
                  <a:lnTo>
                    <a:pt x="536" y="261"/>
                  </a:lnTo>
                  <a:lnTo>
                    <a:pt x="538" y="261"/>
                  </a:lnTo>
                  <a:lnTo>
                    <a:pt x="539" y="259"/>
                  </a:lnTo>
                  <a:lnTo>
                    <a:pt x="540" y="259"/>
                  </a:lnTo>
                  <a:lnTo>
                    <a:pt x="542" y="258"/>
                  </a:lnTo>
                  <a:lnTo>
                    <a:pt x="543" y="257"/>
                  </a:lnTo>
                  <a:lnTo>
                    <a:pt x="546" y="257"/>
                  </a:lnTo>
                  <a:lnTo>
                    <a:pt x="547" y="255"/>
                  </a:lnTo>
                  <a:lnTo>
                    <a:pt x="548" y="254"/>
                  </a:lnTo>
                  <a:lnTo>
                    <a:pt x="551" y="253"/>
                  </a:lnTo>
                  <a:lnTo>
                    <a:pt x="552" y="253"/>
                  </a:lnTo>
                  <a:lnTo>
                    <a:pt x="553" y="251"/>
                  </a:lnTo>
                  <a:lnTo>
                    <a:pt x="556" y="250"/>
                  </a:lnTo>
                  <a:lnTo>
                    <a:pt x="557" y="250"/>
                  </a:lnTo>
                  <a:lnTo>
                    <a:pt x="559" y="249"/>
                  </a:lnTo>
                  <a:lnTo>
                    <a:pt x="560" y="247"/>
                  </a:lnTo>
                  <a:lnTo>
                    <a:pt x="561" y="247"/>
                  </a:lnTo>
                  <a:lnTo>
                    <a:pt x="563" y="246"/>
                  </a:lnTo>
                  <a:lnTo>
                    <a:pt x="564" y="245"/>
                  </a:lnTo>
                  <a:lnTo>
                    <a:pt x="565" y="245"/>
                  </a:lnTo>
                  <a:lnTo>
                    <a:pt x="567" y="245"/>
                  </a:lnTo>
                  <a:lnTo>
                    <a:pt x="567" y="243"/>
                  </a:lnTo>
                  <a:lnTo>
                    <a:pt x="568" y="243"/>
                  </a:lnTo>
                  <a:lnTo>
                    <a:pt x="569" y="242"/>
                  </a:lnTo>
                  <a:lnTo>
                    <a:pt x="571" y="242"/>
                  </a:lnTo>
                  <a:lnTo>
                    <a:pt x="572" y="241"/>
                  </a:lnTo>
                  <a:lnTo>
                    <a:pt x="573" y="239"/>
                  </a:lnTo>
                  <a:lnTo>
                    <a:pt x="575" y="239"/>
                  </a:lnTo>
                  <a:lnTo>
                    <a:pt x="575" y="238"/>
                  </a:lnTo>
                  <a:lnTo>
                    <a:pt x="576" y="238"/>
                  </a:lnTo>
                  <a:lnTo>
                    <a:pt x="577" y="237"/>
                  </a:lnTo>
                  <a:lnTo>
                    <a:pt x="579" y="237"/>
                  </a:lnTo>
                  <a:lnTo>
                    <a:pt x="580" y="235"/>
                  </a:lnTo>
                  <a:lnTo>
                    <a:pt x="581" y="235"/>
                  </a:lnTo>
                  <a:lnTo>
                    <a:pt x="581" y="234"/>
                  </a:lnTo>
                  <a:lnTo>
                    <a:pt x="583" y="234"/>
                  </a:lnTo>
                  <a:lnTo>
                    <a:pt x="585" y="233"/>
                  </a:lnTo>
                  <a:lnTo>
                    <a:pt x="587" y="231"/>
                  </a:lnTo>
                  <a:lnTo>
                    <a:pt x="588" y="230"/>
                  </a:lnTo>
                  <a:lnTo>
                    <a:pt x="589" y="230"/>
                  </a:lnTo>
                  <a:lnTo>
                    <a:pt x="591" y="229"/>
                  </a:lnTo>
                  <a:lnTo>
                    <a:pt x="592" y="227"/>
                  </a:lnTo>
                  <a:lnTo>
                    <a:pt x="593" y="227"/>
                  </a:lnTo>
                  <a:lnTo>
                    <a:pt x="593" y="226"/>
                  </a:lnTo>
                  <a:lnTo>
                    <a:pt x="595" y="226"/>
                  </a:lnTo>
                  <a:lnTo>
                    <a:pt x="596" y="225"/>
                  </a:lnTo>
                  <a:lnTo>
                    <a:pt x="597" y="225"/>
                  </a:lnTo>
                  <a:lnTo>
                    <a:pt x="597" y="223"/>
                  </a:lnTo>
                  <a:lnTo>
                    <a:pt x="599" y="223"/>
                  </a:lnTo>
                  <a:lnTo>
                    <a:pt x="600" y="223"/>
                  </a:lnTo>
                  <a:lnTo>
                    <a:pt x="600" y="222"/>
                  </a:lnTo>
                  <a:lnTo>
                    <a:pt x="601" y="222"/>
                  </a:lnTo>
                  <a:lnTo>
                    <a:pt x="603" y="221"/>
                  </a:lnTo>
                  <a:lnTo>
                    <a:pt x="604" y="221"/>
                  </a:lnTo>
                  <a:lnTo>
                    <a:pt x="604" y="219"/>
                  </a:lnTo>
                  <a:lnTo>
                    <a:pt x="605" y="219"/>
                  </a:lnTo>
                  <a:lnTo>
                    <a:pt x="605" y="218"/>
                  </a:lnTo>
                  <a:lnTo>
                    <a:pt x="607" y="218"/>
                  </a:lnTo>
                  <a:lnTo>
                    <a:pt x="608" y="217"/>
                  </a:lnTo>
                  <a:lnTo>
                    <a:pt x="609" y="215"/>
                  </a:lnTo>
                  <a:lnTo>
                    <a:pt x="611" y="214"/>
                  </a:lnTo>
                  <a:lnTo>
                    <a:pt x="612" y="214"/>
                  </a:lnTo>
                  <a:lnTo>
                    <a:pt x="612" y="213"/>
                  </a:lnTo>
                  <a:lnTo>
                    <a:pt x="613" y="213"/>
                  </a:lnTo>
                  <a:lnTo>
                    <a:pt x="615" y="211"/>
                  </a:lnTo>
                  <a:lnTo>
                    <a:pt x="616" y="210"/>
                  </a:lnTo>
                  <a:lnTo>
                    <a:pt x="617" y="209"/>
                  </a:lnTo>
                  <a:lnTo>
                    <a:pt x="619" y="209"/>
                  </a:lnTo>
                  <a:lnTo>
                    <a:pt x="619" y="207"/>
                  </a:lnTo>
                  <a:lnTo>
                    <a:pt x="620" y="207"/>
                  </a:lnTo>
                  <a:lnTo>
                    <a:pt x="621" y="206"/>
                  </a:lnTo>
                  <a:lnTo>
                    <a:pt x="622" y="206"/>
                  </a:lnTo>
                  <a:lnTo>
                    <a:pt x="622" y="205"/>
                  </a:lnTo>
                  <a:lnTo>
                    <a:pt x="624" y="205"/>
                  </a:lnTo>
                  <a:lnTo>
                    <a:pt x="625" y="203"/>
                  </a:lnTo>
                  <a:lnTo>
                    <a:pt x="626" y="202"/>
                  </a:lnTo>
                  <a:lnTo>
                    <a:pt x="628" y="202"/>
                  </a:lnTo>
                  <a:lnTo>
                    <a:pt x="628" y="201"/>
                  </a:lnTo>
                  <a:lnTo>
                    <a:pt x="629" y="201"/>
                  </a:lnTo>
                  <a:lnTo>
                    <a:pt x="630" y="199"/>
                  </a:lnTo>
                  <a:lnTo>
                    <a:pt x="632" y="199"/>
                  </a:lnTo>
                  <a:lnTo>
                    <a:pt x="632" y="198"/>
                  </a:lnTo>
                  <a:lnTo>
                    <a:pt x="633" y="198"/>
                  </a:lnTo>
                  <a:lnTo>
                    <a:pt x="634" y="197"/>
                  </a:lnTo>
                  <a:lnTo>
                    <a:pt x="636" y="195"/>
                  </a:lnTo>
                  <a:lnTo>
                    <a:pt x="637" y="195"/>
                  </a:lnTo>
                  <a:lnTo>
                    <a:pt x="638" y="194"/>
                  </a:lnTo>
                  <a:lnTo>
                    <a:pt x="640" y="193"/>
                  </a:lnTo>
                  <a:lnTo>
                    <a:pt x="641" y="193"/>
                  </a:lnTo>
                  <a:lnTo>
                    <a:pt x="641" y="191"/>
                  </a:lnTo>
                  <a:lnTo>
                    <a:pt x="642" y="191"/>
                  </a:lnTo>
                  <a:lnTo>
                    <a:pt x="644" y="190"/>
                  </a:lnTo>
                  <a:lnTo>
                    <a:pt x="645" y="190"/>
                  </a:lnTo>
                  <a:lnTo>
                    <a:pt x="645" y="189"/>
                  </a:lnTo>
                  <a:lnTo>
                    <a:pt x="646" y="189"/>
                  </a:lnTo>
                  <a:lnTo>
                    <a:pt x="648" y="188"/>
                  </a:lnTo>
                  <a:lnTo>
                    <a:pt x="649" y="186"/>
                  </a:lnTo>
                  <a:lnTo>
                    <a:pt x="650" y="186"/>
                  </a:lnTo>
                  <a:lnTo>
                    <a:pt x="650" y="185"/>
                  </a:lnTo>
                  <a:lnTo>
                    <a:pt x="652" y="185"/>
                  </a:lnTo>
                  <a:lnTo>
                    <a:pt x="652" y="184"/>
                  </a:lnTo>
                  <a:lnTo>
                    <a:pt x="653" y="184"/>
                  </a:lnTo>
                  <a:lnTo>
                    <a:pt x="654" y="182"/>
                  </a:lnTo>
                  <a:lnTo>
                    <a:pt x="656" y="181"/>
                  </a:lnTo>
                  <a:lnTo>
                    <a:pt x="657" y="180"/>
                  </a:lnTo>
                  <a:lnTo>
                    <a:pt x="657" y="178"/>
                  </a:lnTo>
                  <a:lnTo>
                    <a:pt x="658" y="178"/>
                  </a:lnTo>
                  <a:lnTo>
                    <a:pt x="660" y="177"/>
                  </a:lnTo>
                  <a:lnTo>
                    <a:pt x="661" y="176"/>
                  </a:lnTo>
                  <a:lnTo>
                    <a:pt x="662" y="174"/>
                  </a:lnTo>
                  <a:lnTo>
                    <a:pt x="664" y="173"/>
                  </a:lnTo>
                  <a:lnTo>
                    <a:pt x="664" y="172"/>
                  </a:lnTo>
                  <a:lnTo>
                    <a:pt x="665" y="170"/>
                  </a:lnTo>
                  <a:lnTo>
                    <a:pt x="666" y="169"/>
                  </a:lnTo>
                  <a:lnTo>
                    <a:pt x="668" y="168"/>
                  </a:lnTo>
                  <a:lnTo>
                    <a:pt x="669" y="166"/>
                  </a:lnTo>
                  <a:lnTo>
                    <a:pt x="670" y="165"/>
                  </a:lnTo>
                  <a:lnTo>
                    <a:pt x="672" y="165"/>
                  </a:lnTo>
                  <a:lnTo>
                    <a:pt x="673" y="164"/>
                  </a:lnTo>
                  <a:lnTo>
                    <a:pt x="673" y="162"/>
                  </a:lnTo>
                  <a:lnTo>
                    <a:pt x="674" y="161"/>
                  </a:lnTo>
                  <a:lnTo>
                    <a:pt x="676" y="161"/>
                  </a:lnTo>
                  <a:lnTo>
                    <a:pt x="676" y="160"/>
                  </a:lnTo>
                  <a:lnTo>
                    <a:pt x="677" y="158"/>
                  </a:lnTo>
                  <a:lnTo>
                    <a:pt x="678" y="157"/>
                  </a:lnTo>
                  <a:lnTo>
                    <a:pt x="680" y="156"/>
                  </a:lnTo>
                  <a:lnTo>
                    <a:pt x="681" y="154"/>
                  </a:lnTo>
                  <a:lnTo>
                    <a:pt x="682" y="153"/>
                  </a:lnTo>
                  <a:lnTo>
                    <a:pt x="682" y="152"/>
                  </a:lnTo>
                  <a:lnTo>
                    <a:pt x="684" y="152"/>
                  </a:lnTo>
                  <a:lnTo>
                    <a:pt x="684" y="150"/>
                  </a:lnTo>
                  <a:lnTo>
                    <a:pt x="685" y="149"/>
                  </a:lnTo>
                  <a:lnTo>
                    <a:pt x="686" y="149"/>
                  </a:lnTo>
                  <a:lnTo>
                    <a:pt x="686" y="148"/>
                  </a:lnTo>
                  <a:lnTo>
                    <a:pt x="688" y="146"/>
                  </a:lnTo>
                  <a:lnTo>
                    <a:pt x="689" y="145"/>
                  </a:lnTo>
                  <a:lnTo>
                    <a:pt x="689" y="144"/>
                  </a:lnTo>
                  <a:lnTo>
                    <a:pt x="690" y="142"/>
                  </a:lnTo>
                  <a:lnTo>
                    <a:pt x="692" y="141"/>
                  </a:lnTo>
                  <a:lnTo>
                    <a:pt x="693" y="140"/>
                  </a:lnTo>
                  <a:lnTo>
                    <a:pt x="694" y="138"/>
                  </a:lnTo>
                  <a:lnTo>
                    <a:pt x="695" y="136"/>
                  </a:lnTo>
                  <a:lnTo>
                    <a:pt x="697" y="134"/>
                  </a:lnTo>
                  <a:lnTo>
                    <a:pt x="698" y="133"/>
                  </a:lnTo>
                  <a:lnTo>
                    <a:pt x="701" y="130"/>
                  </a:lnTo>
                  <a:lnTo>
                    <a:pt x="702" y="129"/>
                  </a:lnTo>
                  <a:lnTo>
                    <a:pt x="702" y="128"/>
                  </a:lnTo>
                  <a:lnTo>
                    <a:pt x="703" y="126"/>
                  </a:lnTo>
                  <a:lnTo>
                    <a:pt x="705" y="125"/>
                  </a:lnTo>
                  <a:lnTo>
                    <a:pt x="706" y="124"/>
                  </a:lnTo>
                  <a:lnTo>
                    <a:pt x="707" y="122"/>
                  </a:lnTo>
                  <a:lnTo>
                    <a:pt x="707" y="121"/>
                  </a:lnTo>
                  <a:lnTo>
                    <a:pt x="709" y="120"/>
                  </a:lnTo>
                  <a:lnTo>
                    <a:pt x="710" y="120"/>
                  </a:lnTo>
                  <a:lnTo>
                    <a:pt x="710" y="118"/>
                  </a:lnTo>
                  <a:lnTo>
                    <a:pt x="711" y="117"/>
                  </a:lnTo>
                  <a:lnTo>
                    <a:pt x="713" y="116"/>
                  </a:lnTo>
                  <a:lnTo>
                    <a:pt x="714" y="114"/>
                  </a:lnTo>
                  <a:lnTo>
                    <a:pt x="714" y="113"/>
                  </a:lnTo>
                  <a:lnTo>
                    <a:pt x="715" y="112"/>
                  </a:lnTo>
                  <a:lnTo>
                    <a:pt x="717" y="111"/>
                  </a:lnTo>
                  <a:lnTo>
                    <a:pt x="718" y="109"/>
                  </a:lnTo>
                  <a:lnTo>
                    <a:pt x="719" y="108"/>
                  </a:lnTo>
                  <a:lnTo>
                    <a:pt x="719" y="107"/>
                  </a:lnTo>
                  <a:lnTo>
                    <a:pt x="721" y="105"/>
                  </a:lnTo>
                  <a:lnTo>
                    <a:pt x="722" y="104"/>
                  </a:lnTo>
                  <a:lnTo>
                    <a:pt x="722" y="103"/>
                  </a:lnTo>
                  <a:lnTo>
                    <a:pt x="723" y="101"/>
                  </a:lnTo>
                  <a:lnTo>
                    <a:pt x="725" y="99"/>
                  </a:lnTo>
                  <a:lnTo>
                    <a:pt x="726" y="97"/>
                  </a:lnTo>
                  <a:lnTo>
                    <a:pt x="727" y="96"/>
                  </a:lnTo>
                  <a:lnTo>
                    <a:pt x="729" y="93"/>
                  </a:lnTo>
                  <a:lnTo>
                    <a:pt x="730" y="91"/>
                  </a:lnTo>
                  <a:lnTo>
                    <a:pt x="731" y="89"/>
                  </a:lnTo>
                  <a:lnTo>
                    <a:pt x="734" y="87"/>
                  </a:lnTo>
                  <a:lnTo>
                    <a:pt x="735" y="85"/>
                  </a:lnTo>
                  <a:lnTo>
                    <a:pt x="735" y="84"/>
                  </a:lnTo>
                  <a:lnTo>
                    <a:pt x="737" y="81"/>
                  </a:lnTo>
                  <a:lnTo>
                    <a:pt x="738" y="80"/>
                  </a:lnTo>
                  <a:lnTo>
                    <a:pt x="739" y="79"/>
                  </a:lnTo>
                  <a:lnTo>
                    <a:pt x="741" y="77"/>
                  </a:lnTo>
                  <a:lnTo>
                    <a:pt x="742" y="76"/>
                  </a:lnTo>
                  <a:lnTo>
                    <a:pt x="742" y="75"/>
                  </a:lnTo>
                  <a:lnTo>
                    <a:pt x="743" y="73"/>
                  </a:lnTo>
                  <a:lnTo>
                    <a:pt x="745" y="72"/>
                  </a:lnTo>
                  <a:lnTo>
                    <a:pt x="746" y="71"/>
                  </a:lnTo>
                  <a:lnTo>
                    <a:pt x="746" y="69"/>
                  </a:lnTo>
                  <a:lnTo>
                    <a:pt x="747" y="68"/>
                  </a:lnTo>
                  <a:lnTo>
                    <a:pt x="749" y="67"/>
                  </a:lnTo>
                  <a:lnTo>
                    <a:pt x="749" y="65"/>
                  </a:lnTo>
                  <a:lnTo>
                    <a:pt x="750" y="64"/>
                  </a:lnTo>
                  <a:lnTo>
                    <a:pt x="751" y="63"/>
                  </a:lnTo>
                  <a:lnTo>
                    <a:pt x="753" y="61"/>
                  </a:lnTo>
                  <a:lnTo>
                    <a:pt x="754" y="60"/>
                  </a:lnTo>
                  <a:lnTo>
                    <a:pt x="754" y="59"/>
                  </a:lnTo>
                  <a:lnTo>
                    <a:pt x="755" y="57"/>
                  </a:lnTo>
                  <a:lnTo>
                    <a:pt x="757" y="55"/>
                  </a:lnTo>
                  <a:lnTo>
                    <a:pt x="758" y="53"/>
                  </a:lnTo>
                  <a:lnTo>
                    <a:pt x="759" y="52"/>
                  </a:lnTo>
                  <a:lnTo>
                    <a:pt x="761" y="51"/>
                  </a:lnTo>
                  <a:lnTo>
                    <a:pt x="762" y="48"/>
                  </a:lnTo>
                  <a:lnTo>
                    <a:pt x="763" y="47"/>
                  </a:lnTo>
                  <a:lnTo>
                    <a:pt x="765" y="44"/>
                  </a:lnTo>
                  <a:lnTo>
                    <a:pt x="766" y="41"/>
                  </a:lnTo>
                  <a:lnTo>
                    <a:pt x="767" y="40"/>
                  </a:lnTo>
                  <a:lnTo>
                    <a:pt x="769" y="38"/>
                  </a:lnTo>
                  <a:lnTo>
                    <a:pt x="770" y="36"/>
                  </a:lnTo>
                  <a:lnTo>
                    <a:pt x="771" y="35"/>
                  </a:lnTo>
                  <a:lnTo>
                    <a:pt x="772" y="32"/>
                  </a:lnTo>
                  <a:lnTo>
                    <a:pt x="774" y="31"/>
                  </a:lnTo>
                  <a:lnTo>
                    <a:pt x="775" y="30"/>
                  </a:lnTo>
                  <a:lnTo>
                    <a:pt x="775" y="28"/>
                  </a:lnTo>
                  <a:lnTo>
                    <a:pt x="776" y="27"/>
                  </a:lnTo>
                  <a:lnTo>
                    <a:pt x="778" y="26"/>
                  </a:lnTo>
                  <a:lnTo>
                    <a:pt x="778" y="24"/>
                  </a:lnTo>
                  <a:lnTo>
                    <a:pt x="779" y="24"/>
                  </a:lnTo>
                  <a:lnTo>
                    <a:pt x="780" y="23"/>
                  </a:lnTo>
                  <a:lnTo>
                    <a:pt x="780" y="22"/>
                  </a:lnTo>
                  <a:lnTo>
                    <a:pt x="782" y="20"/>
                  </a:lnTo>
                  <a:lnTo>
                    <a:pt x="783" y="19"/>
                  </a:lnTo>
                  <a:lnTo>
                    <a:pt x="783" y="18"/>
                  </a:lnTo>
                  <a:lnTo>
                    <a:pt x="784" y="16"/>
                  </a:lnTo>
                  <a:lnTo>
                    <a:pt x="784" y="15"/>
                  </a:lnTo>
                  <a:lnTo>
                    <a:pt x="786" y="15"/>
                  </a:lnTo>
                  <a:lnTo>
                    <a:pt x="786" y="14"/>
                  </a:lnTo>
                  <a:lnTo>
                    <a:pt x="787" y="12"/>
                  </a:lnTo>
                  <a:lnTo>
                    <a:pt x="787" y="11"/>
                  </a:lnTo>
                  <a:lnTo>
                    <a:pt x="788" y="10"/>
                  </a:lnTo>
                  <a:lnTo>
                    <a:pt x="788" y="8"/>
                  </a:lnTo>
                  <a:lnTo>
                    <a:pt x="790" y="7"/>
                  </a:lnTo>
                  <a:lnTo>
                    <a:pt x="791" y="6"/>
                  </a:lnTo>
                  <a:lnTo>
                    <a:pt x="791" y="4"/>
                  </a:lnTo>
                  <a:lnTo>
                    <a:pt x="792" y="2"/>
                  </a:lnTo>
                  <a:lnTo>
                    <a:pt x="794"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19" name="Freeform 88">
              <a:extLst>
                <a:ext uri="{FF2B5EF4-FFF2-40B4-BE49-F238E27FC236}">
                  <a16:creationId xmlns:a16="http://schemas.microsoft.com/office/drawing/2014/main" id="{2EDB9791-DFBC-2840-B052-C9F2837AF783}"/>
                </a:ext>
              </a:extLst>
            </p:cNvPr>
            <p:cNvSpPr>
              <a:spLocks/>
            </p:cNvSpPr>
            <p:nvPr/>
          </p:nvSpPr>
          <p:spPr bwMode="auto">
            <a:xfrm>
              <a:off x="5321368" y="5620294"/>
              <a:ext cx="74613" cy="252412"/>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7"/>
                  </a:lnTo>
                  <a:lnTo>
                    <a:pt x="5" y="9"/>
                  </a:lnTo>
                  <a:lnTo>
                    <a:pt x="7" y="13"/>
                  </a:lnTo>
                  <a:lnTo>
                    <a:pt x="9" y="16"/>
                  </a:lnTo>
                  <a:lnTo>
                    <a:pt x="11" y="19"/>
                  </a:lnTo>
                  <a:lnTo>
                    <a:pt x="12" y="20"/>
                  </a:lnTo>
                  <a:lnTo>
                    <a:pt x="13" y="23"/>
                  </a:lnTo>
                  <a:lnTo>
                    <a:pt x="13" y="25"/>
                  </a:lnTo>
                  <a:lnTo>
                    <a:pt x="15" y="27"/>
                  </a:lnTo>
                  <a:lnTo>
                    <a:pt x="16" y="28"/>
                  </a:lnTo>
                  <a:lnTo>
                    <a:pt x="17" y="31"/>
                  </a:lnTo>
                  <a:lnTo>
                    <a:pt x="17" y="32"/>
                  </a:lnTo>
                  <a:lnTo>
                    <a:pt x="19" y="33"/>
                  </a:lnTo>
                  <a:lnTo>
                    <a:pt x="20" y="35"/>
                  </a:lnTo>
                  <a:lnTo>
                    <a:pt x="20" y="36"/>
                  </a:lnTo>
                  <a:lnTo>
                    <a:pt x="21" y="37"/>
                  </a:lnTo>
                  <a:lnTo>
                    <a:pt x="21" y="39"/>
                  </a:lnTo>
                  <a:lnTo>
                    <a:pt x="23" y="40"/>
                  </a:lnTo>
                  <a:lnTo>
                    <a:pt x="23" y="41"/>
                  </a:lnTo>
                  <a:lnTo>
                    <a:pt x="23" y="43"/>
                  </a:lnTo>
                  <a:lnTo>
                    <a:pt x="24" y="44"/>
                  </a:lnTo>
                  <a:lnTo>
                    <a:pt x="24" y="45"/>
                  </a:lnTo>
                  <a:lnTo>
                    <a:pt x="25" y="47"/>
                  </a:lnTo>
                  <a:lnTo>
                    <a:pt x="25" y="48"/>
                  </a:lnTo>
                  <a:lnTo>
                    <a:pt x="27" y="49"/>
                  </a:lnTo>
                  <a:lnTo>
                    <a:pt x="27" y="51"/>
                  </a:lnTo>
                  <a:lnTo>
                    <a:pt x="28" y="52"/>
                  </a:lnTo>
                  <a:lnTo>
                    <a:pt x="28" y="53"/>
                  </a:lnTo>
                  <a:lnTo>
                    <a:pt x="29" y="55"/>
                  </a:lnTo>
                  <a:lnTo>
                    <a:pt x="29" y="57"/>
                  </a:lnTo>
                  <a:lnTo>
                    <a:pt x="31" y="58"/>
                  </a:lnTo>
                  <a:lnTo>
                    <a:pt x="31" y="60"/>
                  </a:lnTo>
                  <a:lnTo>
                    <a:pt x="32" y="62"/>
                  </a:lnTo>
                  <a:lnTo>
                    <a:pt x="32" y="64"/>
                  </a:lnTo>
                  <a:lnTo>
                    <a:pt x="33" y="65"/>
                  </a:lnTo>
                  <a:lnTo>
                    <a:pt x="33" y="66"/>
                  </a:lnTo>
                  <a:lnTo>
                    <a:pt x="35" y="68"/>
                  </a:lnTo>
                  <a:lnTo>
                    <a:pt x="35" y="69"/>
                  </a:lnTo>
                  <a:lnTo>
                    <a:pt x="35" y="70"/>
                  </a:lnTo>
                  <a:lnTo>
                    <a:pt x="36" y="72"/>
                  </a:lnTo>
                  <a:lnTo>
                    <a:pt x="36" y="73"/>
                  </a:lnTo>
                  <a:lnTo>
                    <a:pt x="37" y="74"/>
                  </a:lnTo>
                  <a:lnTo>
                    <a:pt x="37" y="76"/>
                  </a:lnTo>
                  <a:lnTo>
                    <a:pt x="37" y="77"/>
                  </a:lnTo>
                  <a:lnTo>
                    <a:pt x="39" y="78"/>
                  </a:lnTo>
                  <a:lnTo>
                    <a:pt x="39" y="80"/>
                  </a:lnTo>
                  <a:lnTo>
                    <a:pt x="40" y="81"/>
                  </a:lnTo>
                  <a:lnTo>
                    <a:pt x="40" y="82"/>
                  </a:lnTo>
                  <a:lnTo>
                    <a:pt x="41" y="84"/>
                  </a:lnTo>
                  <a:lnTo>
                    <a:pt x="41" y="85"/>
                  </a:lnTo>
                  <a:lnTo>
                    <a:pt x="41" y="86"/>
                  </a:lnTo>
                  <a:lnTo>
                    <a:pt x="42" y="88"/>
                  </a:lnTo>
                  <a:lnTo>
                    <a:pt x="42" y="89"/>
                  </a:lnTo>
                  <a:lnTo>
                    <a:pt x="42" y="90"/>
                  </a:lnTo>
                  <a:lnTo>
                    <a:pt x="44" y="93"/>
                  </a:lnTo>
                  <a:lnTo>
                    <a:pt x="44" y="94"/>
                  </a:lnTo>
                  <a:lnTo>
                    <a:pt x="45" y="96"/>
                  </a:lnTo>
                  <a:lnTo>
                    <a:pt x="45" y="98"/>
                  </a:lnTo>
                  <a:lnTo>
                    <a:pt x="46" y="100"/>
                  </a:lnTo>
                  <a:lnTo>
                    <a:pt x="48" y="102"/>
                  </a:lnTo>
                  <a:lnTo>
                    <a:pt x="48" y="105"/>
                  </a:lnTo>
                  <a:lnTo>
                    <a:pt x="49" y="106"/>
                  </a:lnTo>
                  <a:lnTo>
                    <a:pt x="49" y="109"/>
                  </a:lnTo>
                  <a:lnTo>
                    <a:pt x="50" y="110"/>
                  </a:lnTo>
                  <a:lnTo>
                    <a:pt x="52" y="112"/>
                  </a:lnTo>
                  <a:lnTo>
                    <a:pt x="52" y="113"/>
                  </a:lnTo>
                  <a:lnTo>
                    <a:pt x="52" y="116"/>
                  </a:lnTo>
                  <a:lnTo>
                    <a:pt x="53" y="117"/>
                  </a:lnTo>
                  <a:lnTo>
                    <a:pt x="53" y="118"/>
                  </a:lnTo>
                  <a:lnTo>
                    <a:pt x="54" y="120"/>
                  </a:lnTo>
                  <a:lnTo>
                    <a:pt x="54" y="121"/>
                  </a:lnTo>
                  <a:lnTo>
                    <a:pt x="54" y="122"/>
                  </a:lnTo>
                  <a:lnTo>
                    <a:pt x="56" y="122"/>
                  </a:lnTo>
                  <a:lnTo>
                    <a:pt x="56" y="124"/>
                  </a:lnTo>
                  <a:lnTo>
                    <a:pt x="56" y="125"/>
                  </a:lnTo>
                  <a:lnTo>
                    <a:pt x="57" y="126"/>
                  </a:lnTo>
                  <a:lnTo>
                    <a:pt x="57" y="128"/>
                  </a:lnTo>
                  <a:lnTo>
                    <a:pt x="57" y="129"/>
                  </a:lnTo>
                  <a:lnTo>
                    <a:pt x="57" y="130"/>
                  </a:lnTo>
                  <a:lnTo>
                    <a:pt x="58" y="131"/>
                  </a:lnTo>
                  <a:lnTo>
                    <a:pt x="58" y="133"/>
                  </a:lnTo>
                  <a:lnTo>
                    <a:pt x="60" y="134"/>
                  </a:lnTo>
                  <a:lnTo>
                    <a:pt x="60" y="135"/>
                  </a:lnTo>
                  <a:lnTo>
                    <a:pt x="60" y="137"/>
                  </a:lnTo>
                  <a:lnTo>
                    <a:pt x="61" y="139"/>
                  </a:lnTo>
                  <a:lnTo>
                    <a:pt x="61" y="141"/>
                  </a:lnTo>
                  <a:lnTo>
                    <a:pt x="61" y="142"/>
                  </a:lnTo>
                  <a:lnTo>
                    <a:pt x="62" y="143"/>
                  </a:lnTo>
                  <a:lnTo>
                    <a:pt x="62" y="146"/>
                  </a:lnTo>
                  <a:lnTo>
                    <a:pt x="64" y="147"/>
                  </a:lnTo>
                  <a:lnTo>
                    <a:pt x="64" y="150"/>
                  </a:lnTo>
                  <a:lnTo>
                    <a:pt x="65" y="153"/>
                  </a:lnTo>
                  <a:lnTo>
                    <a:pt x="65" y="154"/>
                  </a:lnTo>
                  <a:lnTo>
                    <a:pt x="66" y="157"/>
                  </a:lnTo>
                  <a:lnTo>
                    <a:pt x="66" y="158"/>
                  </a:lnTo>
                  <a:lnTo>
                    <a:pt x="68" y="159"/>
                  </a:lnTo>
                  <a:lnTo>
                    <a:pt x="68" y="162"/>
                  </a:lnTo>
                  <a:lnTo>
                    <a:pt x="68" y="163"/>
                  </a:lnTo>
                  <a:lnTo>
                    <a:pt x="69" y="165"/>
                  </a:lnTo>
                  <a:lnTo>
                    <a:pt x="69" y="166"/>
                  </a:lnTo>
                  <a:lnTo>
                    <a:pt x="69" y="167"/>
                  </a:lnTo>
                  <a:lnTo>
                    <a:pt x="70" y="169"/>
                  </a:lnTo>
                  <a:lnTo>
                    <a:pt x="70" y="170"/>
                  </a:lnTo>
                  <a:lnTo>
                    <a:pt x="70" y="171"/>
                  </a:lnTo>
                  <a:lnTo>
                    <a:pt x="70" y="173"/>
                  </a:lnTo>
                  <a:lnTo>
                    <a:pt x="72" y="173"/>
                  </a:lnTo>
                  <a:lnTo>
                    <a:pt x="72" y="174"/>
                  </a:lnTo>
                  <a:lnTo>
                    <a:pt x="72" y="175"/>
                  </a:lnTo>
                  <a:lnTo>
                    <a:pt x="72" y="177"/>
                  </a:lnTo>
                  <a:lnTo>
                    <a:pt x="73" y="178"/>
                  </a:lnTo>
                  <a:lnTo>
                    <a:pt x="73" y="179"/>
                  </a:lnTo>
                  <a:lnTo>
                    <a:pt x="73" y="181"/>
                  </a:lnTo>
                  <a:lnTo>
                    <a:pt x="74" y="182"/>
                  </a:lnTo>
                  <a:lnTo>
                    <a:pt x="74" y="183"/>
                  </a:lnTo>
                  <a:lnTo>
                    <a:pt x="74" y="185"/>
                  </a:lnTo>
                  <a:lnTo>
                    <a:pt x="76" y="186"/>
                  </a:lnTo>
                  <a:lnTo>
                    <a:pt x="76" y="187"/>
                  </a:lnTo>
                  <a:lnTo>
                    <a:pt x="76" y="189"/>
                  </a:lnTo>
                  <a:lnTo>
                    <a:pt x="77" y="190"/>
                  </a:lnTo>
                  <a:lnTo>
                    <a:pt x="77" y="193"/>
                  </a:lnTo>
                  <a:lnTo>
                    <a:pt x="78" y="194"/>
                  </a:lnTo>
                  <a:lnTo>
                    <a:pt x="78" y="197"/>
                  </a:lnTo>
                  <a:lnTo>
                    <a:pt x="78" y="198"/>
                  </a:lnTo>
                  <a:lnTo>
                    <a:pt x="80" y="201"/>
                  </a:lnTo>
                  <a:lnTo>
                    <a:pt x="80" y="203"/>
                  </a:lnTo>
                  <a:lnTo>
                    <a:pt x="81" y="205"/>
                  </a:lnTo>
                  <a:lnTo>
                    <a:pt x="81" y="206"/>
                  </a:lnTo>
                  <a:lnTo>
                    <a:pt x="82" y="208"/>
                  </a:lnTo>
                  <a:lnTo>
                    <a:pt x="82" y="210"/>
                  </a:lnTo>
                  <a:lnTo>
                    <a:pt x="82" y="211"/>
                  </a:lnTo>
                  <a:lnTo>
                    <a:pt x="84" y="212"/>
                  </a:lnTo>
                  <a:lnTo>
                    <a:pt x="84" y="214"/>
                  </a:lnTo>
                  <a:lnTo>
                    <a:pt x="84" y="215"/>
                  </a:lnTo>
                  <a:lnTo>
                    <a:pt x="85" y="216"/>
                  </a:lnTo>
                  <a:lnTo>
                    <a:pt x="85" y="218"/>
                  </a:lnTo>
                  <a:lnTo>
                    <a:pt x="85" y="219"/>
                  </a:lnTo>
                  <a:lnTo>
                    <a:pt x="85" y="220"/>
                  </a:lnTo>
                  <a:lnTo>
                    <a:pt x="86" y="222"/>
                  </a:lnTo>
                  <a:lnTo>
                    <a:pt x="86" y="223"/>
                  </a:lnTo>
                  <a:lnTo>
                    <a:pt x="86" y="224"/>
                  </a:lnTo>
                  <a:lnTo>
                    <a:pt x="86" y="226"/>
                  </a:lnTo>
                  <a:lnTo>
                    <a:pt x="86" y="227"/>
                  </a:lnTo>
                  <a:lnTo>
                    <a:pt x="86" y="228"/>
                  </a:lnTo>
                  <a:lnTo>
                    <a:pt x="86" y="230"/>
                  </a:lnTo>
                  <a:lnTo>
                    <a:pt x="88" y="231"/>
                  </a:lnTo>
                  <a:lnTo>
                    <a:pt x="88" y="232"/>
                  </a:lnTo>
                  <a:lnTo>
                    <a:pt x="88" y="234"/>
                  </a:lnTo>
                  <a:lnTo>
                    <a:pt x="88" y="235"/>
                  </a:lnTo>
                  <a:lnTo>
                    <a:pt x="88" y="236"/>
                  </a:lnTo>
                  <a:lnTo>
                    <a:pt x="88" y="238"/>
                  </a:lnTo>
                  <a:lnTo>
                    <a:pt x="88" y="239"/>
                  </a:lnTo>
                  <a:lnTo>
                    <a:pt x="88" y="242"/>
                  </a:lnTo>
                  <a:lnTo>
                    <a:pt x="88" y="243"/>
                  </a:lnTo>
                  <a:lnTo>
                    <a:pt x="88" y="246"/>
                  </a:lnTo>
                  <a:lnTo>
                    <a:pt x="89" y="247"/>
                  </a:lnTo>
                  <a:lnTo>
                    <a:pt x="89" y="248"/>
                  </a:lnTo>
                  <a:lnTo>
                    <a:pt x="89" y="250"/>
                  </a:lnTo>
                  <a:lnTo>
                    <a:pt x="89" y="251"/>
                  </a:lnTo>
                  <a:lnTo>
                    <a:pt x="89" y="252"/>
                  </a:lnTo>
                  <a:lnTo>
                    <a:pt x="89" y="254"/>
                  </a:lnTo>
                  <a:lnTo>
                    <a:pt x="89" y="255"/>
                  </a:lnTo>
                  <a:lnTo>
                    <a:pt x="89" y="256"/>
                  </a:lnTo>
                  <a:lnTo>
                    <a:pt x="89" y="258"/>
                  </a:lnTo>
                  <a:lnTo>
                    <a:pt x="89" y="259"/>
                  </a:lnTo>
                  <a:lnTo>
                    <a:pt x="89" y="260"/>
                  </a:lnTo>
                  <a:lnTo>
                    <a:pt x="90" y="260"/>
                  </a:lnTo>
                  <a:lnTo>
                    <a:pt x="90" y="262"/>
                  </a:lnTo>
                  <a:lnTo>
                    <a:pt x="90" y="263"/>
                  </a:lnTo>
                  <a:lnTo>
                    <a:pt x="90" y="264"/>
                  </a:lnTo>
                  <a:lnTo>
                    <a:pt x="90" y="266"/>
                  </a:lnTo>
                  <a:lnTo>
                    <a:pt x="90" y="267"/>
                  </a:lnTo>
                  <a:lnTo>
                    <a:pt x="90" y="268"/>
                  </a:lnTo>
                  <a:lnTo>
                    <a:pt x="90" y="270"/>
                  </a:lnTo>
                  <a:lnTo>
                    <a:pt x="92" y="270"/>
                  </a:lnTo>
                  <a:lnTo>
                    <a:pt x="92" y="271"/>
                  </a:lnTo>
                  <a:lnTo>
                    <a:pt x="92" y="272"/>
                  </a:lnTo>
                  <a:lnTo>
                    <a:pt x="92" y="274"/>
                  </a:lnTo>
                  <a:lnTo>
                    <a:pt x="92" y="275"/>
                  </a:lnTo>
                  <a:lnTo>
                    <a:pt x="92" y="276"/>
                  </a:lnTo>
                  <a:lnTo>
                    <a:pt x="93" y="278"/>
                  </a:lnTo>
                  <a:lnTo>
                    <a:pt x="93" y="279"/>
                  </a:lnTo>
                  <a:lnTo>
                    <a:pt x="93" y="280"/>
                  </a:lnTo>
                  <a:lnTo>
                    <a:pt x="93" y="281"/>
                  </a:lnTo>
                  <a:lnTo>
                    <a:pt x="93"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9"/>
                  </a:lnTo>
                  <a:lnTo>
                    <a:pt x="94" y="300"/>
                  </a:lnTo>
                  <a:lnTo>
                    <a:pt x="94" y="303"/>
                  </a:lnTo>
                  <a:lnTo>
                    <a:pt x="94" y="304"/>
                  </a:lnTo>
                  <a:lnTo>
                    <a:pt x="94" y="305"/>
                  </a:lnTo>
                  <a:lnTo>
                    <a:pt x="93" y="308"/>
                  </a:lnTo>
                  <a:lnTo>
                    <a:pt x="93" y="309"/>
                  </a:lnTo>
                  <a:lnTo>
                    <a:pt x="93" y="312"/>
                  </a:lnTo>
                  <a:lnTo>
                    <a:pt x="93" y="315"/>
                  </a:lnTo>
                  <a:lnTo>
                    <a:pt x="93" y="317"/>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20" name="Freeform 89">
              <a:extLst>
                <a:ext uri="{FF2B5EF4-FFF2-40B4-BE49-F238E27FC236}">
                  <a16:creationId xmlns:a16="http://schemas.microsoft.com/office/drawing/2014/main" id="{8CF12A09-1ADA-9449-8F1A-9B4ECB5851E5}"/>
                </a:ext>
              </a:extLst>
            </p:cNvPr>
            <p:cNvSpPr>
              <a:spLocks/>
            </p:cNvSpPr>
            <p:nvPr/>
          </p:nvSpPr>
          <p:spPr bwMode="auto">
            <a:xfrm>
              <a:off x="5321368" y="5869532"/>
              <a:ext cx="74613" cy="252412"/>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317"/>
                  </a:moveTo>
                  <a:lnTo>
                    <a:pt x="3" y="314"/>
                  </a:lnTo>
                  <a:lnTo>
                    <a:pt x="4" y="310"/>
                  </a:lnTo>
                  <a:lnTo>
                    <a:pt x="5" y="308"/>
                  </a:lnTo>
                  <a:lnTo>
                    <a:pt x="7" y="305"/>
                  </a:lnTo>
                  <a:lnTo>
                    <a:pt x="9" y="302"/>
                  </a:lnTo>
                  <a:lnTo>
                    <a:pt x="11" y="300"/>
                  </a:lnTo>
                  <a:lnTo>
                    <a:pt x="12" y="297"/>
                  </a:lnTo>
                  <a:lnTo>
                    <a:pt x="13" y="294"/>
                  </a:lnTo>
                  <a:lnTo>
                    <a:pt x="13" y="293"/>
                  </a:lnTo>
                  <a:lnTo>
                    <a:pt x="15" y="290"/>
                  </a:lnTo>
                  <a:lnTo>
                    <a:pt x="16" y="289"/>
                  </a:lnTo>
                  <a:lnTo>
                    <a:pt x="17" y="288"/>
                  </a:lnTo>
                  <a:lnTo>
                    <a:pt x="17" y="286"/>
                  </a:lnTo>
                  <a:lnTo>
                    <a:pt x="19" y="284"/>
                  </a:lnTo>
                  <a:lnTo>
                    <a:pt x="20" y="282"/>
                  </a:lnTo>
                  <a:lnTo>
                    <a:pt x="20" y="281"/>
                  </a:lnTo>
                  <a:lnTo>
                    <a:pt x="21" y="280"/>
                  </a:lnTo>
                  <a:lnTo>
                    <a:pt x="21" y="278"/>
                  </a:lnTo>
                  <a:lnTo>
                    <a:pt x="23" y="277"/>
                  </a:lnTo>
                  <a:lnTo>
                    <a:pt x="23" y="276"/>
                  </a:lnTo>
                  <a:lnTo>
                    <a:pt x="23" y="274"/>
                  </a:lnTo>
                  <a:lnTo>
                    <a:pt x="24" y="274"/>
                  </a:lnTo>
                  <a:lnTo>
                    <a:pt x="24" y="273"/>
                  </a:lnTo>
                  <a:lnTo>
                    <a:pt x="25" y="272"/>
                  </a:lnTo>
                  <a:lnTo>
                    <a:pt x="25" y="270"/>
                  </a:lnTo>
                  <a:lnTo>
                    <a:pt x="27" y="269"/>
                  </a:lnTo>
                  <a:lnTo>
                    <a:pt x="27" y="268"/>
                  </a:lnTo>
                  <a:lnTo>
                    <a:pt x="28" y="266"/>
                  </a:lnTo>
                  <a:lnTo>
                    <a:pt x="28" y="264"/>
                  </a:lnTo>
                  <a:lnTo>
                    <a:pt x="29" y="263"/>
                  </a:lnTo>
                  <a:lnTo>
                    <a:pt x="29" y="261"/>
                  </a:lnTo>
                  <a:lnTo>
                    <a:pt x="31" y="259"/>
                  </a:lnTo>
                  <a:lnTo>
                    <a:pt x="31" y="257"/>
                  </a:lnTo>
                  <a:lnTo>
                    <a:pt x="32" y="256"/>
                  </a:lnTo>
                  <a:lnTo>
                    <a:pt x="32" y="255"/>
                  </a:lnTo>
                  <a:lnTo>
                    <a:pt x="33" y="253"/>
                  </a:lnTo>
                  <a:lnTo>
                    <a:pt x="33" y="251"/>
                  </a:lnTo>
                  <a:lnTo>
                    <a:pt x="35" y="249"/>
                  </a:lnTo>
                  <a:lnTo>
                    <a:pt x="35" y="248"/>
                  </a:lnTo>
                  <a:lnTo>
                    <a:pt x="36" y="247"/>
                  </a:lnTo>
                  <a:lnTo>
                    <a:pt x="36" y="245"/>
                  </a:lnTo>
                  <a:lnTo>
                    <a:pt x="36" y="244"/>
                  </a:lnTo>
                  <a:lnTo>
                    <a:pt x="37" y="243"/>
                  </a:lnTo>
                  <a:lnTo>
                    <a:pt x="37" y="241"/>
                  </a:lnTo>
                  <a:lnTo>
                    <a:pt x="39" y="240"/>
                  </a:lnTo>
                  <a:lnTo>
                    <a:pt x="39" y="239"/>
                  </a:lnTo>
                  <a:lnTo>
                    <a:pt x="39" y="237"/>
                  </a:lnTo>
                  <a:lnTo>
                    <a:pt x="40" y="237"/>
                  </a:lnTo>
                  <a:lnTo>
                    <a:pt x="40" y="236"/>
                  </a:lnTo>
                  <a:lnTo>
                    <a:pt x="40" y="235"/>
                  </a:lnTo>
                  <a:lnTo>
                    <a:pt x="41" y="233"/>
                  </a:lnTo>
                  <a:lnTo>
                    <a:pt x="41" y="232"/>
                  </a:lnTo>
                  <a:lnTo>
                    <a:pt x="41" y="231"/>
                  </a:lnTo>
                  <a:lnTo>
                    <a:pt x="42" y="229"/>
                  </a:lnTo>
                  <a:lnTo>
                    <a:pt x="42" y="228"/>
                  </a:lnTo>
                  <a:lnTo>
                    <a:pt x="42" y="227"/>
                  </a:lnTo>
                  <a:lnTo>
                    <a:pt x="44" y="225"/>
                  </a:lnTo>
                  <a:lnTo>
                    <a:pt x="44" y="223"/>
                  </a:lnTo>
                  <a:lnTo>
                    <a:pt x="45" y="221"/>
                  </a:lnTo>
                  <a:lnTo>
                    <a:pt x="45" y="220"/>
                  </a:lnTo>
                  <a:lnTo>
                    <a:pt x="46" y="217"/>
                  </a:lnTo>
                  <a:lnTo>
                    <a:pt x="48" y="215"/>
                  </a:lnTo>
                  <a:lnTo>
                    <a:pt x="48" y="213"/>
                  </a:lnTo>
                  <a:lnTo>
                    <a:pt x="49" y="211"/>
                  </a:lnTo>
                  <a:lnTo>
                    <a:pt x="49" y="209"/>
                  </a:lnTo>
                  <a:lnTo>
                    <a:pt x="50" y="207"/>
                  </a:lnTo>
                  <a:lnTo>
                    <a:pt x="52" y="205"/>
                  </a:lnTo>
                  <a:lnTo>
                    <a:pt x="52" y="204"/>
                  </a:lnTo>
                  <a:lnTo>
                    <a:pt x="52" y="203"/>
                  </a:lnTo>
                  <a:lnTo>
                    <a:pt x="53" y="201"/>
                  </a:lnTo>
                  <a:lnTo>
                    <a:pt x="53" y="200"/>
                  </a:lnTo>
                  <a:lnTo>
                    <a:pt x="54" y="199"/>
                  </a:lnTo>
                  <a:lnTo>
                    <a:pt x="54" y="197"/>
                  </a:lnTo>
                  <a:lnTo>
                    <a:pt x="54" y="196"/>
                  </a:lnTo>
                  <a:lnTo>
                    <a:pt x="56" y="195"/>
                  </a:lnTo>
                  <a:lnTo>
                    <a:pt x="56" y="193"/>
                  </a:lnTo>
                  <a:lnTo>
                    <a:pt x="56" y="192"/>
                  </a:lnTo>
                  <a:lnTo>
                    <a:pt x="57" y="191"/>
                  </a:lnTo>
                  <a:lnTo>
                    <a:pt x="57" y="190"/>
                  </a:lnTo>
                  <a:lnTo>
                    <a:pt x="57" y="188"/>
                  </a:lnTo>
                  <a:lnTo>
                    <a:pt x="58" y="187"/>
                  </a:lnTo>
                  <a:lnTo>
                    <a:pt x="58" y="186"/>
                  </a:lnTo>
                  <a:lnTo>
                    <a:pt x="58" y="184"/>
                  </a:lnTo>
                  <a:lnTo>
                    <a:pt x="60" y="183"/>
                  </a:lnTo>
                  <a:lnTo>
                    <a:pt x="60" y="182"/>
                  </a:lnTo>
                  <a:lnTo>
                    <a:pt x="60" y="180"/>
                  </a:lnTo>
                  <a:lnTo>
                    <a:pt x="61" y="179"/>
                  </a:lnTo>
                  <a:lnTo>
                    <a:pt x="61" y="176"/>
                  </a:lnTo>
                  <a:lnTo>
                    <a:pt x="61" y="175"/>
                  </a:lnTo>
                  <a:lnTo>
                    <a:pt x="62" y="174"/>
                  </a:lnTo>
                  <a:lnTo>
                    <a:pt x="62" y="171"/>
                  </a:lnTo>
                  <a:lnTo>
                    <a:pt x="64" y="170"/>
                  </a:lnTo>
                  <a:lnTo>
                    <a:pt x="64" y="167"/>
                  </a:lnTo>
                  <a:lnTo>
                    <a:pt x="65" y="164"/>
                  </a:lnTo>
                  <a:lnTo>
                    <a:pt x="65" y="163"/>
                  </a:lnTo>
                  <a:lnTo>
                    <a:pt x="66" y="160"/>
                  </a:lnTo>
                  <a:lnTo>
                    <a:pt x="66" y="159"/>
                  </a:lnTo>
                  <a:lnTo>
                    <a:pt x="68" y="158"/>
                  </a:lnTo>
                  <a:lnTo>
                    <a:pt x="68" y="156"/>
                  </a:lnTo>
                  <a:lnTo>
                    <a:pt x="68" y="154"/>
                  </a:lnTo>
                  <a:lnTo>
                    <a:pt x="69" y="152"/>
                  </a:lnTo>
                  <a:lnTo>
                    <a:pt x="69" y="151"/>
                  </a:lnTo>
                  <a:lnTo>
                    <a:pt x="69" y="150"/>
                  </a:lnTo>
                  <a:lnTo>
                    <a:pt x="70" y="148"/>
                  </a:lnTo>
                  <a:lnTo>
                    <a:pt x="70" y="147"/>
                  </a:lnTo>
                  <a:lnTo>
                    <a:pt x="70" y="146"/>
                  </a:lnTo>
                  <a:lnTo>
                    <a:pt x="72" y="144"/>
                  </a:lnTo>
                  <a:lnTo>
                    <a:pt x="72" y="143"/>
                  </a:lnTo>
                  <a:lnTo>
                    <a:pt x="72" y="142"/>
                  </a:lnTo>
                  <a:lnTo>
                    <a:pt x="72" y="140"/>
                  </a:lnTo>
                  <a:lnTo>
                    <a:pt x="73" y="139"/>
                  </a:lnTo>
                  <a:lnTo>
                    <a:pt x="73" y="138"/>
                  </a:lnTo>
                  <a:lnTo>
                    <a:pt x="74" y="136"/>
                  </a:lnTo>
                  <a:lnTo>
                    <a:pt x="74" y="135"/>
                  </a:lnTo>
                  <a:lnTo>
                    <a:pt x="74" y="134"/>
                  </a:lnTo>
                  <a:lnTo>
                    <a:pt x="76" y="132"/>
                  </a:lnTo>
                  <a:lnTo>
                    <a:pt x="76" y="130"/>
                  </a:lnTo>
                  <a:lnTo>
                    <a:pt x="76" y="128"/>
                  </a:lnTo>
                  <a:lnTo>
                    <a:pt x="77" y="127"/>
                  </a:lnTo>
                  <a:lnTo>
                    <a:pt x="77" y="126"/>
                  </a:lnTo>
                  <a:lnTo>
                    <a:pt x="78" y="123"/>
                  </a:lnTo>
                  <a:lnTo>
                    <a:pt x="78" y="122"/>
                  </a:lnTo>
                  <a:lnTo>
                    <a:pt x="78" y="119"/>
                  </a:lnTo>
                  <a:lnTo>
                    <a:pt x="80" y="116"/>
                  </a:lnTo>
                  <a:lnTo>
                    <a:pt x="80" y="115"/>
                  </a:lnTo>
                  <a:lnTo>
                    <a:pt x="81" y="113"/>
                  </a:lnTo>
                  <a:lnTo>
                    <a:pt x="81" y="111"/>
                  </a:lnTo>
                  <a:lnTo>
                    <a:pt x="82" y="110"/>
                  </a:lnTo>
                  <a:lnTo>
                    <a:pt x="82" y="107"/>
                  </a:lnTo>
                  <a:lnTo>
                    <a:pt x="82" y="106"/>
                  </a:lnTo>
                  <a:lnTo>
                    <a:pt x="84" y="105"/>
                  </a:lnTo>
                  <a:lnTo>
                    <a:pt x="84" y="103"/>
                  </a:lnTo>
                  <a:lnTo>
                    <a:pt x="84" y="102"/>
                  </a:lnTo>
                  <a:lnTo>
                    <a:pt x="85" y="101"/>
                  </a:lnTo>
                  <a:lnTo>
                    <a:pt x="85" y="99"/>
                  </a:lnTo>
                  <a:lnTo>
                    <a:pt x="85" y="98"/>
                  </a:lnTo>
                  <a:lnTo>
                    <a:pt x="85" y="97"/>
                  </a:lnTo>
                  <a:lnTo>
                    <a:pt x="86" y="95"/>
                  </a:lnTo>
                  <a:lnTo>
                    <a:pt x="86" y="94"/>
                  </a:lnTo>
                  <a:lnTo>
                    <a:pt x="86" y="93"/>
                  </a:lnTo>
                  <a:lnTo>
                    <a:pt x="86" y="91"/>
                  </a:lnTo>
                  <a:lnTo>
                    <a:pt x="86" y="90"/>
                  </a:lnTo>
                  <a:lnTo>
                    <a:pt x="86" y="89"/>
                  </a:lnTo>
                  <a:lnTo>
                    <a:pt x="86" y="87"/>
                  </a:lnTo>
                  <a:lnTo>
                    <a:pt x="88" y="87"/>
                  </a:lnTo>
                  <a:lnTo>
                    <a:pt x="88" y="86"/>
                  </a:lnTo>
                  <a:lnTo>
                    <a:pt x="88" y="85"/>
                  </a:lnTo>
                  <a:lnTo>
                    <a:pt x="88" y="82"/>
                  </a:lnTo>
                  <a:lnTo>
                    <a:pt x="88" y="81"/>
                  </a:lnTo>
                  <a:lnTo>
                    <a:pt x="88" y="79"/>
                  </a:lnTo>
                  <a:lnTo>
                    <a:pt x="88" y="78"/>
                  </a:lnTo>
                  <a:lnTo>
                    <a:pt x="88" y="77"/>
                  </a:lnTo>
                  <a:lnTo>
                    <a:pt x="88" y="74"/>
                  </a:lnTo>
                  <a:lnTo>
                    <a:pt x="88" y="73"/>
                  </a:lnTo>
                  <a:lnTo>
                    <a:pt x="89" y="70"/>
                  </a:lnTo>
                  <a:lnTo>
                    <a:pt x="89" y="69"/>
                  </a:lnTo>
                  <a:lnTo>
                    <a:pt x="89" y="67"/>
                  </a:lnTo>
                  <a:lnTo>
                    <a:pt x="89" y="66"/>
                  </a:lnTo>
                  <a:lnTo>
                    <a:pt x="89" y="65"/>
                  </a:lnTo>
                  <a:lnTo>
                    <a:pt x="89" y="63"/>
                  </a:lnTo>
                  <a:lnTo>
                    <a:pt x="89" y="62"/>
                  </a:lnTo>
                  <a:lnTo>
                    <a:pt x="89" y="61"/>
                  </a:lnTo>
                  <a:lnTo>
                    <a:pt x="89" y="59"/>
                  </a:lnTo>
                  <a:lnTo>
                    <a:pt x="89" y="58"/>
                  </a:lnTo>
                  <a:lnTo>
                    <a:pt x="90" y="57"/>
                  </a:lnTo>
                  <a:lnTo>
                    <a:pt x="90" y="55"/>
                  </a:lnTo>
                  <a:lnTo>
                    <a:pt x="90" y="54"/>
                  </a:lnTo>
                  <a:lnTo>
                    <a:pt x="90" y="53"/>
                  </a:lnTo>
                  <a:lnTo>
                    <a:pt x="90" y="51"/>
                  </a:lnTo>
                  <a:lnTo>
                    <a:pt x="90" y="50"/>
                  </a:lnTo>
                  <a:lnTo>
                    <a:pt x="90" y="49"/>
                  </a:lnTo>
                  <a:lnTo>
                    <a:pt x="92" y="47"/>
                  </a:lnTo>
                  <a:lnTo>
                    <a:pt x="92" y="46"/>
                  </a:lnTo>
                  <a:lnTo>
                    <a:pt x="92" y="45"/>
                  </a:lnTo>
                  <a:lnTo>
                    <a:pt x="92" y="43"/>
                  </a:lnTo>
                  <a:lnTo>
                    <a:pt x="92" y="42"/>
                  </a:lnTo>
                  <a:lnTo>
                    <a:pt x="92" y="41"/>
                  </a:lnTo>
                  <a:lnTo>
                    <a:pt x="93" y="40"/>
                  </a:lnTo>
                  <a:lnTo>
                    <a:pt x="93" y="38"/>
                  </a:lnTo>
                  <a:lnTo>
                    <a:pt x="93" y="37"/>
                  </a:lnTo>
                  <a:lnTo>
                    <a:pt x="93" y="36"/>
                  </a:lnTo>
                  <a:lnTo>
                    <a:pt x="93" y="34"/>
                  </a:lnTo>
                  <a:lnTo>
                    <a:pt x="94" y="33"/>
                  </a:lnTo>
                  <a:lnTo>
                    <a:pt x="94" y="32"/>
                  </a:lnTo>
                  <a:lnTo>
                    <a:pt x="94" y="30"/>
                  </a:lnTo>
                  <a:lnTo>
                    <a:pt x="94" y="29"/>
                  </a:lnTo>
                  <a:lnTo>
                    <a:pt x="94" y="28"/>
                  </a:lnTo>
                  <a:lnTo>
                    <a:pt x="94" y="26"/>
                  </a:lnTo>
                  <a:lnTo>
                    <a:pt x="94" y="25"/>
                  </a:lnTo>
                  <a:lnTo>
                    <a:pt x="94" y="24"/>
                  </a:lnTo>
                  <a:lnTo>
                    <a:pt x="94" y="22"/>
                  </a:lnTo>
                  <a:lnTo>
                    <a:pt x="94" y="21"/>
                  </a:lnTo>
                  <a:lnTo>
                    <a:pt x="94" y="20"/>
                  </a:lnTo>
                  <a:lnTo>
                    <a:pt x="94" y="18"/>
                  </a:lnTo>
                  <a:lnTo>
                    <a:pt x="94" y="17"/>
                  </a:lnTo>
                  <a:lnTo>
                    <a:pt x="94" y="16"/>
                  </a:lnTo>
                  <a:lnTo>
                    <a:pt x="94" y="13"/>
                  </a:lnTo>
                  <a:lnTo>
                    <a:pt x="94" y="12"/>
                  </a:lnTo>
                  <a:lnTo>
                    <a:pt x="93" y="10"/>
                  </a:lnTo>
                  <a:lnTo>
                    <a:pt x="93" y="8"/>
                  </a:lnTo>
                  <a:lnTo>
                    <a:pt x="93" y="5"/>
                  </a:lnTo>
                  <a:lnTo>
                    <a:pt x="93" y="2"/>
                  </a:lnTo>
                  <a:lnTo>
                    <a:pt x="9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21" name="Freeform 90">
              <a:extLst>
                <a:ext uri="{FF2B5EF4-FFF2-40B4-BE49-F238E27FC236}">
                  <a16:creationId xmlns:a16="http://schemas.microsoft.com/office/drawing/2014/main" id="{92781CB3-2056-DE46-BD9F-BFAD86ADA9BA}"/>
                </a:ext>
              </a:extLst>
            </p:cNvPr>
            <p:cNvSpPr>
              <a:spLocks/>
            </p:cNvSpPr>
            <p:nvPr/>
          </p:nvSpPr>
          <p:spPr bwMode="auto">
            <a:xfrm>
              <a:off x="5962718" y="5826669"/>
              <a:ext cx="95250" cy="96837"/>
            </a:xfrm>
            <a:custGeom>
              <a:avLst/>
              <a:gdLst>
                <a:gd name="T0" fmla="*/ 2147483646 w 120"/>
                <a:gd name="T1" fmla="*/ 0 h 121"/>
                <a:gd name="T2" fmla="*/ 2147483646 w 120"/>
                <a:gd name="T3" fmla="*/ 2147483646 h 121"/>
                <a:gd name="T4" fmla="*/ 2147483646 w 120"/>
                <a:gd name="T5" fmla="*/ 2147483646 h 121"/>
                <a:gd name="T6" fmla="*/ 2147483646 w 120"/>
                <a:gd name="T7" fmla="*/ 2147483646 h 121"/>
                <a:gd name="T8" fmla="*/ 2147483646 w 120"/>
                <a:gd name="T9" fmla="*/ 2147483646 h 121"/>
                <a:gd name="T10" fmla="*/ 2147483646 w 120"/>
                <a:gd name="T11" fmla="*/ 2147483646 h 121"/>
                <a:gd name="T12" fmla="*/ 2147483646 w 120"/>
                <a:gd name="T13" fmla="*/ 2147483646 h 121"/>
                <a:gd name="T14" fmla="*/ 2147483646 w 120"/>
                <a:gd name="T15" fmla="*/ 2147483646 h 121"/>
                <a:gd name="T16" fmla="*/ 2147483646 w 120"/>
                <a:gd name="T17" fmla="*/ 2147483646 h 121"/>
                <a:gd name="T18" fmla="*/ 0 w 120"/>
                <a:gd name="T19" fmla="*/ 2147483646 h 121"/>
                <a:gd name="T20" fmla="*/ 0 w 120"/>
                <a:gd name="T21" fmla="*/ 2147483646 h 121"/>
                <a:gd name="T22" fmla="*/ 0 w 120"/>
                <a:gd name="T23" fmla="*/ 2147483646 h 121"/>
                <a:gd name="T24" fmla="*/ 2147483646 w 120"/>
                <a:gd name="T25" fmla="*/ 2147483646 h 121"/>
                <a:gd name="T26" fmla="*/ 2147483646 w 120"/>
                <a:gd name="T27" fmla="*/ 2147483646 h 121"/>
                <a:gd name="T28" fmla="*/ 2147483646 w 120"/>
                <a:gd name="T29" fmla="*/ 2147483646 h 121"/>
                <a:gd name="T30" fmla="*/ 2147483646 w 120"/>
                <a:gd name="T31" fmla="*/ 2147483646 h 121"/>
                <a:gd name="T32" fmla="*/ 2147483646 w 120"/>
                <a:gd name="T33" fmla="*/ 2147483646 h 121"/>
                <a:gd name="T34" fmla="*/ 2147483646 w 120"/>
                <a:gd name="T35" fmla="*/ 2147483646 h 121"/>
                <a:gd name="T36" fmla="*/ 2147483646 w 120"/>
                <a:gd name="T37" fmla="*/ 2147483646 h 121"/>
                <a:gd name="T38" fmla="*/ 2147483646 w 120"/>
                <a:gd name="T39" fmla="*/ 2147483646 h 121"/>
                <a:gd name="T40" fmla="*/ 2147483646 w 120"/>
                <a:gd name="T41" fmla="*/ 2147483646 h 121"/>
                <a:gd name="T42" fmla="*/ 2147483646 w 120"/>
                <a:gd name="T43" fmla="*/ 2147483646 h 121"/>
                <a:gd name="T44" fmla="*/ 2147483646 w 120"/>
                <a:gd name="T45" fmla="*/ 2147483646 h 121"/>
                <a:gd name="T46" fmla="*/ 2147483646 w 120"/>
                <a:gd name="T47" fmla="*/ 2147483646 h 121"/>
                <a:gd name="T48" fmla="*/ 2147483646 w 120"/>
                <a:gd name="T49" fmla="*/ 2147483646 h 121"/>
                <a:gd name="T50" fmla="*/ 2147483646 w 120"/>
                <a:gd name="T51" fmla="*/ 2147483646 h 121"/>
                <a:gd name="T52" fmla="*/ 2147483646 w 120"/>
                <a:gd name="T53" fmla="*/ 2147483646 h 121"/>
                <a:gd name="T54" fmla="*/ 2147483646 w 120"/>
                <a:gd name="T55" fmla="*/ 2147483646 h 121"/>
                <a:gd name="T56" fmla="*/ 2147483646 w 120"/>
                <a:gd name="T57" fmla="*/ 2147483646 h 121"/>
                <a:gd name="T58" fmla="*/ 2147483646 w 120"/>
                <a:gd name="T59" fmla="*/ 2147483646 h 121"/>
                <a:gd name="T60" fmla="*/ 2147483646 w 120"/>
                <a:gd name="T61" fmla="*/ 2147483646 h 121"/>
                <a:gd name="T62" fmla="*/ 2147483646 w 120"/>
                <a:gd name="T63" fmla="*/ 2147483646 h 121"/>
                <a:gd name="T64" fmla="*/ 2147483646 w 120"/>
                <a:gd name="T65" fmla="*/ 2147483646 h 121"/>
                <a:gd name="T66" fmla="*/ 2147483646 w 120"/>
                <a:gd name="T67" fmla="*/ 2147483646 h 121"/>
                <a:gd name="T68" fmla="*/ 2147483646 w 120"/>
                <a:gd name="T69" fmla="*/ 2147483646 h 121"/>
                <a:gd name="T70" fmla="*/ 2147483646 w 120"/>
                <a:gd name="T71" fmla="*/ 2147483646 h 121"/>
                <a:gd name="T72" fmla="*/ 2147483646 w 120"/>
                <a:gd name="T73" fmla="*/ 2147483646 h 121"/>
                <a:gd name="T74" fmla="*/ 2147483646 w 120"/>
                <a:gd name="T75" fmla="*/ 2147483646 h 121"/>
                <a:gd name="T76" fmla="*/ 2147483646 w 120"/>
                <a:gd name="T77" fmla="*/ 2147483646 h 121"/>
                <a:gd name="T78" fmla="*/ 2147483646 w 120"/>
                <a:gd name="T79" fmla="*/ 2147483646 h 121"/>
                <a:gd name="T80" fmla="*/ 2147483646 w 120"/>
                <a:gd name="T81" fmla="*/ 2147483646 h 121"/>
                <a:gd name="T82" fmla="*/ 2147483646 w 120"/>
                <a:gd name="T83" fmla="*/ 2147483646 h 121"/>
                <a:gd name="T84" fmla="*/ 2147483646 w 120"/>
                <a:gd name="T85" fmla="*/ 0 h 121"/>
                <a:gd name="T86" fmla="*/ 2147483646 w 120"/>
                <a:gd name="T87" fmla="*/ 0 h 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0" h="121">
                  <a:moveTo>
                    <a:pt x="60" y="0"/>
                  </a:moveTo>
                  <a:lnTo>
                    <a:pt x="57" y="0"/>
                  </a:lnTo>
                  <a:lnTo>
                    <a:pt x="53" y="0"/>
                  </a:lnTo>
                  <a:lnTo>
                    <a:pt x="51" y="0"/>
                  </a:lnTo>
                  <a:lnTo>
                    <a:pt x="48" y="2"/>
                  </a:lnTo>
                  <a:lnTo>
                    <a:pt x="45" y="2"/>
                  </a:lnTo>
                  <a:lnTo>
                    <a:pt x="42" y="3"/>
                  </a:lnTo>
                  <a:lnTo>
                    <a:pt x="39" y="4"/>
                  </a:lnTo>
                  <a:lnTo>
                    <a:pt x="36" y="4"/>
                  </a:lnTo>
                  <a:lnTo>
                    <a:pt x="34" y="6"/>
                  </a:lnTo>
                  <a:lnTo>
                    <a:pt x="31" y="7"/>
                  </a:lnTo>
                  <a:lnTo>
                    <a:pt x="28" y="8"/>
                  </a:lnTo>
                  <a:lnTo>
                    <a:pt x="27" y="11"/>
                  </a:lnTo>
                  <a:lnTo>
                    <a:pt x="24" y="12"/>
                  </a:lnTo>
                  <a:lnTo>
                    <a:pt x="22" y="14"/>
                  </a:lnTo>
                  <a:lnTo>
                    <a:pt x="19" y="16"/>
                  </a:lnTo>
                  <a:lnTo>
                    <a:pt x="18" y="18"/>
                  </a:lnTo>
                  <a:lnTo>
                    <a:pt x="15" y="20"/>
                  </a:lnTo>
                  <a:lnTo>
                    <a:pt x="14" y="21"/>
                  </a:lnTo>
                  <a:lnTo>
                    <a:pt x="12" y="24"/>
                  </a:lnTo>
                  <a:lnTo>
                    <a:pt x="10" y="27"/>
                  </a:lnTo>
                  <a:lnTo>
                    <a:pt x="8" y="29"/>
                  </a:lnTo>
                  <a:lnTo>
                    <a:pt x="7" y="32"/>
                  </a:lnTo>
                  <a:lnTo>
                    <a:pt x="6" y="35"/>
                  </a:lnTo>
                  <a:lnTo>
                    <a:pt x="4" y="37"/>
                  </a:lnTo>
                  <a:lnTo>
                    <a:pt x="3" y="40"/>
                  </a:lnTo>
                  <a:lnTo>
                    <a:pt x="3" y="43"/>
                  </a:lnTo>
                  <a:lnTo>
                    <a:pt x="2" y="45"/>
                  </a:lnTo>
                  <a:lnTo>
                    <a:pt x="2" y="48"/>
                  </a:lnTo>
                  <a:lnTo>
                    <a:pt x="0" y="51"/>
                  </a:lnTo>
                  <a:lnTo>
                    <a:pt x="0" y="55"/>
                  </a:lnTo>
                  <a:lnTo>
                    <a:pt x="0" y="57"/>
                  </a:lnTo>
                  <a:lnTo>
                    <a:pt x="0" y="60"/>
                  </a:lnTo>
                  <a:lnTo>
                    <a:pt x="0" y="64"/>
                  </a:lnTo>
                  <a:lnTo>
                    <a:pt x="0" y="67"/>
                  </a:lnTo>
                  <a:lnTo>
                    <a:pt x="0" y="69"/>
                  </a:lnTo>
                  <a:lnTo>
                    <a:pt x="2" y="72"/>
                  </a:lnTo>
                  <a:lnTo>
                    <a:pt x="2" y="76"/>
                  </a:lnTo>
                  <a:lnTo>
                    <a:pt x="3" y="79"/>
                  </a:lnTo>
                  <a:lnTo>
                    <a:pt x="3" y="81"/>
                  </a:lnTo>
                  <a:lnTo>
                    <a:pt x="4" y="84"/>
                  </a:lnTo>
                  <a:lnTo>
                    <a:pt x="6" y="87"/>
                  </a:lnTo>
                  <a:lnTo>
                    <a:pt x="7" y="89"/>
                  </a:lnTo>
                  <a:lnTo>
                    <a:pt x="8" y="92"/>
                  </a:lnTo>
                  <a:lnTo>
                    <a:pt x="10" y="95"/>
                  </a:lnTo>
                  <a:lnTo>
                    <a:pt x="12" y="96"/>
                  </a:lnTo>
                  <a:lnTo>
                    <a:pt x="14" y="98"/>
                  </a:lnTo>
                  <a:lnTo>
                    <a:pt x="15" y="101"/>
                  </a:lnTo>
                  <a:lnTo>
                    <a:pt x="18" y="102"/>
                  </a:lnTo>
                  <a:lnTo>
                    <a:pt x="19" y="105"/>
                  </a:lnTo>
                  <a:lnTo>
                    <a:pt x="22" y="106"/>
                  </a:lnTo>
                  <a:lnTo>
                    <a:pt x="24" y="109"/>
                  </a:lnTo>
                  <a:lnTo>
                    <a:pt x="27" y="110"/>
                  </a:lnTo>
                  <a:lnTo>
                    <a:pt x="28" y="112"/>
                  </a:lnTo>
                  <a:lnTo>
                    <a:pt x="31" y="113"/>
                  </a:lnTo>
                  <a:lnTo>
                    <a:pt x="34" y="114"/>
                  </a:lnTo>
                  <a:lnTo>
                    <a:pt x="36" y="116"/>
                  </a:lnTo>
                  <a:lnTo>
                    <a:pt x="39" y="117"/>
                  </a:lnTo>
                  <a:lnTo>
                    <a:pt x="42" y="118"/>
                  </a:lnTo>
                  <a:lnTo>
                    <a:pt x="45" y="118"/>
                  </a:lnTo>
                  <a:lnTo>
                    <a:pt x="48" y="120"/>
                  </a:lnTo>
                  <a:lnTo>
                    <a:pt x="51" y="120"/>
                  </a:lnTo>
                  <a:lnTo>
                    <a:pt x="53" y="120"/>
                  </a:lnTo>
                  <a:lnTo>
                    <a:pt x="57" y="121"/>
                  </a:lnTo>
                  <a:lnTo>
                    <a:pt x="60" y="121"/>
                  </a:lnTo>
                  <a:lnTo>
                    <a:pt x="63" y="121"/>
                  </a:lnTo>
                  <a:lnTo>
                    <a:pt x="67" y="120"/>
                  </a:lnTo>
                  <a:lnTo>
                    <a:pt x="69" y="120"/>
                  </a:lnTo>
                  <a:lnTo>
                    <a:pt x="72" y="120"/>
                  </a:lnTo>
                  <a:lnTo>
                    <a:pt x="75" y="118"/>
                  </a:lnTo>
                  <a:lnTo>
                    <a:pt x="77" y="118"/>
                  </a:lnTo>
                  <a:lnTo>
                    <a:pt x="81" y="117"/>
                  </a:lnTo>
                  <a:lnTo>
                    <a:pt x="84" y="116"/>
                  </a:lnTo>
                  <a:lnTo>
                    <a:pt x="87" y="114"/>
                  </a:lnTo>
                  <a:lnTo>
                    <a:pt x="89" y="113"/>
                  </a:lnTo>
                  <a:lnTo>
                    <a:pt x="92" y="112"/>
                  </a:lnTo>
                  <a:lnTo>
                    <a:pt x="93" y="110"/>
                  </a:lnTo>
                  <a:lnTo>
                    <a:pt x="96" y="109"/>
                  </a:lnTo>
                  <a:lnTo>
                    <a:pt x="99" y="106"/>
                  </a:lnTo>
                  <a:lnTo>
                    <a:pt x="101" y="105"/>
                  </a:lnTo>
                  <a:lnTo>
                    <a:pt x="103" y="102"/>
                  </a:lnTo>
                  <a:lnTo>
                    <a:pt x="105" y="101"/>
                  </a:lnTo>
                  <a:lnTo>
                    <a:pt x="107" y="98"/>
                  </a:lnTo>
                  <a:lnTo>
                    <a:pt x="108" y="96"/>
                  </a:lnTo>
                  <a:lnTo>
                    <a:pt x="111" y="95"/>
                  </a:lnTo>
                  <a:lnTo>
                    <a:pt x="112" y="92"/>
                  </a:lnTo>
                  <a:lnTo>
                    <a:pt x="113" y="89"/>
                  </a:lnTo>
                  <a:lnTo>
                    <a:pt x="115" y="87"/>
                  </a:lnTo>
                  <a:lnTo>
                    <a:pt x="116" y="84"/>
                  </a:lnTo>
                  <a:lnTo>
                    <a:pt x="117" y="81"/>
                  </a:lnTo>
                  <a:lnTo>
                    <a:pt x="117" y="79"/>
                  </a:lnTo>
                  <a:lnTo>
                    <a:pt x="118" y="76"/>
                  </a:lnTo>
                  <a:lnTo>
                    <a:pt x="118" y="72"/>
                  </a:lnTo>
                  <a:lnTo>
                    <a:pt x="120" y="69"/>
                  </a:lnTo>
                  <a:lnTo>
                    <a:pt x="120" y="67"/>
                  </a:lnTo>
                  <a:lnTo>
                    <a:pt x="120" y="64"/>
                  </a:lnTo>
                  <a:lnTo>
                    <a:pt x="120" y="60"/>
                  </a:lnTo>
                  <a:lnTo>
                    <a:pt x="120" y="57"/>
                  </a:lnTo>
                  <a:lnTo>
                    <a:pt x="120" y="55"/>
                  </a:lnTo>
                  <a:lnTo>
                    <a:pt x="120" y="51"/>
                  </a:lnTo>
                  <a:lnTo>
                    <a:pt x="118" y="48"/>
                  </a:lnTo>
                  <a:lnTo>
                    <a:pt x="118" y="45"/>
                  </a:lnTo>
                  <a:lnTo>
                    <a:pt x="117" y="43"/>
                  </a:lnTo>
                  <a:lnTo>
                    <a:pt x="117" y="40"/>
                  </a:lnTo>
                  <a:lnTo>
                    <a:pt x="116" y="37"/>
                  </a:lnTo>
                  <a:lnTo>
                    <a:pt x="115" y="35"/>
                  </a:lnTo>
                  <a:lnTo>
                    <a:pt x="113" y="32"/>
                  </a:lnTo>
                  <a:lnTo>
                    <a:pt x="112" y="29"/>
                  </a:lnTo>
                  <a:lnTo>
                    <a:pt x="111" y="27"/>
                  </a:lnTo>
                  <a:lnTo>
                    <a:pt x="108" y="24"/>
                  </a:lnTo>
                  <a:lnTo>
                    <a:pt x="107" y="21"/>
                  </a:lnTo>
                  <a:lnTo>
                    <a:pt x="105" y="20"/>
                  </a:lnTo>
                  <a:lnTo>
                    <a:pt x="103" y="18"/>
                  </a:lnTo>
                  <a:lnTo>
                    <a:pt x="101" y="16"/>
                  </a:lnTo>
                  <a:lnTo>
                    <a:pt x="99" y="14"/>
                  </a:lnTo>
                  <a:lnTo>
                    <a:pt x="96" y="12"/>
                  </a:lnTo>
                  <a:lnTo>
                    <a:pt x="93" y="11"/>
                  </a:lnTo>
                  <a:lnTo>
                    <a:pt x="92" y="8"/>
                  </a:lnTo>
                  <a:lnTo>
                    <a:pt x="89" y="7"/>
                  </a:lnTo>
                  <a:lnTo>
                    <a:pt x="87" y="6"/>
                  </a:lnTo>
                  <a:lnTo>
                    <a:pt x="84" y="4"/>
                  </a:lnTo>
                  <a:lnTo>
                    <a:pt x="81" y="4"/>
                  </a:lnTo>
                  <a:lnTo>
                    <a:pt x="77" y="3"/>
                  </a:lnTo>
                  <a:lnTo>
                    <a:pt x="75" y="2"/>
                  </a:lnTo>
                  <a:lnTo>
                    <a:pt x="72" y="2"/>
                  </a:lnTo>
                  <a:lnTo>
                    <a:pt x="69" y="0"/>
                  </a:lnTo>
                  <a:lnTo>
                    <a:pt x="67" y="0"/>
                  </a:lnTo>
                  <a:lnTo>
                    <a:pt x="63" y="0"/>
                  </a:lnTo>
                  <a:lnTo>
                    <a:pt x="60" y="0"/>
                  </a:lnTo>
                </a:path>
              </a:pathLst>
            </a:custGeom>
            <a:solidFill>
              <a:schemeClr val="bg1"/>
            </a:solidFill>
            <a:ln w="20638">
              <a:solidFill>
                <a:srgbClr val="000000"/>
              </a:solidFill>
              <a:prstDash val="solid"/>
              <a:round/>
              <a:headEnd/>
              <a:tailEnd/>
            </a:ln>
          </p:spPr>
          <p:txBody>
            <a:bodyPr/>
            <a:lstStyle/>
            <a:p>
              <a:endParaRPr lang="en-US"/>
            </a:p>
          </p:txBody>
        </p:sp>
        <p:sp>
          <p:nvSpPr>
            <p:cNvPr id="36922" name="Rectangle 92">
              <a:extLst>
                <a:ext uri="{FF2B5EF4-FFF2-40B4-BE49-F238E27FC236}">
                  <a16:creationId xmlns:a16="http://schemas.microsoft.com/office/drawing/2014/main" id="{AA0FB15B-5424-F947-97CC-70DAC60056B9}"/>
                </a:ext>
              </a:extLst>
            </p:cNvPr>
            <p:cNvSpPr>
              <a:spLocks noChangeArrowheads="1"/>
            </p:cNvSpPr>
            <p:nvPr/>
          </p:nvSpPr>
          <p:spPr bwMode="auto">
            <a:xfrm>
              <a:off x="4778443" y="5579019"/>
              <a:ext cx="1442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6923" name="Rectangle 94">
              <a:extLst>
                <a:ext uri="{FF2B5EF4-FFF2-40B4-BE49-F238E27FC236}">
                  <a16:creationId xmlns:a16="http://schemas.microsoft.com/office/drawing/2014/main" id="{1606E95F-E61E-A646-B268-723F457A0818}"/>
                </a:ext>
              </a:extLst>
            </p:cNvPr>
            <p:cNvSpPr>
              <a:spLocks noChangeArrowheads="1"/>
            </p:cNvSpPr>
            <p:nvPr/>
          </p:nvSpPr>
          <p:spPr bwMode="auto">
            <a:xfrm>
              <a:off x="4778443" y="587747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cxnSp>
          <p:nvCxnSpPr>
            <p:cNvPr id="36924" name="Straight Connector 50">
              <a:extLst>
                <a:ext uri="{FF2B5EF4-FFF2-40B4-BE49-F238E27FC236}">
                  <a16:creationId xmlns:a16="http://schemas.microsoft.com/office/drawing/2014/main" id="{F2E794D1-9D76-A945-8FC9-C74BF4B70EF1}"/>
                </a:ext>
              </a:extLst>
            </p:cNvPr>
            <p:cNvCxnSpPr>
              <a:cxnSpLocks noChangeShapeType="1"/>
            </p:cNvCxnSpPr>
            <p:nvPr/>
          </p:nvCxnSpPr>
          <p:spPr bwMode="auto">
            <a:xfrm>
              <a:off x="6226243" y="5502819"/>
              <a:ext cx="5334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nvGrpSpPr>
            <p:cNvPr id="36925" name="Group 51">
              <a:extLst>
                <a:ext uri="{FF2B5EF4-FFF2-40B4-BE49-F238E27FC236}">
                  <a16:creationId xmlns:a16="http://schemas.microsoft.com/office/drawing/2014/main" id="{C0F8A44D-C51B-694E-8236-EE00DB5093B5}"/>
                </a:ext>
              </a:extLst>
            </p:cNvPr>
            <p:cNvGrpSpPr>
              <a:grpSpLocks/>
            </p:cNvGrpSpPr>
            <p:nvPr/>
          </p:nvGrpSpPr>
          <p:grpSpPr bwMode="auto">
            <a:xfrm>
              <a:off x="6226243" y="5502821"/>
              <a:ext cx="526857" cy="230832"/>
              <a:chOff x="2416175" y="1219200"/>
              <a:chExt cx="526857" cy="230831"/>
            </a:xfrm>
          </p:grpSpPr>
          <p:sp>
            <p:nvSpPr>
              <p:cNvPr id="36926" name="Rectangle 52">
                <a:extLst>
                  <a:ext uri="{FF2B5EF4-FFF2-40B4-BE49-F238E27FC236}">
                    <a16:creationId xmlns:a16="http://schemas.microsoft.com/office/drawing/2014/main" id="{3BCAEE79-EC46-9945-965D-C79B86D63670}"/>
                  </a:ext>
                </a:extLst>
              </p:cNvPr>
              <p:cNvSpPr>
                <a:spLocks noChangeArrowheads="1"/>
              </p:cNvSpPr>
              <p:nvPr/>
            </p:nvSpPr>
            <p:spPr bwMode="auto">
              <a:xfrm>
                <a:off x="2416175" y="1219200"/>
                <a:ext cx="144213"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6927" name="Rectangle 54">
                <a:extLst>
                  <a:ext uri="{FF2B5EF4-FFF2-40B4-BE49-F238E27FC236}">
                    <a16:creationId xmlns:a16="http://schemas.microsoft.com/office/drawing/2014/main" id="{8473E49B-E917-BC48-AE96-F6B729A20D98}"/>
                  </a:ext>
                </a:extLst>
              </p:cNvPr>
              <p:cNvSpPr>
                <a:spLocks noChangeArrowheads="1"/>
              </p:cNvSpPr>
              <p:nvPr/>
            </p:nvSpPr>
            <p:spPr bwMode="auto">
              <a:xfrm>
                <a:off x="2798762" y="1219200"/>
                <a:ext cx="144270"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sp>
            <p:nvSpPr>
              <p:cNvPr id="36928" name="Rectangle 56">
                <a:extLst>
                  <a:ext uri="{FF2B5EF4-FFF2-40B4-BE49-F238E27FC236}">
                    <a16:creationId xmlns:a16="http://schemas.microsoft.com/office/drawing/2014/main" id="{D9F74CF4-E9FF-D447-B6C1-17F39602333E}"/>
                  </a:ext>
                </a:extLst>
              </p:cNvPr>
              <p:cNvSpPr>
                <a:spLocks noChangeArrowheads="1"/>
              </p:cNvSpPr>
              <p:nvPr/>
            </p:nvSpPr>
            <p:spPr bwMode="auto">
              <a:xfrm>
                <a:off x="2640012" y="1219200"/>
                <a:ext cx="157032"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grpSp>
      </p:gr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12B74A81-B619-5B43-8D46-64F6CBF86A09}"/>
              </a:ext>
            </a:extLst>
          </p:cNvPr>
          <p:cNvSpPr>
            <a:spLocks noGrp="1" noChangeArrowheads="1"/>
          </p:cNvSpPr>
          <p:nvPr>
            <p:ph type="title"/>
          </p:nvPr>
        </p:nvSpPr>
        <p:spPr/>
        <p:txBody>
          <a:bodyPr/>
          <a:lstStyle/>
          <a:p>
            <a:r>
              <a:rPr lang="en-US" altLang="en-US" sz="3200"/>
              <a:t>XOR  and  XNOR</a:t>
            </a:r>
          </a:p>
        </p:txBody>
      </p:sp>
      <p:graphicFrame>
        <p:nvGraphicFramePr>
          <p:cNvPr id="4" name="Table 3">
            <a:extLst>
              <a:ext uri="{FF2B5EF4-FFF2-40B4-BE49-F238E27FC236}">
                <a16:creationId xmlns:a16="http://schemas.microsoft.com/office/drawing/2014/main" id="{5D607857-48D7-DC49-9B9D-0C65127BDFAB}"/>
              </a:ext>
            </a:extLst>
          </p:cNvPr>
          <p:cNvGraphicFramePr>
            <a:graphicFrameLocks noGrp="1"/>
          </p:cNvGraphicFramePr>
          <p:nvPr/>
        </p:nvGraphicFramePr>
        <p:xfrm>
          <a:off x="2620964" y="1905001"/>
          <a:ext cx="1570038" cy="2335220"/>
        </p:xfrm>
        <a:graphic>
          <a:graphicData uri="http://schemas.openxmlformats.org/drawingml/2006/table">
            <a:tbl>
              <a:tblPr>
                <a:tableStyleId>{5C22544A-7EE6-4342-B048-85BDC9FD1C3A}</a:tableStyleId>
              </a:tblPr>
              <a:tblGrid>
                <a:gridCol w="469531">
                  <a:extLst>
                    <a:ext uri="{9D8B030D-6E8A-4147-A177-3AD203B41FA5}">
                      <a16:colId xmlns:a16="http://schemas.microsoft.com/office/drawing/2014/main" val="20000"/>
                    </a:ext>
                  </a:extLst>
                </a:gridCol>
                <a:gridCol w="452876">
                  <a:extLst>
                    <a:ext uri="{9D8B030D-6E8A-4147-A177-3AD203B41FA5}">
                      <a16:colId xmlns:a16="http://schemas.microsoft.com/office/drawing/2014/main" val="20001"/>
                    </a:ext>
                  </a:extLst>
                </a:gridCol>
                <a:gridCol w="647631">
                  <a:extLst>
                    <a:ext uri="{9D8B030D-6E8A-4147-A177-3AD203B41FA5}">
                      <a16:colId xmlns:a16="http://schemas.microsoft.com/office/drawing/2014/main" val="20004"/>
                    </a:ext>
                  </a:extLst>
                </a:gridCol>
              </a:tblGrid>
              <a:tr h="506596">
                <a:tc>
                  <a:txBody>
                    <a:bodyPr/>
                    <a:lstStyle/>
                    <a:p>
                      <a:pPr algn="ctr">
                        <a:spcBef>
                          <a:spcPts val="600"/>
                        </a:spcBef>
                      </a:pPr>
                      <a:r>
                        <a:rPr lang="en-US" sz="2000" b="1" dirty="0"/>
                        <a:t>x</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2000" b="1" dirty="0"/>
                        <a:t>y</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XOR</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E0836BC8-E989-E44B-8C7C-0D973086C56F}"/>
              </a:ext>
            </a:extLst>
          </p:cNvPr>
          <p:cNvGraphicFramePr>
            <a:graphicFrameLocks noGrp="1"/>
          </p:cNvGraphicFramePr>
          <p:nvPr/>
        </p:nvGraphicFramePr>
        <p:xfrm>
          <a:off x="6324600" y="1927226"/>
          <a:ext cx="1663701" cy="2335220"/>
        </p:xfrm>
        <a:graphic>
          <a:graphicData uri="http://schemas.openxmlformats.org/drawingml/2006/table">
            <a:tbl>
              <a:tblPr>
                <a:tableStyleId>{5C22544A-7EE6-4342-B048-85BDC9FD1C3A}</a:tableStyleId>
              </a:tblPr>
              <a:tblGrid>
                <a:gridCol w="497542">
                  <a:extLst>
                    <a:ext uri="{9D8B030D-6E8A-4147-A177-3AD203B41FA5}">
                      <a16:colId xmlns:a16="http://schemas.microsoft.com/office/drawing/2014/main" val="20000"/>
                    </a:ext>
                  </a:extLst>
                </a:gridCol>
                <a:gridCol w="520261">
                  <a:extLst>
                    <a:ext uri="{9D8B030D-6E8A-4147-A177-3AD203B41FA5}">
                      <a16:colId xmlns:a16="http://schemas.microsoft.com/office/drawing/2014/main" val="20001"/>
                    </a:ext>
                  </a:extLst>
                </a:gridCol>
                <a:gridCol w="645898">
                  <a:extLst>
                    <a:ext uri="{9D8B030D-6E8A-4147-A177-3AD203B41FA5}">
                      <a16:colId xmlns:a16="http://schemas.microsoft.com/office/drawing/2014/main" val="20004"/>
                    </a:ext>
                  </a:extLst>
                </a:gridCol>
              </a:tblGrid>
              <a:tr h="506596">
                <a:tc>
                  <a:txBody>
                    <a:bodyPr/>
                    <a:lstStyle/>
                    <a:p>
                      <a:pPr algn="ctr">
                        <a:spcBef>
                          <a:spcPts val="600"/>
                        </a:spcBef>
                      </a:pPr>
                      <a:r>
                        <a:rPr lang="en-US" sz="2000" b="1" dirty="0"/>
                        <a:t>x</a:t>
                      </a:r>
                      <a:endParaRPr lang="en-US" sz="2000" b="1" baseline="-25000" dirty="0"/>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2000" b="1" dirty="0"/>
                        <a:t>y</a:t>
                      </a:r>
                      <a:endParaRPr lang="en-US" sz="2000" b="1" baseline="-25000" dirty="0"/>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XNOR</a:t>
                      </a:r>
                      <a:endParaRPr lang="en-US" sz="2000" b="1" dirty="0"/>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54">
                <a:tc>
                  <a:txBody>
                    <a:bodyPr/>
                    <a:lstStyle/>
                    <a:p>
                      <a:pPr algn="ctr">
                        <a:spcBef>
                          <a:spcPts val="1200"/>
                        </a:spcBef>
                      </a:pPr>
                      <a:r>
                        <a:rPr lang="en-US" sz="2400" dirty="0"/>
                        <a:t>0</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54">
                <a:tc>
                  <a:txBody>
                    <a:bodyPr/>
                    <a:lstStyle/>
                    <a:p>
                      <a:pPr algn="ctr">
                        <a:spcBef>
                          <a:spcPts val="1200"/>
                        </a:spcBef>
                      </a:pPr>
                      <a:r>
                        <a:rPr lang="en-US" sz="2400" dirty="0"/>
                        <a:t>0</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154">
                <a:tc>
                  <a:txBody>
                    <a:bodyPr/>
                    <a:lstStyle/>
                    <a:p>
                      <a:pPr algn="ctr">
                        <a:spcBef>
                          <a:spcPts val="1200"/>
                        </a:spcBef>
                      </a:pPr>
                      <a:r>
                        <a:rPr lang="en-US" sz="2400" dirty="0"/>
                        <a:t>1</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154">
                <a:tc>
                  <a:txBody>
                    <a:bodyPr/>
                    <a:lstStyle/>
                    <a:p>
                      <a:pPr algn="ctr">
                        <a:spcBef>
                          <a:spcPts val="1200"/>
                        </a:spcBef>
                      </a:pPr>
                      <a:r>
                        <a:rPr lang="en-US" sz="2400" dirty="0"/>
                        <a:t>1</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1</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399" marR="91399"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37936" name="Group 4">
            <a:extLst>
              <a:ext uri="{FF2B5EF4-FFF2-40B4-BE49-F238E27FC236}">
                <a16:creationId xmlns:a16="http://schemas.microsoft.com/office/drawing/2014/main" id="{B74F5528-AC29-C645-AF0B-35895D5413E0}"/>
              </a:ext>
            </a:extLst>
          </p:cNvPr>
          <p:cNvGrpSpPr>
            <a:grpSpLocks/>
          </p:cNvGrpSpPr>
          <p:nvPr/>
        </p:nvGrpSpPr>
        <p:grpSpPr bwMode="auto">
          <a:xfrm>
            <a:off x="2286000" y="5021268"/>
            <a:ext cx="2217738" cy="546099"/>
            <a:chOff x="2138363" y="5955473"/>
            <a:chExt cx="2217326" cy="546095"/>
          </a:xfrm>
        </p:grpSpPr>
        <p:sp>
          <p:nvSpPr>
            <p:cNvPr id="37956" name="Line 14">
              <a:extLst>
                <a:ext uri="{FF2B5EF4-FFF2-40B4-BE49-F238E27FC236}">
                  <a16:creationId xmlns:a16="http://schemas.microsoft.com/office/drawing/2014/main" id="{695030DA-0931-CB4B-8E8E-57C4BE5F2E7B}"/>
                </a:ext>
              </a:extLst>
            </p:cNvPr>
            <p:cNvSpPr>
              <a:spLocks noChangeShapeType="1"/>
            </p:cNvSpPr>
            <p:nvPr/>
          </p:nvSpPr>
          <p:spPr bwMode="auto">
            <a:xfrm>
              <a:off x="2349911" y="6096001"/>
              <a:ext cx="564740" cy="39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7" name="Line 15">
              <a:extLst>
                <a:ext uri="{FF2B5EF4-FFF2-40B4-BE49-F238E27FC236}">
                  <a16:creationId xmlns:a16="http://schemas.microsoft.com/office/drawing/2014/main" id="{7F7731D7-1C2D-B74F-9376-063680C8705C}"/>
                </a:ext>
              </a:extLst>
            </p:cNvPr>
            <p:cNvSpPr>
              <a:spLocks noChangeShapeType="1"/>
            </p:cNvSpPr>
            <p:nvPr/>
          </p:nvSpPr>
          <p:spPr bwMode="auto">
            <a:xfrm>
              <a:off x="2330245" y="6390967"/>
              <a:ext cx="584406" cy="42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8" name="Line 16">
              <a:extLst>
                <a:ext uri="{FF2B5EF4-FFF2-40B4-BE49-F238E27FC236}">
                  <a16:creationId xmlns:a16="http://schemas.microsoft.com/office/drawing/2014/main" id="{CE3CED17-1AD1-CC41-B486-62725FBFE37E}"/>
                </a:ext>
              </a:extLst>
            </p:cNvPr>
            <p:cNvSpPr>
              <a:spLocks noChangeShapeType="1"/>
            </p:cNvSpPr>
            <p:nvPr/>
          </p:nvSpPr>
          <p:spPr bwMode="auto">
            <a:xfrm flipH="1">
              <a:off x="3599168" y="6263147"/>
              <a:ext cx="756521" cy="40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9" name="Freeform 17">
              <a:extLst>
                <a:ext uri="{FF2B5EF4-FFF2-40B4-BE49-F238E27FC236}">
                  <a16:creationId xmlns:a16="http://schemas.microsoft.com/office/drawing/2014/main" id="{42D971AB-F79E-2047-8D3C-1C8DC9259011}"/>
                </a:ext>
              </a:extLst>
            </p:cNvPr>
            <p:cNvSpPr>
              <a:spLocks/>
            </p:cNvSpPr>
            <p:nvPr/>
          </p:nvSpPr>
          <p:spPr bwMode="auto">
            <a:xfrm>
              <a:off x="2962275" y="5998330"/>
              <a:ext cx="628650" cy="250825"/>
            </a:xfrm>
            <a:custGeom>
              <a:avLst/>
              <a:gdLst>
                <a:gd name="T0" fmla="*/ 2147483646 w 794"/>
                <a:gd name="T1" fmla="*/ 0 h 315"/>
                <a:gd name="T2" fmla="*/ 2147483646 w 794"/>
                <a:gd name="T3" fmla="*/ 0 h 315"/>
                <a:gd name="T4" fmla="*/ 2147483646 w 794"/>
                <a:gd name="T5" fmla="*/ 0 h 315"/>
                <a:gd name="T6" fmla="*/ 2147483646 w 794"/>
                <a:gd name="T7" fmla="*/ 2147483646 h 315"/>
                <a:gd name="T8" fmla="*/ 2147483646 w 794"/>
                <a:gd name="T9" fmla="*/ 2147483646 h 315"/>
                <a:gd name="T10" fmla="*/ 2147483646 w 794"/>
                <a:gd name="T11" fmla="*/ 2147483646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4"/>
                <a:gd name="T184" fmla="*/ 0 h 315"/>
                <a:gd name="T185" fmla="*/ 794 w 794"/>
                <a:gd name="T186" fmla="*/ 315 h 3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4" h="315">
                  <a:moveTo>
                    <a:pt x="0" y="0"/>
                  </a:moveTo>
                  <a:lnTo>
                    <a:pt x="31" y="0"/>
                  </a:lnTo>
                  <a:lnTo>
                    <a:pt x="59" y="0"/>
                  </a:lnTo>
                  <a:lnTo>
                    <a:pt x="85" y="0"/>
                  </a:lnTo>
                  <a:lnTo>
                    <a:pt x="111" y="0"/>
                  </a:lnTo>
                  <a:lnTo>
                    <a:pt x="133" y="0"/>
                  </a:lnTo>
                  <a:lnTo>
                    <a:pt x="156" y="0"/>
                  </a:lnTo>
                  <a:lnTo>
                    <a:pt x="176" y="0"/>
                  </a:lnTo>
                  <a:lnTo>
                    <a:pt x="194" y="0"/>
                  </a:lnTo>
                  <a:lnTo>
                    <a:pt x="210" y="0"/>
                  </a:lnTo>
                  <a:lnTo>
                    <a:pt x="226" y="0"/>
                  </a:lnTo>
                  <a:lnTo>
                    <a:pt x="241" y="0"/>
                  </a:lnTo>
                  <a:lnTo>
                    <a:pt x="254" y="0"/>
                  </a:lnTo>
                  <a:lnTo>
                    <a:pt x="266" y="0"/>
                  </a:lnTo>
                  <a:lnTo>
                    <a:pt x="277" y="0"/>
                  </a:lnTo>
                  <a:lnTo>
                    <a:pt x="287" y="0"/>
                  </a:lnTo>
                  <a:lnTo>
                    <a:pt x="295" y="0"/>
                  </a:lnTo>
                  <a:lnTo>
                    <a:pt x="303" y="0"/>
                  </a:lnTo>
                  <a:lnTo>
                    <a:pt x="310" y="0"/>
                  </a:lnTo>
                  <a:lnTo>
                    <a:pt x="317" y="0"/>
                  </a:lnTo>
                  <a:lnTo>
                    <a:pt x="322" y="0"/>
                  </a:lnTo>
                  <a:lnTo>
                    <a:pt x="327" y="0"/>
                  </a:lnTo>
                  <a:lnTo>
                    <a:pt x="333" y="0"/>
                  </a:lnTo>
                  <a:lnTo>
                    <a:pt x="335" y="0"/>
                  </a:lnTo>
                  <a:lnTo>
                    <a:pt x="339" y="1"/>
                  </a:lnTo>
                  <a:lnTo>
                    <a:pt x="342" y="1"/>
                  </a:lnTo>
                  <a:lnTo>
                    <a:pt x="345" y="1"/>
                  </a:lnTo>
                  <a:lnTo>
                    <a:pt x="347" y="1"/>
                  </a:lnTo>
                  <a:lnTo>
                    <a:pt x="350" y="1"/>
                  </a:lnTo>
                  <a:lnTo>
                    <a:pt x="353" y="1"/>
                  </a:lnTo>
                  <a:lnTo>
                    <a:pt x="354" y="1"/>
                  </a:lnTo>
                  <a:lnTo>
                    <a:pt x="357" y="1"/>
                  </a:lnTo>
                  <a:lnTo>
                    <a:pt x="358" y="1"/>
                  </a:lnTo>
                  <a:lnTo>
                    <a:pt x="361" y="1"/>
                  </a:lnTo>
                  <a:lnTo>
                    <a:pt x="363" y="1"/>
                  </a:lnTo>
                  <a:lnTo>
                    <a:pt x="365" y="2"/>
                  </a:lnTo>
                  <a:lnTo>
                    <a:pt x="366" y="2"/>
                  </a:lnTo>
                  <a:lnTo>
                    <a:pt x="368" y="2"/>
                  </a:lnTo>
                  <a:lnTo>
                    <a:pt x="370" y="2"/>
                  </a:lnTo>
                  <a:lnTo>
                    <a:pt x="371" y="2"/>
                  </a:lnTo>
                  <a:lnTo>
                    <a:pt x="372" y="2"/>
                  </a:lnTo>
                  <a:lnTo>
                    <a:pt x="374" y="2"/>
                  </a:lnTo>
                  <a:lnTo>
                    <a:pt x="375" y="2"/>
                  </a:lnTo>
                  <a:lnTo>
                    <a:pt x="376" y="2"/>
                  </a:lnTo>
                  <a:lnTo>
                    <a:pt x="378" y="2"/>
                  </a:lnTo>
                  <a:lnTo>
                    <a:pt x="379" y="2"/>
                  </a:lnTo>
                  <a:lnTo>
                    <a:pt x="380" y="2"/>
                  </a:lnTo>
                  <a:lnTo>
                    <a:pt x="382" y="4"/>
                  </a:lnTo>
                  <a:lnTo>
                    <a:pt x="383" y="4"/>
                  </a:lnTo>
                  <a:lnTo>
                    <a:pt x="384" y="4"/>
                  </a:lnTo>
                  <a:lnTo>
                    <a:pt x="386" y="4"/>
                  </a:lnTo>
                  <a:lnTo>
                    <a:pt x="387" y="4"/>
                  </a:lnTo>
                  <a:lnTo>
                    <a:pt x="388" y="4"/>
                  </a:lnTo>
                  <a:lnTo>
                    <a:pt x="390" y="4"/>
                  </a:lnTo>
                  <a:lnTo>
                    <a:pt x="391" y="4"/>
                  </a:lnTo>
                  <a:lnTo>
                    <a:pt x="392" y="5"/>
                  </a:lnTo>
                  <a:lnTo>
                    <a:pt x="394" y="5"/>
                  </a:lnTo>
                  <a:lnTo>
                    <a:pt x="395" y="5"/>
                  </a:lnTo>
                  <a:lnTo>
                    <a:pt x="396" y="5"/>
                  </a:lnTo>
                  <a:lnTo>
                    <a:pt x="398" y="5"/>
                  </a:lnTo>
                  <a:lnTo>
                    <a:pt x="400" y="5"/>
                  </a:lnTo>
                  <a:lnTo>
                    <a:pt x="402" y="6"/>
                  </a:lnTo>
                  <a:lnTo>
                    <a:pt x="403" y="6"/>
                  </a:lnTo>
                  <a:lnTo>
                    <a:pt x="406" y="6"/>
                  </a:lnTo>
                  <a:lnTo>
                    <a:pt x="408" y="6"/>
                  </a:lnTo>
                  <a:lnTo>
                    <a:pt x="410" y="6"/>
                  </a:lnTo>
                  <a:lnTo>
                    <a:pt x="412" y="8"/>
                  </a:lnTo>
                  <a:lnTo>
                    <a:pt x="414" y="8"/>
                  </a:lnTo>
                  <a:lnTo>
                    <a:pt x="415" y="8"/>
                  </a:lnTo>
                  <a:lnTo>
                    <a:pt x="416" y="8"/>
                  </a:lnTo>
                  <a:lnTo>
                    <a:pt x="418" y="8"/>
                  </a:lnTo>
                  <a:lnTo>
                    <a:pt x="419" y="9"/>
                  </a:lnTo>
                  <a:lnTo>
                    <a:pt x="420" y="9"/>
                  </a:lnTo>
                  <a:lnTo>
                    <a:pt x="422" y="9"/>
                  </a:lnTo>
                  <a:lnTo>
                    <a:pt x="423" y="9"/>
                  </a:lnTo>
                  <a:lnTo>
                    <a:pt x="424" y="9"/>
                  </a:lnTo>
                  <a:lnTo>
                    <a:pt x="426" y="9"/>
                  </a:lnTo>
                  <a:lnTo>
                    <a:pt x="427" y="10"/>
                  </a:lnTo>
                  <a:lnTo>
                    <a:pt x="428" y="10"/>
                  </a:lnTo>
                  <a:lnTo>
                    <a:pt x="430" y="10"/>
                  </a:lnTo>
                  <a:lnTo>
                    <a:pt x="431" y="10"/>
                  </a:lnTo>
                  <a:lnTo>
                    <a:pt x="432" y="10"/>
                  </a:lnTo>
                  <a:lnTo>
                    <a:pt x="434" y="12"/>
                  </a:lnTo>
                  <a:lnTo>
                    <a:pt x="435" y="12"/>
                  </a:lnTo>
                  <a:lnTo>
                    <a:pt x="436" y="12"/>
                  </a:lnTo>
                  <a:lnTo>
                    <a:pt x="439" y="13"/>
                  </a:lnTo>
                  <a:lnTo>
                    <a:pt x="440" y="13"/>
                  </a:lnTo>
                  <a:lnTo>
                    <a:pt x="442" y="13"/>
                  </a:lnTo>
                  <a:lnTo>
                    <a:pt x="443" y="14"/>
                  </a:lnTo>
                  <a:lnTo>
                    <a:pt x="444" y="14"/>
                  </a:lnTo>
                  <a:lnTo>
                    <a:pt x="447" y="16"/>
                  </a:lnTo>
                  <a:lnTo>
                    <a:pt x="448" y="16"/>
                  </a:lnTo>
                  <a:lnTo>
                    <a:pt x="451" y="17"/>
                  </a:lnTo>
                  <a:lnTo>
                    <a:pt x="454" y="17"/>
                  </a:lnTo>
                  <a:lnTo>
                    <a:pt x="455" y="18"/>
                  </a:lnTo>
                  <a:lnTo>
                    <a:pt x="458" y="18"/>
                  </a:lnTo>
                  <a:lnTo>
                    <a:pt x="460" y="20"/>
                  </a:lnTo>
                  <a:lnTo>
                    <a:pt x="463" y="20"/>
                  </a:lnTo>
                  <a:lnTo>
                    <a:pt x="464" y="21"/>
                  </a:lnTo>
                  <a:lnTo>
                    <a:pt x="467" y="21"/>
                  </a:lnTo>
                  <a:lnTo>
                    <a:pt x="468" y="22"/>
                  </a:lnTo>
                  <a:lnTo>
                    <a:pt x="469" y="22"/>
                  </a:lnTo>
                  <a:lnTo>
                    <a:pt x="471" y="24"/>
                  </a:lnTo>
                  <a:lnTo>
                    <a:pt x="472" y="24"/>
                  </a:lnTo>
                  <a:lnTo>
                    <a:pt x="475" y="24"/>
                  </a:lnTo>
                  <a:lnTo>
                    <a:pt x="476" y="25"/>
                  </a:lnTo>
                  <a:lnTo>
                    <a:pt x="477" y="25"/>
                  </a:lnTo>
                  <a:lnTo>
                    <a:pt x="479" y="26"/>
                  </a:lnTo>
                  <a:lnTo>
                    <a:pt x="480" y="26"/>
                  </a:lnTo>
                  <a:lnTo>
                    <a:pt x="481" y="26"/>
                  </a:lnTo>
                  <a:lnTo>
                    <a:pt x="483" y="28"/>
                  </a:lnTo>
                  <a:lnTo>
                    <a:pt x="484" y="28"/>
                  </a:lnTo>
                  <a:lnTo>
                    <a:pt x="485" y="28"/>
                  </a:lnTo>
                  <a:lnTo>
                    <a:pt x="487" y="29"/>
                  </a:lnTo>
                  <a:lnTo>
                    <a:pt x="488" y="29"/>
                  </a:lnTo>
                  <a:lnTo>
                    <a:pt x="489" y="30"/>
                  </a:lnTo>
                  <a:lnTo>
                    <a:pt x="491" y="30"/>
                  </a:lnTo>
                  <a:lnTo>
                    <a:pt x="492" y="32"/>
                  </a:lnTo>
                  <a:lnTo>
                    <a:pt x="493" y="32"/>
                  </a:lnTo>
                  <a:lnTo>
                    <a:pt x="495" y="33"/>
                  </a:lnTo>
                  <a:lnTo>
                    <a:pt x="496" y="33"/>
                  </a:lnTo>
                  <a:lnTo>
                    <a:pt x="497" y="34"/>
                  </a:lnTo>
                  <a:lnTo>
                    <a:pt x="500" y="36"/>
                  </a:lnTo>
                  <a:lnTo>
                    <a:pt x="501" y="36"/>
                  </a:lnTo>
                  <a:lnTo>
                    <a:pt x="503" y="37"/>
                  </a:lnTo>
                  <a:lnTo>
                    <a:pt x="505" y="38"/>
                  </a:lnTo>
                  <a:lnTo>
                    <a:pt x="508" y="40"/>
                  </a:lnTo>
                  <a:lnTo>
                    <a:pt x="509" y="40"/>
                  </a:lnTo>
                  <a:lnTo>
                    <a:pt x="512" y="41"/>
                  </a:lnTo>
                  <a:lnTo>
                    <a:pt x="513" y="42"/>
                  </a:lnTo>
                  <a:lnTo>
                    <a:pt x="515" y="42"/>
                  </a:lnTo>
                  <a:lnTo>
                    <a:pt x="516" y="43"/>
                  </a:lnTo>
                  <a:lnTo>
                    <a:pt x="517" y="43"/>
                  </a:lnTo>
                  <a:lnTo>
                    <a:pt x="519" y="45"/>
                  </a:lnTo>
                  <a:lnTo>
                    <a:pt x="520" y="45"/>
                  </a:lnTo>
                  <a:lnTo>
                    <a:pt x="521" y="46"/>
                  </a:lnTo>
                  <a:lnTo>
                    <a:pt x="523" y="46"/>
                  </a:lnTo>
                  <a:lnTo>
                    <a:pt x="524" y="47"/>
                  </a:lnTo>
                  <a:lnTo>
                    <a:pt x="525" y="47"/>
                  </a:lnTo>
                  <a:lnTo>
                    <a:pt x="527" y="49"/>
                  </a:lnTo>
                  <a:lnTo>
                    <a:pt x="528" y="49"/>
                  </a:lnTo>
                  <a:lnTo>
                    <a:pt x="529" y="50"/>
                  </a:lnTo>
                  <a:lnTo>
                    <a:pt x="531" y="50"/>
                  </a:lnTo>
                  <a:lnTo>
                    <a:pt x="532" y="51"/>
                  </a:lnTo>
                  <a:lnTo>
                    <a:pt x="533" y="53"/>
                  </a:lnTo>
                  <a:lnTo>
                    <a:pt x="535" y="53"/>
                  </a:lnTo>
                  <a:lnTo>
                    <a:pt x="536" y="54"/>
                  </a:lnTo>
                  <a:lnTo>
                    <a:pt x="537" y="54"/>
                  </a:lnTo>
                  <a:lnTo>
                    <a:pt x="539" y="55"/>
                  </a:lnTo>
                  <a:lnTo>
                    <a:pt x="540" y="55"/>
                  </a:lnTo>
                  <a:lnTo>
                    <a:pt x="541" y="57"/>
                  </a:lnTo>
                  <a:lnTo>
                    <a:pt x="543" y="57"/>
                  </a:lnTo>
                  <a:lnTo>
                    <a:pt x="544" y="58"/>
                  </a:lnTo>
                  <a:lnTo>
                    <a:pt x="545" y="59"/>
                  </a:lnTo>
                  <a:lnTo>
                    <a:pt x="548" y="59"/>
                  </a:lnTo>
                  <a:lnTo>
                    <a:pt x="549" y="61"/>
                  </a:lnTo>
                  <a:lnTo>
                    <a:pt x="552" y="62"/>
                  </a:lnTo>
                  <a:lnTo>
                    <a:pt x="553" y="63"/>
                  </a:lnTo>
                  <a:lnTo>
                    <a:pt x="554" y="63"/>
                  </a:lnTo>
                  <a:lnTo>
                    <a:pt x="556" y="65"/>
                  </a:lnTo>
                  <a:lnTo>
                    <a:pt x="557" y="66"/>
                  </a:lnTo>
                  <a:lnTo>
                    <a:pt x="558" y="66"/>
                  </a:lnTo>
                  <a:lnTo>
                    <a:pt x="560" y="67"/>
                  </a:lnTo>
                  <a:lnTo>
                    <a:pt x="561" y="67"/>
                  </a:lnTo>
                  <a:lnTo>
                    <a:pt x="562" y="69"/>
                  </a:lnTo>
                  <a:lnTo>
                    <a:pt x="564" y="69"/>
                  </a:lnTo>
                  <a:lnTo>
                    <a:pt x="565" y="70"/>
                  </a:lnTo>
                  <a:lnTo>
                    <a:pt x="566" y="70"/>
                  </a:lnTo>
                  <a:lnTo>
                    <a:pt x="566" y="71"/>
                  </a:lnTo>
                  <a:lnTo>
                    <a:pt x="568" y="71"/>
                  </a:lnTo>
                  <a:lnTo>
                    <a:pt x="569" y="73"/>
                  </a:lnTo>
                  <a:lnTo>
                    <a:pt x="570" y="73"/>
                  </a:lnTo>
                  <a:lnTo>
                    <a:pt x="572" y="74"/>
                  </a:lnTo>
                  <a:lnTo>
                    <a:pt x="573" y="75"/>
                  </a:lnTo>
                  <a:lnTo>
                    <a:pt x="574" y="75"/>
                  </a:lnTo>
                  <a:lnTo>
                    <a:pt x="576" y="77"/>
                  </a:lnTo>
                  <a:lnTo>
                    <a:pt x="577" y="77"/>
                  </a:lnTo>
                  <a:lnTo>
                    <a:pt x="578" y="78"/>
                  </a:lnTo>
                  <a:lnTo>
                    <a:pt x="580" y="79"/>
                  </a:lnTo>
                  <a:lnTo>
                    <a:pt x="581" y="79"/>
                  </a:lnTo>
                  <a:lnTo>
                    <a:pt x="582" y="81"/>
                  </a:lnTo>
                  <a:lnTo>
                    <a:pt x="584" y="82"/>
                  </a:lnTo>
                  <a:lnTo>
                    <a:pt x="585" y="82"/>
                  </a:lnTo>
                  <a:lnTo>
                    <a:pt x="586" y="83"/>
                  </a:lnTo>
                  <a:lnTo>
                    <a:pt x="588" y="85"/>
                  </a:lnTo>
                  <a:lnTo>
                    <a:pt x="589" y="85"/>
                  </a:lnTo>
                  <a:lnTo>
                    <a:pt x="590" y="86"/>
                  </a:lnTo>
                  <a:lnTo>
                    <a:pt x="592" y="87"/>
                  </a:lnTo>
                  <a:lnTo>
                    <a:pt x="593" y="87"/>
                  </a:lnTo>
                  <a:lnTo>
                    <a:pt x="594" y="89"/>
                  </a:lnTo>
                  <a:lnTo>
                    <a:pt x="596" y="89"/>
                  </a:lnTo>
                  <a:lnTo>
                    <a:pt x="597" y="90"/>
                  </a:lnTo>
                  <a:lnTo>
                    <a:pt x="598" y="91"/>
                  </a:lnTo>
                  <a:lnTo>
                    <a:pt x="600" y="91"/>
                  </a:lnTo>
                  <a:lnTo>
                    <a:pt x="600" y="93"/>
                  </a:lnTo>
                  <a:lnTo>
                    <a:pt x="601" y="93"/>
                  </a:lnTo>
                  <a:lnTo>
                    <a:pt x="602" y="94"/>
                  </a:lnTo>
                  <a:lnTo>
                    <a:pt x="604" y="94"/>
                  </a:lnTo>
                  <a:lnTo>
                    <a:pt x="604" y="95"/>
                  </a:lnTo>
                  <a:lnTo>
                    <a:pt x="605" y="95"/>
                  </a:lnTo>
                  <a:lnTo>
                    <a:pt x="606" y="97"/>
                  </a:lnTo>
                  <a:lnTo>
                    <a:pt x="608" y="98"/>
                  </a:lnTo>
                  <a:lnTo>
                    <a:pt x="609" y="98"/>
                  </a:lnTo>
                  <a:lnTo>
                    <a:pt x="609" y="99"/>
                  </a:lnTo>
                  <a:lnTo>
                    <a:pt x="610" y="99"/>
                  </a:lnTo>
                  <a:lnTo>
                    <a:pt x="612" y="101"/>
                  </a:lnTo>
                  <a:lnTo>
                    <a:pt x="613" y="102"/>
                  </a:lnTo>
                  <a:lnTo>
                    <a:pt x="614" y="102"/>
                  </a:lnTo>
                  <a:lnTo>
                    <a:pt x="614" y="103"/>
                  </a:lnTo>
                  <a:lnTo>
                    <a:pt x="616" y="105"/>
                  </a:lnTo>
                  <a:lnTo>
                    <a:pt x="617" y="105"/>
                  </a:lnTo>
                  <a:lnTo>
                    <a:pt x="618" y="106"/>
                  </a:lnTo>
                  <a:lnTo>
                    <a:pt x="620" y="107"/>
                  </a:lnTo>
                  <a:lnTo>
                    <a:pt x="621" y="107"/>
                  </a:lnTo>
                  <a:lnTo>
                    <a:pt x="621" y="109"/>
                  </a:lnTo>
                  <a:lnTo>
                    <a:pt x="622" y="109"/>
                  </a:lnTo>
                  <a:lnTo>
                    <a:pt x="622" y="110"/>
                  </a:lnTo>
                  <a:lnTo>
                    <a:pt x="624" y="110"/>
                  </a:lnTo>
                  <a:lnTo>
                    <a:pt x="625" y="111"/>
                  </a:lnTo>
                  <a:lnTo>
                    <a:pt x="626" y="111"/>
                  </a:lnTo>
                  <a:lnTo>
                    <a:pt x="626" y="113"/>
                  </a:lnTo>
                  <a:lnTo>
                    <a:pt x="628" y="113"/>
                  </a:lnTo>
                  <a:lnTo>
                    <a:pt x="628" y="114"/>
                  </a:lnTo>
                  <a:lnTo>
                    <a:pt x="629" y="114"/>
                  </a:lnTo>
                  <a:lnTo>
                    <a:pt x="630" y="115"/>
                  </a:lnTo>
                  <a:lnTo>
                    <a:pt x="632" y="115"/>
                  </a:lnTo>
                  <a:lnTo>
                    <a:pt x="632" y="117"/>
                  </a:lnTo>
                  <a:lnTo>
                    <a:pt x="633" y="117"/>
                  </a:lnTo>
                  <a:lnTo>
                    <a:pt x="634" y="118"/>
                  </a:lnTo>
                  <a:lnTo>
                    <a:pt x="636" y="119"/>
                  </a:lnTo>
                  <a:lnTo>
                    <a:pt x="637" y="119"/>
                  </a:lnTo>
                  <a:lnTo>
                    <a:pt x="638" y="121"/>
                  </a:lnTo>
                  <a:lnTo>
                    <a:pt x="640" y="122"/>
                  </a:lnTo>
                  <a:lnTo>
                    <a:pt x="641" y="122"/>
                  </a:lnTo>
                  <a:lnTo>
                    <a:pt x="642" y="123"/>
                  </a:lnTo>
                  <a:lnTo>
                    <a:pt x="644" y="125"/>
                  </a:lnTo>
                  <a:lnTo>
                    <a:pt x="645" y="125"/>
                  </a:lnTo>
                  <a:lnTo>
                    <a:pt x="645" y="126"/>
                  </a:lnTo>
                  <a:lnTo>
                    <a:pt x="646" y="126"/>
                  </a:lnTo>
                  <a:lnTo>
                    <a:pt x="647" y="127"/>
                  </a:lnTo>
                  <a:lnTo>
                    <a:pt x="649" y="127"/>
                  </a:lnTo>
                  <a:lnTo>
                    <a:pt x="649" y="129"/>
                  </a:lnTo>
                  <a:lnTo>
                    <a:pt x="650" y="129"/>
                  </a:lnTo>
                  <a:lnTo>
                    <a:pt x="650" y="130"/>
                  </a:lnTo>
                  <a:lnTo>
                    <a:pt x="651" y="130"/>
                  </a:lnTo>
                  <a:lnTo>
                    <a:pt x="651" y="131"/>
                  </a:lnTo>
                  <a:lnTo>
                    <a:pt x="653" y="131"/>
                  </a:lnTo>
                  <a:lnTo>
                    <a:pt x="654" y="133"/>
                  </a:lnTo>
                  <a:lnTo>
                    <a:pt x="655" y="134"/>
                  </a:lnTo>
                  <a:lnTo>
                    <a:pt x="657" y="135"/>
                  </a:lnTo>
                  <a:lnTo>
                    <a:pt x="658" y="136"/>
                  </a:lnTo>
                  <a:lnTo>
                    <a:pt x="659" y="136"/>
                  </a:lnTo>
                  <a:lnTo>
                    <a:pt x="659" y="138"/>
                  </a:lnTo>
                  <a:lnTo>
                    <a:pt x="661" y="139"/>
                  </a:lnTo>
                  <a:lnTo>
                    <a:pt x="662" y="140"/>
                  </a:lnTo>
                  <a:lnTo>
                    <a:pt x="663" y="142"/>
                  </a:lnTo>
                  <a:lnTo>
                    <a:pt x="665" y="143"/>
                  </a:lnTo>
                  <a:lnTo>
                    <a:pt x="666" y="144"/>
                  </a:lnTo>
                  <a:lnTo>
                    <a:pt x="667" y="146"/>
                  </a:lnTo>
                  <a:lnTo>
                    <a:pt x="669" y="147"/>
                  </a:lnTo>
                  <a:lnTo>
                    <a:pt x="670" y="148"/>
                  </a:lnTo>
                  <a:lnTo>
                    <a:pt x="671" y="150"/>
                  </a:lnTo>
                  <a:lnTo>
                    <a:pt x="671" y="151"/>
                  </a:lnTo>
                  <a:lnTo>
                    <a:pt x="673" y="152"/>
                  </a:lnTo>
                  <a:lnTo>
                    <a:pt x="674" y="152"/>
                  </a:lnTo>
                  <a:lnTo>
                    <a:pt x="675" y="154"/>
                  </a:lnTo>
                  <a:lnTo>
                    <a:pt x="675" y="155"/>
                  </a:lnTo>
                  <a:lnTo>
                    <a:pt x="677" y="155"/>
                  </a:lnTo>
                  <a:lnTo>
                    <a:pt x="677" y="156"/>
                  </a:lnTo>
                  <a:lnTo>
                    <a:pt x="678" y="158"/>
                  </a:lnTo>
                  <a:lnTo>
                    <a:pt x="679" y="158"/>
                  </a:lnTo>
                  <a:lnTo>
                    <a:pt x="679" y="159"/>
                  </a:lnTo>
                  <a:lnTo>
                    <a:pt x="681" y="159"/>
                  </a:lnTo>
                  <a:lnTo>
                    <a:pt x="681" y="160"/>
                  </a:lnTo>
                  <a:lnTo>
                    <a:pt x="682" y="162"/>
                  </a:lnTo>
                  <a:lnTo>
                    <a:pt x="683" y="163"/>
                  </a:lnTo>
                  <a:lnTo>
                    <a:pt x="683" y="164"/>
                  </a:lnTo>
                  <a:lnTo>
                    <a:pt x="685" y="164"/>
                  </a:lnTo>
                  <a:lnTo>
                    <a:pt x="686" y="166"/>
                  </a:lnTo>
                  <a:lnTo>
                    <a:pt x="686" y="167"/>
                  </a:lnTo>
                  <a:lnTo>
                    <a:pt x="687" y="168"/>
                  </a:lnTo>
                  <a:lnTo>
                    <a:pt x="689" y="168"/>
                  </a:lnTo>
                  <a:lnTo>
                    <a:pt x="689" y="170"/>
                  </a:lnTo>
                  <a:lnTo>
                    <a:pt x="690" y="171"/>
                  </a:lnTo>
                  <a:lnTo>
                    <a:pt x="691" y="172"/>
                  </a:lnTo>
                  <a:lnTo>
                    <a:pt x="693" y="174"/>
                  </a:lnTo>
                  <a:lnTo>
                    <a:pt x="694" y="175"/>
                  </a:lnTo>
                  <a:lnTo>
                    <a:pt x="695" y="178"/>
                  </a:lnTo>
                  <a:lnTo>
                    <a:pt x="697" y="179"/>
                  </a:lnTo>
                  <a:lnTo>
                    <a:pt x="698" y="180"/>
                  </a:lnTo>
                  <a:lnTo>
                    <a:pt x="699" y="183"/>
                  </a:lnTo>
                  <a:lnTo>
                    <a:pt x="701" y="184"/>
                  </a:lnTo>
                  <a:lnTo>
                    <a:pt x="702" y="186"/>
                  </a:lnTo>
                  <a:lnTo>
                    <a:pt x="703" y="187"/>
                  </a:lnTo>
                  <a:lnTo>
                    <a:pt x="705" y="188"/>
                  </a:lnTo>
                  <a:lnTo>
                    <a:pt x="706" y="190"/>
                  </a:lnTo>
                  <a:lnTo>
                    <a:pt x="707" y="191"/>
                  </a:lnTo>
                  <a:lnTo>
                    <a:pt x="707" y="192"/>
                  </a:lnTo>
                  <a:lnTo>
                    <a:pt x="709" y="194"/>
                  </a:lnTo>
                  <a:lnTo>
                    <a:pt x="710" y="195"/>
                  </a:lnTo>
                  <a:lnTo>
                    <a:pt x="710" y="196"/>
                  </a:lnTo>
                  <a:lnTo>
                    <a:pt x="711" y="198"/>
                  </a:lnTo>
                  <a:lnTo>
                    <a:pt x="713" y="198"/>
                  </a:lnTo>
                  <a:lnTo>
                    <a:pt x="713" y="199"/>
                  </a:lnTo>
                  <a:lnTo>
                    <a:pt x="714" y="200"/>
                  </a:lnTo>
                  <a:lnTo>
                    <a:pt x="715" y="202"/>
                  </a:lnTo>
                  <a:lnTo>
                    <a:pt x="717" y="203"/>
                  </a:lnTo>
                  <a:lnTo>
                    <a:pt x="717" y="204"/>
                  </a:lnTo>
                  <a:lnTo>
                    <a:pt x="718" y="206"/>
                  </a:lnTo>
                  <a:lnTo>
                    <a:pt x="719" y="207"/>
                  </a:lnTo>
                  <a:lnTo>
                    <a:pt x="721" y="208"/>
                  </a:lnTo>
                  <a:lnTo>
                    <a:pt x="722" y="210"/>
                  </a:lnTo>
                  <a:lnTo>
                    <a:pt x="722" y="211"/>
                  </a:lnTo>
                  <a:lnTo>
                    <a:pt x="723" y="214"/>
                  </a:lnTo>
                  <a:lnTo>
                    <a:pt x="725" y="215"/>
                  </a:lnTo>
                  <a:lnTo>
                    <a:pt x="726" y="216"/>
                  </a:lnTo>
                  <a:lnTo>
                    <a:pt x="727" y="218"/>
                  </a:lnTo>
                  <a:lnTo>
                    <a:pt x="729" y="220"/>
                  </a:lnTo>
                  <a:lnTo>
                    <a:pt x="730" y="222"/>
                  </a:lnTo>
                  <a:lnTo>
                    <a:pt x="731" y="224"/>
                  </a:lnTo>
                  <a:lnTo>
                    <a:pt x="733" y="226"/>
                  </a:lnTo>
                  <a:lnTo>
                    <a:pt x="734" y="228"/>
                  </a:lnTo>
                  <a:lnTo>
                    <a:pt x="735" y="229"/>
                  </a:lnTo>
                  <a:lnTo>
                    <a:pt x="737" y="232"/>
                  </a:lnTo>
                  <a:lnTo>
                    <a:pt x="738" y="233"/>
                  </a:lnTo>
                  <a:lnTo>
                    <a:pt x="739" y="235"/>
                  </a:lnTo>
                  <a:lnTo>
                    <a:pt x="740" y="236"/>
                  </a:lnTo>
                  <a:lnTo>
                    <a:pt x="740" y="237"/>
                  </a:lnTo>
                  <a:lnTo>
                    <a:pt x="742" y="239"/>
                  </a:lnTo>
                  <a:lnTo>
                    <a:pt x="743" y="240"/>
                  </a:lnTo>
                  <a:lnTo>
                    <a:pt x="744" y="241"/>
                  </a:lnTo>
                  <a:lnTo>
                    <a:pt x="744" y="243"/>
                  </a:lnTo>
                  <a:lnTo>
                    <a:pt x="746" y="244"/>
                  </a:lnTo>
                  <a:lnTo>
                    <a:pt x="746" y="245"/>
                  </a:lnTo>
                  <a:lnTo>
                    <a:pt x="747" y="247"/>
                  </a:lnTo>
                  <a:lnTo>
                    <a:pt x="748" y="247"/>
                  </a:lnTo>
                  <a:lnTo>
                    <a:pt x="748" y="248"/>
                  </a:lnTo>
                  <a:lnTo>
                    <a:pt x="750" y="249"/>
                  </a:lnTo>
                  <a:lnTo>
                    <a:pt x="750" y="251"/>
                  </a:lnTo>
                  <a:lnTo>
                    <a:pt x="751" y="252"/>
                  </a:lnTo>
                  <a:lnTo>
                    <a:pt x="752" y="253"/>
                  </a:lnTo>
                  <a:lnTo>
                    <a:pt x="752" y="255"/>
                  </a:lnTo>
                  <a:lnTo>
                    <a:pt x="754" y="256"/>
                  </a:lnTo>
                  <a:lnTo>
                    <a:pt x="755" y="257"/>
                  </a:lnTo>
                  <a:lnTo>
                    <a:pt x="756" y="259"/>
                  </a:lnTo>
                  <a:lnTo>
                    <a:pt x="756" y="260"/>
                  </a:lnTo>
                  <a:lnTo>
                    <a:pt x="758" y="261"/>
                  </a:lnTo>
                  <a:lnTo>
                    <a:pt x="759" y="263"/>
                  </a:lnTo>
                  <a:lnTo>
                    <a:pt x="760" y="265"/>
                  </a:lnTo>
                  <a:lnTo>
                    <a:pt x="762" y="267"/>
                  </a:lnTo>
                  <a:lnTo>
                    <a:pt x="763" y="269"/>
                  </a:lnTo>
                  <a:lnTo>
                    <a:pt x="766" y="271"/>
                  </a:lnTo>
                  <a:lnTo>
                    <a:pt x="767" y="273"/>
                  </a:lnTo>
                  <a:lnTo>
                    <a:pt x="768" y="276"/>
                  </a:lnTo>
                  <a:lnTo>
                    <a:pt x="770" y="277"/>
                  </a:lnTo>
                  <a:lnTo>
                    <a:pt x="771" y="279"/>
                  </a:lnTo>
                  <a:lnTo>
                    <a:pt x="772" y="281"/>
                  </a:lnTo>
                  <a:lnTo>
                    <a:pt x="774" y="283"/>
                  </a:lnTo>
                  <a:lnTo>
                    <a:pt x="775" y="284"/>
                  </a:lnTo>
                  <a:lnTo>
                    <a:pt x="775" y="285"/>
                  </a:lnTo>
                  <a:lnTo>
                    <a:pt x="776" y="287"/>
                  </a:lnTo>
                  <a:lnTo>
                    <a:pt x="778" y="288"/>
                  </a:lnTo>
                  <a:lnTo>
                    <a:pt x="778" y="289"/>
                  </a:lnTo>
                  <a:lnTo>
                    <a:pt x="779" y="291"/>
                  </a:lnTo>
                  <a:lnTo>
                    <a:pt x="780" y="292"/>
                  </a:lnTo>
                  <a:lnTo>
                    <a:pt x="782" y="293"/>
                  </a:lnTo>
                  <a:lnTo>
                    <a:pt x="782" y="295"/>
                  </a:lnTo>
                  <a:lnTo>
                    <a:pt x="783" y="296"/>
                  </a:lnTo>
                  <a:lnTo>
                    <a:pt x="783" y="297"/>
                  </a:lnTo>
                  <a:lnTo>
                    <a:pt x="784" y="297"/>
                  </a:lnTo>
                  <a:lnTo>
                    <a:pt x="784" y="299"/>
                  </a:lnTo>
                  <a:lnTo>
                    <a:pt x="786" y="300"/>
                  </a:lnTo>
                  <a:lnTo>
                    <a:pt x="786" y="301"/>
                  </a:lnTo>
                  <a:lnTo>
                    <a:pt x="787" y="303"/>
                  </a:lnTo>
                  <a:lnTo>
                    <a:pt x="788" y="304"/>
                  </a:lnTo>
                  <a:lnTo>
                    <a:pt x="788" y="305"/>
                  </a:lnTo>
                  <a:lnTo>
                    <a:pt x="790" y="307"/>
                  </a:lnTo>
                  <a:lnTo>
                    <a:pt x="791" y="308"/>
                  </a:lnTo>
                  <a:lnTo>
                    <a:pt x="791" y="311"/>
                  </a:lnTo>
                  <a:lnTo>
                    <a:pt x="792" y="312"/>
                  </a:lnTo>
                  <a:lnTo>
                    <a:pt x="794" y="313"/>
                  </a:lnTo>
                  <a:lnTo>
                    <a:pt x="794" y="31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0" name="Freeform 18">
              <a:extLst>
                <a:ext uri="{FF2B5EF4-FFF2-40B4-BE49-F238E27FC236}">
                  <a16:creationId xmlns:a16="http://schemas.microsoft.com/office/drawing/2014/main" id="{00713CC5-B3C7-4149-A5F4-E6C5C3CCF381}"/>
                </a:ext>
              </a:extLst>
            </p:cNvPr>
            <p:cNvSpPr>
              <a:spLocks/>
            </p:cNvSpPr>
            <p:nvPr/>
          </p:nvSpPr>
          <p:spPr bwMode="auto">
            <a:xfrm>
              <a:off x="2962275" y="6250743"/>
              <a:ext cx="628650" cy="250825"/>
            </a:xfrm>
            <a:custGeom>
              <a:avLst/>
              <a:gdLst>
                <a:gd name="T0" fmla="*/ 2147483646 w 794"/>
                <a:gd name="T1" fmla="*/ 2147483646 h 315"/>
                <a:gd name="T2" fmla="*/ 2147483646 w 794"/>
                <a:gd name="T3" fmla="*/ 2147483646 h 315"/>
                <a:gd name="T4" fmla="*/ 2147483646 w 794"/>
                <a:gd name="T5" fmla="*/ 2147483646 h 315"/>
                <a:gd name="T6" fmla="*/ 2147483646 w 794"/>
                <a:gd name="T7" fmla="*/ 2147483646 h 315"/>
                <a:gd name="T8" fmla="*/ 2147483646 w 794"/>
                <a:gd name="T9" fmla="*/ 2147483646 h 315"/>
                <a:gd name="T10" fmla="*/ 2147483646 w 794"/>
                <a:gd name="T11" fmla="*/ 2147483646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4"/>
                <a:gd name="T184" fmla="*/ 0 h 315"/>
                <a:gd name="T185" fmla="*/ 794 w 794"/>
                <a:gd name="T186" fmla="*/ 315 h 3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4" h="315">
                  <a:moveTo>
                    <a:pt x="0" y="315"/>
                  </a:moveTo>
                  <a:lnTo>
                    <a:pt x="31" y="315"/>
                  </a:lnTo>
                  <a:lnTo>
                    <a:pt x="59" y="315"/>
                  </a:lnTo>
                  <a:lnTo>
                    <a:pt x="85" y="315"/>
                  </a:lnTo>
                  <a:lnTo>
                    <a:pt x="111" y="315"/>
                  </a:lnTo>
                  <a:lnTo>
                    <a:pt x="133" y="315"/>
                  </a:lnTo>
                  <a:lnTo>
                    <a:pt x="156" y="315"/>
                  </a:lnTo>
                  <a:lnTo>
                    <a:pt x="176" y="315"/>
                  </a:lnTo>
                  <a:lnTo>
                    <a:pt x="194" y="315"/>
                  </a:lnTo>
                  <a:lnTo>
                    <a:pt x="210" y="315"/>
                  </a:lnTo>
                  <a:lnTo>
                    <a:pt x="226" y="315"/>
                  </a:lnTo>
                  <a:lnTo>
                    <a:pt x="241" y="315"/>
                  </a:lnTo>
                  <a:lnTo>
                    <a:pt x="254" y="315"/>
                  </a:lnTo>
                  <a:lnTo>
                    <a:pt x="266" y="315"/>
                  </a:lnTo>
                  <a:lnTo>
                    <a:pt x="277" y="315"/>
                  </a:lnTo>
                  <a:lnTo>
                    <a:pt x="287" y="315"/>
                  </a:lnTo>
                  <a:lnTo>
                    <a:pt x="295" y="315"/>
                  </a:lnTo>
                  <a:lnTo>
                    <a:pt x="303" y="315"/>
                  </a:lnTo>
                  <a:lnTo>
                    <a:pt x="310" y="315"/>
                  </a:lnTo>
                  <a:lnTo>
                    <a:pt x="317" y="315"/>
                  </a:lnTo>
                  <a:lnTo>
                    <a:pt x="322" y="315"/>
                  </a:lnTo>
                  <a:lnTo>
                    <a:pt x="327" y="315"/>
                  </a:lnTo>
                  <a:lnTo>
                    <a:pt x="333" y="315"/>
                  </a:lnTo>
                  <a:lnTo>
                    <a:pt x="335" y="315"/>
                  </a:lnTo>
                  <a:lnTo>
                    <a:pt x="339" y="315"/>
                  </a:lnTo>
                  <a:lnTo>
                    <a:pt x="342" y="315"/>
                  </a:lnTo>
                  <a:lnTo>
                    <a:pt x="345" y="315"/>
                  </a:lnTo>
                  <a:lnTo>
                    <a:pt x="347" y="315"/>
                  </a:lnTo>
                  <a:lnTo>
                    <a:pt x="350" y="314"/>
                  </a:lnTo>
                  <a:lnTo>
                    <a:pt x="353" y="314"/>
                  </a:lnTo>
                  <a:lnTo>
                    <a:pt x="354" y="314"/>
                  </a:lnTo>
                  <a:lnTo>
                    <a:pt x="357" y="314"/>
                  </a:lnTo>
                  <a:lnTo>
                    <a:pt x="358" y="314"/>
                  </a:lnTo>
                  <a:lnTo>
                    <a:pt x="361" y="314"/>
                  </a:lnTo>
                  <a:lnTo>
                    <a:pt x="363" y="314"/>
                  </a:lnTo>
                  <a:lnTo>
                    <a:pt x="365" y="314"/>
                  </a:lnTo>
                  <a:lnTo>
                    <a:pt x="366" y="314"/>
                  </a:lnTo>
                  <a:lnTo>
                    <a:pt x="368" y="314"/>
                  </a:lnTo>
                  <a:lnTo>
                    <a:pt x="370" y="312"/>
                  </a:lnTo>
                  <a:lnTo>
                    <a:pt x="371" y="312"/>
                  </a:lnTo>
                  <a:lnTo>
                    <a:pt x="372" y="312"/>
                  </a:lnTo>
                  <a:lnTo>
                    <a:pt x="374" y="312"/>
                  </a:lnTo>
                  <a:lnTo>
                    <a:pt x="375" y="312"/>
                  </a:lnTo>
                  <a:lnTo>
                    <a:pt x="376" y="312"/>
                  </a:lnTo>
                  <a:lnTo>
                    <a:pt x="378" y="312"/>
                  </a:lnTo>
                  <a:lnTo>
                    <a:pt x="379" y="312"/>
                  </a:lnTo>
                  <a:lnTo>
                    <a:pt x="380" y="312"/>
                  </a:lnTo>
                  <a:lnTo>
                    <a:pt x="382" y="312"/>
                  </a:lnTo>
                  <a:lnTo>
                    <a:pt x="383" y="312"/>
                  </a:lnTo>
                  <a:lnTo>
                    <a:pt x="384" y="311"/>
                  </a:lnTo>
                  <a:lnTo>
                    <a:pt x="386" y="311"/>
                  </a:lnTo>
                  <a:lnTo>
                    <a:pt x="387" y="311"/>
                  </a:lnTo>
                  <a:lnTo>
                    <a:pt x="388" y="311"/>
                  </a:lnTo>
                  <a:lnTo>
                    <a:pt x="390" y="311"/>
                  </a:lnTo>
                  <a:lnTo>
                    <a:pt x="391" y="311"/>
                  </a:lnTo>
                  <a:lnTo>
                    <a:pt x="392" y="311"/>
                  </a:lnTo>
                  <a:lnTo>
                    <a:pt x="394" y="311"/>
                  </a:lnTo>
                  <a:lnTo>
                    <a:pt x="395" y="310"/>
                  </a:lnTo>
                  <a:lnTo>
                    <a:pt x="396" y="310"/>
                  </a:lnTo>
                  <a:lnTo>
                    <a:pt x="398" y="310"/>
                  </a:lnTo>
                  <a:lnTo>
                    <a:pt x="400" y="310"/>
                  </a:lnTo>
                  <a:lnTo>
                    <a:pt x="402" y="310"/>
                  </a:lnTo>
                  <a:lnTo>
                    <a:pt x="403" y="308"/>
                  </a:lnTo>
                  <a:lnTo>
                    <a:pt x="406" y="308"/>
                  </a:lnTo>
                  <a:lnTo>
                    <a:pt x="408" y="308"/>
                  </a:lnTo>
                  <a:lnTo>
                    <a:pt x="410" y="308"/>
                  </a:lnTo>
                  <a:lnTo>
                    <a:pt x="412" y="308"/>
                  </a:lnTo>
                  <a:lnTo>
                    <a:pt x="414" y="307"/>
                  </a:lnTo>
                  <a:lnTo>
                    <a:pt x="415" y="307"/>
                  </a:lnTo>
                  <a:lnTo>
                    <a:pt x="416" y="307"/>
                  </a:lnTo>
                  <a:lnTo>
                    <a:pt x="418" y="307"/>
                  </a:lnTo>
                  <a:lnTo>
                    <a:pt x="419" y="307"/>
                  </a:lnTo>
                  <a:lnTo>
                    <a:pt x="420" y="307"/>
                  </a:lnTo>
                  <a:lnTo>
                    <a:pt x="422" y="306"/>
                  </a:lnTo>
                  <a:lnTo>
                    <a:pt x="423" y="306"/>
                  </a:lnTo>
                  <a:lnTo>
                    <a:pt x="424" y="306"/>
                  </a:lnTo>
                  <a:lnTo>
                    <a:pt x="426" y="306"/>
                  </a:lnTo>
                  <a:lnTo>
                    <a:pt x="427" y="306"/>
                  </a:lnTo>
                  <a:lnTo>
                    <a:pt x="428" y="306"/>
                  </a:lnTo>
                  <a:lnTo>
                    <a:pt x="430" y="304"/>
                  </a:lnTo>
                  <a:lnTo>
                    <a:pt x="431" y="304"/>
                  </a:lnTo>
                  <a:lnTo>
                    <a:pt x="432" y="304"/>
                  </a:lnTo>
                  <a:lnTo>
                    <a:pt x="434" y="304"/>
                  </a:lnTo>
                  <a:lnTo>
                    <a:pt x="434" y="303"/>
                  </a:lnTo>
                  <a:lnTo>
                    <a:pt x="435" y="303"/>
                  </a:lnTo>
                  <a:lnTo>
                    <a:pt x="436" y="303"/>
                  </a:lnTo>
                  <a:lnTo>
                    <a:pt x="439" y="303"/>
                  </a:lnTo>
                  <a:lnTo>
                    <a:pt x="440" y="302"/>
                  </a:lnTo>
                  <a:lnTo>
                    <a:pt x="442" y="302"/>
                  </a:lnTo>
                  <a:lnTo>
                    <a:pt x="443" y="300"/>
                  </a:lnTo>
                  <a:lnTo>
                    <a:pt x="444" y="300"/>
                  </a:lnTo>
                  <a:lnTo>
                    <a:pt x="447" y="300"/>
                  </a:lnTo>
                  <a:lnTo>
                    <a:pt x="448" y="299"/>
                  </a:lnTo>
                  <a:lnTo>
                    <a:pt x="451" y="299"/>
                  </a:lnTo>
                  <a:lnTo>
                    <a:pt x="454" y="298"/>
                  </a:lnTo>
                  <a:lnTo>
                    <a:pt x="455" y="296"/>
                  </a:lnTo>
                  <a:lnTo>
                    <a:pt x="458" y="296"/>
                  </a:lnTo>
                  <a:lnTo>
                    <a:pt x="460" y="295"/>
                  </a:lnTo>
                  <a:lnTo>
                    <a:pt x="463" y="295"/>
                  </a:lnTo>
                  <a:lnTo>
                    <a:pt x="464" y="294"/>
                  </a:lnTo>
                  <a:lnTo>
                    <a:pt x="467" y="294"/>
                  </a:lnTo>
                  <a:lnTo>
                    <a:pt x="468" y="294"/>
                  </a:lnTo>
                  <a:lnTo>
                    <a:pt x="469" y="292"/>
                  </a:lnTo>
                  <a:lnTo>
                    <a:pt x="471" y="292"/>
                  </a:lnTo>
                  <a:lnTo>
                    <a:pt x="472" y="291"/>
                  </a:lnTo>
                  <a:lnTo>
                    <a:pt x="475" y="291"/>
                  </a:lnTo>
                  <a:lnTo>
                    <a:pt x="476" y="291"/>
                  </a:lnTo>
                  <a:lnTo>
                    <a:pt x="477" y="290"/>
                  </a:lnTo>
                  <a:lnTo>
                    <a:pt x="479" y="290"/>
                  </a:lnTo>
                  <a:lnTo>
                    <a:pt x="480" y="288"/>
                  </a:lnTo>
                  <a:lnTo>
                    <a:pt x="481" y="288"/>
                  </a:lnTo>
                  <a:lnTo>
                    <a:pt x="483" y="288"/>
                  </a:lnTo>
                  <a:lnTo>
                    <a:pt x="484" y="287"/>
                  </a:lnTo>
                  <a:lnTo>
                    <a:pt x="485" y="287"/>
                  </a:lnTo>
                  <a:lnTo>
                    <a:pt x="487" y="286"/>
                  </a:lnTo>
                  <a:lnTo>
                    <a:pt x="488" y="286"/>
                  </a:lnTo>
                  <a:lnTo>
                    <a:pt x="489" y="286"/>
                  </a:lnTo>
                  <a:lnTo>
                    <a:pt x="491" y="285"/>
                  </a:lnTo>
                  <a:lnTo>
                    <a:pt x="492" y="285"/>
                  </a:lnTo>
                  <a:lnTo>
                    <a:pt x="493" y="283"/>
                  </a:lnTo>
                  <a:lnTo>
                    <a:pt x="495" y="283"/>
                  </a:lnTo>
                  <a:lnTo>
                    <a:pt x="496" y="282"/>
                  </a:lnTo>
                  <a:lnTo>
                    <a:pt x="497" y="281"/>
                  </a:lnTo>
                  <a:lnTo>
                    <a:pt x="500" y="281"/>
                  </a:lnTo>
                  <a:lnTo>
                    <a:pt x="501" y="279"/>
                  </a:lnTo>
                  <a:lnTo>
                    <a:pt x="503" y="278"/>
                  </a:lnTo>
                  <a:lnTo>
                    <a:pt x="505" y="277"/>
                  </a:lnTo>
                  <a:lnTo>
                    <a:pt x="508" y="277"/>
                  </a:lnTo>
                  <a:lnTo>
                    <a:pt x="509" y="275"/>
                  </a:lnTo>
                  <a:lnTo>
                    <a:pt x="512" y="274"/>
                  </a:lnTo>
                  <a:lnTo>
                    <a:pt x="513" y="274"/>
                  </a:lnTo>
                  <a:lnTo>
                    <a:pt x="515" y="273"/>
                  </a:lnTo>
                  <a:lnTo>
                    <a:pt x="516" y="271"/>
                  </a:lnTo>
                  <a:lnTo>
                    <a:pt x="517" y="271"/>
                  </a:lnTo>
                  <a:lnTo>
                    <a:pt x="519" y="270"/>
                  </a:lnTo>
                  <a:lnTo>
                    <a:pt x="520" y="270"/>
                  </a:lnTo>
                  <a:lnTo>
                    <a:pt x="521" y="269"/>
                  </a:lnTo>
                  <a:lnTo>
                    <a:pt x="523" y="269"/>
                  </a:lnTo>
                  <a:lnTo>
                    <a:pt x="524" y="267"/>
                  </a:lnTo>
                  <a:lnTo>
                    <a:pt x="525" y="267"/>
                  </a:lnTo>
                  <a:lnTo>
                    <a:pt x="527" y="267"/>
                  </a:lnTo>
                  <a:lnTo>
                    <a:pt x="527" y="266"/>
                  </a:lnTo>
                  <a:lnTo>
                    <a:pt x="528" y="266"/>
                  </a:lnTo>
                  <a:lnTo>
                    <a:pt x="529" y="265"/>
                  </a:lnTo>
                  <a:lnTo>
                    <a:pt x="531" y="265"/>
                  </a:lnTo>
                  <a:lnTo>
                    <a:pt x="532" y="265"/>
                  </a:lnTo>
                  <a:lnTo>
                    <a:pt x="532" y="263"/>
                  </a:lnTo>
                  <a:lnTo>
                    <a:pt x="533" y="263"/>
                  </a:lnTo>
                  <a:lnTo>
                    <a:pt x="535" y="262"/>
                  </a:lnTo>
                  <a:lnTo>
                    <a:pt x="536" y="262"/>
                  </a:lnTo>
                  <a:lnTo>
                    <a:pt x="537" y="261"/>
                  </a:lnTo>
                  <a:lnTo>
                    <a:pt x="539" y="261"/>
                  </a:lnTo>
                  <a:lnTo>
                    <a:pt x="540" y="259"/>
                  </a:lnTo>
                  <a:lnTo>
                    <a:pt x="541" y="259"/>
                  </a:lnTo>
                  <a:lnTo>
                    <a:pt x="543" y="258"/>
                  </a:lnTo>
                  <a:lnTo>
                    <a:pt x="544" y="257"/>
                  </a:lnTo>
                  <a:lnTo>
                    <a:pt x="545" y="257"/>
                  </a:lnTo>
                  <a:lnTo>
                    <a:pt x="548" y="255"/>
                  </a:lnTo>
                  <a:lnTo>
                    <a:pt x="549" y="254"/>
                  </a:lnTo>
                  <a:lnTo>
                    <a:pt x="552" y="253"/>
                  </a:lnTo>
                  <a:lnTo>
                    <a:pt x="553" y="251"/>
                  </a:lnTo>
                  <a:lnTo>
                    <a:pt x="554" y="251"/>
                  </a:lnTo>
                  <a:lnTo>
                    <a:pt x="556" y="250"/>
                  </a:lnTo>
                  <a:lnTo>
                    <a:pt x="557" y="249"/>
                  </a:lnTo>
                  <a:lnTo>
                    <a:pt x="558" y="249"/>
                  </a:lnTo>
                  <a:lnTo>
                    <a:pt x="560" y="247"/>
                  </a:lnTo>
                  <a:lnTo>
                    <a:pt x="561" y="247"/>
                  </a:lnTo>
                  <a:lnTo>
                    <a:pt x="562" y="246"/>
                  </a:lnTo>
                  <a:lnTo>
                    <a:pt x="564" y="246"/>
                  </a:lnTo>
                  <a:lnTo>
                    <a:pt x="565" y="245"/>
                  </a:lnTo>
                  <a:lnTo>
                    <a:pt x="566" y="245"/>
                  </a:lnTo>
                  <a:lnTo>
                    <a:pt x="568" y="243"/>
                  </a:lnTo>
                  <a:lnTo>
                    <a:pt x="569" y="243"/>
                  </a:lnTo>
                  <a:lnTo>
                    <a:pt x="569" y="242"/>
                  </a:lnTo>
                  <a:lnTo>
                    <a:pt x="570" y="242"/>
                  </a:lnTo>
                  <a:lnTo>
                    <a:pt x="572" y="242"/>
                  </a:lnTo>
                  <a:lnTo>
                    <a:pt x="572" y="241"/>
                  </a:lnTo>
                  <a:lnTo>
                    <a:pt x="573" y="241"/>
                  </a:lnTo>
                  <a:lnTo>
                    <a:pt x="574" y="239"/>
                  </a:lnTo>
                  <a:lnTo>
                    <a:pt x="576" y="238"/>
                  </a:lnTo>
                  <a:lnTo>
                    <a:pt x="577" y="238"/>
                  </a:lnTo>
                  <a:lnTo>
                    <a:pt x="578" y="237"/>
                  </a:lnTo>
                  <a:lnTo>
                    <a:pt x="580" y="235"/>
                  </a:lnTo>
                  <a:lnTo>
                    <a:pt x="581" y="235"/>
                  </a:lnTo>
                  <a:lnTo>
                    <a:pt x="582" y="234"/>
                  </a:lnTo>
                  <a:lnTo>
                    <a:pt x="584" y="233"/>
                  </a:lnTo>
                  <a:lnTo>
                    <a:pt x="585" y="233"/>
                  </a:lnTo>
                  <a:lnTo>
                    <a:pt x="586" y="231"/>
                  </a:lnTo>
                  <a:lnTo>
                    <a:pt x="588" y="230"/>
                  </a:lnTo>
                  <a:lnTo>
                    <a:pt x="589" y="230"/>
                  </a:lnTo>
                  <a:lnTo>
                    <a:pt x="590" y="229"/>
                  </a:lnTo>
                  <a:lnTo>
                    <a:pt x="592" y="227"/>
                  </a:lnTo>
                  <a:lnTo>
                    <a:pt x="593" y="227"/>
                  </a:lnTo>
                  <a:lnTo>
                    <a:pt x="594" y="226"/>
                  </a:lnTo>
                  <a:lnTo>
                    <a:pt x="596" y="226"/>
                  </a:lnTo>
                  <a:lnTo>
                    <a:pt x="597" y="225"/>
                  </a:lnTo>
                  <a:lnTo>
                    <a:pt x="598" y="223"/>
                  </a:lnTo>
                  <a:lnTo>
                    <a:pt x="600" y="223"/>
                  </a:lnTo>
                  <a:lnTo>
                    <a:pt x="601" y="222"/>
                  </a:lnTo>
                  <a:lnTo>
                    <a:pt x="602" y="222"/>
                  </a:lnTo>
                  <a:lnTo>
                    <a:pt x="602" y="221"/>
                  </a:lnTo>
                  <a:lnTo>
                    <a:pt x="604" y="221"/>
                  </a:lnTo>
                  <a:lnTo>
                    <a:pt x="604" y="219"/>
                  </a:lnTo>
                  <a:lnTo>
                    <a:pt x="605" y="219"/>
                  </a:lnTo>
                  <a:lnTo>
                    <a:pt x="606" y="218"/>
                  </a:lnTo>
                  <a:lnTo>
                    <a:pt x="608" y="218"/>
                  </a:lnTo>
                  <a:lnTo>
                    <a:pt x="608" y="217"/>
                  </a:lnTo>
                  <a:lnTo>
                    <a:pt x="609" y="217"/>
                  </a:lnTo>
                  <a:lnTo>
                    <a:pt x="609" y="215"/>
                  </a:lnTo>
                  <a:lnTo>
                    <a:pt x="610" y="215"/>
                  </a:lnTo>
                  <a:lnTo>
                    <a:pt x="612" y="214"/>
                  </a:lnTo>
                  <a:lnTo>
                    <a:pt x="613" y="213"/>
                  </a:lnTo>
                  <a:lnTo>
                    <a:pt x="614" y="213"/>
                  </a:lnTo>
                  <a:lnTo>
                    <a:pt x="614" y="211"/>
                  </a:lnTo>
                  <a:lnTo>
                    <a:pt x="616" y="210"/>
                  </a:lnTo>
                  <a:lnTo>
                    <a:pt x="617" y="210"/>
                  </a:lnTo>
                  <a:lnTo>
                    <a:pt x="618" y="209"/>
                  </a:lnTo>
                  <a:lnTo>
                    <a:pt x="620" y="207"/>
                  </a:lnTo>
                  <a:lnTo>
                    <a:pt x="621" y="207"/>
                  </a:lnTo>
                  <a:lnTo>
                    <a:pt x="621" y="206"/>
                  </a:lnTo>
                  <a:lnTo>
                    <a:pt x="622" y="206"/>
                  </a:lnTo>
                  <a:lnTo>
                    <a:pt x="624" y="205"/>
                  </a:lnTo>
                  <a:lnTo>
                    <a:pt x="625" y="205"/>
                  </a:lnTo>
                  <a:lnTo>
                    <a:pt x="625" y="203"/>
                  </a:lnTo>
                  <a:lnTo>
                    <a:pt x="626" y="203"/>
                  </a:lnTo>
                  <a:lnTo>
                    <a:pt x="626" y="202"/>
                  </a:lnTo>
                  <a:lnTo>
                    <a:pt x="628" y="202"/>
                  </a:lnTo>
                  <a:lnTo>
                    <a:pt x="629" y="201"/>
                  </a:lnTo>
                  <a:lnTo>
                    <a:pt x="630" y="201"/>
                  </a:lnTo>
                  <a:lnTo>
                    <a:pt x="630" y="199"/>
                  </a:lnTo>
                  <a:lnTo>
                    <a:pt x="632" y="199"/>
                  </a:lnTo>
                  <a:lnTo>
                    <a:pt x="632" y="198"/>
                  </a:lnTo>
                  <a:lnTo>
                    <a:pt x="633" y="198"/>
                  </a:lnTo>
                  <a:lnTo>
                    <a:pt x="634" y="198"/>
                  </a:lnTo>
                  <a:lnTo>
                    <a:pt x="634" y="197"/>
                  </a:lnTo>
                  <a:lnTo>
                    <a:pt x="636" y="197"/>
                  </a:lnTo>
                  <a:lnTo>
                    <a:pt x="637" y="195"/>
                  </a:lnTo>
                  <a:lnTo>
                    <a:pt x="638" y="195"/>
                  </a:lnTo>
                  <a:lnTo>
                    <a:pt x="638" y="194"/>
                  </a:lnTo>
                  <a:lnTo>
                    <a:pt x="640" y="193"/>
                  </a:lnTo>
                  <a:lnTo>
                    <a:pt x="641" y="193"/>
                  </a:lnTo>
                  <a:lnTo>
                    <a:pt x="642" y="192"/>
                  </a:lnTo>
                  <a:lnTo>
                    <a:pt x="644" y="192"/>
                  </a:lnTo>
                  <a:lnTo>
                    <a:pt x="645" y="190"/>
                  </a:lnTo>
                  <a:lnTo>
                    <a:pt x="646" y="189"/>
                  </a:lnTo>
                  <a:lnTo>
                    <a:pt x="647" y="189"/>
                  </a:lnTo>
                  <a:lnTo>
                    <a:pt x="647" y="188"/>
                  </a:lnTo>
                  <a:lnTo>
                    <a:pt x="649" y="188"/>
                  </a:lnTo>
                  <a:lnTo>
                    <a:pt x="649" y="186"/>
                  </a:lnTo>
                  <a:lnTo>
                    <a:pt x="650" y="186"/>
                  </a:lnTo>
                  <a:lnTo>
                    <a:pt x="651" y="185"/>
                  </a:lnTo>
                  <a:lnTo>
                    <a:pt x="653" y="184"/>
                  </a:lnTo>
                  <a:lnTo>
                    <a:pt x="654" y="182"/>
                  </a:lnTo>
                  <a:lnTo>
                    <a:pt x="655" y="182"/>
                  </a:lnTo>
                  <a:lnTo>
                    <a:pt x="655" y="181"/>
                  </a:lnTo>
                  <a:lnTo>
                    <a:pt x="657" y="181"/>
                  </a:lnTo>
                  <a:lnTo>
                    <a:pt x="657" y="180"/>
                  </a:lnTo>
                  <a:lnTo>
                    <a:pt x="658" y="178"/>
                  </a:lnTo>
                  <a:lnTo>
                    <a:pt x="659" y="178"/>
                  </a:lnTo>
                  <a:lnTo>
                    <a:pt x="659" y="177"/>
                  </a:lnTo>
                  <a:lnTo>
                    <a:pt x="661" y="176"/>
                  </a:lnTo>
                  <a:lnTo>
                    <a:pt x="662" y="176"/>
                  </a:lnTo>
                  <a:lnTo>
                    <a:pt x="662" y="174"/>
                  </a:lnTo>
                  <a:lnTo>
                    <a:pt x="663" y="173"/>
                  </a:lnTo>
                  <a:lnTo>
                    <a:pt x="665" y="172"/>
                  </a:lnTo>
                  <a:lnTo>
                    <a:pt x="666" y="170"/>
                  </a:lnTo>
                  <a:lnTo>
                    <a:pt x="667" y="169"/>
                  </a:lnTo>
                  <a:lnTo>
                    <a:pt x="669" y="168"/>
                  </a:lnTo>
                  <a:lnTo>
                    <a:pt x="670" y="166"/>
                  </a:lnTo>
                  <a:lnTo>
                    <a:pt x="671" y="165"/>
                  </a:lnTo>
                  <a:lnTo>
                    <a:pt x="673" y="164"/>
                  </a:lnTo>
                  <a:lnTo>
                    <a:pt x="674" y="162"/>
                  </a:lnTo>
                  <a:lnTo>
                    <a:pt x="675" y="161"/>
                  </a:lnTo>
                  <a:lnTo>
                    <a:pt x="677" y="160"/>
                  </a:lnTo>
                  <a:lnTo>
                    <a:pt x="677" y="158"/>
                  </a:lnTo>
                  <a:lnTo>
                    <a:pt x="678" y="158"/>
                  </a:lnTo>
                  <a:lnTo>
                    <a:pt x="679" y="157"/>
                  </a:lnTo>
                  <a:lnTo>
                    <a:pt x="679" y="156"/>
                  </a:lnTo>
                  <a:lnTo>
                    <a:pt x="681" y="156"/>
                  </a:lnTo>
                  <a:lnTo>
                    <a:pt x="681" y="154"/>
                  </a:lnTo>
                  <a:lnTo>
                    <a:pt x="682" y="154"/>
                  </a:lnTo>
                  <a:lnTo>
                    <a:pt x="682" y="153"/>
                  </a:lnTo>
                  <a:lnTo>
                    <a:pt x="683" y="152"/>
                  </a:lnTo>
                  <a:lnTo>
                    <a:pt x="685" y="150"/>
                  </a:lnTo>
                  <a:lnTo>
                    <a:pt x="686" y="149"/>
                  </a:lnTo>
                  <a:lnTo>
                    <a:pt x="687" y="148"/>
                  </a:lnTo>
                  <a:lnTo>
                    <a:pt x="689" y="146"/>
                  </a:lnTo>
                  <a:lnTo>
                    <a:pt x="689" y="145"/>
                  </a:lnTo>
                  <a:lnTo>
                    <a:pt x="690" y="144"/>
                  </a:lnTo>
                  <a:lnTo>
                    <a:pt x="691" y="142"/>
                  </a:lnTo>
                  <a:lnTo>
                    <a:pt x="693" y="141"/>
                  </a:lnTo>
                  <a:lnTo>
                    <a:pt x="694" y="140"/>
                  </a:lnTo>
                  <a:lnTo>
                    <a:pt x="695" y="138"/>
                  </a:lnTo>
                  <a:lnTo>
                    <a:pt x="697" y="136"/>
                  </a:lnTo>
                  <a:lnTo>
                    <a:pt x="698" y="134"/>
                  </a:lnTo>
                  <a:lnTo>
                    <a:pt x="699" y="133"/>
                  </a:lnTo>
                  <a:lnTo>
                    <a:pt x="701" y="130"/>
                  </a:lnTo>
                  <a:lnTo>
                    <a:pt x="702" y="129"/>
                  </a:lnTo>
                  <a:lnTo>
                    <a:pt x="703" y="128"/>
                  </a:lnTo>
                  <a:lnTo>
                    <a:pt x="705" y="126"/>
                  </a:lnTo>
                  <a:lnTo>
                    <a:pt x="706" y="125"/>
                  </a:lnTo>
                  <a:lnTo>
                    <a:pt x="707" y="124"/>
                  </a:lnTo>
                  <a:lnTo>
                    <a:pt x="707" y="122"/>
                  </a:lnTo>
                  <a:lnTo>
                    <a:pt x="709" y="121"/>
                  </a:lnTo>
                  <a:lnTo>
                    <a:pt x="710" y="120"/>
                  </a:lnTo>
                  <a:lnTo>
                    <a:pt x="711" y="118"/>
                  </a:lnTo>
                  <a:lnTo>
                    <a:pt x="713" y="117"/>
                  </a:lnTo>
                  <a:lnTo>
                    <a:pt x="713" y="116"/>
                  </a:lnTo>
                  <a:lnTo>
                    <a:pt x="714" y="114"/>
                  </a:lnTo>
                  <a:lnTo>
                    <a:pt x="715" y="114"/>
                  </a:lnTo>
                  <a:lnTo>
                    <a:pt x="715" y="113"/>
                  </a:lnTo>
                  <a:lnTo>
                    <a:pt x="717" y="112"/>
                  </a:lnTo>
                  <a:lnTo>
                    <a:pt x="717" y="110"/>
                  </a:lnTo>
                  <a:lnTo>
                    <a:pt x="718" y="110"/>
                  </a:lnTo>
                  <a:lnTo>
                    <a:pt x="719" y="109"/>
                  </a:lnTo>
                  <a:lnTo>
                    <a:pt x="719" y="108"/>
                  </a:lnTo>
                  <a:lnTo>
                    <a:pt x="721" y="106"/>
                  </a:lnTo>
                  <a:lnTo>
                    <a:pt x="722" y="105"/>
                  </a:lnTo>
                  <a:lnTo>
                    <a:pt x="722" y="104"/>
                  </a:lnTo>
                  <a:lnTo>
                    <a:pt x="723" y="102"/>
                  </a:lnTo>
                  <a:lnTo>
                    <a:pt x="725" y="101"/>
                  </a:lnTo>
                  <a:lnTo>
                    <a:pt x="726" y="99"/>
                  </a:lnTo>
                  <a:lnTo>
                    <a:pt x="727" y="97"/>
                  </a:lnTo>
                  <a:lnTo>
                    <a:pt x="729" y="96"/>
                  </a:lnTo>
                  <a:lnTo>
                    <a:pt x="730" y="93"/>
                  </a:lnTo>
                  <a:lnTo>
                    <a:pt x="731" y="91"/>
                  </a:lnTo>
                  <a:lnTo>
                    <a:pt x="733" y="89"/>
                  </a:lnTo>
                  <a:lnTo>
                    <a:pt x="734" y="87"/>
                  </a:lnTo>
                  <a:lnTo>
                    <a:pt x="735" y="85"/>
                  </a:lnTo>
                  <a:lnTo>
                    <a:pt x="737" y="84"/>
                  </a:lnTo>
                  <a:lnTo>
                    <a:pt x="738" y="81"/>
                  </a:lnTo>
                  <a:lnTo>
                    <a:pt x="739" y="80"/>
                  </a:lnTo>
                  <a:lnTo>
                    <a:pt x="740" y="79"/>
                  </a:lnTo>
                  <a:lnTo>
                    <a:pt x="740" y="77"/>
                  </a:lnTo>
                  <a:lnTo>
                    <a:pt x="742" y="76"/>
                  </a:lnTo>
                  <a:lnTo>
                    <a:pt x="743" y="75"/>
                  </a:lnTo>
                  <a:lnTo>
                    <a:pt x="744" y="73"/>
                  </a:lnTo>
                  <a:lnTo>
                    <a:pt x="744" y="72"/>
                  </a:lnTo>
                  <a:lnTo>
                    <a:pt x="746" y="71"/>
                  </a:lnTo>
                  <a:lnTo>
                    <a:pt x="747" y="69"/>
                  </a:lnTo>
                  <a:lnTo>
                    <a:pt x="748" y="68"/>
                  </a:lnTo>
                  <a:lnTo>
                    <a:pt x="748" y="67"/>
                  </a:lnTo>
                  <a:lnTo>
                    <a:pt x="750" y="65"/>
                  </a:lnTo>
                  <a:lnTo>
                    <a:pt x="750" y="64"/>
                  </a:lnTo>
                  <a:lnTo>
                    <a:pt x="751" y="64"/>
                  </a:lnTo>
                  <a:lnTo>
                    <a:pt x="752" y="63"/>
                  </a:lnTo>
                  <a:lnTo>
                    <a:pt x="752" y="61"/>
                  </a:lnTo>
                  <a:lnTo>
                    <a:pt x="754" y="60"/>
                  </a:lnTo>
                  <a:lnTo>
                    <a:pt x="755" y="59"/>
                  </a:lnTo>
                  <a:lnTo>
                    <a:pt x="756" y="57"/>
                  </a:lnTo>
                  <a:lnTo>
                    <a:pt x="756" y="55"/>
                  </a:lnTo>
                  <a:lnTo>
                    <a:pt x="758" y="53"/>
                  </a:lnTo>
                  <a:lnTo>
                    <a:pt x="759" y="52"/>
                  </a:lnTo>
                  <a:lnTo>
                    <a:pt x="760" y="51"/>
                  </a:lnTo>
                  <a:lnTo>
                    <a:pt x="762" y="48"/>
                  </a:lnTo>
                  <a:lnTo>
                    <a:pt x="763" y="45"/>
                  </a:lnTo>
                  <a:lnTo>
                    <a:pt x="766" y="44"/>
                  </a:lnTo>
                  <a:lnTo>
                    <a:pt x="767" y="41"/>
                  </a:lnTo>
                  <a:lnTo>
                    <a:pt x="768" y="40"/>
                  </a:lnTo>
                  <a:lnTo>
                    <a:pt x="770" y="37"/>
                  </a:lnTo>
                  <a:lnTo>
                    <a:pt x="771" y="36"/>
                  </a:lnTo>
                  <a:lnTo>
                    <a:pt x="772" y="35"/>
                  </a:lnTo>
                  <a:lnTo>
                    <a:pt x="774" y="32"/>
                  </a:lnTo>
                  <a:lnTo>
                    <a:pt x="775" y="31"/>
                  </a:lnTo>
                  <a:lnTo>
                    <a:pt x="775" y="29"/>
                  </a:lnTo>
                  <a:lnTo>
                    <a:pt x="776" y="28"/>
                  </a:lnTo>
                  <a:lnTo>
                    <a:pt x="778" y="27"/>
                  </a:lnTo>
                  <a:lnTo>
                    <a:pt x="778" y="25"/>
                  </a:lnTo>
                  <a:lnTo>
                    <a:pt x="779" y="24"/>
                  </a:lnTo>
                  <a:lnTo>
                    <a:pt x="780" y="24"/>
                  </a:lnTo>
                  <a:lnTo>
                    <a:pt x="780" y="23"/>
                  </a:lnTo>
                  <a:lnTo>
                    <a:pt x="782" y="21"/>
                  </a:lnTo>
                  <a:lnTo>
                    <a:pt x="782" y="20"/>
                  </a:lnTo>
                  <a:lnTo>
                    <a:pt x="783" y="19"/>
                  </a:lnTo>
                  <a:lnTo>
                    <a:pt x="784" y="17"/>
                  </a:lnTo>
                  <a:lnTo>
                    <a:pt x="784" y="16"/>
                  </a:lnTo>
                  <a:lnTo>
                    <a:pt x="786" y="15"/>
                  </a:lnTo>
                  <a:lnTo>
                    <a:pt x="787" y="13"/>
                  </a:lnTo>
                  <a:lnTo>
                    <a:pt x="787" y="12"/>
                  </a:lnTo>
                  <a:lnTo>
                    <a:pt x="788" y="11"/>
                  </a:lnTo>
                  <a:lnTo>
                    <a:pt x="788" y="9"/>
                  </a:lnTo>
                  <a:lnTo>
                    <a:pt x="790" y="8"/>
                  </a:lnTo>
                  <a:lnTo>
                    <a:pt x="791" y="7"/>
                  </a:lnTo>
                  <a:lnTo>
                    <a:pt x="791" y="5"/>
                  </a:lnTo>
                  <a:lnTo>
                    <a:pt x="792" y="3"/>
                  </a:lnTo>
                  <a:lnTo>
                    <a:pt x="794" y="2"/>
                  </a:lnTo>
                  <a:lnTo>
                    <a:pt x="794"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1" name="Freeform 19">
              <a:extLst>
                <a:ext uri="{FF2B5EF4-FFF2-40B4-BE49-F238E27FC236}">
                  <a16:creationId xmlns:a16="http://schemas.microsoft.com/office/drawing/2014/main" id="{3D3D3A76-1B98-E949-B7F8-A9BB11CE874A}"/>
                </a:ext>
              </a:extLst>
            </p:cNvPr>
            <p:cNvSpPr>
              <a:spLocks/>
            </p:cNvSpPr>
            <p:nvPr/>
          </p:nvSpPr>
          <p:spPr bwMode="auto">
            <a:xfrm>
              <a:off x="2955925" y="5998330"/>
              <a:ext cx="74612" cy="252413"/>
            </a:xfrm>
            <a:custGeom>
              <a:avLst/>
              <a:gdLst>
                <a:gd name="T0" fmla="*/ 2147483646 w 95"/>
                <a:gd name="T1" fmla="*/ 2147483646 h 317"/>
                <a:gd name="T2" fmla="*/ 2147483646 w 95"/>
                <a:gd name="T3" fmla="*/ 2147483646 h 317"/>
                <a:gd name="T4" fmla="*/ 2147483646 w 95"/>
                <a:gd name="T5" fmla="*/ 2147483646 h 317"/>
                <a:gd name="T6" fmla="*/ 2147483646 w 95"/>
                <a:gd name="T7" fmla="*/ 2147483646 h 317"/>
                <a:gd name="T8" fmla="*/ 2147483646 w 95"/>
                <a:gd name="T9" fmla="*/ 2147483646 h 317"/>
                <a:gd name="T10" fmla="*/ 2147483646 w 95"/>
                <a:gd name="T11" fmla="*/ 2147483646 h 317"/>
                <a:gd name="T12" fmla="*/ 2147483646 w 95"/>
                <a:gd name="T13" fmla="*/ 2147483646 h 317"/>
                <a:gd name="T14" fmla="*/ 2147483646 w 95"/>
                <a:gd name="T15" fmla="*/ 2147483646 h 317"/>
                <a:gd name="T16" fmla="*/ 2147483646 w 95"/>
                <a:gd name="T17" fmla="*/ 2147483646 h 317"/>
                <a:gd name="T18" fmla="*/ 2147483646 w 95"/>
                <a:gd name="T19" fmla="*/ 2147483646 h 317"/>
                <a:gd name="T20" fmla="*/ 2147483646 w 95"/>
                <a:gd name="T21" fmla="*/ 2147483646 h 317"/>
                <a:gd name="T22" fmla="*/ 2147483646 w 95"/>
                <a:gd name="T23" fmla="*/ 2147483646 h 317"/>
                <a:gd name="T24" fmla="*/ 2147483646 w 95"/>
                <a:gd name="T25" fmla="*/ 2147483646 h 317"/>
                <a:gd name="T26" fmla="*/ 2147483646 w 95"/>
                <a:gd name="T27" fmla="*/ 2147483646 h 317"/>
                <a:gd name="T28" fmla="*/ 2147483646 w 95"/>
                <a:gd name="T29" fmla="*/ 2147483646 h 317"/>
                <a:gd name="T30" fmla="*/ 2147483646 w 95"/>
                <a:gd name="T31" fmla="*/ 2147483646 h 317"/>
                <a:gd name="T32" fmla="*/ 2147483646 w 95"/>
                <a:gd name="T33" fmla="*/ 2147483646 h 317"/>
                <a:gd name="T34" fmla="*/ 2147483646 w 95"/>
                <a:gd name="T35" fmla="*/ 2147483646 h 317"/>
                <a:gd name="T36" fmla="*/ 2147483646 w 95"/>
                <a:gd name="T37" fmla="*/ 2147483646 h 317"/>
                <a:gd name="T38" fmla="*/ 2147483646 w 95"/>
                <a:gd name="T39" fmla="*/ 2147483646 h 317"/>
                <a:gd name="T40" fmla="*/ 2147483646 w 95"/>
                <a:gd name="T41" fmla="*/ 2147483646 h 317"/>
                <a:gd name="T42" fmla="*/ 2147483646 w 95"/>
                <a:gd name="T43" fmla="*/ 2147483646 h 317"/>
                <a:gd name="T44" fmla="*/ 2147483646 w 95"/>
                <a:gd name="T45" fmla="*/ 2147483646 h 317"/>
                <a:gd name="T46" fmla="*/ 2147483646 w 95"/>
                <a:gd name="T47" fmla="*/ 2147483646 h 317"/>
                <a:gd name="T48" fmla="*/ 2147483646 w 95"/>
                <a:gd name="T49" fmla="*/ 2147483646 h 317"/>
                <a:gd name="T50" fmla="*/ 2147483646 w 95"/>
                <a:gd name="T51" fmla="*/ 2147483646 h 317"/>
                <a:gd name="T52" fmla="*/ 2147483646 w 95"/>
                <a:gd name="T53" fmla="*/ 2147483646 h 317"/>
                <a:gd name="T54" fmla="*/ 2147483646 w 95"/>
                <a:gd name="T55" fmla="*/ 2147483646 h 317"/>
                <a:gd name="T56" fmla="*/ 2147483646 w 95"/>
                <a:gd name="T57" fmla="*/ 2147483646 h 317"/>
                <a:gd name="T58" fmla="*/ 2147483646 w 95"/>
                <a:gd name="T59" fmla="*/ 2147483646 h 317"/>
                <a:gd name="T60" fmla="*/ 2147483646 w 95"/>
                <a:gd name="T61" fmla="*/ 2147483646 h 317"/>
                <a:gd name="T62" fmla="*/ 2147483646 w 95"/>
                <a:gd name="T63" fmla="*/ 2147483646 h 317"/>
                <a:gd name="T64" fmla="*/ 2147483646 w 95"/>
                <a:gd name="T65" fmla="*/ 2147483646 h 317"/>
                <a:gd name="T66" fmla="*/ 2147483646 w 95"/>
                <a:gd name="T67" fmla="*/ 2147483646 h 317"/>
                <a:gd name="T68" fmla="*/ 2147483646 w 95"/>
                <a:gd name="T69" fmla="*/ 2147483646 h 317"/>
                <a:gd name="T70" fmla="*/ 2147483646 w 95"/>
                <a:gd name="T71" fmla="*/ 2147483646 h 317"/>
                <a:gd name="T72" fmla="*/ 2147483646 w 95"/>
                <a:gd name="T73" fmla="*/ 2147483646 h 317"/>
                <a:gd name="T74" fmla="*/ 2147483646 w 95"/>
                <a:gd name="T75" fmla="*/ 2147483646 h 317"/>
                <a:gd name="T76" fmla="*/ 2147483646 w 95"/>
                <a:gd name="T77" fmla="*/ 2147483646 h 317"/>
                <a:gd name="T78" fmla="*/ 2147483646 w 95"/>
                <a:gd name="T79" fmla="*/ 2147483646 h 317"/>
                <a:gd name="T80" fmla="*/ 2147483646 w 95"/>
                <a:gd name="T81" fmla="*/ 2147483646 h 317"/>
                <a:gd name="T82" fmla="*/ 2147483646 w 95"/>
                <a:gd name="T83" fmla="*/ 2147483646 h 317"/>
                <a:gd name="T84" fmla="*/ 2147483646 w 95"/>
                <a:gd name="T85" fmla="*/ 2147483646 h 317"/>
                <a:gd name="T86" fmla="*/ 2147483646 w 95"/>
                <a:gd name="T87" fmla="*/ 2147483646 h 317"/>
                <a:gd name="T88" fmla="*/ 2147483646 w 95"/>
                <a:gd name="T89" fmla="*/ 2147483646 h 317"/>
                <a:gd name="T90" fmla="*/ 2147483646 w 95"/>
                <a:gd name="T91" fmla="*/ 2147483646 h 317"/>
                <a:gd name="T92" fmla="*/ 2147483646 w 95"/>
                <a:gd name="T93" fmla="*/ 2147483646 h 317"/>
                <a:gd name="T94" fmla="*/ 2147483646 w 95"/>
                <a:gd name="T95" fmla="*/ 2147483646 h 317"/>
                <a:gd name="T96" fmla="*/ 2147483646 w 95"/>
                <a:gd name="T97" fmla="*/ 2147483646 h 317"/>
                <a:gd name="T98" fmla="*/ 2147483646 w 95"/>
                <a:gd name="T99" fmla="*/ 2147483646 h 317"/>
                <a:gd name="T100" fmla="*/ 2147483646 w 95"/>
                <a:gd name="T101" fmla="*/ 2147483646 h 317"/>
                <a:gd name="T102" fmla="*/ 2147483646 w 95"/>
                <a:gd name="T103" fmla="*/ 2147483646 h 317"/>
                <a:gd name="T104" fmla="*/ 2147483646 w 95"/>
                <a:gd name="T105" fmla="*/ 2147483646 h 317"/>
                <a:gd name="T106" fmla="*/ 2147483646 w 95"/>
                <a:gd name="T107" fmla="*/ 2147483646 h 317"/>
                <a:gd name="T108" fmla="*/ 2147483646 w 95"/>
                <a:gd name="T109" fmla="*/ 2147483646 h 317"/>
                <a:gd name="T110" fmla="*/ 2147483646 w 95"/>
                <a:gd name="T111" fmla="*/ 2147483646 h 317"/>
                <a:gd name="T112" fmla="*/ 2147483646 w 95"/>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
                <a:gd name="T172" fmla="*/ 0 h 317"/>
                <a:gd name="T173" fmla="*/ 95 w 95"/>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 h="317">
                  <a:moveTo>
                    <a:pt x="0" y="0"/>
                  </a:moveTo>
                  <a:lnTo>
                    <a:pt x="2" y="4"/>
                  </a:lnTo>
                  <a:lnTo>
                    <a:pt x="4" y="6"/>
                  </a:lnTo>
                  <a:lnTo>
                    <a:pt x="6" y="9"/>
                  </a:lnTo>
                  <a:lnTo>
                    <a:pt x="7" y="13"/>
                  </a:lnTo>
                  <a:lnTo>
                    <a:pt x="8" y="16"/>
                  </a:lnTo>
                  <a:lnTo>
                    <a:pt x="10" y="17"/>
                  </a:lnTo>
                  <a:lnTo>
                    <a:pt x="11" y="20"/>
                  </a:lnTo>
                  <a:lnTo>
                    <a:pt x="12" y="22"/>
                  </a:lnTo>
                  <a:lnTo>
                    <a:pt x="14" y="24"/>
                  </a:lnTo>
                  <a:lnTo>
                    <a:pt x="15" y="26"/>
                  </a:lnTo>
                  <a:lnTo>
                    <a:pt x="16" y="28"/>
                  </a:lnTo>
                  <a:lnTo>
                    <a:pt x="16" y="30"/>
                  </a:lnTo>
                  <a:lnTo>
                    <a:pt x="18" y="32"/>
                  </a:lnTo>
                  <a:lnTo>
                    <a:pt x="19" y="33"/>
                  </a:lnTo>
                  <a:lnTo>
                    <a:pt x="19" y="34"/>
                  </a:lnTo>
                  <a:lnTo>
                    <a:pt x="20" y="36"/>
                  </a:lnTo>
                  <a:lnTo>
                    <a:pt x="20" y="37"/>
                  </a:lnTo>
                  <a:lnTo>
                    <a:pt x="22" y="38"/>
                  </a:lnTo>
                  <a:lnTo>
                    <a:pt x="22" y="40"/>
                  </a:lnTo>
                  <a:lnTo>
                    <a:pt x="23" y="41"/>
                  </a:lnTo>
                  <a:lnTo>
                    <a:pt x="23" y="42"/>
                  </a:lnTo>
                  <a:lnTo>
                    <a:pt x="24" y="43"/>
                  </a:lnTo>
                  <a:lnTo>
                    <a:pt x="24" y="45"/>
                  </a:lnTo>
                  <a:lnTo>
                    <a:pt x="24" y="46"/>
                  </a:lnTo>
                  <a:lnTo>
                    <a:pt x="26" y="47"/>
                  </a:lnTo>
                  <a:lnTo>
                    <a:pt x="26" y="49"/>
                  </a:lnTo>
                  <a:lnTo>
                    <a:pt x="27" y="50"/>
                  </a:lnTo>
                  <a:lnTo>
                    <a:pt x="27" y="51"/>
                  </a:lnTo>
                  <a:lnTo>
                    <a:pt x="28" y="53"/>
                  </a:lnTo>
                  <a:lnTo>
                    <a:pt x="28" y="54"/>
                  </a:lnTo>
                  <a:lnTo>
                    <a:pt x="30" y="55"/>
                  </a:lnTo>
                  <a:lnTo>
                    <a:pt x="30" y="58"/>
                  </a:lnTo>
                  <a:lnTo>
                    <a:pt x="31" y="59"/>
                  </a:lnTo>
                  <a:lnTo>
                    <a:pt x="31" y="61"/>
                  </a:lnTo>
                  <a:lnTo>
                    <a:pt x="32" y="63"/>
                  </a:lnTo>
                  <a:lnTo>
                    <a:pt x="32" y="65"/>
                  </a:lnTo>
                  <a:lnTo>
                    <a:pt x="34" y="66"/>
                  </a:lnTo>
                  <a:lnTo>
                    <a:pt x="34" y="67"/>
                  </a:lnTo>
                  <a:lnTo>
                    <a:pt x="35" y="69"/>
                  </a:lnTo>
                  <a:lnTo>
                    <a:pt x="35" y="70"/>
                  </a:lnTo>
                  <a:lnTo>
                    <a:pt x="35" y="71"/>
                  </a:lnTo>
                  <a:lnTo>
                    <a:pt x="36" y="73"/>
                  </a:lnTo>
                  <a:lnTo>
                    <a:pt x="36" y="74"/>
                  </a:lnTo>
                  <a:lnTo>
                    <a:pt x="38" y="75"/>
                  </a:lnTo>
                  <a:lnTo>
                    <a:pt x="38" y="77"/>
                  </a:lnTo>
                  <a:lnTo>
                    <a:pt x="39" y="78"/>
                  </a:lnTo>
                  <a:lnTo>
                    <a:pt x="39" y="79"/>
                  </a:lnTo>
                  <a:lnTo>
                    <a:pt x="39" y="81"/>
                  </a:lnTo>
                  <a:lnTo>
                    <a:pt x="40" y="82"/>
                  </a:lnTo>
                  <a:lnTo>
                    <a:pt x="40" y="83"/>
                  </a:lnTo>
                  <a:lnTo>
                    <a:pt x="42" y="85"/>
                  </a:lnTo>
                  <a:lnTo>
                    <a:pt x="42" y="86"/>
                  </a:lnTo>
                  <a:lnTo>
                    <a:pt x="42" y="87"/>
                  </a:lnTo>
                  <a:lnTo>
                    <a:pt x="43" y="89"/>
                  </a:lnTo>
                  <a:lnTo>
                    <a:pt x="43" y="90"/>
                  </a:lnTo>
                  <a:lnTo>
                    <a:pt x="44" y="93"/>
                  </a:lnTo>
                  <a:lnTo>
                    <a:pt x="44" y="94"/>
                  </a:lnTo>
                  <a:lnTo>
                    <a:pt x="46" y="95"/>
                  </a:lnTo>
                  <a:lnTo>
                    <a:pt x="46" y="98"/>
                  </a:lnTo>
                  <a:lnTo>
                    <a:pt x="47" y="99"/>
                  </a:lnTo>
                  <a:lnTo>
                    <a:pt x="47" y="102"/>
                  </a:lnTo>
                  <a:lnTo>
                    <a:pt x="48" y="103"/>
                  </a:lnTo>
                  <a:lnTo>
                    <a:pt x="50" y="106"/>
                  </a:lnTo>
                  <a:lnTo>
                    <a:pt x="50" y="109"/>
                  </a:lnTo>
                  <a:lnTo>
                    <a:pt x="51" y="110"/>
                  </a:lnTo>
                  <a:lnTo>
                    <a:pt x="51" y="111"/>
                  </a:lnTo>
                  <a:lnTo>
                    <a:pt x="52" y="113"/>
                  </a:lnTo>
                  <a:lnTo>
                    <a:pt x="52" y="115"/>
                  </a:lnTo>
                  <a:lnTo>
                    <a:pt x="54" y="117"/>
                  </a:lnTo>
                  <a:lnTo>
                    <a:pt x="54" y="118"/>
                  </a:lnTo>
                  <a:lnTo>
                    <a:pt x="54" y="119"/>
                  </a:lnTo>
                  <a:lnTo>
                    <a:pt x="55" y="121"/>
                  </a:lnTo>
                  <a:lnTo>
                    <a:pt x="55" y="122"/>
                  </a:lnTo>
                  <a:lnTo>
                    <a:pt x="56" y="123"/>
                  </a:lnTo>
                  <a:lnTo>
                    <a:pt x="56" y="125"/>
                  </a:lnTo>
                  <a:lnTo>
                    <a:pt x="56" y="126"/>
                  </a:lnTo>
                  <a:lnTo>
                    <a:pt x="56" y="127"/>
                  </a:lnTo>
                  <a:lnTo>
                    <a:pt x="58" y="129"/>
                  </a:lnTo>
                  <a:lnTo>
                    <a:pt x="58" y="130"/>
                  </a:lnTo>
                  <a:lnTo>
                    <a:pt x="59" y="131"/>
                  </a:lnTo>
                  <a:lnTo>
                    <a:pt x="59" y="133"/>
                  </a:lnTo>
                  <a:lnTo>
                    <a:pt x="59" y="134"/>
                  </a:lnTo>
                  <a:lnTo>
                    <a:pt x="60" y="135"/>
                  </a:lnTo>
                  <a:lnTo>
                    <a:pt x="60" y="136"/>
                  </a:lnTo>
                  <a:lnTo>
                    <a:pt x="60" y="139"/>
                  </a:lnTo>
                  <a:lnTo>
                    <a:pt x="62" y="140"/>
                  </a:lnTo>
                  <a:lnTo>
                    <a:pt x="62" y="142"/>
                  </a:lnTo>
                  <a:lnTo>
                    <a:pt x="62" y="143"/>
                  </a:lnTo>
                  <a:lnTo>
                    <a:pt x="63" y="146"/>
                  </a:lnTo>
                  <a:lnTo>
                    <a:pt x="63" y="147"/>
                  </a:lnTo>
                  <a:lnTo>
                    <a:pt x="64" y="150"/>
                  </a:lnTo>
                  <a:lnTo>
                    <a:pt x="64" y="152"/>
                  </a:lnTo>
                  <a:lnTo>
                    <a:pt x="66" y="154"/>
                  </a:lnTo>
                  <a:lnTo>
                    <a:pt x="66" y="156"/>
                  </a:lnTo>
                  <a:lnTo>
                    <a:pt x="67" y="158"/>
                  </a:lnTo>
                  <a:lnTo>
                    <a:pt x="67" y="159"/>
                  </a:lnTo>
                  <a:lnTo>
                    <a:pt x="68" y="162"/>
                  </a:lnTo>
                  <a:lnTo>
                    <a:pt x="68" y="163"/>
                  </a:lnTo>
                  <a:lnTo>
                    <a:pt x="68" y="164"/>
                  </a:lnTo>
                  <a:lnTo>
                    <a:pt x="70" y="166"/>
                  </a:lnTo>
                  <a:lnTo>
                    <a:pt x="70" y="167"/>
                  </a:lnTo>
                  <a:lnTo>
                    <a:pt x="70" y="168"/>
                  </a:lnTo>
                  <a:lnTo>
                    <a:pt x="70" y="170"/>
                  </a:lnTo>
                  <a:lnTo>
                    <a:pt x="71" y="171"/>
                  </a:lnTo>
                  <a:lnTo>
                    <a:pt x="71" y="172"/>
                  </a:lnTo>
                  <a:lnTo>
                    <a:pt x="71" y="174"/>
                  </a:lnTo>
                  <a:lnTo>
                    <a:pt x="72" y="175"/>
                  </a:lnTo>
                  <a:lnTo>
                    <a:pt x="72" y="176"/>
                  </a:lnTo>
                  <a:lnTo>
                    <a:pt x="72" y="178"/>
                  </a:lnTo>
                  <a:lnTo>
                    <a:pt x="74" y="179"/>
                  </a:lnTo>
                  <a:lnTo>
                    <a:pt x="74" y="180"/>
                  </a:lnTo>
                  <a:lnTo>
                    <a:pt x="74" y="182"/>
                  </a:lnTo>
                  <a:lnTo>
                    <a:pt x="74" y="183"/>
                  </a:lnTo>
                  <a:lnTo>
                    <a:pt x="75" y="184"/>
                  </a:lnTo>
                  <a:lnTo>
                    <a:pt x="75" y="186"/>
                  </a:lnTo>
                  <a:lnTo>
                    <a:pt x="75" y="187"/>
                  </a:lnTo>
                  <a:lnTo>
                    <a:pt x="76" y="188"/>
                  </a:lnTo>
                  <a:lnTo>
                    <a:pt x="76" y="190"/>
                  </a:lnTo>
                  <a:lnTo>
                    <a:pt x="78" y="192"/>
                  </a:lnTo>
                  <a:lnTo>
                    <a:pt x="78" y="194"/>
                  </a:lnTo>
                  <a:lnTo>
                    <a:pt x="79" y="196"/>
                  </a:lnTo>
                  <a:lnTo>
                    <a:pt x="79" y="198"/>
                  </a:lnTo>
                  <a:lnTo>
                    <a:pt x="80" y="200"/>
                  </a:lnTo>
                  <a:lnTo>
                    <a:pt x="80" y="203"/>
                  </a:lnTo>
                  <a:lnTo>
                    <a:pt x="82" y="204"/>
                  </a:lnTo>
                  <a:lnTo>
                    <a:pt x="82" y="206"/>
                  </a:lnTo>
                  <a:lnTo>
                    <a:pt x="82" y="208"/>
                  </a:lnTo>
                  <a:lnTo>
                    <a:pt x="83" y="210"/>
                  </a:lnTo>
                  <a:lnTo>
                    <a:pt x="83" y="211"/>
                  </a:lnTo>
                  <a:lnTo>
                    <a:pt x="83" y="212"/>
                  </a:lnTo>
                  <a:lnTo>
                    <a:pt x="84" y="214"/>
                  </a:lnTo>
                  <a:lnTo>
                    <a:pt x="84" y="215"/>
                  </a:lnTo>
                  <a:lnTo>
                    <a:pt x="84" y="216"/>
                  </a:lnTo>
                  <a:lnTo>
                    <a:pt x="84" y="218"/>
                  </a:lnTo>
                  <a:lnTo>
                    <a:pt x="86" y="219"/>
                  </a:lnTo>
                  <a:lnTo>
                    <a:pt x="86" y="220"/>
                  </a:lnTo>
                  <a:lnTo>
                    <a:pt x="86" y="222"/>
                  </a:lnTo>
                  <a:lnTo>
                    <a:pt x="86" y="223"/>
                  </a:lnTo>
                  <a:lnTo>
                    <a:pt x="86" y="224"/>
                  </a:lnTo>
                  <a:lnTo>
                    <a:pt x="87" y="224"/>
                  </a:lnTo>
                  <a:lnTo>
                    <a:pt x="87" y="226"/>
                  </a:lnTo>
                  <a:lnTo>
                    <a:pt x="87" y="227"/>
                  </a:lnTo>
                  <a:lnTo>
                    <a:pt x="87" y="228"/>
                  </a:lnTo>
                  <a:lnTo>
                    <a:pt x="87" y="229"/>
                  </a:lnTo>
                  <a:lnTo>
                    <a:pt x="87" y="231"/>
                  </a:lnTo>
                  <a:lnTo>
                    <a:pt x="87" y="232"/>
                  </a:lnTo>
                  <a:lnTo>
                    <a:pt x="87" y="233"/>
                  </a:lnTo>
                  <a:lnTo>
                    <a:pt x="88" y="235"/>
                  </a:lnTo>
                  <a:lnTo>
                    <a:pt x="88" y="236"/>
                  </a:lnTo>
                  <a:lnTo>
                    <a:pt x="88" y="237"/>
                  </a:lnTo>
                  <a:lnTo>
                    <a:pt x="88" y="239"/>
                  </a:lnTo>
                  <a:lnTo>
                    <a:pt x="88" y="241"/>
                  </a:lnTo>
                  <a:lnTo>
                    <a:pt x="88" y="243"/>
                  </a:lnTo>
                  <a:lnTo>
                    <a:pt x="88" y="244"/>
                  </a:lnTo>
                  <a:lnTo>
                    <a:pt x="88" y="247"/>
                  </a:lnTo>
                  <a:lnTo>
                    <a:pt x="88" y="248"/>
                  </a:lnTo>
                  <a:lnTo>
                    <a:pt x="88" y="249"/>
                  </a:lnTo>
                  <a:lnTo>
                    <a:pt x="90" y="251"/>
                  </a:lnTo>
                  <a:lnTo>
                    <a:pt x="90" y="252"/>
                  </a:lnTo>
                  <a:lnTo>
                    <a:pt x="90" y="253"/>
                  </a:lnTo>
                  <a:lnTo>
                    <a:pt x="90" y="255"/>
                  </a:lnTo>
                  <a:lnTo>
                    <a:pt x="90" y="256"/>
                  </a:lnTo>
                  <a:lnTo>
                    <a:pt x="90" y="257"/>
                  </a:lnTo>
                  <a:lnTo>
                    <a:pt x="90" y="259"/>
                  </a:lnTo>
                  <a:lnTo>
                    <a:pt x="90" y="260"/>
                  </a:lnTo>
                  <a:lnTo>
                    <a:pt x="90" y="261"/>
                  </a:lnTo>
                  <a:lnTo>
                    <a:pt x="90" y="263"/>
                  </a:lnTo>
                  <a:lnTo>
                    <a:pt x="90" y="264"/>
                  </a:lnTo>
                  <a:lnTo>
                    <a:pt x="91" y="264"/>
                  </a:lnTo>
                  <a:lnTo>
                    <a:pt x="91" y="265"/>
                  </a:lnTo>
                  <a:lnTo>
                    <a:pt x="91" y="267"/>
                  </a:lnTo>
                  <a:lnTo>
                    <a:pt x="91" y="268"/>
                  </a:lnTo>
                  <a:lnTo>
                    <a:pt x="91" y="269"/>
                  </a:lnTo>
                  <a:lnTo>
                    <a:pt x="91" y="271"/>
                  </a:lnTo>
                  <a:lnTo>
                    <a:pt x="91" y="272"/>
                  </a:lnTo>
                  <a:lnTo>
                    <a:pt x="92" y="273"/>
                  </a:lnTo>
                  <a:lnTo>
                    <a:pt x="92" y="275"/>
                  </a:lnTo>
                  <a:lnTo>
                    <a:pt x="92" y="276"/>
                  </a:lnTo>
                  <a:lnTo>
                    <a:pt x="92" y="277"/>
                  </a:lnTo>
                  <a:lnTo>
                    <a:pt x="92" y="279"/>
                  </a:lnTo>
                  <a:lnTo>
                    <a:pt x="93" y="279"/>
                  </a:lnTo>
                  <a:lnTo>
                    <a:pt x="93" y="280"/>
                  </a:lnTo>
                  <a:lnTo>
                    <a:pt x="93" y="281"/>
                  </a:lnTo>
                  <a:lnTo>
                    <a:pt x="93" y="283"/>
                  </a:lnTo>
                  <a:lnTo>
                    <a:pt x="93" y="284"/>
                  </a:lnTo>
                  <a:lnTo>
                    <a:pt x="93" y="285"/>
                  </a:lnTo>
                  <a:lnTo>
                    <a:pt x="93" y="287"/>
                  </a:lnTo>
                  <a:lnTo>
                    <a:pt x="95" y="287"/>
                  </a:lnTo>
                  <a:lnTo>
                    <a:pt x="95" y="288"/>
                  </a:lnTo>
                  <a:lnTo>
                    <a:pt x="95" y="289"/>
                  </a:lnTo>
                  <a:lnTo>
                    <a:pt x="95" y="291"/>
                  </a:lnTo>
                  <a:lnTo>
                    <a:pt x="95" y="292"/>
                  </a:lnTo>
                  <a:lnTo>
                    <a:pt x="95" y="293"/>
                  </a:lnTo>
                  <a:lnTo>
                    <a:pt x="95" y="295"/>
                  </a:lnTo>
                  <a:lnTo>
                    <a:pt x="95" y="296"/>
                  </a:lnTo>
                  <a:lnTo>
                    <a:pt x="95" y="297"/>
                  </a:lnTo>
                  <a:lnTo>
                    <a:pt x="95" y="299"/>
                  </a:lnTo>
                  <a:lnTo>
                    <a:pt x="93" y="300"/>
                  </a:lnTo>
                  <a:lnTo>
                    <a:pt x="93" y="303"/>
                  </a:lnTo>
                  <a:lnTo>
                    <a:pt x="93" y="304"/>
                  </a:lnTo>
                  <a:lnTo>
                    <a:pt x="93" y="305"/>
                  </a:lnTo>
                  <a:lnTo>
                    <a:pt x="93" y="308"/>
                  </a:lnTo>
                  <a:lnTo>
                    <a:pt x="93" y="309"/>
                  </a:lnTo>
                  <a:lnTo>
                    <a:pt x="93" y="312"/>
                  </a:lnTo>
                  <a:lnTo>
                    <a:pt x="93" y="315"/>
                  </a:lnTo>
                  <a:lnTo>
                    <a:pt x="93" y="31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2" name="Freeform 20">
              <a:extLst>
                <a:ext uri="{FF2B5EF4-FFF2-40B4-BE49-F238E27FC236}">
                  <a16:creationId xmlns:a16="http://schemas.microsoft.com/office/drawing/2014/main" id="{F8FE7D33-853F-654A-88AC-E53472D32D32}"/>
                </a:ext>
              </a:extLst>
            </p:cNvPr>
            <p:cNvSpPr>
              <a:spLocks/>
            </p:cNvSpPr>
            <p:nvPr/>
          </p:nvSpPr>
          <p:spPr bwMode="auto">
            <a:xfrm>
              <a:off x="2955925" y="6249155"/>
              <a:ext cx="74612" cy="252413"/>
            </a:xfrm>
            <a:custGeom>
              <a:avLst/>
              <a:gdLst>
                <a:gd name="T0" fmla="*/ 2147483646 w 95"/>
                <a:gd name="T1" fmla="*/ 2147483646 h 317"/>
                <a:gd name="T2" fmla="*/ 2147483646 w 95"/>
                <a:gd name="T3" fmla="*/ 2147483646 h 317"/>
                <a:gd name="T4" fmla="*/ 2147483646 w 95"/>
                <a:gd name="T5" fmla="*/ 2147483646 h 317"/>
                <a:gd name="T6" fmla="*/ 2147483646 w 95"/>
                <a:gd name="T7" fmla="*/ 2147483646 h 317"/>
                <a:gd name="T8" fmla="*/ 2147483646 w 95"/>
                <a:gd name="T9" fmla="*/ 2147483646 h 317"/>
                <a:gd name="T10" fmla="*/ 2147483646 w 95"/>
                <a:gd name="T11" fmla="*/ 2147483646 h 317"/>
                <a:gd name="T12" fmla="*/ 2147483646 w 95"/>
                <a:gd name="T13" fmla="*/ 2147483646 h 317"/>
                <a:gd name="T14" fmla="*/ 2147483646 w 95"/>
                <a:gd name="T15" fmla="*/ 2147483646 h 317"/>
                <a:gd name="T16" fmla="*/ 2147483646 w 95"/>
                <a:gd name="T17" fmla="*/ 2147483646 h 317"/>
                <a:gd name="T18" fmla="*/ 2147483646 w 95"/>
                <a:gd name="T19" fmla="*/ 2147483646 h 317"/>
                <a:gd name="T20" fmla="*/ 2147483646 w 95"/>
                <a:gd name="T21" fmla="*/ 2147483646 h 317"/>
                <a:gd name="T22" fmla="*/ 2147483646 w 95"/>
                <a:gd name="T23" fmla="*/ 2147483646 h 317"/>
                <a:gd name="T24" fmla="*/ 2147483646 w 95"/>
                <a:gd name="T25" fmla="*/ 2147483646 h 317"/>
                <a:gd name="T26" fmla="*/ 2147483646 w 95"/>
                <a:gd name="T27" fmla="*/ 2147483646 h 317"/>
                <a:gd name="T28" fmla="*/ 2147483646 w 95"/>
                <a:gd name="T29" fmla="*/ 2147483646 h 317"/>
                <a:gd name="T30" fmla="*/ 2147483646 w 95"/>
                <a:gd name="T31" fmla="*/ 2147483646 h 317"/>
                <a:gd name="T32" fmla="*/ 2147483646 w 95"/>
                <a:gd name="T33" fmla="*/ 2147483646 h 317"/>
                <a:gd name="T34" fmla="*/ 2147483646 w 95"/>
                <a:gd name="T35" fmla="*/ 2147483646 h 317"/>
                <a:gd name="T36" fmla="*/ 2147483646 w 95"/>
                <a:gd name="T37" fmla="*/ 2147483646 h 317"/>
                <a:gd name="T38" fmla="*/ 2147483646 w 95"/>
                <a:gd name="T39" fmla="*/ 2147483646 h 317"/>
                <a:gd name="T40" fmla="*/ 2147483646 w 95"/>
                <a:gd name="T41" fmla="*/ 2147483646 h 317"/>
                <a:gd name="T42" fmla="*/ 2147483646 w 95"/>
                <a:gd name="T43" fmla="*/ 2147483646 h 317"/>
                <a:gd name="T44" fmla="*/ 2147483646 w 95"/>
                <a:gd name="T45" fmla="*/ 2147483646 h 317"/>
                <a:gd name="T46" fmla="*/ 2147483646 w 95"/>
                <a:gd name="T47" fmla="*/ 2147483646 h 317"/>
                <a:gd name="T48" fmla="*/ 2147483646 w 95"/>
                <a:gd name="T49" fmla="*/ 2147483646 h 317"/>
                <a:gd name="T50" fmla="*/ 2147483646 w 95"/>
                <a:gd name="T51" fmla="*/ 2147483646 h 317"/>
                <a:gd name="T52" fmla="*/ 2147483646 w 95"/>
                <a:gd name="T53" fmla="*/ 2147483646 h 317"/>
                <a:gd name="T54" fmla="*/ 2147483646 w 95"/>
                <a:gd name="T55" fmla="*/ 2147483646 h 317"/>
                <a:gd name="T56" fmla="*/ 2147483646 w 95"/>
                <a:gd name="T57" fmla="*/ 2147483646 h 317"/>
                <a:gd name="T58" fmla="*/ 2147483646 w 95"/>
                <a:gd name="T59" fmla="*/ 2147483646 h 317"/>
                <a:gd name="T60" fmla="*/ 2147483646 w 95"/>
                <a:gd name="T61" fmla="*/ 2147483646 h 317"/>
                <a:gd name="T62" fmla="*/ 2147483646 w 95"/>
                <a:gd name="T63" fmla="*/ 2147483646 h 317"/>
                <a:gd name="T64" fmla="*/ 2147483646 w 95"/>
                <a:gd name="T65" fmla="*/ 2147483646 h 317"/>
                <a:gd name="T66" fmla="*/ 2147483646 w 95"/>
                <a:gd name="T67" fmla="*/ 2147483646 h 317"/>
                <a:gd name="T68" fmla="*/ 2147483646 w 95"/>
                <a:gd name="T69" fmla="*/ 2147483646 h 317"/>
                <a:gd name="T70" fmla="*/ 2147483646 w 95"/>
                <a:gd name="T71" fmla="*/ 2147483646 h 317"/>
                <a:gd name="T72" fmla="*/ 2147483646 w 95"/>
                <a:gd name="T73" fmla="*/ 2147483646 h 317"/>
                <a:gd name="T74" fmla="*/ 2147483646 w 95"/>
                <a:gd name="T75" fmla="*/ 2147483646 h 317"/>
                <a:gd name="T76" fmla="*/ 2147483646 w 95"/>
                <a:gd name="T77" fmla="*/ 2147483646 h 317"/>
                <a:gd name="T78" fmla="*/ 2147483646 w 95"/>
                <a:gd name="T79" fmla="*/ 2147483646 h 317"/>
                <a:gd name="T80" fmla="*/ 2147483646 w 95"/>
                <a:gd name="T81" fmla="*/ 2147483646 h 317"/>
                <a:gd name="T82" fmla="*/ 2147483646 w 95"/>
                <a:gd name="T83" fmla="*/ 2147483646 h 317"/>
                <a:gd name="T84" fmla="*/ 2147483646 w 95"/>
                <a:gd name="T85" fmla="*/ 2147483646 h 317"/>
                <a:gd name="T86" fmla="*/ 2147483646 w 95"/>
                <a:gd name="T87" fmla="*/ 2147483646 h 317"/>
                <a:gd name="T88" fmla="*/ 2147483646 w 95"/>
                <a:gd name="T89" fmla="*/ 2147483646 h 317"/>
                <a:gd name="T90" fmla="*/ 2147483646 w 95"/>
                <a:gd name="T91" fmla="*/ 2147483646 h 317"/>
                <a:gd name="T92" fmla="*/ 2147483646 w 95"/>
                <a:gd name="T93" fmla="*/ 2147483646 h 317"/>
                <a:gd name="T94" fmla="*/ 2147483646 w 95"/>
                <a:gd name="T95" fmla="*/ 2147483646 h 317"/>
                <a:gd name="T96" fmla="*/ 2147483646 w 95"/>
                <a:gd name="T97" fmla="*/ 2147483646 h 317"/>
                <a:gd name="T98" fmla="*/ 2147483646 w 95"/>
                <a:gd name="T99" fmla="*/ 2147483646 h 317"/>
                <a:gd name="T100" fmla="*/ 2147483646 w 95"/>
                <a:gd name="T101" fmla="*/ 2147483646 h 317"/>
                <a:gd name="T102" fmla="*/ 2147483646 w 95"/>
                <a:gd name="T103" fmla="*/ 2147483646 h 317"/>
                <a:gd name="T104" fmla="*/ 2147483646 w 95"/>
                <a:gd name="T105" fmla="*/ 2147483646 h 317"/>
                <a:gd name="T106" fmla="*/ 2147483646 w 95"/>
                <a:gd name="T107" fmla="*/ 2147483646 h 317"/>
                <a:gd name="T108" fmla="*/ 2147483646 w 95"/>
                <a:gd name="T109" fmla="*/ 2147483646 h 317"/>
                <a:gd name="T110" fmla="*/ 2147483646 w 95"/>
                <a:gd name="T111" fmla="*/ 2147483646 h 317"/>
                <a:gd name="T112" fmla="*/ 2147483646 w 95"/>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
                <a:gd name="T172" fmla="*/ 0 h 317"/>
                <a:gd name="T173" fmla="*/ 95 w 95"/>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 h="317">
                  <a:moveTo>
                    <a:pt x="0" y="317"/>
                  </a:moveTo>
                  <a:lnTo>
                    <a:pt x="2" y="314"/>
                  </a:lnTo>
                  <a:lnTo>
                    <a:pt x="4" y="310"/>
                  </a:lnTo>
                  <a:lnTo>
                    <a:pt x="6" y="308"/>
                  </a:lnTo>
                  <a:lnTo>
                    <a:pt x="7" y="305"/>
                  </a:lnTo>
                  <a:lnTo>
                    <a:pt x="8" y="302"/>
                  </a:lnTo>
                  <a:lnTo>
                    <a:pt x="10" y="300"/>
                  </a:lnTo>
                  <a:lnTo>
                    <a:pt x="11" y="297"/>
                  </a:lnTo>
                  <a:lnTo>
                    <a:pt x="12" y="294"/>
                  </a:lnTo>
                  <a:lnTo>
                    <a:pt x="14" y="293"/>
                  </a:lnTo>
                  <a:lnTo>
                    <a:pt x="15" y="290"/>
                  </a:lnTo>
                  <a:lnTo>
                    <a:pt x="16" y="289"/>
                  </a:lnTo>
                  <a:lnTo>
                    <a:pt x="16" y="288"/>
                  </a:lnTo>
                  <a:lnTo>
                    <a:pt x="18" y="285"/>
                  </a:lnTo>
                  <a:lnTo>
                    <a:pt x="19" y="284"/>
                  </a:lnTo>
                  <a:lnTo>
                    <a:pt x="19" y="283"/>
                  </a:lnTo>
                  <a:lnTo>
                    <a:pt x="20" y="281"/>
                  </a:lnTo>
                  <a:lnTo>
                    <a:pt x="20" y="280"/>
                  </a:lnTo>
                  <a:lnTo>
                    <a:pt x="22" y="279"/>
                  </a:lnTo>
                  <a:lnTo>
                    <a:pt x="22" y="277"/>
                  </a:lnTo>
                  <a:lnTo>
                    <a:pt x="23" y="276"/>
                  </a:lnTo>
                  <a:lnTo>
                    <a:pt x="23" y="275"/>
                  </a:lnTo>
                  <a:lnTo>
                    <a:pt x="24" y="273"/>
                  </a:lnTo>
                  <a:lnTo>
                    <a:pt x="24" y="272"/>
                  </a:lnTo>
                  <a:lnTo>
                    <a:pt x="26" y="271"/>
                  </a:lnTo>
                  <a:lnTo>
                    <a:pt x="26" y="269"/>
                  </a:lnTo>
                  <a:lnTo>
                    <a:pt x="27" y="268"/>
                  </a:lnTo>
                  <a:lnTo>
                    <a:pt x="27" y="265"/>
                  </a:lnTo>
                  <a:lnTo>
                    <a:pt x="28" y="264"/>
                  </a:lnTo>
                  <a:lnTo>
                    <a:pt x="28" y="263"/>
                  </a:lnTo>
                  <a:lnTo>
                    <a:pt x="30" y="261"/>
                  </a:lnTo>
                  <a:lnTo>
                    <a:pt x="30" y="259"/>
                  </a:lnTo>
                  <a:lnTo>
                    <a:pt x="31" y="257"/>
                  </a:lnTo>
                  <a:lnTo>
                    <a:pt x="31" y="256"/>
                  </a:lnTo>
                  <a:lnTo>
                    <a:pt x="32" y="255"/>
                  </a:lnTo>
                  <a:lnTo>
                    <a:pt x="32" y="252"/>
                  </a:lnTo>
                  <a:lnTo>
                    <a:pt x="34" y="251"/>
                  </a:lnTo>
                  <a:lnTo>
                    <a:pt x="34" y="249"/>
                  </a:lnTo>
                  <a:lnTo>
                    <a:pt x="35" y="248"/>
                  </a:lnTo>
                  <a:lnTo>
                    <a:pt x="35" y="247"/>
                  </a:lnTo>
                  <a:lnTo>
                    <a:pt x="36" y="245"/>
                  </a:lnTo>
                  <a:lnTo>
                    <a:pt x="36" y="244"/>
                  </a:lnTo>
                  <a:lnTo>
                    <a:pt x="36" y="243"/>
                  </a:lnTo>
                  <a:lnTo>
                    <a:pt x="38" y="241"/>
                  </a:lnTo>
                  <a:lnTo>
                    <a:pt x="38" y="240"/>
                  </a:lnTo>
                  <a:lnTo>
                    <a:pt x="39" y="239"/>
                  </a:lnTo>
                  <a:lnTo>
                    <a:pt x="39" y="237"/>
                  </a:lnTo>
                  <a:lnTo>
                    <a:pt x="39" y="236"/>
                  </a:lnTo>
                  <a:lnTo>
                    <a:pt x="40" y="236"/>
                  </a:lnTo>
                  <a:lnTo>
                    <a:pt x="40" y="235"/>
                  </a:lnTo>
                  <a:lnTo>
                    <a:pt x="40" y="233"/>
                  </a:lnTo>
                  <a:lnTo>
                    <a:pt x="42" y="232"/>
                  </a:lnTo>
                  <a:lnTo>
                    <a:pt x="42" y="231"/>
                  </a:lnTo>
                  <a:lnTo>
                    <a:pt x="42" y="229"/>
                  </a:lnTo>
                  <a:lnTo>
                    <a:pt x="43" y="228"/>
                  </a:lnTo>
                  <a:lnTo>
                    <a:pt x="43" y="227"/>
                  </a:lnTo>
                  <a:lnTo>
                    <a:pt x="44" y="225"/>
                  </a:lnTo>
                  <a:lnTo>
                    <a:pt x="44" y="223"/>
                  </a:lnTo>
                  <a:lnTo>
                    <a:pt x="46" y="221"/>
                  </a:lnTo>
                  <a:lnTo>
                    <a:pt x="46" y="220"/>
                  </a:lnTo>
                  <a:lnTo>
                    <a:pt x="47" y="217"/>
                  </a:lnTo>
                  <a:lnTo>
                    <a:pt x="47" y="215"/>
                  </a:lnTo>
                  <a:lnTo>
                    <a:pt x="48" y="213"/>
                  </a:lnTo>
                  <a:lnTo>
                    <a:pt x="50" y="211"/>
                  </a:lnTo>
                  <a:lnTo>
                    <a:pt x="50" y="209"/>
                  </a:lnTo>
                  <a:lnTo>
                    <a:pt x="51" y="207"/>
                  </a:lnTo>
                  <a:lnTo>
                    <a:pt x="51" y="205"/>
                  </a:lnTo>
                  <a:lnTo>
                    <a:pt x="52" y="204"/>
                  </a:lnTo>
                  <a:lnTo>
                    <a:pt x="52" y="203"/>
                  </a:lnTo>
                  <a:lnTo>
                    <a:pt x="54" y="201"/>
                  </a:lnTo>
                  <a:lnTo>
                    <a:pt x="54" y="200"/>
                  </a:lnTo>
                  <a:lnTo>
                    <a:pt x="54" y="199"/>
                  </a:lnTo>
                  <a:lnTo>
                    <a:pt x="55" y="197"/>
                  </a:lnTo>
                  <a:lnTo>
                    <a:pt x="55" y="196"/>
                  </a:lnTo>
                  <a:lnTo>
                    <a:pt x="55" y="195"/>
                  </a:lnTo>
                  <a:lnTo>
                    <a:pt x="56" y="194"/>
                  </a:lnTo>
                  <a:lnTo>
                    <a:pt x="56" y="192"/>
                  </a:lnTo>
                  <a:lnTo>
                    <a:pt x="56" y="191"/>
                  </a:lnTo>
                  <a:lnTo>
                    <a:pt x="56" y="190"/>
                  </a:lnTo>
                  <a:lnTo>
                    <a:pt x="58" y="190"/>
                  </a:lnTo>
                  <a:lnTo>
                    <a:pt x="58" y="188"/>
                  </a:lnTo>
                  <a:lnTo>
                    <a:pt x="58" y="187"/>
                  </a:lnTo>
                  <a:lnTo>
                    <a:pt x="59" y="186"/>
                  </a:lnTo>
                  <a:lnTo>
                    <a:pt x="59" y="184"/>
                  </a:lnTo>
                  <a:lnTo>
                    <a:pt x="59" y="183"/>
                  </a:lnTo>
                  <a:lnTo>
                    <a:pt x="60" y="182"/>
                  </a:lnTo>
                  <a:lnTo>
                    <a:pt x="60" y="180"/>
                  </a:lnTo>
                  <a:lnTo>
                    <a:pt x="60" y="179"/>
                  </a:lnTo>
                  <a:lnTo>
                    <a:pt x="62" y="176"/>
                  </a:lnTo>
                  <a:lnTo>
                    <a:pt x="62" y="175"/>
                  </a:lnTo>
                  <a:lnTo>
                    <a:pt x="62" y="174"/>
                  </a:lnTo>
                  <a:lnTo>
                    <a:pt x="63" y="171"/>
                  </a:lnTo>
                  <a:lnTo>
                    <a:pt x="63" y="170"/>
                  </a:lnTo>
                  <a:lnTo>
                    <a:pt x="64" y="167"/>
                  </a:lnTo>
                  <a:lnTo>
                    <a:pt x="64" y="164"/>
                  </a:lnTo>
                  <a:lnTo>
                    <a:pt x="66" y="163"/>
                  </a:lnTo>
                  <a:lnTo>
                    <a:pt x="66" y="160"/>
                  </a:lnTo>
                  <a:lnTo>
                    <a:pt x="67" y="159"/>
                  </a:lnTo>
                  <a:lnTo>
                    <a:pt x="67" y="158"/>
                  </a:lnTo>
                  <a:lnTo>
                    <a:pt x="68" y="156"/>
                  </a:lnTo>
                  <a:lnTo>
                    <a:pt x="68" y="154"/>
                  </a:lnTo>
                  <a:lnTo>
                    <a:pt x="68" y="152"/>
                  </a:lnTo>
                  <a:lnTo>
                    <a:pt x="70" y="151"/>
                  </a:lnTo>
                  <a:lnTo>
                    <a:pt x="70" y="150"/>
                  </a:lnTo>
                  <a:lnTo>
                    <a:pt x="70" y="148"/>
                  </a:lnTo>
                  <a:lnTo>
                    <a:pt x="70" y="147"/>
                  </a:lnTo>
                  <a:lnTo>
                    <a:pt x="71" y="147"/>
                  </a:lnTo>
                  <a:lnTo>
                    <a:pt x="71" y="146"/>
                  </a:lnTo>
                  <a:lnTo>
                    <a:pt x="71" y="144"/>
                  </a:lnTo>
                  <a:lnTo>
                    <a:pt x="71" y="143"/>
                  </a:lnTo>
                  <a:lnTo>
                    <a:pt x="72" y="142"/>
                  </a:lnTo>
                  <a:lnTo>
                    <a:pt x="72" y="140"/>
                  </a:lnTo>
                  <a:lnTo>
                    <a:pt x="72" y="139"/>
                  </a:lnTo>
                  <a:lnTo>
                    <a:pt x="74" y="139"/>
                  </a:lnTo>
                  <a:lnTo>
                    <a:pt x="74" y="138"/>
                  </a:lnTo>
                  <a:lnTo>
                    <a:pt x="74" y="136"/>
                  </a:lnTo>
                  <a:lnTo>
                    <a:pt x="74" y="135"/>
                  </a:lnTo>
                  <a:lnTo>
                    <a:pt x="75" y="134"/>
                  </a:lnTo>
                  <a:lnTo>
                    <a:pt x="75" y="132"/>
                  </a:lnTo>
                  <a:lnTo>
                    <a:pt x="75" y="130"/>
                  </a:lnTo>
                  <a:lnTo>
                    <a:pt x="76" y="128"/>
                  </a:lnTo>
                  <a:lnTo>
                    <a:pt x="76" y="127"/>
                  </a:lnTo>
                  <a:lnTo>
                    <a:pt x="78" y="126"/>
                  </a:lnTo>
                  <a:lnTo>
                    <a:pt x="78" y="123"/>
                  </a:lnTo>
                  <a:lnTo>
                    <a:pt x="79" y="120"/>
                  </a:lnTo>
                  <a:lnTo>
                    <a:pt x="79" y="119"/>
                  </a:lnTo>
                  <a:lnTo>
                    <a:pt x="80" y="116"/>
                  </a:lnTo>
                  <a:lnTo>
                    <a:pt x="80" y="115"/>
                  </a:lnTo>
                  <a:lnTo>
                    <a:pt x="82" y="112"/>
                  </a:lnTo>
                  <a:lnTo>
                    <a:pt x="82" y="111"/>
                  </a:lnTo>
                  <a:lnTo>
                    <a:pt x="82" y="110"/>
                  </a:lnTo>
                  <a:lnTo>
                    <a:pt x="83" y="107"/>
                  </a:lnTo>
                  <a:lnTo>
                    <a:pt x="83" y="106"/>
                  </a:lnTo>
                  <a:lnTo>
                    <a:pt x="83" y="104"/>
                  </a:lnTo>
                  <a:lnTo>
                    <a:pt x="84" y="103"/>
                  </a:lnTo>
                  <a:lnTo>
                    <a:pt x="84" y="102"/>
                  </a:lnTo>
                  <a:lnTo>
                    <a:pt x="84" y="101"/>
                  </a:lnTo>
                  <a:lnTo>
                    <a:pt x="84" y="99"/>
                  </a:lnTo>
                  <a:lnTo>
                    <a:pt x="86" y="99"/>
                  </a:lnTo>
                  <a:lnTo>
                    <a:pt x="86" y="98"/>
                  </a:lnTo>
                  <a:lnTo>
                    <a:pt x="86" y="97"/>
                  </a:lnTo>
                  <a:lnTo>
                    <a:pt x="86" y="95"/>
                  </a:lnTo>
                  <a:lnTo>
                    <a:pt x="86" y="94"/>
                  </a:lnTo>
                  <a:lnTo>
                    <a:pt x="87" y="93"/>
                  </a:lnTo>
                  <a:lnTo>
                    <a:pt x="87" y="91"/>
                  </a:lnTo>
                  <a:lnTo>
                    <a:pt x="87" y="90"/>
                  </a:lnTo>
                  <a:lnTo>
                    <a:pt x="87" y="89"/>
                  </a:lnTo>
                  <a:lnTo>
                    <a:pt x="87" y="87"/>
                  </a:lnTo>
                  <a:lnTo>
                    <a:pt x="87" y="86"/>
                  </a:lnTo>
                  <a:lnTo>
                    <a:pt x="87" y="85"/>
                  </a:lnTo>
                  <a:lnTo>
                    <a:pt x="87" y="83"/>
                  </a:lnTo>
                  <a:lnTo>
                    <a:pt x="88" y="82"/>
                  </a:lnTo>
                  <a:lnTo>
                    <a:pt x="88" y="81"/>
                  </a:lnTo>
                  <a:lnTo>
                    <a:pt x="88" y="79"/>
                  </a:lnTo>
                  <a:lnTo>
                    <a:pt x="88" y="78"/>
                  </a:lnTo>
                  <a:lnTo>
                    <a:pt x="88" y="75"/>
                  </a:lnTo>
                  <a:lnTo>
                    <a:pt x="88" y="74"/>
                  </a:lnTo>
                  <a:lnTo>
                    <a:pt x="88" y="73"/>
                  </a:lnTo>
                  <a:lnTo>
                    <a:pt x="88" y="70"/>
                  </a:lnTo>
                  <a:lnTo>
                    <a:pt x="88" y="69"/>
                  </a:lnTo>
                  <a:lnTo>
                    <a:pt x="88" y="67"/>
                  </a:lnTo>
                  <a:lnTo>
                    <a:pt x="90" y="66"/>
                  </a:lnTo>
                  <a:lnTo>
                    <a:pt x="90" y="65"/>
                  </a:lnTo>
                  <a:lnTo>
                    <a:pt x="90" y="63"/>
                  </a:lnTo>
                  <a:lnTo>
                    <a:pt x="90" y="62"/>
                  </a:lnTo>
                  <a:lnTo>
                    <a:pt x="90" y="61"/>
                  </a:lnTo>
                  <a:lnTo>
                    <a:pt x="90" y="59"/>
                  </a:lnTo>
                  <a:lnTo>
                    <a:pt x="90" y="58"/>
                  </a:lnTo>
                  <a:lnTo>
                    <a:pt x="90" y="57"/>
                  </a:lnTo>
                  <a:lnTo>
                    <a:pt x="90" y="55"/>
                  </a:lnTo>
                  <a:lnTo>
                    <a:pt x="90" y="54"/>
                  </a:lnTo>
                  <a:lnTo>
                    <a:pt x="91" y="53"/>
                  </a:lnTo>
                  <a:lnTo>
                    <a:pt x="91" y="51"/>
                  </a:lnTo>
                  <a:lnTo>
                    <a:pt x="91" y="50"/>
                  </a:lnTo>
                  <a:lnTo>
                    <a:pt x="91" y="49"/>
                  </a:lnTo>
                  <a:lnTo>
                    <a:pt x="91" y="47"/>
                  </a:lnTo>
                  <a:lnTo>
                    <a:pt x="91" y="46"/>
                  </a:lnTo>
                  <a:lnTo>
                    <a:pt x="91" y="45"/>
                  </a:lnTo>
                  <a:lnTo>
                    <a:pt x="92" y="43"/>
                  </a:lnTo>
                  <a:lnTo>
                    <a:pt x="92" y="42"/>
                  </a:lnTo>
                  <a:lnTo>
                    <a:pt x="92" y="41"/>
                  </a:lnTo>
                  <a:lnTo>
                    <a:pt x="92" y="39"/>
                  </a:lnTo>
                  <a:lnTo>
                    <a:pt x="92" y="38"/>
                  </a:lnTo>
                  <a:lnTo>
                    <a:pt x="93" y="38"/>
                  </a:lnTo>
                  <a:lnTo>
                    <a:pt x="93" y="37"/>
                  </a:lnTo>
                  <a:lnTo>
                    <a:pt x="93" y="35"/>
                  </a:lnTo>
                  <a:lnTo>
                    <a:pt x="93" y="34"/>
                  </a:lnTo>
                  <a:lnTo>
                    <a:pt x="93" y="33"/>
                  </a:lnTo>
                  <a:lnTo>
                    <a:pt x="93" y="31"/>
                  </a:lnTo>
                  <a:lnTo>
                    <a:pt x="95" y="30"/>
                  </a:lnTo>
                  <a:lnTo>
                    <a:pt x="95" y="29"/>
                  </a:lnTo>
                  <a:lnTo>
                    <a:pt x="95" y="27"/>
                  </a:lnTo>
                  <a:lnTo>
                    <a:pt x="95" y="26"/>
                  </a:lnTo>
                  <a:lnTo>
                    <a:pt x="95" y="25"/>
                  </a:lnTo>
                  <a:lnTo>
                    <a:pt x="95" y="23"/>
                  </a:lnTo>
                  <a:lnTo>
                    <a:pt x="95" y="22"/>
                  </a:lnTo>
                  <a:lnTo>
                    <a:pt x="95" y="21"/>
                  </a:lnTo>
                  <a:lnTo>
                    <a:pt x="95" y="19"/>
                  </a:lnTo>
                  <a:lnTo>
                    <a:pt x="95" y="18"/>
                  </a:lnTo>
                  <a:lnTo>
                    <a:pt x="93" y="17"/>
                  </a:lnTo>
                  <a:lnTo>
                    <a:pt x="93" y="15"/>
                  </a:lnTo>
                  <a:lnTo>
                    <a:pt x="93" y="13"/>
                  </a:lnTo>
                  <a:lnTo>
                    <a:pt x="93" y="11"/>
                  </a:lnTo>
                  <a:lnTo>
                    <a:pt x="93" y="10"/>
                  </a:lnTo>
                  <a:lnTo>
                    <a:pt x="93" y="7"/>
                  </a:lnTo>
                  <a:lnTo>
                    <a:pt x="93" y="5"/>
                  </a:lnTo>
                  <a:lnTo>
                    <a:pt x="93" y="2"/>
                  </a:lnTo>
                  <a:lnTo>
                    <a:pt x="93"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3" name="Freeform 21">
              <a:extLst>
                <a:ext uri="{FF2B5EF4-FFF2-40B4-BE49-F238E27FC236}">
                  <a16:creationId xmlns:a16="http://schemas.microsoft.com/office/drawing/2014/main" id="{723553D6-6047-3E46-BFA9-3A67C0D5FD05}"/>
                </a:ext>
              </a:extLst>
            </p:cNvPr>
            <p:cNvSpPr>
              <a:spLocks/>
            </p:cNvSpPr>
            <p:nvPr/>
          </p:nvSpPr>
          <p:spPr bwMode="auto">
            <a:xfrm>
              <a:off x="2871787" y="5998330"/>
              <a:ext cx="74613" cy="252413"/>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7"/>
                <a:gd name="T173" fmla="*/ 94 w 94"/>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7">
                  <a:moveTo>
                    <a:pt x="0" y="0"/>
                  </a:moveTo>
                  <a:lnTo>
                    <a:pt x="2" y="4"/>
                  </a:lnTo>
                  <a:lnTo>
                    <a:pt x="4" y="6"/>
                  </a:lnTo>
                  <a:lnTo>
                    <a:pt x="6" y="9"/>
                  </a:lnTo>
                  <a:lnTo>
                    <a:pt x="8" y="13"/>
                  </a:lnTo>
                  <a:lnTo>
                    <a:pt x="9" y="16"/>
                  </a:lnTo>
                  <a:lnTo>
                    <a:pt x="10" y="17"/>
                  </a:lnTo>
                  <a:lnTo>
                    <a:pt x="11" y="20"/>
                  </a:lnTo>
                  <a:lnTo>
                    <a:pt x="13" y="22"/>
                  </a:lnTo>
                  <a:lnTo>
                    <a:pt x="14" y="24"/>
                  </a:lnTo>
                  <a:lnTo>
                    <a:pt x="15" y="26"/>
                  </a:lnTo>
                  <a:lnTo>
                    <a:pt x="15" y="28"/>
                  </a:lnTo>
                  <a:lnTo>
                    <a:pt x="17" y="30"/>
                  </a:lnTo>
                  <a:lnTo>
                    <a:pt x="18" y="32"/>
                  </a:lnTo>
                  <a:lnTo>
                    <a:pt x="18" y="33"/>
                  </a:lnTo>
                  <a:lnTo>
                    <a:pt x="19" y="34"/>
                  </a:lnTo>
                  <a:lnTo>
                    <a:pt x="19" y="36"/>
                  </a:lnTo>
                  <a:lnTo>
                    <a:pt x="21" y="37"/>
                  </a:lnTo>
                  <a:lnTo>
                    <a:pt x="21" y="38"/>
                  </a:lnTo>
                  <a:lnTo>
                    <a:pt x="22" y="40"/>
                  </a:lnTo>
                  <a:lnTo>
                    <a:pt x="22" y="41"/>
                  </a:lnTo>
                  <a:lnTo>
                    <a:pt x="23" y="42"/>
                  </a:lnTo>
                  <a:lnTo>
                    <a:pt x="23" y="43"/>
                  </a:lnTo>
                  <a:lnTo>
                    <a:pt x="25" y="45"/>
                  </a:lnTo>
                  <a:lnTo>
                    <a:pt x="25" y="46"/>
                  </a:lnTo>
                  <a:lnTo>
                    <a:pt x="25" y="47"/>
                  </a:lnTo>
                  <a:lnTo>
                    <a:pt x="26" y="49"/>
                  </a:lnTo>
                  <a:lnTo>
                    <a:pt x="26" y="50"/>
                  </a:lnTo>
                  <a:lnTo>
                    <a:pt x="27" y="51"/>
                  </a:lnTo>
                  <a:lnTo>
                    <a:pt x="27" y="53"/>
                  </a:lnTo>
                  <a:lnTo>
                    <a:pt x="29" y="54"/>
                  </a:lnTo>
                  <a:lnTo>
                    <a:pt x="29" y="55"/>
                  </a:lnTo>
                  <a:lnTo>
                    <a:pt x="30" y="58"/>
                  </a:lnTo>
                  <a:lnTo>
                    <a:pt x="30" y="59"/>
                  </a:lnTo>
                  <a:lnTo>
                    <a:pt x="31" y="61"/>
                  </a:lnTo>
                  <a:lnTo>
                    <a:pt x="33" y="63"/>
                  </a:lnTo>
                  <a:lnTo>
                    <a:pt x="33" y="65"/>
                  </a:lnTo>
                  <a:lnTo>
                    <a:pt x="33" y="66"/>
                  </a:lnTo>
                  <a:lnTo>
                    <a:pt x="34" y="67"/>
                  </a:lnTo>
                  <a:lnTo>
                    <a:pt x="34" y="69"/>
                  </a:lnTo>
                  <a:lnTo>
                    <a:pt x="35" y="70"/>
                  </a:lnTo>
                  <a:lnTo>
                    <a:pt x="35" y="71"/>
                  </a:lnTo>
                  <a:lnTo>
                    <a:pt x="35" y="73"/>
                  </a:lnTo>
                  <a:lnTo>
                    <a:pt x="37" y="73"/>
                  </a:lnTo>
                  <a:lnTo>
                    <a:pt x="37" y="74"/>
                  </a:lnTo>
                  <a:lnTo>
                    <a:pt x="37" y="75"/>
                  </a:lnTo>
                  <a:lnTo>
                    <a:pt x="38" y="77"/>
                  </a:lnTo>
                  <a:lnTo>
                    <a:pt x="38" y="78"/>
                  </a:lnTo>
                  <a:lnTo>
                    <a:pt x="39" y="79"/>
                  </a:lnTo>
                  <a:lnTo>
                    <a:pt x="39" y="81"/>
                  </a:lnTo>
                  <a:lnTo>
                    <a:pt x="39" y="82"/>
                  </a:lnTo>
                  <a:lnTo>
                    <a:pt x="41" y="82"/>
                  </a:lnTo>
                  <a:lnTo>
                    <a:pt x="41" y="83"/>
                  </a:lnTo>
                  <a:lnTo>
                    <a:pt x="41" y="85"/>
                  </a:lnTo>
                  <a:lnTo>
                    <a:pt x="42" y="86"/>
                  </a:lnTo>
                  <a:lnTo>
                    <a:pt x="42" y="87"/>
                  </a:lnTo>
                  <a:lnTo>
                    <a:pt x="42" y="89"/>
                  </a:lnTo>
                  <a:lnTo>
                    <a:pt x="43" y="90"/>
                  </a:lnTo>
                  <a:lnTo>
                    <a:pt x="43" y="93"/>
                  </a:lnTo>
                  <a:lnTo>
                    <a:pt x="45" y="94"/>
                  </a:lnTo>
                  <a:lnTo>
                    <a:pt x="45" y="95"/>
                  </a:lnTo>
                  <a:lnTo>
                    <a:pt x="46" y="98"/>
                  </a:lnTo>
                  <a:lnTo>
                    <a:pt x="46" y="99"/>
                  </a:lnTo>
                  <a:lnTo>
                    <a:pt x="47" y="102"/>
                  </a:lnTo>
                  <a:lnTo>
                    <a:pt x="49" y="103"/>
                  </a:lnTo>
                  <a:lnTo>
                    <a:pt x="49" y="106"/>
                  </a:lnTo>
                  <a:lnTo>
                    <a:pt x="50" y="109"/>
                  </a:lnTo>
                  <a:lnTo>
                    <a:pt x="50" y="110"/>
                  </a:lnTo>
                  <a:lnTo>
                    <a:pt x="51" y="111"/>
                  </a:lnTo>
                  <a:lnTo>
                    <a:pt x="51" y="113"/>
                  </a:lnTo>
                  <a:lnTo>
                    <a:pt x="53" y="115"/>
                  </a:lnTo>
                  <a:lnTo>
                    <a:pt x="53" y="117"/>
                  </a:lnTo>
                  <a:lnTo>
                    <a:pt x="53" y="118"/>
                  </a:lnTo>
                  <a:lnTo>
                    <a:pt x="54" y="119"/>
                  </a:lnTo>
                  <a:lnTo>
                    <a:pt x="54" y="121"/>
                  </a:lnTo>
                  <a:lnTo>
                    <a:pt x="55" y="122"/>
                  </a:lnTo>
                  <a:lnTo>
                    <a:pt x="55" y="123"/>
                  </a:lnTo>
                  <a:lnTo>
                    <a:pt x="55" y="125"/>
                  </a:lnTo>
                  <a:lnTo>
                    <a:pt x="57" y="126"/>
                  </a:lnTo>
                  <a:lnTo>
                    <a:pt x="57" y="127"/>
                  </a:lnTo>
                  <a:lnTo>
                    <a:pt x="57" y="129"/>
                  </a:lnTo>
                  <a:lnTo>
                    <a:pt x="58" y="130"/>
                  </a:lnTo>
                  <a:lnTo>
                    <a:pt x="58" y="131"/>
                  </a:lnTo>
                  <a:lnTo>
                    <a:pt x="59" y="133"/>
                  </a:lnTo>
                  <a:lnTo>
                    <a:pt x="59" y="134"/>
                  </a:lnTo>
                  <a:lnTo>
                    <a:pt x="59" y="135"/>
                  </a:lnTo>
                  <a:lnTo>
                    <a:pt x="59" y="136"/>
                  </a:lnTo>
                  <a:lnTo>
                    <a:pt x="61" y="139"/>
                  </a:lnTo>
                  <a:lnTo>
                    <a:pt x="61" y="140"/>
                  </a:lnTo>
                  <a:lnTo>
                    <a:pt x="62" y="142"/>
                  </a:lnTo>
                  <a:lnTo>
                    <a:pt x="62" y="143"/>
                  </a:lnTo>
                  <a:lnTo>
                    <a:pt x="63" y="146"/>
                  </a:lnTo>
                  <a:lnTo>
                    <a:pt x="63" y="147"/>
                  </a:lnTo>
                  <a:lnTo>
                    <a:pt x="63" y="150"/>
                  </a:lnTo>
                  <a:lnTo>
                    <a:pt x="65" y="152"/>
                  </a:lnTo>
                  <a:lnTo>
                    <a:pt x="66" y="154"/>
                  </a:lnTo>
                  <a:lnTo>
                    <a:pt x="66" y="156"/>
                  </a:lnTo>
                  <a:lnTo>
                    <a:pt x="66" y="158"/>
                  </a:lnTo>
                  <a:lnTo>
                    <a:pt x="67" y="159"/>
                  </a:lnTo>
                  <a:lnTo>
                    <a:pt x="67" y="162"/>
                  </a:lnTo>
                  <a:lnTo>
                    <a:pt x="69" y="163"/>
                  </a:lnTo>
                  <a:lnTo>
                    <a:pt x="69" y="164"/>
                  </a:lnTo>
                  <a:lnTo>
                    <a:pt x="69" y="166"/>
                  </a:lnTo>
                  <a:lnTo>
                    <a:pt x="70" y="167"/>
                  </a:lnTo>
                  <a:lnTo>
                    <a:pt x="70" y="168"/>
                  </a:lnTo>
                  <a:lnTo>
                    <a:pt x="70" y="170"/>
                  </a:lnTo>
                  <a:lnTo>
                    <a:pt x="70" y="171"/>
                  </a:lnTo>
                  <a:lnTo>
                    <a:pt x="71" y="172"/>
                  </a:lnTo>
                  <a:lnTo>
                    <a:pt x="71" y="174"/>
                  </a:lnTo>
                  <a:lnTo>
                    <a:pt x="73" y="175"/>
                  </a:lnTo>
                  <a:lnTo>
                    <a:pt x="73" y="176"/>
                  </a:lnTo>
                  <a:lnTo>
                    <a:pt x="73" y="178"/>
                  </a:lnTo>
                  <a:lnTo>
                    <a:pt x="73" y="179"/>
                  </a:lnTo>
                  <a:lnTo>
                    <a:pt x="74" y="180"/>
                  </a:lnTo>
                  <a:lnTo>
                    <a:pt x="74" y="182"/>
                  </a:lnTo>
                  <a:lnTo>
                    <a:pt x="74" y="183"/>
                  </a:lnTo>
                  <a:lnTo>
                    <a:pt x="75" y="184"/>
                  </a:lnTo>
                  <a:lnTo>
                    <a:pt x="75" y="186"/>
                  </a:lnTo>
                  <a:lnTo>
                    <a:pt x="75" y="187"/>
                  </a:lnTo>
                  <a:lnTo>
                    <a:pt x="77" y="188"/>
                  </a:lnTo>
                  <a:lnTo>
                    <a:pt x="77" y="190"/>
                  </a:lnTo>
                  <a:lnTo>
                    <a:pt x="77" y="192"/>
                  </a:lnTo>
                  <a:lnTo>
                    <a:pt x="78" y="194"/>
                  </a:lnTo>
                  <a:lnTo>
                    <a:pt x="78" y="196"/>
                  </a:lnTo>
                  <a:lnTo>
                    <a:pt x="79" y="198"/>
                  </a:lnTo>
                  <a:lnTo>
                    <a:pt x="79" y="200"/>
                  </a:lnTo>
                  <a:lnTo>
                    <a:pt x="81" y="203"/>
                  </a:lnTo>
                  <a:lnTo>
                    <a:pt x="81" y="204"/>
                  </a:lnTo>
                  <a:lnTo>
                    <a:pt x="82" y="206"/>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7" y="227"/>
                  </a:lnTo>
                  <a:lnTo>
                    <a:pt x="87" y="228"/>
                  </a:lnTo>
                  <a:lnTo>
                    <a:pt x="87" y="229"/>
                  </a:lnTo>
                  <a:lnTo>
                    <a:pt x="87" y="231"/>
                  </a:lnTo>
                  <a:lnTo>
                    <a:pt x="87" y="232"/>
                  </a:lnTo>
                  <a:lnTo>
                    <a:pt x="87" y="233"/>
                  </a:lnTo>
                  <a:lnTo>
                    <a:pt x="87" y="235"/>
                  </a:lnTo>
                  <a:lnTo>
                    <a:pt x="87" y="236"/>
                  </a:lnTo>
                  <a:lnTo>
                    <a:pt x="87" y="237"/>
                  </a:lnTo>
                  <a:lnTo>
                    <a:pt x="87" y="239"/>
                  </a:lnTo>
                  <a:lnTo>
                    <a:pt x="89" y="241"/>
                  </a:lnTo>
                  <a:lnTo>
                    <a:pt x="89" y="243"/>
                  </a:lnTo>
                  <a:lnTo>
                    <a:pt x="89" y="244"/>
                  </a:lnTo>
                  <a:lnTo>
                    <a:pt x="89" y="247"/>
                  </a:lnTo>
                  <a:lnTo>
                    <a:pt x="89" y="248"/>
                  </a:lnTo>
                  <a:lnTo>
                    <a:pt x="89" y="249"/>
                  </a:lnTo>
                  <a:lnTo>
                    <a:pt x="89" y="251"/>
                  </a:lnTo>
                  <a:lnTo>
                    <a:pt x="89" y="252"/>
                  </a:lnTo>
                  <a:lnTo>
                    <a:pt x="89" y="253"/>
                  </a:lnTo>
                  <a:lnTo>
                    <a:pt x="89" y="255"/>
                  </a:lnTo>
                  <a:lnTo>
                    <a:pt x="89" y="256"/>
                  </a:lnTo>
                  <a:lnTo>
                    <a:pt x="90" y="257"/>
                  </a:lnTo>
                  <a:lnTo>
                    <a:pt x="90" y="259"/>
                  </a:lnTo>
                  <a:lnTo>
                    <a:pt x="90" y="260"/>
                  </a:lnTo>
                  <a:lnTo>
                    <a:pt x="90" y="261"/>
                  </a:lnTo>
                  <a:lnTo>
                    <a:pt x="90" y="263"/>
                  </a:lnTo>
                  <a:lnTo>
                    <a:pt x="90" y="264"/>
                  </a:lnTo>
                  <a:lnTo>
                    <a:pt x="90" y="265"/>
                  </a:lnTo>
                  <a:lnTo>
                    <a:pt x="90" y="267"/>
                  </a:lnTo>
                  <a:lnTo>
                    <a:pt x="91" y="267"/>
                  </a:lnTo>
                  <a:lnTo>
                    <a:pt x="91" y="268"/>
                  </a:lnTo>
                  <a:lnTo>
                    <a:pt x="91" y="269"/>
                  </a:lnTo>
                  <a:lnTo>
                    <a:pt x="91" y="271"/>
                  </a:lnTo>
                  <a:lnTo>
                    <a:pt x="91" y="272"/>
                  </a:lnTo>
                  <a:lnTo>
                    <a:pt x="91" y="273"/>
                  </a:lnTo>
                  <a:lnTo>
                    <a:pt x="93" y="273"/>
                  </a:lnTo>
                  <a:lnTo>
                    <a:pt x="93" y="275"/>
                  </a:lnTo>
                  <a:lnTo>
                    <a:pt x="93" y="276"/>
                  </a:lnTo>
                  <a:lnTo>
                    <a:pt x="93" y="277"/>
                  </a:lnTo>
                  <a:lnTo>
                    <a:pt x="93" y="279"/>
                  </a:lnTo>
                  <a:lnTo>
                    <a:pt x="93" y="280"/>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9"/>
                  </a:lnTo>
                  <a:lnTo>
                    <a:pt x="94" y="300"/>
                  </a:lnTo>
                  <a:lnTo>
                    <a:pt x="94" y="303"/>
                  </a:lnTo>
                  <a:lnTo>
                    <a:pt x="94" y="304"/>
                  </a:lnTo>
                  <a:lnTo>
                    <a:pt x="94" y="305"/>
                  </a:lnTo>
                  <a:lnTo>
                    <a:pt x="94" y="308"/>
                  </a:lnTo>
                  <a:lnTo>
                    <a:pt x="94" y="309"/>
                  </a:lnTo>
                  <a:lnTo>
                    <a:pt x="94" y="312"/>
                  </a:lnTo>
                  <a:lnTo>
                    <a:pt x="94" y="315"/>
                  </a:lnTo>
                  <a:lnTo>
                    <a:pt x="93" y="31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4" name="Freeform 22">
              <a:extLst>
                <a:ext uri="{FF2B5EF4-FFF2-40B4-BE49-F238E27FC236}">
                  <a16:creationId xmlns:a16="http://schemas.microsoft.com/office/drawing/2014/main" id="{B24D81F7-79EF-144C-8337-16EC79035CC0}"/>
                </a:ext>
              </a:extLst>
            </p:cNvPr>
            <p:cNvSpPr>
              <a:spLocks/>
            </p:cNvSpPr>
            <p:nvPr/>
          </p:nvSpPr>
          <p:spPr bwMode="auto">
            <a:xfrm>
              <a:off x="2871787" y="6249155"/>
              <a:ext cx="74613" cy="252413"/>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7"/>
                <a:gd name="T173" fmla="*/ 94 w 94"/>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7">
                  <a:moveTo>
                    <a:pt x="0" y="317"/>
                  </a:moveTo>
                  <a:lnTo>
                    <a:pt x="2" y="314"/>
                  </a:lnTo>
                  <a:lnTo>
                    <a:pt x="4" y="310"/>
                  </a:lnTo>
                  <a:lnTo>
                    <a:pt x="6" y="308"/>
                  </a:lnTo>
                  <a:lnTo>
                    <a:pt x="8" y="305"/>
                  </a:lnTo>
                  <a:lnTo>
                    <a:pt x="9" y="302"/>
                  </a:lnTo>
                  <a:lnTo>
                    <a:pt x="10" y="300"/>
                  </a:lnTo>
                  <a:lnTo>
                    <a:pt x="11" y="297"/>
                  </a:lnTo>
                  <a:lnTo>
                    <a:pt x="13" y="294"/>
                  </a:lnTo>
                  <a:lnTo>
                    <a:pt x="14" y="293"/>
                  </a:lnTo>
                  <a:lnTo>
                    <a:pt x="15" y="290"/>
                  </a:lnTo>
                  <a:lnTo>
                    <a:pt x="15" y="289"/>
                  </a:lnTo>
                  <a:lnTo>
                    <a:pt x="17" y="288"/>
                  </a:lnTo>
                  <a:lnTo>
                    <a:pt x="18" y="285"/>
                  </a:lnTo>
                  <a:lnTo>
                    <a:pt x="18" y="284"/>
                  </a:lnTo>
                  <a:lnTo>
                    <a:pt x="19" y="283"/>
                  </a:lnTo>
                  <a:lnTo>
                    <a:pt x="19" y="281"/>
                  </a:lnTo>
                  <a:lnTo>
                    <a:pt x="21" y="280"/>
                  </a:lnTo>
                  <a:lnTo>
                    <a:pt x="21" y="279"/>
                  </a:lnTo>
                  <a:lnTo>
                    <a:pt x="22" y="277"/>
                  </a:lnTo>
                  <a:lnTo>
                    <a:pt x="22" y="276"/>
                  </a:lnTo>
                  <a:lnTo>
                    <a:pt x="23" y="275"/>
                  </a:lnTo>
                  <a:lnTo>
                    <a:pt x="23" y="273"/>
                  </a:lnTo>
                  <a:lnTo>
                    <a:pt x="25" y="273"/>
                  </a:lnTo>
                  <a:lnTo>
                    <a:pt x="25" y="272"/>
                  </a:lnTo>
                  <a:lnTo>
                    <a:pt x="25" y="271"/>
                  </a:lnTo>
                  <a:lnTo>
                    <a:pt x="26" y="269"/>
                  </a:lnTo>
                  <a:lnTo>
                    <a:pt x="26" y="268"/>
                  </a:lnTo>
                  <a:lnTo>
                    <a:pt x="27" y="265"/>
                  </a:lnTo>
                  <a:lnTo>
                    <a:pt x="27" y="264"/>
                  </a:lnTo>
                  <a:lnTo>
                    <a:pt x="29" y="263"/>
                  </a:lnTo>
                  <a:lnTo>
                    <a:pt x="29" y="261"/>
                  </a:lnTo>
                  <a:lnTo>
                    <a:pt x="30" y="259"/>
                  </a:lnTo>
                  <a:lnTo>
                    <a:pt x="30" y="257"/>
                  </a:lnTo>
                  <a:lnTo>
                    <a:pt x="31" y="256"/>
                  </a:lnTo>
                  <a:lnTo>
                    <a:pt x="33" y="255"/>
                  </a:lnTo>
                  <a:lnTo>
                    <a:pt x="33" y="252"/>
                  </a:lnTo>
                  <a:lnTo>
                    <a:pt x="33" y="251"/>
                  </a:lnTo>
                  <a:lnTo>
                    <a:pt x="34" y="249"/>
                  </a:lnTo>
                  <a:lnTo>
                    <a:pt x="34" y="248"/>
                  </a:lnTo>
                  <a:lnTo>
                    <a:pt x="35" y="247"/>
                  </a:lnTo>
                  <a:lnTo>
                    <a:pt x="35" y="245"/>
                  </a:lnTo>
                  <a:lnTo>
                    <a:pt x="37" y="244"/>
                  </a:lnTo>
                  <a:lnTo>
                    <a:pt x="37" y="243"/>
                  </a:lnTo>
                  <a:lnTo>
                    <a:pt x="37" y="241"/>
                  </a:lnTo>
                  <a:lnTo>
                    <a:pt x="38" y="241"/>
                  </a:lnTo>
                  <a:lnTo>
                    <a:pt x="38" y="240"/>
                  </a:lnTo>
                  <a:lnTo>
                    <a:pt x="38" y="239"/>
                  </a:lnTo>
                  <a:lnTo>
                    <a:pt x="39" y="237"/>
                  </a:lnTo>
                  <a:lnTo>
                    <a:pt x="39" y="236"/>
                  </a:lnTo>
                  <a:lnTo>
                    <a:pt x="41" y="235"/>
                  </a:lnTo>
                  <a:lnTo>
                    <a:pt x="41" y="233"/>
                  </a:lnTo>
                  <a:lnTo>
                    <a:pt x="41" y="232"/>
                  </a:lnTo>
                  <a:lnTo>
                    <a:pt x="42" y="231"/>
                  </a:lnTo>
                  <a:lnTo>
                    <a:pt x="42" y="229"/>
                  </a:lnTo>
                  <a:lnTo>
                    <a:pt x="42" y="228"/>
                  </a:lnTo>
                  <a:lnTo>
                    <a:pt x="43" y="227"/>
                  </a:lnTo>
                  <a:lnTo>
                    <a:pt x="43" y="225"/>
                  </a:lnTo>
                  <a:lnTo>
                    <a:pt x="45" y="223"/>
                  </a:lnTo>
                  <a:lnTo>
                    <a:pt x="45" y="221"/>
                  </a:lnTo>
                  <a:lnTo>
                    <a:pt x="46" y="220"/>
                  </a:lnTo>
                  <a:lnTo>
                    <a:pt x="46" y="217"/>
                  </a:lnTo>
                  <a:lnTo>
                    <a:pt x="47" y="215"/>
                  </a:lnTo>
                  <a:lnTo>
                    <a:pt x="49" y="213"/>
                  </a:lnTo>
                  <a:lnTo>
                    <a:pt x="49" y="211"/>
                  </a:lnTo>
                  <a:lnTo>
                    <a:pt x="50" y="209"/>
                  </a:lnTo>
                  <a:lnTo>
                    <a:pt x="50" y="207"/>
                  </a:lnTo>
                  <a:lnTo>
                    <a:pt x="51" y="205"/>
                  </a:lnTo>
                  <a:lnTo>
                    <a:pt x="51" y="204"/>
                  </a:lnTo>
                  <a:lnTo>
                    <a:pt x="53" y="203"/>
                  </a:lnTo>
                  <a:lnTo>
                    <a:pt x="53" y="201"/>
                  </a:lnTo>
                  <a:lnTo>
                    <a:pt x="53" y="200"/>
                  </a:lnTo>
                  <a:lnTo>
                    <a:pt x="54" y="199"/>
                  </a:lnTo>
                  <a:lnTo>
                    <a:pt x="54" y="197"/>
                  </a:lnTo>
                  <a:lnTo>
                    <a:pt x="55" y="196"/>
                  </a:lnTo>
                  <a:lnTo>
                    <a:pt x="55" y="195"/>
                  </a:lnTo>
                  <a:lnTo>
                    <a:pt x="55" y="194"/>
                  </a:lnTo>
                  <a:lnTo>
                    <a:pt x="55" y="192"/>
                  </a:lnTo>
                  <a:lnTo>
                    <a:pt x="57" y="191"/>
                  </a:lnTo>
                  <a:lnTo>
                    <a:pt x="57" y="190"/>
                  </a:lnTo>
                  <a:lnTo>
                    <a:pt x="58" y="188"/>
                  </a:lnTo>
                  <a:lnTo>
                    <a:pt x="58" y="187"/>
                  </a:lnTo>
                  <a:lnTo>
                    <a:pt x="58" y="186"/>
                  </a:lnTo>
                  <a:lnTo>
                    <a:pt x="59" y="184"/>
                  </a:lnTo>
                  <a:lnTo>
                    <a:pt x="59" y="183"/>
                  </a:lnTo>
                  <a:lnTo>
                    <a:pt x="59" y="182"/>
                  </a:lnTo>
                  <a:lnTo>
                    <a:pt x="59" y="180"/>
                  </a:lnTo>
                  <a:lnTo>
                    <a:pt x="61" y="179"/>
                  </a:lnTo>
                  <a:lnTo>
                    <a:pt x="61" y="176"/>
                  </a:lnTo>
                  <a:lnTo>
                    <a:pt x="62" y="175"/>
                  </a:lnTo>
                  <a:lnTo>
                    <a:pt x="62" y="174"/>
                  </a:lnTo>
                  <a:lnTo>
                    <a:pt x="63" y="171"/>
                  </a:lnTo>
                  <a:lnTo>
                    <a:pt x="63" y="170"/>
                  </a:lnTo>
                  <a:lnTo>
                    <a:pt x="63" y="167"/>
                  </a:lnTo>
                  <a:lnTo>
                    <a:pt x="65" y="164"/>
                  </a:lnTo>
                  <a:lnTo>
                    <a:pt x="66" y="163"/>
                  </a:lnTo>
                  <a:lnTo>
                    <a:pt x="66" y="160"/>
                  </a:lnTo>
                  <a:lnTo>
                    <a:pt x="66" y="159"/>
                  </a:lnTo>
                  <a:lnTo>
                    <a:pt x="67" y="158"/>
                  </a:lnTo>
                  <a:lnTo>
                    <a:pt x="67" y="156"/>
                  </a:lnTo>
                  <a:lnTo>
                    <a:pt x="69" y="154"/>
                  </a:lnTo>
                  <a:lnTo>
                    <a:pt x="69" y="152"/>
                  </a:lnTo>
                  <a:lnTo>
                    <a:pt x="69" y="151"/>
                  </a:lnTo>
                  <a:lnTo>
                    <a:pt x="70" y="150"/>
                  </a:lnTo>
                  <a:lnTo>
                    <a:pt x="70" y="148"/>
                  </a:lnTo>
                  <a:lnTo>
                    <a:pt x="70" y="147"/>
                  </a:lnTo>
                  <a:lnTo>
                    <a:pt x="71" y="146"/>
                  </a:lnTo>
                  <a:lnTo>
                    <a:pt x="71" y="144"/>
                  </a:lnTo>
                  <a:lnTo>
                    <a:pt x="71" y="143"/>
                  </a:lnTo>
                  <a:lnTo>
                    <a:pt x="73" y="142"/>
                  </a:lnTo>
                  <a:lnTo>
                    <a:pt x="73" y="140"/>
                  </a:lnTo>
                  <a:lnTo>
                    <a:pt x="73" y="139"/>
                  </a:lnTo>
                  <a:lnTo>
                    <a:pt x="74" y="138"/>
                  </a:lnTo>
                  <a:lnTo>
                    <a:pt x="74" y="136"/>
                  </a:lnTo>
                  <a:lnTo>
                    <a:pt x="74" y="135"/>
                  </a:lnTo>
                  <a:lnTo>
                    <a:pt x="75" y="134"/>
                  </a:lnTo>
                  <a:lnTo>
                    <a:pt x="75" y="132"/>
                  </a:lnTo>
                  <a:lnTo>
                    <a:pt x="75" y="130"/>
                  </a:lnTo>
                  <a:lnTo>
                    <a:pt x="77" y="128"/>
                  </a:lnTo>
                  <a:lnTo>
                    <a:pt x="77" y="127"/>
                  </a:lnTo>
                  <a:lnTo>
                    <a:pt x="77" y="126"/>
                  </a:lnTo>
                  <a:lnTo>
                    <a:pt x="78" y="123"/>
                  </a:lnTo>
                  <a:lnTo>
                    <a:pt x="78" y="120"/>
                  </a:lnTo>
                  <a:lnTo>
                    <a:pt x="79" y="119"/>
                  </a:lnTo>
                  <a:lnTo>
                    <a:pt x="79" y="116"/>
                  </a:lnTo>
                  <a:lnTo>
                    <a:pt x="81" y="115"/>
                  </a:lnTo>
                  <a:lnTo>
                    <a:pt x="81" y="112"/>
                  </a:lnTo>
                  <a:lnTo>
                    <a:pt x="82" y="111"/>
                  </a:lnTo>
                  <a:lnTo>
                    <a:pt x="82" y="110"/>
                  </a:lnTo>
                  <a:lnTo>
                    <a:pt x="82" y="107"/>
                  </a:lnTo>
                  <a:lnTo>
                    <a:pt x="83" y="106"/>
                  </a:lnTo>
                  <a:lnTo>
                    <a:pt x="83" y="104"/>
                  </a:lnTo>
                  <a:lnTo>
                    <a:pt x="83" y="103"/>
                  </a:lnTo>
                  <a:lnTo>
                    <a:pt x="85" y="102"/>
                  </a:lnTo>
                  <a:lnTo>
                    <a:pt x="85" y="101"/>
                  </a:lnTo>
                  <a:lnTo>
                    <a:pt x="85" y="99"/>
                  </a:lnTo>
                  <a:lnTo>
                    <a:pt x="86" y="98"/>
                  </a:lnTo>
                  <a:lnTo>
                    <a:pt x="86" y="97"/>
                  </a:lnTo>
                  <a:lnTo>
                    <a:pt x="86" y="95"/>
                  </a:lnTo>
                  <a:lnTo>
                    <a:pt x="86" y="94"/>
                  </a:lnTo>
                  <a:lnTo>
                    <a:pt x="86" y="93"/>
                  </a:lnTo>
                  <a:lnTo>
                    <a:pt x="86" y="91"/>
                  </a:lnTo>
                  <a:lnTo>
                    <a:pt x="87" y="90"/>
                  </a:lnTo>
                  <a:lnTo>
                    <a:pt x="87" y="89"/>
                  </a:lnTo>
                  <a:lnTo>
                    <a:pt x="87" y="87"/>
                  </a:lnTo>
                  <a:lnTo>
                    <a:pt x="87" y="86"/>
                  </a:lnTo>
                  <a:lnTo>
                    <a:pt x="87" y="85"/>
                  </a:lnTo>
                  <a:lnTo>
                    <a:pt x="87" y="83"/>
                  </a:lnTo>
                  <a:lnTo>
                    <a:pt x="87" y="82"/>
                  </a:lnTo>
                  <a:lnTo>
                    <a:pt x="87" y="81"/>
                  </a:lnTo>
                  <a:lnTo>
                    <a:pt x="87" y="79"/>
                  </a:lnTo>
                  <a:lnTo>
                    <a:pt x="87" y="78"/>
                  </a:lnTo>
                  <a:lnTo>
                    <a:pt x="89" y="75"/>
                  </a:lnTo>
                  <a:lnTo>
                    <a:pt x="89" y="74"/>
                  </a:lnTo>
                  <a:lnTo>
                    <a:pt x="89" y="73"/>
                  </a:lnTo>
                  <a:lnTo>
                    <a:pt x="89" y="70"/>
                  </a:lnTo>
                  <a:lnTo>
                    <a:pt x="89" y="69"/>
                  </a:lnTo>
                  <a:lnTo>
                    <a:pt x="89" y="67"/>
                  </a:lnTo>
                  <a:lnTo>
                    <a:pt x="89" y="66"/>
                  </a:lnTo>
                  <a:lnTo>
                    <a:pt x="89" y="65"/>
                  </a:lnTo>
                  <a:lnTo>
                    <a:pt x="89" y="63"/>
                  </a:lnTo>
                  <a:lnTo>
                    <a:pt x="89" y="62"/>
                  </a:lnTo>
                  <a:lnTo>
                    <a:pt x="89" y="61"/>
                  </a:lnTo>
                  <a:lnTo>
                    <a:pt x="90" y="59"/>
                  </a:lnTo>
                  <a:lnTo>
                    <a:pt x="90" y="58"/>
                  </a:lnTo>
                  <a:lnTo>
                    <a:pt x="90" y="57"/>
                  </a:lnTo>
                  <a:lnTo>
                    <a:pt x="90" y="55"/>
                  </a:lnTo>
                  <a:lnTo>
                    <a:pt x="90" y="54"/>
                  </a:lnTo>
                  <a:lnTo>
                    <a:pt x="90" y="53"/>
                  </a:lnTo>
                  <a:lnTo>
                    <a:pt x="90" y="51"/>
                  </a:lnTo>
                  <a:lnTo>
                    <a:pt x="90" y="50"/>
                  </a:lnTo>
                  <a:lnTo>
                    <a:pt x="91" y="50"/>
                  </a:lnTo>
                  <a:lnTo>
                    <a:pt x="91" y="49"/>
                  </a:lnTo>
                  <a:lnTo>
                    <a:pt x="91" y="47"/>
                  </a:lnTo>
                  <a:lnTo>
                    <a:pt x="91" y="46"/>
                  </a:lnTo>
                  <a:lnTo>
                    <a:pt x="91" y="45"/>
                  </a:lnTo>
                  <a:lnTo>
                    <a:pt x="91" y="43"/>
                  </a:lnTo>
                  <a:lnTo>
                    <a:pt x="93" y="43"/>
                  </a:lnTo>
                  <a:lnTo>
                    <a:pt x="93" y="42"/>
                  </a:lnTo>
                  <a:lnTo>
                    <a:pt x="93" y="41"/>
                  </a:lnTo>
                  <a:lnTo>
                    <a:pt x="93" y="39"/>
                  </a:lnTo>
                  <a:lnTo>
                    <a:pt x="93" y="38"/>
                  </a:lnTo>
                  <a:lnTo>
                    <a:pt x="93" y="37"/>
                  </a:lnTo>
                  <a:lnTo>
                    <a:pt x="94" y="35"/>
                  </a:lnTo>
                  <a:lnTo>
                    <a:pt x="94" y="34"/>
                  </a:lnTo>
                  <a:lnTo>
                    <a:pt x="94" y="33"/>
                  </a:lnTo>
                  <a:lnTo>
                    <a:pt x="94" y="31"/>
                  </a:lnTo>
                  <a:lnTo>
                    <a:pt x="94" y="30"/>
                  </a:lnTo>
                  <a:lnTo>
                    <a:pt x="94" y="29"/>
                  </a:lnTo>
                  <a:lnTo>
                    <a:pt x="94" y="27"/>
                  </a:lnTo>
                  <a:lnTo>
                    <a:pt x="94" y="26"/>
                  </a:lnTo>
                  <a:lnTo>
                    <a:pt x="94" y="25"/>
                  </a:lnTo>
                  <a:lnTo>
                    <a:pt x="94" y="23"/>
                  </a:lnTo>
                  <a:lnTo>
                    <a:pt x="94" y="22"/>
                  </a:lnTo>
                  <a:lnTo>
                    <a:pt x="94" y="21"/>
                  </a:lnTo>
                  <a:lnTo>
                    <a:pt x="94" y="19"/>
                  </a:lnTo>
                  <a:lnTo>
                    <a:pt x="94" y="18"/>
                  </a:lnTo>
                  <a:lnTo>
                    <a:pt x="94" y="17"/>
                  </a:lnTo>
                  <a:lnTo>
                    <a:pt x="94" y="15"/>
                  </a:lnTo>
                  <a:lnTo>
                    <a:pt x="94" y="13"/>
                  </a:lnTo>
                  <a:lnTo>
                    <a:pt x="94" y="11"/>
                  </a:lnTo>
                  <a:lnTo>
                    <a:pt x="94" y="10"/>
                  </a:lnTo>
                  <a:lnTo>
                    <a:pt x="94" y="7"/>
                  </a:lnTo>
                  <a:lnTo>
                    <a:pt x="94" y="5"/>
                  </a:lnTo>
                  <a:lnTo>
                    <a:pt x="94" y="2"/>
                  </a:lnTo>
                  <a:lnTo>
                    <a:pt x="93"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5" name="Rectangle 99">
              <a:extLst>
                <a:ext uri="{FF2B5EF4-FFF2-40B4-BE49-F238E27FC236}">
                  <a16:creationId xmlns:a16="http://schemas.microsoft.com/office/drawing/2014/main" id="{C35BBE58-E63F-8147-96C2-A56A39E519DF}"/>
                </a:ext>
              </a:extLst>
            </p:cNvPr>
            <p:cNvSpPr>
              <a:spLocks noChangeArrowheads="1"/>
            </p:cNvSpPr>
            <p:nvPr/>
          </p:nvSpPr>
          <p:spPr bwMode="auto">
            <a:xfrm>
              <a:off x="2138363" y="5957055"/>
              <a:ext cx="144243" cy="23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7966" name="Rectangle 101">
              <a:extLst>
                <a:ext uri="{FF2B5EF4-FFF2-40B4-BE49-F238E27FC236}">
                  <a16:creationId xmlns:a16="http://schemas.microsoft.com/office/drawing/2014/main" id="{016EF860-4DE7-5842-B363-F102109FA646}"/>
                </a:ext>
              </a:extLst>
            </p:cNvPr>
            <p:cNvSpPr>
              <a:spLocks noChangeArrowheads="1"/>
            </p:cNvSpPr>
            <p:nvPr/>
          </p:nvSpPr>
          <p:spPr bwMode="auto">
            <a:xfrm>
              <a:off x="2138363" y="6269793"/>
              <a:ext cx="144243" cy="23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grpSp>
          <p:nvGrpSpPr>
            <p:cNvPr id="37967" name="Group 74">
              <a:extLst>
                <a:ext uri="{FF2B5EF4-FFF2-40B4-BE49-F238E27FC236}">
                  <a16:creationId xmlns:a16="http://schemas.microsoft.com/office/drawing/2014/main" id="{8D9625D3-B464-7E4B-BD74-292DE0ADDBA7}"/>
                </a:ext>
              </a:extLst>
            </p:cNvPr>
            <p:cNvGrpSpPr>
              <a:grpSpLocks/>
            </p:cNvGrpSpPr>
            <p:nvPr/>
          </p:nvGrpSpPr>
          <p:grpSpPr bwMode="auto">
            <a:xfrm>
              <a:off x="3697963" y="5955473"/>
              <a:ext cx="574947" cy="230832"/>
              <a:chOff x="2416175" y="1219200"/>
              <a:chExt cx="574947" cy="230831"/>
            </a:xfrm>
          </p:grpSpPr>
          <p:sp>
            <p:nvSpPr>
              <p:cNvPr id="37969" name="Rectangle 75">
                <a:extLst>
                  <a:ext uri="{FF2B5EF4-FFF2-40B4-BE49-F238E27FC236}">
                    <a16:creationId xmlns:a16="http://schemas.microsoft.com/office/drawing/2014/main" id="{62A07562-6643-9041-B829-9BC61863AA43}"/>
                  </a:ext>
                </a:extLst>
              </p:cNvPr>
              <p:cNvSpPr>
                <a:spLocks noChangeArrowheads="1"/>
              </p:cNvSpPr>
              <p:nvPr/>
            </p:nvSpPr>
            <p:spPr bwMode="auto">
              <a:xfrm>
                <a:off x="2416175" y="1219200"/>
                <a:ext cx="144243" cy="2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7970" name="Rectangle 76">
                <a:extLst>
                  <a:ext uri="{FF2B5EF4-FFF2-40B4-BE49-F238E27FC236}">
                    <a16:creationId xmlns:a16="http://schemas.microsoft.com/office/drawing/2014/main" id="{8E7356BC-AB0E-D049-B30B-C461DD93112B}"/>
                  </a:ext>
                </a:extLst>
              </p:cNvPr>
              <p:cNvSpPr>
                <a:spLocks noChangeArrowheads="1"/>
              </p:cNvSpPr>
              <p:nvPr/>
            </p:nvSpPr>
            <p:spPr bwMode="auto">
              <a:xfrm>
                <a:off x="2798762" y="1219200"/>
                <a:ext cx="192360"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 y </a:t>
                </a:r>
                <a:endParaRPr lang="en-US" altLang="en-US" b="0">
                  <a:latin typeface="Times" pitchFamily="2" charset="0"/>
                </a:endParaRPr>
              </a:p>
            </p:txBody>
          </p:sp>
          <p:sp>
            <p:nvSpPr>
              <p:cNvPr id="37971" name="Rectangle 77">
                <a:extLst>
                  <a:ext uri="{FF2B5EF4-FFF2-40B4-BE49-F238E27FC236}">
                    <a16:creationId xmlns:a16="http://schemas.microsoft.com/office/drawing/2014/main" id="{2F5E9930-652B-0545-8E67-EB11D13D96C8}"/>
                  </a:ext>
                </a:extLst>
              </p:cNvPr>
              <p:cNvSpPr>
                <a:spLocks noChangeArrowheads="1"/>
              </p:cNvSpPr>
              <p:nvPr/>
            </p:nvSpPr>
            <p:spPr bwMode="auto">
              <a:xfrm>
                <a:off x="2640012" y="1219200"/>
                <a:ext cx="157065" cy="2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grpSp>
        <p:sp>
          <p:nvSpPr>
            <p:cNvPr id="2" name="Donut 1">
              <a:extLst>
                <a:ext uri="{FF2B5EF4-FFF2-40B4-BE49-F238E27FC236}">
                  <a16:creationId xmlns:a16="http://schemas.microsoft.com/office/drawing/2014/main" id="{D73B919A-E8BD-B543-A386-8F2240670F36}"/>
                </a:ext>
              </a:extLst>
            </p:cNvPr>
            <p:cNvSpPr/>
            <p:nvPr/>
          </p:nvSpPr>
          <p:spPr bwMode="auto">
            <a:xfrm>
              <a:off x="3866830" y="5968172"/>
              <a:ext cx="215860" cy="200024"/>
            </a:xfrm>
            <a:prstGeom prst="donut">
              <a:avLst>
                <a:gd name="adj" fmla="val 321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grpSp>
        <p:nvGrpSpPr>
          <p:cNvPr id="37937" name="Group 5">
            <a:extLst>
              <a:ext uri="{FF2B5EF4-FFF2-40B4-BE49-F238E27FC236}">
                <a16:creationId xmlns:a16="http://schemas.microsoft.com/office/drawing/2014/main" id="{BFB0FB63-B69C-9244-9A9D-37886930E5BD}"/>
              </a:ext>
            </a:extLst>
          </p:cNvPr>
          <p:cNvGrpSpPr>
            <a:grpSpLocks/>
          </p:cNvGrpSpPr>
          <p:nvPr/>
        </p:nvGrpSpPr>
        <p:grpSpPr bwMode="auto">
          <a:xfrm>
            <a:off x="6173789" y="4935540"/>
            <a:ext cx="2325687" cy="617472"/>
            <a:chOff x="5260104" y="4936313"/>
            <a:chExt cx="2325520" cy="616443"/>
          </a:xfrm>
        </p:grpSpPr>
        <p:sp>
          <p:nvSpPr>
            <p:cNvPr id="37938" name="Line 14">
              <a:extLst>
                <a:ext uri="{FF2B5EF4-FFF2-40B4-BE49-F238E27FC236}">
                  <a16:creationId xmlns:a16="http://schemas.microsoft.com/office/drawing/2014/main" id="{332F0C6F-C252-3246-9C21-FA6B99033892}"/>
                </a:ext>
              </a:extLst>
            </p:cNvPr>
            <p:cNvSpPr>
              <a:spLocks noChangeShapeType="1"/>
            </p:cNvSpPr>
            <p:nvPr/>
          </p:nvSpPr>
          <p:spPr bwMode="auto">
            <a:xfrm>
              <a:off x="5471652" y="5147189"/>
              <a:ext cx="564740" cy="39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9" name="Line 15">
              <a:extLst>
                <a:ext uri="{FF2B5EF4-FFF2-40B4-BE49-F238E27FC236}">
                  <a16:creationId xmlns:a16="http://schemas.microsoft.com/office/drawing/2014/main" id="{B6F0B64C-1CC5-8C4D-9B93-4232ACC75E33}"/>
                </a:ext>
              </a:extLst>
            </p:cNvPr>
            <p:cNvSpPr>
              <a:spLocks noChangeShapeType="1"/>
            </p:cNvSpPr>
            <p:nvPr/>
          </p:nvSpPr>
          <p:spPr bwMode="auto">
            <a:xfrm>
              <a:off x="5451986" y="5442155"/>
              <a:ext cx="584406" cy="42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0" name="Line 16">
              <a:extLst>
                <a:ext uri="{FF2B5EF4-FFF2-40B4-BE49-F238E27FC236}">
                  <a16:creationId xmlns:a16="http://schemas.microsoft.com/office/drawing/2014/main" id="{4CFA6F10-EA01-7040-99D4-F89701FAF863}"/>
                </a:ext>
              </a:extLst>
            </p:cNvPr>
            <p:cNvSpPr>
              <a:spLocks noChangeShapeType="1"/>
            </p:cNvSpPr>
            <p:nvPr/>
          </p:nvSpPr>
          <p:spPr bwMode="auto">
            <a:xfrm flipH="1">
              <a:off x="6829103" y="5293709"/>
              <a:ext cx="756521" cy="40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1" name="Freeform 17">
              <a:extLst>
                <a:ext uri="{FF2B5EF4-FFF2-40B4-BE49-F238E27FC236}">
                  <a16:creationId xmlns:a16="http://schemas.microsoft.com/office/drawing/2014/main" id="{C533019A-1EF6-8A46-8225-76D0128C2E68}"/>
                </a:ext>
              </a:extLst>
            </p:cNvPr>
            <p:cNvSpPr>
              <a:spLocks/>
            </p:cNvSpPr>
            <p:nvPr/>
          </p:nvSpPr>
          <p:spPr bwMode="auto">
            <a:xfrm>
              <a:off x="6084016" y="5049518"/>
              <a:ext cx="628650" cy="250825"/>
            </a:xfrm>
            <a:custGeom>
              <a:avLst/>
              <a:gdLst>
                <a:gd name="T0" fmla="*/ 2147483646 w 794"/>
                <a:gd name="T1" fmla="*/ 0 h 315"/>
                <a:gd name="T2" fmla="*/ 2147483646 w 794"/>
                <a:gd name="T3" fmla="*/ 0 h 315"/>
                <a:gd name="T4" fmla="*/ 2147483646 w 794"/>
                <a:gd name="T5" fmla="*/ 0 h 315"/>
                <a:gd name="T6" fmla="*/ 2147483646 w 794"/>
                <a:gd name="T7" fmla="*/ 2147483646 h 315"/>
                <a:gd name="T8" fmla="*/ 2147483646 w 794"/>
                <a:gd name="T9" fmla="*/ 2147483646 h 315"/>
                <a:gd name="T10" fmla="*/ 2147483646 w 794"/>
                <a:gd name="T11" fmla="*/ 2147483646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4"/>
                <a:gd name="T184" fmla="*/ 0 h 315"/>
                <a:gd name="T185" fmla="*/ 794 w 794"/>
                <a:gd name="T186" fmla="*/ 315 h 3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4" h="315">
                  <a:moveTo>
                    <a:pt x="0" y="0"/>
                  </a:moveTo>
                  <a:lnTo>
                    <a:pt x="31" y="0"/>
                  </a:lnTo>
                  <a:lnTo>
                    <a:pt x="59" y="0"/>
                  </a:lnTo>
                  <a:lnTo>
                    <a:pt x="85" y="0"/>
                  </a:lnTo>
                  <a:lnTo>
                    <a:pt x="111" y="0"/>
                  </a:lnTo>
                  <a:lnTo>
                    <a:pt x="133" y="0"/>
                  </a:lnTo>
                  <a:lnTo>
                    <a:pt x="156" y="0"/>
                  </a:lnTo>
                  <a:lnTo>
                    <a:pt x="176" y="0"/>
                  </a:lnTo>
                  <a:lnTo>
                    <a:pt x="194" y="0"/>
                  </a:lnTo>
                  <a:lnTo>
                    <a:pt x="210" y="0"/>
                  </a:lnTo>
                  <a:lnTo>
                    <a:pt x="226" y="0"/>
                  </a:lnTo>
                  <a:lnTo>
                    <a:pt x="241" y="0"/>
                  </a:lnTo>
                  <a:lnTo>
                    <a:pt x="254" y="0"/>
                  </a:lnTo>
                  <a:lnTo>
                    <a:pt x="266" y="0"/>
                  </a:lnTo>
                  <a:lnTo>
                    <a:pt x="277" y="0"/>
                  </a:lnTo>
                  <a:lnTo>
                    <a:pt x="287" y="0"/>
                  </a:lnTo>
                  <a:lnTo>
                    <a:pt x="295" y="0"/>
                  </a:lnTo>
                  <a:lnTo>
                    <a:pt x="303" y="0"/>
                  </a:lnTo>
                  <a:lnTo>
                    <a:pt x="310" y="0"/>
                  </a:lnTo>
                  <a:lnTo>
                    <a:pt x="317" y="0"/>
                  </a:lnTo>
                  <a:lnTo>
                    <a:pt x="322" y="0"/>
                  </a:lnTo>
                  <a:lnTo>
                    <a:pt x="327" y="0"/>
                  </a:lnTo>
                  <a:lnTo>
                    <a:pt x="333" y="0"/>
                  </a:lnTo>
                  <a:lnTo>
                    <a:pt x="335" y="0"/>
                  </a:lnTo>
                  <a:lnTo>
                    <a:pt x="339" y="1"/>
                  </a:lnTo>
                  <a:lnTo>
                    <a:pt x="342" y="1"/>
                  </a:lnTo>
                  <a:lnTo>
                    <a:pt x="345" y="1"/>
                  </a:lnTo>
                  <a:lnTo>
                    <a:pt x="347" y="1"/>
                  </a:lnTo>
                  <a:lnTo>
                    <a:pt x="350" y="1"/>
                  </a:lnTo>
                  <a:lnTo>
                    <a:pt x="353" y="1"/>
                  </a:lnTo>
                  <a:lnTo>
                    <a:pt x="354" y="1"/>
                  </a:lnTo>
                  <a:lnTo>
                    <a:pt x="357" y="1"/>
                  </a:lnTo>
                  <a:lnTo>
                    <a:pt x="358" y="1"/>
                  </a:lnTo>
                  <a:lnTo>
                    <a:pt x="361" y="1"/>
                  </a:lnTo>
                  <a:lnTo>
                    <a:pt x="363" y="1"/>
                  </a:lnTo>
                  <a:lnTo>
                    <a:pt x="365" y="2"/>
                  </a:lnTo>
                  <a:lnTo>
                    <a:pt x="366" y="2"/>
                  </a:lnTo>
                  <a:lnTo>
                    <a:pt x="368" y="2"/>
                  </a:lnTo>
                  <a:lnTo>
                    <a:pt x="370" y="2"/>
                  </a:lnTo>
                  <a:lnTo>
                    <a:pt x="371" y="2"/>
                  </a:lnTo>
                  <a:lnTo>
                    <a:pt x="372" y="2"/>
                  </a:lnTo>
                  <a:lnTo>
                    <a:pt x="374" y="2"/>
                  </a:lnTo>
                  <a:lnTo>
                    <a:pt x="375" y="2"/>
                  </a:lnTo>
                  <a:lnTo>
                    <a:pt x="376" y="2"/>
                  </a:lnTo>
                  <a:lnTo>
                    <a:pt x="378" y="2"/>
                  </a:lnTo>
                  <a:lnTo>
                    <a:pt x="379" y="2"/>
                  </a:lnTo>
                  <a:lnTo>
                    <a:pt x="380" y="2"/>
                  </a:lnTo>
                  <a:lnTo>
                    <a:pt x="382" y="4"/>
                  </a:lnTo>
                  <a:lnTo>
                    <a:pt x="383" y="4"/>
                  </a:lnTo>
                  <a:lnTo>
                    <a:pt x="384" y="4"/>
                  </a:lnTo>
                  <a:lnTo>
                    <a:pt x="386" y="4"/>
                  </a:lnTo>
                  <a:lnTo>
                    <a:pt x="387" y="4"/>
                  </a:lnTo>
                  <a:lnTo>
                    <a:pt x="388" y="4"/>
                  </a:lnTo>
                  <a:lnTo>
                    <a:pt x="390" y="4"/>
                  </a:lnTo>
                  <a:lnTo>
                    <a:pt x="391" y="4"/>
                  </a:lnTo>
                  <a:lnTo>
                    <a:pt x="392" y="5"/>
                  </a:lnTo>
                  <a:lnTo>
                    <a:pt x="394" y="5"/>
                  </a:lnTo>
                  <a:lnTo>
                    <a:pt x="395" y="5"/>
                  </a:lnTo>
                  <a:lnTo>
                    <a:pt x="396" y="5"/>
                  </a:lnTo>
                  <a:lnTo>
                    <a:pt x="398" y="5"/>
                  </a:lnTo>
                  <a:lnTo>
                    <a:pt x="400" y="5"/>
                  </a:lnTo>
                  <a:lnTo>
                    <a:pt x="402" y="6"/>
                  </a:lnTo>
                  <a:lnTo>
                    <a:pt x="403" y="6"/>
                  </a:lnTo>
                  <a:lnTo>
                    <a:pt x="406" y="6"/>
                  </a:lnTo>
                  <a:lnTo>
                    <a:pt x="408" y="6"/>
                  </a:lnTo>
                  <a:lnTo>
                    <a:pt x="410" y="6"/>
                  </a:lnTo>
                  <a:lnTo>
                    <a:pt x="412" y="8"/>
                  </a:lnTo>
                  <a:lnTo>
                    <a:pt x="414" y="8"/>
                  </a:lnTo>
                  <a:lnTo>
                    <a:pt x="415" y="8"/>
                  </a:lnTo>
                  <a:lnTo>
                    <a:pt x="416" y="8"/>
                  </a:lnTo>
                  <a:lnTo>
                    <a:pt x="418" y="8"/>
                  </a:lnTo>
                  <a:lnTo>
                    <a:pt x="419" y="9"/>
                  </a:lnTo>
                  <a:lnTo>
                    <a:pt x="420" y="9"/>
                  </a:lnTo>
                  <a:lnTo>
                    <a:pt x="422" y="9"/>
                  </a:lnTo>
                  <a:lnTo>
                    <a:pt x="423" y="9"/>
                  </a:lnTo>
                  <a:lnTo>
                    <a:pt x="424" y="9"/>
                  </a:lnTo>
                  <a:lnTo>
                    <a:pt x="426" y="9"/>
                  </a:lnTo>
                  <a:lnTo>
                    <a:pt x="427" y="10"/>
                  </a:lnTo>
                  <a:lnTo>
                    <a:pt x="428" y="10"/>
                  </a:lnTo>
                  <a:lnTo>
                    <a:pt x="430" y="10"/>
                  </a:lnTo>
                  <a:lnTo>
                    <a:pt x="431" y="10"/>
                  </a:lnTo>
                  <a:lnTo>
                    <a:pt x="432" y="10"/>
                  </a:lnTo>
                  <a:lnTo>
                    <a:pt x="434" y="12"/>
                  </a:lnTo>
                  <a:lnTo>
                    <a:pt x="435" y="12"/>
                  </a:lnTo>
                  <a:lnTo>
                    <a:pt x="436" y="12"/>
                  </a:lnTo>
                  <a:lnTo>
                    <a:pt x="439" y="13"/>
                  </a:lnTo>
                  <a:lnTo>
                    <a:pt x="440" y="13"/>
                  </a:lnTo>
                  <a:lnTo>
                    <a:pt x="442" y="13"/>
                  </a:lnTo>
                  <a:lnTo>
                    <a:pt x="443" y="14"/>
                  </a:lnTo>
                  <a:lnTo>
                    <a:pt x="444" y="14"/>
                  </a:lnTo>
                  <a:lnTo>
                    <a:pt x="447" y="16"/>
                  </a:lnTo>
                  <a:lnTo>
                    <a:pt x="448" y="16"/>
                  </a:lnTo>
                  <a:lnTo>
                    <a:pt x="451" y="17"/>
                  </a:lnTo>
                  <a:lnTo>
                    <a:pt x="454" y="17"/>
                  </a:lnTo>
                  <a:lnTo>
                    <a:pt x="455" y="18"/>
                  </a:lnTo>
                  <a:lnTo>
                    <a:pt x="458" y="18"/>
                  </a:lnTo>
                  <a:lnTo>
                    <a:pt x="460" y="20"/>
                  </a:lnTo>
                  <a:lnTo>
                    <a:pt x="463" y="20"/>
                  </a:lnTo>
                  <a:lnTo>
                    <a:pt x="464" y="21"/>
                  </a:lnTo>
                  <a:lnTo>
                    <a:pt x="467" y="21"/>
                  </a:lnTo>
                  <a:lnTo>
                    <a:pt x="468" y="22"/>
                  </a:lnTo>
                  <a:lnTo>
                    <a:pt x="469" y="22"/>
                  </a:lnTo>
                  <a:lnTo>
                    <a:pt x="471" y="24"/>
                  </a:lnTo>
                  <a:lnTo>
                    <a:pt x="472" y="24"/>
                  </a:lnTo>
                  <a:lnTo>
                    <a:pt x="475" y="24"/>
                  </a:lnTo>
                  <a:lnTo>
                    <a:pt x="476" y="25"/>
                  </a:lnTo>
                  <a:lnTo>
                    <a:pt x="477" y="25"/>
                  </a:lnTo>
                  <a:lnTo>
                    <a:pt x="479" y="26"/>
                  </a:lnTo>
                  <a:lnTo>
                    <a:pt x="480" y="26"/>
                  </a:lnTo>
                  <a:lnTo>
                    <a:pt x="481" y="26"/>
                  </a:lnTo>
                  <a:lnTo>
                    <a:pt x="483" y="28"/>
                  </a:lnTo>
                  <a:lnTo>
                    <a:pt x="484" y="28"/>
                  </a:lnTo>
                  <a:lnTo>
                    <a:pt x="485" y="28"/>
                  </a:lnTo>
                  <a:lnTo>
                    <a:pt x="487" y="29"/>
                  </a:lnTo>
                  <a:lnTo>
                    <a:pt x="488" y="29"/>
                  </a:lnTo>
                  <a:lnTo>
                    <a:pt x="489" y="30"/>
                  </a:lnTo>
                  <a:lnTo>
                    <a:pt x="491" y="30"/>
                  </a:lnTo>
                  <a:lnTo>
                    <a:pt x="492" y="32"/>
                  </a:lnTo>
                  <a:lnTo>
                    <a:pt x="493" y="32"/>
                  </a:lnTo>
                  <a:lnTo>
                    <a:pt x="495" y="33"/>
                  </a:lnTo>
                  <a:lnTo>
                    <a:pt x="496" y="33"/>
                  </a:lnTo>
                  <a:lnTo>
                    <a:pt x="497" y="34"/>
                  </a:lnTo>
                  <a:lnTo>
                    <a:pt x="500" y="36"/>
                  </a:lnTo>
                  <a:lnTo>
                    <a:pt x="501" y="36"/>
                  </a:lnTo>
                  <a:lnTo>
                    <a:pt x="503" y="37"/>
                  </a:lnTo>
                  <a:lnTo>
                    <a:pt x="505" y="38"/>
                  </a:lnTo>
                  <a:lnTo>
                    <a:pt x="508" y="40"/>
                  </a:lnTo>
                  <a:lnTo>
                    <a:pt x="509" y="40"/>
                  </a:lnTo>
                  <a:lnTo>
                    <a:pt x="512" y="41"/>
                  </a:lnTo>
                  <a:lnTo>
                    <a:pt x="513" y="42"/>
                  </a:lnTo>
                  <a:lnTo>
                    <a:pt x="515" y="42"/>
                  </a:lnTo>
                  <a:lnTo>
                    <a:pt x="516" y="43"/>
                  </a:lnTo>
                  <a:lnTo>
                    <a:pt x="517" y="43"/>
                  </a:lnTo>
                  <a:lnTo>
                    <a:pt x="519" y="45"/>
                  </a:lnTo>
                  <a:lnTo>
                    <a:pt x="520" y="45"/>
                  </a:lnTo>
                  <a:lnTo>
                    <a:pt x="521" y="46"/>
                  </a:lnTo>
                  <a:lnTo>
                    <a:pt x="523" y="46"/>
                  </a:lnTo>
                  <a:lnTo>
                    <a:pt x="524" y="47"/>
                  </a:lnTo>
                  <a:lnTo>
                    <a:pt x="525" y="47"/>
                  </a:lnTo>
                  <a:lnTo>
                    <a:pt x="527" y="49"/>
                  </a:lnTo>
                  <a:lnTo>
                    <a:pt x="528" y="49"/>
                  </a:lnTo>
                  <a:lnTo>
                    <a:pt x="529" y="50"/>
                  </a:lnTo>
                  <a:lnTo>
                    <a:pt x="531" y="50"/>
                  </a:lnTo>
                  <a:lnTo>
                    <a:pt x="532" y="51"/>
                  </a:lnTo>
                  <a:lnTo>
                    <a:pt x="533" y="53"/>
                  </a:lnTo>
                  <a:lnTo>
                    <a:pt x="535" y="53"/>
                  </a:lnTo>
                  <a:lnTo>
                    <a:pt x="536" y="54"/>
                  </a:lnTo>
                  <a:lnTo>
                    <a:pt x="537" y="54"/>
                  </a:lnTo>
                  <a:lnTo>
                    <a:pt x="539" y="55"/>
                  </a:lnTo>
                  <a:lnTo>
                    <a:pt x="540" y="55"/>
                  </a:lnTo>
                  <a:lnTo>
                    <a:pt x="541" y="57"/>
                  </a:lnTo>
                  <a:lnTo>
                    <a:pt x="543" y="57"/>
                  </a:lnTo>
                  <a:lnTo>
                    <a:pt x="544" y="58"/>
                  </a:lnTo>
                  <a:lnTo>
                    <a:pt x="545" y="59"/>
                  </a:lnTo>
                  <a:lnTo>
                    <a:pt x="548" y="59"/>
                  </a:lnTo>
                  <a:lnTo>
                    <a:pt x="549" y="61"/>
                  </a:lnTo>
                  <a:lnTo>
                    <a:pt x="552" y="62"/>
                  </a:lnTo>
                  <a:lnTo>
                    <a:pt x="553" y="63"/>
                  </a:lnTo>
                  <a:lnTo>
                    <a:pt x="554" y="63"/>
                  </a:lnTo>
                  <a:lnTo>
                    <a:pt x="556" y="65"/>
                  </a:lnTo>
                  <a:lnTo>
                    <a:pt x="557" y="66"/>
                  </a:lnTo>
                  <a:lnTo>
                    <a:pt x="558" y="66"/>
                  </a:lnTo>
                  <a:lnTo>
                    <a:pt x="560" y="67"/>
                  </a:lnTo>
                  <a:lnTo>
                    <a:pt x="561" y="67"/>
                  </a:lnTo>
                  <a:lnTo>
                    <a:pt x="562" y="69"/>
                  </a:lnTo>
                  <a:lnTo>
                    <a:pt x="564" y="69"/>
                  </a:lnTo>
                  <a:lnTo>
                    <a:pt x="565" y="70"/>
                  </a:lnTo>
                  <a:lnTo>
                    <a:pt x="566" y="70"/>
                  </a:lnTo>
                  <a:lnTo>
                    <a:pt x="566" y="71"/>
                  </a:lnTo>
                  <a:lnTo>
                    <a:pt x="568" y="71"/>
                  </a:lnTo>
                  <a:lnTo>
                    <a:pt x="569" y="73"/>
                  </a:lnTo>
                  <a:lnTo>
                    <a:pt x="570" y="73"/>
                  </a:lnTo>
                  <a:lnTo>
                    <a:pt x="572" y="74"/>
                  </a:lnTo>
                  <a:lnTo>
                    <a:pt x="573" y="75"/>
                  </a:lnTo>
                  <a:lnTo>
                    <a:pt x="574" y="75"/>
                  </a:lnTo>
                  <a:lnTo>
                    <a:pt x="576" y="77"/>
                  </a:lnTo>
                  <a:lnTo>
                    <a:pt x="577" y="77"/>
                  </a:lnTo>
                  <a:lnTo>
                    <a:pt x="578" y="78"/>
                  </a:lnTo>
                  <a:lnTo>
                    <a:pt x="580" y="79"/>
                  </a:lnTo>
                  <a:lnTo>
                    <a:pt x="581" y="79"/>
                  </a:lnTo>
                  <a:lnTo>
                    <a:pt x="582" y="81"/>
                  </a:lnTo>
                  <a:lnTo>
                    <a:pt x="584" y="82"/>
                  </a:lnTo>
                  <a:lnTo>
                    <a:pt x="585" y="82"/>
                  </a:lnTo>
                  <a:lnTo>
                    <a:pt x="586" y="83"/>
                  </a:lnTo>
                  <a:lnTo>
                    <a:pt x="588" y="85"/>
                  </a:lnTo>
                  <a:lnTo>
                    <a:pt x="589" y="85"/>
                  </a:lnTo>
                  <a:lnTo>
                    <a:pt x="590" y="86"/>
                  </a:lnTo>
                  <a:lnTo>
                    <a:pt x="592" y="87"/>
                  </a:lnTo>
                  <a:lnTo>
                    <a:pt x="593" y="87"/>
                  </a:lnTo>
                  <a:lnTo>
                    <a:pt x="594" y="89"/>
                  </a:lnTo>
                  <a:lnTo>
                    <a:pt x="596" y="89"/>
                  </a:lnTo>
                  <a:lnTo>
                    <a:pt x="597" y="90"/>
                  </a:lnTo>
                  <a:lnTo>
                    <a:pt x="598" y="91"/>
                  </a:lnTo>
                  <a:lnTo>
                    <a:pt x="600" y="91"/>
                  </a:lnTo>
                  <a:lnTo>
                    <a:pt x="600" y="93"/>
                  </a:lnTo>
                  <a:lnTo>
                    <a:pt x="601" y="93"/>
                  </a:lnTo>
                  <a:lnTo>
                    <a:pt x="602" y="94"/>
                  </a:lnTo>
                  <a:lnTo>
                    <a:pt x="604" y="94"/>
                  </a:lnTo>
                  <a:lnTo>
                    <a:pt x="604" y="95"/>
                  </a:lnTo>
                  <a:lnTo>
                    <a:pt x="605" y="95"/>
                  </a:lnTo>
                  <a:lnTo>
                    <a:pt x="606" y="97"/>
                  </a:lnTo>
                  <a:lnTo>
                    <a:pt x="608" y="98"/>
                  </a:lnTo>
                  <a:lnTo>
                    <a:pt x="609" y="98"/>
                  </a:lnTo>
                  <a:lnTo>
                    <a:pt x="609" y="99"/>
                  </a:lnTo>
                  <a:lnTo>
                    <a:pt x="610" y="99"/>
                  </a:lnTo>
                  <a:lnTo>
                    <a:pt x="612" y="101"/>
                  </a:lnTo>
                  <a:lnTo>
                    <a:pt x="613" y="102"/>
                  </a:lnTo>
                  <a:lnTo>
                    <a:pt x="614" y="102"/>
                  </a:lnTo>
                  <a:lnTo>
                    <a:pt x="614" y="103"/>
                  </a:lnTo>
                  <a:lnTo>
                    <a:pt x="616" y="105"/>
                  </a:lnTo>
                  <a:lnTo>
                    <a:pt x="617" y="105"/>
                  </a:lnTo>
                  <a:lnTo>
                    <a:pt x="618" y="106"/>
                  </a:lnTo>
                  <a:lnTo>
                    <a:pt x="620" y="107"/>
                  </a:lnTo>
                  <a:lnTo>
                    <a:pt x="621" y="107"/>
                  </a:lnTo>
                  <a:lnTo>
                    <a:pt x="621" y="109"/>
                  </a:lnTo>
                  <a:lnTo>
                    <a:pt x="622" y="109"/>
                  </a:lnTo>
                  <a:lnTo>
                    <a:pt x="622" y="110"/>
                  </a:lnTo>
                  <a:lnTo>
                    <a:pt x="624" y="110"/>
                  </a:lnTo>
                  <a:lnTo>
                    <a:pt x="625" y="111"/>
                  </a:lnTo>
                  <a:lnTo>
                    <a:pt x="626" y="111"/>
                  </a:lnTo>
                  <a:lnTo>
                    <a:pt x="626" y="113"/>
                  </a:lnTo>
                  <a:lnTo>
                    <a:pt x="628" y="113"/>
                  </a:lnTo>
                  <a:lnTo>
                    <a:pt x="628" y="114"/>
                  </a:lnTo>
                  <a:lnTo>
                    <a:pt x="629" y="114"/>
                  </a:lnTo>
                  <a:lnTo>
                    <a:pt x="630" y="115"/>
                  </a:lnTo>
                  <a:lnTo>
                    <a:pt x="632" y="115"/>
                  </a:lnTo>
                  <a:lnTo>
                    <a:pt x="632" y="117"/>
                  </a:lnTo>
                  <a:lnTo>
                    <a:pt x="633" y="117"/>
                  </a:lnTo>
                  <a:lnTo>
                    <a:pt x="634" y="118"/>
                  </a:lnTo>
                  <a:lnTo>
                    <a:pt x="636" y="119"/>
                  </a:lnTo>
                  <a:lnTo>
                    <a:pt x="637" y="119"/>
                  </a:lnTo>
                  <a:lnTo>
                    <a:pt x="638" y="121"/>
                  </a:lnTo>
                  <a:lnTo>
                    <a:pt x="640" y="122"/>
                  </a:lnTo>
                  <a:lnTo>
                    <a:pt x="641" y="122"/>
                  </a:lnTo>
                  <a:lnTo>
                    <a:pt x="642" y="123"/>
                  </a:lnTo>
                  <a:lnTo>
                    <a:pt x="644" y="125"/>
                  </a:lnTo>
                  <a:lnTo>
                    <a:pt x="645" y="125"/>
                  </a:lnTo>
                  <a:lnTo>
                    <a:pt x="645" y="126"/>
                  </a:lnTo>
                  <a:lnTo>
                    <a:pt x="646" y="126"/>
                  </a:lnTo>
                  <a:lnTo>
                    <a:pt x="647" y="127"/>
                  </a:lnTo>
                  <a:lnTo>
                    <a:pt x="649" y="127"/>
                  </a:lnTo>
                  <a:lnTo>
                    <a:pt x="649" y="129"/>
                  </a:lnTo>
                  <a:lnTo>
                    <a:pt x="650" y="129"/>
                  </a:lnTo>
                  <a:lnTo>
                    <a:pt x="650" y="130"/>
                  </a:lnTo>
                  <a:lnTo>
                    <a:pt x="651" y="130"/>
                  </a:lnTo>
                  <a:lnTo>
                    <a:pt x="651" y="131"/>
                  </a:lnTo>
                  <a:lnTo>
                    <a:pt x="653" y="131"/>
                  </a:lnTo>
                  <a:lnTo>
                    <a:pt x="654" y="133"/>
                  </a:lnTo>
                  <a:lnTo>
                    <a:pt x="655" y="134"/>
                  </a:lnTo>
                  <a:lnTo>
                    <a:pt x="657" y="135"/>
                  </a:lnTo>
                  <a:lnTo>
                    <a:pt x="658" y="136"/>
                  </a:lnTo>
                  <a:lnTo>
                    <a:pt x="659" y="136"/>
                  </a:lnTo>
                  <a:lnTo>
                    <a:pt x="659" y="138"/>
                  </a:lnTo>
                  <a:lnTo>
                    <a:pt x="661" y="139"/>
                  </a:lnTo>
                  <a:lnTo>
                    <a:pt x="662" y="140"/>
                  </a:lnTo>
                  <a:lnTo>
                    <a:pt x="663" y="142"/>
                  </a:lnTo>
                  <a:lnTo>
                    <a:pt x="665" y="143"/>
                  </a:lnTo>
                  <a:lnTo>
                    <a:pt x="666" y="144"/>
                  </a:lnTo>
                  <a:lnTo>
                    <a:pt x="667" y="146"/>
                  </a:lnTo>
                  <a:lnTo>
                    <a:pt x="669" y="147"/>
                  </a:lnTo>
                  <a:lnTo>
                    <a:pt x="670" y="148"/>
                  </a:lnTo>
                  <a:lnTo>
                    <a:pt x="671" y="150"/>
                  </a:lnTo>
                  <a:lnTo>
                    <a:pt x="671" y="151"/>
                  </a:lnTo>
                  <a:lnTo>
                    <a:pt x="673" y="152"/>
                  </a:lnTo>
                  <a:lnTo>
                    <a:pt x="674" y="152"/>
                  </a:lnTo>
                  <a:lnTo>
                    <a:pt x="675" y="154"/>
                  </a:lnTo>
                  <a:lnTo>
                    <a:pt x="675" y="155"/>
                  </a:lnTo>
                  <a:lnTo>
                    <a:pt x="677" y="155"/>
                  </a:lnTo>
                  <a:lnTo>
                    <a:pt x="677" y="156"/>
                  </a:lnTo>
                  <a:lnTo>
                    <a:pt x="678" y="158"/>
                  </a:lnTo>
                  <a:lnTo>
                    <a:pt x="679" y="158"/>
                  </a:lnTo>
                  <a:lnTo>
                    <a:pt x="679" y="159"/>
                  </a:lnTo>
                  <a:lnTo>
                    <a:pt x="681" y="159"/>
                  </a:lnTo>
                  <a:lnTo>
                    <a:pt x="681" y="160"/>
                  </a:lnTo>
                  <a:lnTo>
                    <a:pt x="682" y="162"/>
                  </a:lnTo>
                  <a:lnTo>
                    <a:pt x="683" y="163"/>
                  </a:lnTo>
                  <a:lnTo>
                    <a:pt x="683" y="164"/>
                  </a:lnTo>
                  <a:lnTo>
                    <a:pt x="685" y="164"/>
                  </a:lnTo>
                  <a:lnTo>
                    <a:pt x="686" y="166"/>
                  </a:lnTo>
                  <a:lnTo>
                    <a:pt x="686" y="167"/>
                  </a:lnTo>
                  <a:lnTo>
                    <a:pt x="687" y="168"/>
                  </a:lnTo>
                  <a:lnTo>
                    <a:pt x="689" y="168"/>
                  </a:lnTo>
                  <a:lnTo>
                    <a:pt x="689" y="170"/>
                  </a:lnTo>
                  <a:lnTo>
                    <a:pt x="690" y="171"/>
                  </a:lnTo>
                  <a:lnTo>
                    <a:pt x="691" y="172"/>
                  </a:lnTo>
                  <a:lnTo>
                    <a:pt x="693" y="174"/>
                  </a:lnTo>
                  <a:lnTo>
                    <a:pt x="694" y="175"/>
                  </a:lnTo>
                  <a:lnTo>
                    <a:pt x="695" y="178"/>
                  </a:lnTo>
                  <a:lnTo>
                    <a:pt x="697" y="179"/>
                  </a:lnTo>
                  <a:lnTo>
                    <a:pt x="698" y="180"/>
                  </a:lnTo>
                  <a:lnTo>
                    <a:pt x="699" y="183"/>
                  </a:lnTo>
                  <a:lnTo>
                    <a:pt x="701" y="184"/>
                  </a:lnTo>
                  <a:lnTo>
                    <a:pt x="702" y="186"/>
                  </a:lnTo>
                  <a:lnTo>
                    <a:pt x="703" y="187"/>
                  </a:lnTo>
                  <a:lnTo>
                    <a:pt x="705" y="188"/>
                  </a:lnTo>
                  <a:lnTo>
                    <a:pt x="706" y="190"/>
                  </a:lnTo>
                  <a:lnTo>
                    <a:pt x="707" y="191"/>
                  </a:lnTo>
                  <a:lnTo>
                    <a:pt x="707" y="192"/>
                  </a:lnTo>
                  <a:lnTo>
                    <a:pt x="709" y="194"/>
                  </a:lnTo>
                  <a:lnTo>
                    <a:pt x="710" y="195"/>
                  </a:lnTo>
                  <a:lnTo>
                    <a:pt x="710" y="196"/>
                  </a:lnTo>
                  <a:lnTo>
                    <a:pt x="711" y="198"/>
                  </a:lnTo>
                  <a:lnTo>
                    <a:pt x="713" y="198"/>
                  </a:lnTo>
                  <a:lnTo>
                    <a:pt x="713" y="199"/>
                  </a:lnTo>
                  <a:lnTo>
                    <a:pt x="714" y="200"/>
                  </a:lnTo>
                  <a:lnTo>
                    <a:pt x="715" y="202"/>
                  </a:lnTo>
                  <a:lnTo>
                    <a:pt x="717" y="203"/>
                  </a:lnTo>
                  <a:lnTo>
                    <a:pt x="717" y="204"/>
                  </a:lnTo>
                  <a:lnTo>
                    <a:pt x="718" y="206"/>
                  </a:lnTo>
                  <a:lnTo>
                    <a:pt x="719" y="207"/>
                  </a:lnTo>
                  <a:lnTo>
                    <a:pt x="721" y="208"/>
                  </a:lnTo>
                  <a:lnTo>
                    <a:pt x="722" y="210"/>
                  </a:lnTo>
                  <a:lnTo>
                    <a:pt x="722" y="211"/>
                  </a:lnTo>
                  <a:lnTo>
                    <a:pt x="723" y="214"/>
                  </a:lnTo>
                  <a:lnTo>
                    <a:pt x="725" y="215"/>
                  </a:lnTo>
                  <a:lnTo>
                    <a:pt x="726" y="216"/>
                  </a:lnTo>
                  <a:lnTo>
                    <a:pt x="727" y="218"/>
                  </a:lnTo>
                  <a:lnTo>
                    <a:pt x="729" y="220"/>
                  </a:lnTo>
                  <a:lnTo>
                    <a:pt x="730" y="222"/>
                  </a:lnTo>
                  <a:lnTo>
                    <a:pt x="731" y="224"/>
                  </a:lnTo>
                  <a:lnTo>
                    <a:pt x="733" y="226"/>
                  </a:lnTo>
                  <a:lnTo>
                    <a:pt x="734" y="228"/>
                  </a:lnTo>
                  <a:lnTo>
                    <a:pt x="735" y="229"/>
                  </a:lnTo>
                  <a:lnTo>
                    <a:pt x="737" y="232"/>
                  </a:lnTo>
                  <a:lnTo>
                    <a:pt x="738" y="233"/>
                  </a:lnTo>
                  <a:lnTo>
                    <a:pt x="739" y="235"/>
                  </a:lnTo>
                  <a:lnTo>
                    <a:pt x="740" y="236"/>
                  </a:lnTo>
                  <a:lnTo>
                    <a:pt x="740" y="237"/>
                  </a:lnTo>
                  <a:lnTo>
                    <a:pt x="742" y="239"/>
                  </a:lnTo>
                  <a:lnTo>
                    <a:pt x="743" y="240"/>
                  </a:lnTo>
                  <a:lnTo>
                    <a:pt x="744" y="241"/>
                  </a:lnTo>
                  <a:lnTo>
                    <a:pt x="744" y="243"/>
                  </a:lnTo>
                  <a:lnTo>
                    <a:pt x="746" y="244"/>
                  </a:lnTo>
                  <a:lnTo>
                    <a:pt x="746" y="245"/>
                  </a:lnTo>
                  <a:lnTo>
                    <a:pt x="747" y="247"/>
                  </a:lnTo>
                  <a:lnTo>
                    <a:pt x="748" y="247"/>
                  </a:lnTo>
                  <a:lnTo>
                    <a:pt x="748" y="248"/>
                  </a:lnTo>
                  <a:lnTo>
                    <a:pt x="750" y="249"/>
                  </a:lnTo>
                  <a:lnTo>
                    <a:pt x="750" y="251"/>
                  </a:lnTo>
                  <a:lnTo>
                    <a:pt x="751" y="252"/>
                  </a:lnTo>
                  <a:lnTo>
                    <a:pt x="752" y="253"/>
                  </a:lnTo>
                  <a:lnTo>
                    <a:pt x="752" y="255"/>
                  </a:lnTo>
                  <a:lnTo>
                    <a:pt x="754" y="256"/>
                  </a:lnTo>
                  <a:lnTo>
                    <a:pt x="755" y="257"/>
                  </a:lnTo>
                  <a:lnTo>
                    <a:pt x="756" y="259"/>
                  </a:lnTo>
                  <a:lnTo>
                    <a:pt x="756" y="260"/>
                  </a:lnTo>
                  <a:lnTo>
                    <a:pt x="758" y="261"/>
                  </a:lnTo>
                  <a:lnTo>
                    <a:pt x="759" y="263"/>
                  </a:lnTo>
                  <a:lnTo>
                    <a:pt x="760" y="265"/>
                  </a:lnTo>
                  <a:lnTo>
                    <a:pt x="762" y="267"/>
                  </a:lnTo>
                  <a:lnTo>
                    <a:pt x="763" y="269"/>
                  </a:lnTo>
                  <a:lnTo>
                    <a:pt x="766" y="271"/>
                  </a:lnTo>
                  <a:lnTo>
                    <a:pt x="767" y="273"/>
                  </a:lnTo>
                  <a:lnTo>
                    <a:pt x="768" y="276"/>
                  </a:lnTo>
                  <a:lnTo>
                    <a:pt x="770" y="277"/>
                  </a:lnTo>
                  <a:lnTo>
                    <a:pt x="771" y="279"/>
                  </a:lnTo>
                  <a:lnTo>
                    <a:pt x="772" y="281"/>
                  </a:lnTo>
                  <a:lnTo>
                    <a:pt x="774" y="283"/>
                  </a:lnTo>
                  <a:lnTo>
                    <a:pt x="775" y="284"/>
                  </a:lnTo>
                  <a:lnTo>
                    <a:pt x="775" y="285"/>
                  </a:lnTo>
                  <a:lnTo>
                    <a:pt x="776" y="287"/>
                  </a:lnTo>
                  <a:lnTo>
                    <a:pt x="778" y="288"/>
                  </a:lnTo>
                  <a:lnTo>
                    <a:pt x="778" y="289"/>
                  </a:lnTo>
                  <a:lnTo>
                    <a:pt x="779" y="291"/>
                  </a:lnTo>
                  <a:lnTo>
                    <a:pt x="780" y="292"/>
                  </a:lnTo>
                  <a:lnTo>
                    <a:pt x="782" y="293"/>
                  </a:lnTo>
                  <a:lnTo>
                    <a:pt x="782" y="295"/>
                  </a:lnTo>
                  <a:lnTo>
                    <a:pt x="783" y="296"/>
                  </a:lnTo>
                  <a:lnTo>
                    <a:pt x="783" y="297"/>
                  </a:lnTo>
                  <a:lnTo>
                    <a:pt x="784" y="297"/>
                  </a:lnTo>
                  <a:lnTo>
                    <a:pt x="784" y="299"/>
                  </a:lnTo>
                  <a:lnTo>
                    <a:pt x="786" y="300"/>
                  </a:lnTo>
                  <a:lnTo>
                    <a:pt x="786" y="301"/>
                  </a:lnTo>
                  <a:lnTo>
                    <a:pt x="787" y="303"/>
                  </a:lnTo>
                  <a:lnTo>
                    <a:pt x="788" y="304"/>
                  </a:lnTo>
                  <a:lnTo>
                    <a:pt x="788" y="305"/>
                  </a:lnTo>
                  <a:lnTo>
                    <a:pt x="790" y="307"/>
                  </a:lnTo>
                  <a:lnTo>
                    <a:pt x="791" y="308"/>
                  </a:lnTo>
                  <a:lnTo>
                    <a:pt x="791" y="311"/>
                  </a:lnTo>
                  <a:lnTo>
                    <a:pt x="792" y="312"/>
                  </a:lnTo>
                  <a:lnTo>
                    <a:pt x="794" y="313"/>
                  </a:lnTo>
                  <a:lnTo>
                    <a:pt x="794" y="31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2" name="Freeform 18">
              <a:extLst>
                <a:ext uri="{FF2B5EF4-FFF2-40B4-BE49-F238E27FC236}">
                  <a16:creationId xmlns:a16="http://schemas.microsoft.com/office/drawing/2014/main" id="{C5493174-5439-AF4A-900D-9C707A1F9E87}"/>
                </a:ext>
              </a:extLst>
            </p:cNvPr>
            <p:cNvSpPr>
              <a:spLocks/>
            </p:cNvSpPr>
            <p:nvPr/>
          </p:nvSpPr>
          <p:spPr bwMode="auto">
            <a:xfrm>
              <a:off x="6084016" y="5301931"/>
              <a:ext cx="628650" cy="250825"/>
            </a:xfrm>
            <a:custGeom>
              <a:avLst/>
              <a:gdLst>
                <a:gd name="T0" fmla="*/ 2147483646 w 794"/>
                <a:gd name="T1" fmla="*/ 2147483646 h 315"/>
                <a:gd name="T2" fmla="*/ 2147483646 w 794"/>
                <a:gd name="T3" fmla="*/ 2147483646 h 315"/>
                <a:gd name="T4" fmla="*/ 2147483646 w 794"/>
                <a:gd name="T5" fmla="*/ 2147483646 h 315"/>
                <a:gd name="T6" fmla="*/ 2147483646 w 794"/>
                <a:gd name="T7" fmla="*/ 2147483646 h 315"/>
                <a:gd name="T8" fmla="*/ 2147483646 w 794"/>
                <a:gd name="T9" fmla="*/ 2147483646 h 315"/>
                <a:gd name="T10" fmla="*/ 2147483646 w 794"/>
                <a:gd name="T11" fmla="*/ 2147483646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4"/>
                <a:gd name="T184" fmla="*/ 0 h 315"/>
                <a:gd name="T185" fmla="*/ 794 w 794"/>
                <a:gd name="T186" fmla="*/ 315 h 3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4" h="315">
                  <a:moveTo>
                    <a:pt x="0" y="315"/>
                  </a:moveTo>
                  <a:lnTo>
                    <a:pt x="31" y="315"/>
                  </a:lnTo>
                  <a:lnTo>
                    <a:pt x="59" y="315"/>
                  </a:lnTo>
                  <a:lnTo>
                    <a:pt x="85" y="315"/>
                  </a:lnTo>
                  <a:lnTo>
                    <a:pt x="111" y="315"/>
                  </a:lnTo>
                  <a:lnTo>
                    <a:pt x="133" y="315"/>
                  </a:lnTo>
                  <a:lnTo>
                    <a:pt x="156" y="315"/>
                  </a:lnTo>
                  <a:lnTo>
                    <a:pt x="176" y="315"/>
                  </a:lnTo>
                  <a:lnTo>
                    <a:pt x="194" y="315"/>
                  </a:lnTo>
                  <a:lnTo>
                    <a:pt x="210" y="315"/>
                  </a:lnTo>
                  <a:lnTo>
                    <a:pt x="226" y="315"/>
                  </a:lnTo>
                  <a:lnTo>
                    <a:pt x="241" y="315"/>
                  </a:lnTo>
                  <a:lnTo>
                    <a:pt x="254" y="315"/>
                  </a:lnTo>
                  <a:lnTo>
                    <a:pt x="266" y="315"/>
                  </a:lnTo>
                  <a:lnTo>
                    <a:pt x="277" y="315"/>
                  </a:lnTo>
                  <a:lnTo>
                    <a:pt x="287" y="315"/>
                  </a:lnTo>
                  <a:lnTo>
                    <a:pt x="295" y="315"/>
                  </a:lnTo>
                  <a:lnTo>
                    <a:pt x="303" y="315"/>
                  </a:lnTo>
                  <a:lnTo>
                    <a:pt x="310" y="315"/>
                  </a:lnTo>
                  <a:lnTo>
                    <a:pt x="317" y="315"/>
                  </a:lnTo>
                  <a:lnTo>
                    <a:pt x="322" y="315"/>
                  </a:lnTo>
                  <a:lnTo>
                    <a:pt x="327" y="315"/>
                  </a:lnTo>
                  <a:lnTo>
                    <a:pt x="333" y="315"/>
                  </a:lnTo>
                  <a:lnTo>
                    <a:pt x="335" y="315"/>
                  </a:lnTo>
                  <a:lnTo>
                    <a:pt x="339" y="315"/>
                  </a:lnTo>
                  <a:lnTo>
                    <a:pt x="342" y="315"/>
                  </a:lnTo>
                  <a:lnTo>
                    <a:pt x="345" y="315"/>
                  </a:lnTo>
                  <a:lnTo>
                    <a:pt x="347" y="315"/>
                  </a:lnTo>
                  <a:lnTo>
                    <a:pt x="350" y="314"/>
                  </a:lnTo>
                  <a:lnTo>
                    <a:pt x="353" y="314"/>
                  </a:lnTo>
                  <a:lnTo>
                    <a:pt x="354" y="314"/>
                  </a:lnTo>
                  <a:lnTo>
                    <a:pt x="357" y="314"/>
                  </a:lnTo>
                  <a:lnTo>
                    <a:pt x="358" y="314"/>
                  </a:lnTo>
                  <a:lnTo>
                    <a:pt x="361" y="314"/>
                  </a:lnTo>
                  <a:lnTo>
                    <a:pt x="363" y="314"/>
                  </a:lnTo>
                  <a:lnTo>
                    <a:pt x="365" y="314"/>
                  </a:lnTo>
                  <a:lnTo>
                    <a:pt x="366" y="314"/>
                  </a:lnTo>
                  <a:lnTo>
                    <a:pt x="368" y="314"/>
                  </a:lnTo>
                  <a:lnTo>
                    <a:pt x="370" y="312"/>
                  </a:lnTo>
                  <a:lnTo>
                    <a:pt x="371" y="312"/>
                  </a:lnTo>
                  <a:lnTo>
                    <a:pt x="372" y="312"/>
                  </a:lnTo>
                  <a:lnTo>
                    <a:pt x="374" y="312"/>
                  </a:lnTo>
                  <a:lnTo>
                    <a:pt x="375" y="312"/>
                  </a:lnTo>
                  <a:lnTo>
                    <a:pt x="376" y="312"/>
                  </a:lnTo>
                  <a:lnTo>
                    <a:pt x="378" y="312"/>
                  </a:lnTo>
                  <a:lnTo>
                    <a:pt x="379" y="312"/>
                  </a:lnTo>
                  <a:lnTo>
                    <a:pt x="380" y="312"/>
                  </a:lnTo>
                  <a:lnTo>
                    <a:pt x="382" y="312"/>
                  </a:lnTo>
                  <a:lnTo>
                    <a:pt x="383" y="312"/>
                  </a:lnTo>
                  <a:lnTo>
                    <a:pt x="384" y="311"/>
                  </a:lnTo>
                  <a:lnTo>
                    <a:pt x="386" y="311"/>
                  </a:lnTo>
                  <a:lnTo>
                    <a:pt x="387" y="311"/>
                  </a:lnTo>
                  <a:lnTo>
                    <a:pt x="388" y="311"/>
                  </a:lnTo>
                  <a:lnTo>
                    <a:pt x="390" y="311"/>
                  </a:lnTo>
                  <a:lnTo>
                    <a:pt x="391" y="311"/>
                  </a:lnTo>
                  <a:lnTo>
                    <a:pt x="392" y="311"/>
                  </a:lnTo>
                  <a:lnTo>
                    <a:pt x="394" y="311"/>
                  </a:lnTo>
                  <a:lnTo>
                    <a:pt x="395" y="310"/>
                  </a:lnTo>
                  <a:lnTo>
                    <a:pt x="396" y="310"/>
                  </a:lnTo>
                  <a:lnTo>
                    <a:pt x="398" y="310"/>
                  </a:lnTo>
                  <a:lnTo>
                    <a:pt x="400" y="310"/>
                  </a:lnTo>
                  <a:lnTo>
                    <a:pt x="402" y="310"/>
                  </a:lnTo>
                  <a:lnTo>
                    <a:pt x="403" y="308"/>
                  </a:lnTo>
                  <a:lnTo>
                    <a:pt x="406" y="308"/>
                  </a:lnTo>
                  <a:lnTo>
                    <a:pt x="408" y="308"/>
                  </a:lnTo>
                  <a:lnTo>
                    <a:pt x="410" y="308"/>
                  </a:lnTo>
                  <a:lnTo>
                    <a:pt x="412" y="308"/>
                  </a:lnTo>
                  <a:lnTo>
                    <a:pt x="414" y="307"/>
                  </a:lnTo>
                  <a:lnTo>
                    <a:pt x="415" y="307"/>
                  </a:lnTo>
                  <a:lnTo>
                    <a:pt x="416" y="307"/>
                  </a:lnTo>
                  <a:lnTo>
                    <a:pt x="418" y="307"/>
                  </a:lnTo>
                  <a:lnTo>
                    <a:pt x="419" y="307"/>
                  </a:lnTo>
                  <a:lnTo>
                    <a:pt x="420" y="307"/>
                  </a:lnTo>
                  <a:lnTo>
                    <a:pt x="422" y="306"/>
                  </a:lnTo>
                  <a:lnTo>
                    <a:pt x="423" y="306"/>
                  </a:lnTo>
                  <a:lnTo>
                    <a:pt x="424" y="306"/>
                  </a:lnTo>
                  <a:lnTo>
                    <a:pt x="426" y="306"/>
                  </a:lnTo>
                  <a:lnTo>
                    <a:pt x="427" y="306"/>
                  </a:lnTo>
                  <a:lnTo>
                    <a:pt x="428" y="306"/>
                  </a:lnTo>
                  <a:lnTo>
                    <a:pt x="430" y="304"/>
                  </a:lnTo>
                  <a:lnTo>
                    <a:pt x="431" y="304"/>
                  </a:lnTo>
                  <a:lnTo>
                    <a:pt x="432" y="304"/>
                  </a:lnTo>
                  <a:lnTo>
                    <a:pt x="434" y="304"/>
                  </a:lnTo>
                  <a:lnTo>
                    <a:pt x="434" y="303"/>
                  </a:lnTo>
                  <a:lnTo>
                    <a:pt x="435" y="303"/>
                  </a:lnTo>
                  <a:lnTo>
                    <a:pt x="436" y="303"/>
                  </a:lnTo>
                  <a:lnTo>
                    <a:pt x="439" y="303"/>
                  </a:lnTo>
                  <a:lnTo>
                    <a:pt x="440" y="302"/>
                  </a:lnTo>
                  <a:lnTo>
                    <a:pt x="442" y="302"/>
                  </a:lnTo>
                  <a:lnTo>
                    <a:pt x="443" y="300"/>
                  </a:lnTo>
                  <a:lnTo>
                    <a:pt x="444" y="300"/>
                  </a:lnTo>
                  <a:lnTo>
                    <a:pt x="447" y="300"/>
                  </a:lnTo>
                  <a:lnTo>
                    <a:pt x="448" y="299"/>
                  </a:lnTo>
                  <a:lnTo>
                    <a:pt x="451" y="299"/>
                  </a:lnTo>
                  <a:lnTo>
                    <a:pt x="454" y="298"/>
                  </a:lnTo>
                  <a:lnTo>
                    <a:pt x="455" y="296"/>
                  </a:lnTo>
                  <a:lnTo>
                    <a:pt x="458" y="296"/>
                  </a:lnTo>
                  <a:lnTo>
                    <a:pt x="460" y="295"/>
                  </a:lnTo>
                  <a:lnTo>
                    <a:pt x="463" y="295"/>
                  </a:lnTo>
                  <a:lnTo>
                    <a:pt x="464" y="294"/>
                  </a:lnTo>
                  <a:lnTo>
                    <a:pt x="467" y="294"/>
                  </a:lnTo>
                  <a:lnTo>
                    <a:pt x="468" y="294"/>
                  </a:lnTo>
                  <a:lnTo>
                    <a:pt x="469" y="292"/>
                  </a:lnTo>
                  <a:lnTo>
                    <a:pt x="471" y="292"/>
                  </a:lnTo>
                  <a:lnTo>
                    <a:pt x="472" y="291"/>
                  </a:lnTo>
                  <a:lnTo>
                    <a:pt x="475" y="291"/>
                  </a:lnTo>
                  <a:lnTo>
                    <a:pt x="476" y="291"/>
                  </a:lnTo>
                  <a:lnTo>
                    <a:pt x="477" y="290"/>
                  </a:lnTo>
                  <a:lnTo>
                    <a:pt x="479" y="290"/>
                  </a:lnTo>
                  <a:lnTo>
                    <a:pt x="480" y="288"/>
                  </a:lnTo>
                  <a:lnTo>
                    <a:pt x="481" y="288"/>
                  </a:lnTo>
                  <a:lnTo>
                    <a:pt x="483" y="288"/>
                  </a:lnTo>
                  <a:lnTo>
                    <a:pt x="484" y="287"/>
                  </a:lnTo>
                  <a:lnTo>
                    <a:pt x="485" y="287"/>
                  </a:lnTo>
                  <a:lnTo>
                    <a:pt x="487" y="286"/>
                  </a:lnTo>
                  <a:lnTo>
                    <a:pt x="488" y="286"/>
                  </a:lnTo>
                  <a:lnTo>
                    <a:pt x="489" y="286"/>
                  </a:lnTo>
                  <a:lnTo>
                    <a:pt x="491" y="285"/>
                  </a:lnTo>
                  <a:lnTo>
                    <a:pt x="492" y="285"/>
                  </a:lnTo>
                  <a:lnTo>
                    <a:pt x="493" y="283"/>
                  </a:lnTo>
                  <a:lnTo>
                    <a:pt x="495" y="283"/>
                  </a:lnTo>
                  <a:lnTo>
                    <a:pt x="496" y="282"/>
                  </a:lnTo>
                  <a:lnTo>
                    <a:pt x="497" y="281"/>
                  </a:lnTo>
                  <a:lnTo>
                    <a:pt x="500" y="281"/>
                  </a:lnTo>
                  <a:lnTo>
                    <a:pt x="501" y="279"/>
                  </a:lnTo>
                  <a:lnTo>
                    <a:pt x="503" y="278"/>
                  </a:lnTo>
                  <a:lnTo>
                    <a:pt x="505" y="277"/>
                  </a:lnTo>
                  <a:lnTo>
                    <a:pt x="508" y="277"/>
                  </a:lnTo>
                  <a:lnTo>
                    <a:pt x="509" y="275"/>
                  </a:lnTo>
                  <a:lnTo>
                    <a:pt x="512" y="274"/>
                  </a:lnTo>
                  <a:lnTo>
                    <a:pt x="513" y="274"/>
                  </a:lnTo>
                  <a:lnTo>
                    <a:pt x="515" y="273"/>
                  </a:lnTo>
                  <a:lnTo>
                    <a:pt x="516" y="271"/>
                  </a:lnTo>
                  <a:lnTo>
                    <a:pt x="517" y="271"/>
                  </a:lnTo>
                  <a:lnTo>
                    <a:pt x="519" y="270"/>
                  </a:lnTo>
                  <a:lnTo>
                    <a:pt x="520" y="270"/>
                  </a:lnTo>
                  <a:lnTo>
                    <a:pt x="521" y="269"/>
                  </a:lnTo>
                  <a:lnTo>
                    <a:pt x="523" y="269"/>
                  </a:lnTo>
                  <a:lnTo>
                    <a:pt x="524" y="267"/>
                  </a:lnTo>
                  <a:lnTo>
                    <a:pt x="525" y="267"/>
                  </a:lnTo>
                  <a:lnTo>
                    <a:pt x="527" y="267"/>
                  </a:lnTo>
                  <a:lnTo>
                    <a:pt x="527" y="266"/>
                  </a:lnTo>
                  <a:lnTo>
                    <a:pt x="528" y="266"/>
                  </a:lnTo>
                  <a:lnTo>
                    <a:pt x="529" y="265"/>
                  </a:lnTo>
                  <a:lnTo>
                    <a:pt x="531" y="265"/>
                  </a:lnTo>
                  <a:lnTo>
                    <a:pt x="532" y="265"/>
                  </a:lnTo>
                  <a:lnTo>
                    <a:pt x="532" y="263"/>
                  </a:lnTo>
                  <a:lnTo>
                    <a:pt x="533" y="263"/>
                  </a:lnTo>
                  <a:lnTo>
                    <a:pt x="535" y="262"/>
                  </a:lnTo>
                  <a:lnTo>
                    <a:pt x="536" y="262"/>
                  </a:lnTo>
                  <a:lnTo>
                    <a:pt x="537" y="261"/>
                  </a:lnTo>
                  <a:lnTo>
                    <a:pt x="539" y="261"/>
                  </a:lnTo>
                  <a:lnTo>
                    <a:pt x="540" y="259"/>
                  </a:lnTo>
                  <a:lnTo>
                    <a:pt x="541" y="259"/>
                  </a:lnTo>
                  <a:lnTo>
                    <a:pt x="543" y="258"/>
                  </a:lnTo>
                  <a:lnTo>
                    <a:pt x="544" y="257"/>
                  </a:lnTo>
                  <a:lnTo>
                    <a:pt x="545" y="257"/>
                  </a:lnTo>
                  <a:lnTo>
                    <a:pt x="548" y="255"/>
                  </a:lnTo>
                  <a:lnTo>
                    <a:pt x="549" y="254"/>
                  </a:lnTo>
                  <a:lnTo>
                    <a:pt x="552" y="253"/>
                  </a:lnTo>
                  <a:lnTo>
                    <a:pt x="553" y="251"/>
                  </a:lnTo>
                  <a:lnTo>
                    <a:pt x="554" y="251"/>
                  </a:lnTo>
                  <a:lnTo>
                    <a:pt x="556" y="250"/>
                  </a:lnTo>
                  <a:lnTo>
                    <a:pt x="557" y="249"/>
                  </a:lnTo>
                  <a:lnTo>
                    <a:pt x="558" y="249"/>
                  </a:lnTo>
                  <a:lnTo>
                    <a:pt x="560" y="247"/>
                  </a:lnTo>
                  <a:lnTo>
                    <a:pt x="561" y="247"/>
                  </a:lnTo>
                  <a:lnTo>
                    <a:pt x="562" y="246"/>
                  </a:lnTo>
                  <a:lnTo>
                    <a:pt x="564" y="246"/>
                  </a:lnTo>
                  <a:lnTo>
                    <a:pt x="565" y="245"/>
                  </a:lnTo>
                  <a:lnTo>
                    <a:pt x="566" y="245"/>
                  </a:lnTo>
                  <a:lnTo>
                    <a:pt x="568" y="243"/>
                  </a:lnTo>
                  <a:lnTo>
                    <a:pt x="569" y="243"/>
                  </a:lnTo>
                  <a:lnTo>
                    <a:pt x="569" y="242"/>
                  </a:lnTo>
                  <a:lnTo>
                    <a:pt x="570" y="242"/>
                  </a:lnTo>
                  <a:lnTo>
                    <a:pt x="572" y="242"/>
                  </a:lnTo>
                  <a:lnTo>
                    <a:pt x="572" y="241"/>
                  </a:lnTo>
                  <a:lnTo>
                    <a:pt x="573" y="241"/>
                  </a:lnTo>
                  <a:lnTo>
                    <a:pt x="574" y="239"/>
                  </a:lnTo>
                  <a:lnTo>
                    <a:pt x="576" y="238"/>
                  </a:lnTo>
                  <a:lnTo>
                    <a:pt x="577" y="238"/>
                  </a:lnTo>
                  <a:lnTo>
                    <a:pt x="578" y="237"/>
                  </a:lnTo>
                  <a:lnTo>
                    <a:pt x="580" y="235"/>
                  </a:lnTo>
                  <a:lnTo>
                    <a:pt x="581" y="235"/>
                  </a:lnTo>
                  <a:lnTo>
                    <a:pt x="582" y="234"/>
                  </a:lnTo>
                  <a:lnTo>
                    <a:pt x="584" y="233"/>
                  </a:lnTo>
                  <a:lnTo>
                    <a:pt x="585" y="233"/>
                  </a:lnTo>
                  <a:lnTo>
                    <a:pt x="586" y="231"/>
                  </a:lnTo>
                  <a:lnTo>
                    <a:pt x="588" y="230"/>
                  </a:lnTo>
                  <a:lnTo>
                    <a:pt x="589" y="230"/>
                  </a:lnTo>
                  <a:lnTo>
                    <a:pt x="590" y="229"/>
                  </a:lnTo>
                  <a:lnTo>
                    <a:pt x="592" y="227"/>
                  </a:lnTo>
                  <a:lnTo>
                    <a:pt x="593" y="227"/>
                  </a:lnTo>
                  <a:lnTo>
                    <a:pt x="594" y="226"/>
                  </a:lnTo>
                  <a:lnTo>
                    <a:pt x="596" y="226"/>
                  </a:lnTo>
                  <a:lnTo>
                    <a:pt x="597" y="225"/>
                  </a:lnTo>
                  <a:lnTo>
                    <a:pt x="598" y="223"/>
                  </a:lnTo>
                  <a:lnTo>
                    <a:pt x="600" y="223"/>
                  </a:lnTo>
                  <a:lnTo>
                    <a:pt x="601" y="222"/>
                  </a:lnTo>
                  <a:lnTo>
                    <a:pt x="602" y="222"/>
                  </a:lnTo>
                  <a:lnTo>
                    <a:pt x="602" y="221"/>
                  </a:lnTo>
                  <a:lnTo>
                    <a:pt x="604" y="221"/>
                  </a:lnTo>
                  <a:lnTo>
                    <a:pt x="604" y="219"/>
                  </a:lnTo>
                  <a:lnTo>
                    <a:pt x="605" y="219"/>
                  </a:lnTo>
                  <a:lnTo>
                    <a:pt x="606" y="218"/>
                  </a:lnTo>
                  <a:lnTo>
                    <a:pt x="608" y="218"/>
                  </a:lnTo>
                  <a:lnTo>
                    <a:pt x="608" y="217"/>
                  </a:lnTo>
                  <a:lnTo>
                    <a:pt x="609" y="217"/>
                  </a:lnTo>
                  <a:lnTo>
                    <a:pt x="609" y="215"/>
                  </a:lnTo>
                  <a:lnTo>
                    <a:pt x="610" y="215"/>
                  </a:lnTo>
                  <a:lnTo>
                    <a:pt x="612" y="214"/>
                  </a:lnTo>
                  <a:lnTo>
                    <a:pt x="613" y="213"/>
                  </a:lnTo>
                  <a:lnTo>
                    <a:pt x="614" y="213"/>
                  </a:lnTo>
                  <a:lnTo>
                    <a:pt x="614" y="211"/>
                  </a:lnTo>
                  <a:lnTo>
                    <a:pt x="616" y="210"/>
                  </a:lnTo>
                  <a:lnTo>
                    <a:pt x="617" y="210"/>
                  </a:lnTo>
                  <a:lnTo>
                    <a:pt x="618" y="209"/>
                  </a:lnTo>
                  <a:lnTo>
                    <a:pt x="620" y="207"/>
                  </a:lnTo>
                  <a:lnTo>
                    <a:pt x="621" y="207"/>
                  </a:lnTo>
                  <a:lnTo>
                    <a:pt x="621" y="206"/>
                  </a:lnTo>
                  <a:lnTo>
                    <a:pt x="622" y="206"/>
                  </a:lnTo>
                  <a:lnTo>
                    <a:pt x="624" y="205"/>
                  </a:lnTo>
                  <a:lnTo>
                    <a:pt x="625" y="205"/>
                  </a:lnTo>
                  <a:lnTo>
                    <a:pt x="625" y="203"/>
                  </a:lnTo>
                  <a:lnTo>
                    <a:pt x="626" y="203"/>
                  </a:lnTo>
                  <a:lnTo>
                    <a:pt x="626" y="202"/>
                  </a:lnTo>
                  <a:lnTo>
                    <a:pt x="628" y="202"/>
                  </a:lnTo>
                  <a:lnTo>
                    <a:pt x="629" y="201"/>
                  </a:lnTo>
                  <a:lnTo>
                    <a:pt x="630" y="201"/>
                  </a:lnTo>
                  <a:lnTo>
                    <a:pt x="630" y="199"/>
                  </a:lnTo>
                  <a:lnTo>
                    <a:pt x="632" y="199"/>
                  </a:lnTo>
                  <a:lnTo>
                    <a:pt x="632" y="198"/>
                  </a:lnTo>
                  <a:lnTo>
                    <a:pt x="633" y="198"/>
                  </a:lnTo>
                  <a:lnTo>
                    <a:pt x="634" y="198"/>
                  </a:lnTo>
                  <a:lnTo>
                    <a:pt x="634" y="197"/>
                  </a:lnTo>
                  <a:lnTo>
                    <a:pt x="636" y="197"/>
                  </a:lnTo>
                  <a:lnTo>
                    <a:pt x="637" y="195"/>
                  </a:lnTo>
                  <a:lnTo>
                    <a:pt x="638" y="195"/>
                  </a:lnTo>
                  <a:lnTo>
                    <a:pt x="638" y="194"/>
                  </a:lnTo>
                  <a:lnTo>
                    <a:pt x="640" y="193"/>
                  </a:lnTo>
                  <a:lnTo>
                    <a:pt x="641" y="193"/>
                  </a:lnTo>
                  <a:lnTo>
                    <a:pt x="642" y="192"/>
                  </a:lnTo>
                  <a:lnTo>
                    <a:pt x="644" y="192"/>
                  </a:lnTo>
                  <a:lnTo>
                    <a:pt x="645" y="190"/>
                  </a:lnTo>
                  <a:lnTo>
                    <a:pt x="646" y="189"/>
                  </a:lnTo>
                  <a:lnTo>
                    <a:pt x="647" y="189"/>
                  </a:lnTo>
                  <a:lnTo>
                    <a:pt x="647" y="188"/>
                  </a:lnTo>
                  <a:lnTo>
                    <a:pt x="649" y="188"/>
                  </a:lnTo>
                  <a:lnTo>
                    <a:pt x="649" y="186"/>
                  </a:lnTo>
                  <a:lnTo>
                    <a:pt x="650" y="186"/>
                  </a:lnTo>
                  <a:lnTo>
                    <a:pt x="651" y="185"/>
                  </a:lnTo>
                  <a:lnTo>
                    <a:pt x="653" y="184"/>
                  </a:lnTo>
                  <a:lnTo>
                    <a:pt x="654" y="182"/>
                  </a:lnTo>
                  <a:lnTo>
                    <a:pt x="655" y="182"/>
                  </a:lnTo>
                  <a:lnTo>
                    <a:pt x="655" y="181"/>
                  </a:lnTo>
                  <a:lnTo>
                    <a:pt x="657" y="181"/>
                  </a:lnTo>
                  <a:lnTo>
                    <a:pt x="657" y="180"/>
                  </a:lnTo>
                  <a:lnTo>
                    <a:pt x="658" y="178"/>
                  </a:lnTo>
                  <a:lnTo>
                    <a:pt x="659" y="178"/>
                  </a:lnTo>
                  <a:lnTo>
                    <a:pt x="659" y="177"/>
                  </a:lnTo>
                  <a:lnTo>
                    <a:pt x="661" y="176"/>
                  </a:lnTo>
                  <a:lnTo>
                    <a:pt x="662" y="176"/>
                  </a:lnTo>
                  <a:lnTo>
                    <a:pt x="662" y="174"/>
                  </a:lnTo>
                  <a:lnTo>
                    <a:pt x="663" y="173"/>
                  </a:lnTo>
                  <a:lnTo>
                    <a:pt x="665" y="172"/>
                  </a:lnTo>
                  <a:lnTo>
                    <a:pt x="666" y="170"/>
                  </a:lnTo>
                  <a:lnTo>
                    <a:pt x="667" y="169"/>
                  </a:lnTo>
                  <a:lnTo>
                    <a:pt x="669" y="168"/>
                  </a:lnTo>
                  <a:lnTo>
                    <a:pt x="670" y="166"/>
                  </a:lnTo>
                  <a:lnTo>
                    <a:pt x="671" y="165"/>
                  </a:lnTo>
                  <a:lnTo>
                    <a:pt x="673" y="164"/>
                  </a:lnTo>
                  <a:lnTo>
                    <a:pt x="674" y="162"/>
                  </a:lnTo>
                  <a:lnTo>
                    <a:pt x="675" y="161"/>
                  </a:lnTo>
                  <a:lnTo>
                    <a:pt x="677" y="160"/>
                  </a:lnTo>
                  <a:lnTo>
                    <a:pt x="677" y="158"/>
                  </a:lnTo>
                  <a:lnTo>
                    <a:pt x="678" y="158"/>
                  </a:lnTo>
                  <a:lnTo>
                    <a:pt x="679" y="157"/>
                  </a:lnTo>
                  <a:lnTo>
                    <a:pt x="679" y="156"/>
                  </a:lnTo>
                  <a:lnTo>
                    <a:pt x="681" y="156"/>
                  </a:lnTo>
                  <a:lnTo>
                    <a:pt x="681" y="154"/>
                  </a:lnTo>
                  <a:lnTo>
                    <a:pt x="682" y="154"/>
                  </a:lnTo>
                  <a:lnTo>
                    <a:pt x="682" y="153"/>
                  </a:lnTo>
                  <a:lnTo>
                    <a:pt x="683" y="152"/>
                  </a:lnTo>
                  <a:lnTo>
                    <a:pt x="685" y="150"/>
                  </a:lnTo>
                  <a:lnTo>
                    <a:pt x="686" y="149"/>
                  </a:lnTo>
                  <a:lnTo>
                    <a:pt x="687" y="148"/>
                  </a:lnTo>
                  <a:lnTo>
                    <a:pt x="689" y="146"/>
                  </a:lnTo>
                  <a:lnTo>
                    <a:pt x="689" y="145"/>
                  </a:lnTo>
                  <a:lnTo>
                    <a:pt x="690" y="144"/>
                  </a:lnTo>
                  <a:lnTo>
                    <a:pt x="691" y="142"/>
                  </a:lnTo>
                  <a:lnTo>
                    <a:pt x="693" y="141"/>
                  </a:lnTo>
                  <a:lnTo>
                    <a:pt x="694" y="140"/>
                  </a:lnTo>
                  <a:lnTo>
                    <a:pt x="695" y="138"/>
                  </a:lnTo>
                  <a:lnTo>
                    <a:pt x="697" y="136"/>
                  </a:lnTo>
                  <a:lnTo>
                    <a:pt x="698" y="134"/>
                  </a:lnTo>
                  <a:lnTo>
                    <a:pt x="699" y="133"/>
                  </a:lnTo>
                  <a:lnTo>
                    <a:pt x="701" y="130"/>
                  </a:lnTo>
                  <a:lnTo>
                    <a:pt x="702" y="129"/>
                  </a:lnTo>
                  <a:lnTo>
                    <a:pt x="703" y="128"/>
                  </a:lnTo>
                  <a:lnTo>
                    <a:pt x="705" y="126"/>
                  </a:lnTo>
                  <a:lnTo>
                    <a:pt x="706" y="125"/>
                  </a:lnTo>
                  <a:lnTo>
                    <a:pt x="707" y="124"/>
                  </a:lnTo>
                  <a:lnTo>
                    <a:pt x="707" y="122"/>
                  </a:lnTo>
                  <a:lnTo>
                    <a:pt x="709" y="121"/>
                  </a:lnTo>
                  <a:lnTo>
                    <a:pt x="710" y="120"/>
                  </a:lnTo>
                  <a:lnTo>
                    <a:pt x="711" y="118"/>
                  </a:lnTo>
                  <a:lnTo>
                    <a:pt x="713" y="117"/>
                  </a:lnTo>
                  <a:lnTo>
                    <a:pt x="713" y="116"/>
                  </a:lnTo>
                  <a:lnTo>
                    <a:pt x="714" y="114"/>
                  </a:lnTo>
                  <a:lnTo>
                    <a:pt x="715" y="114"/>
                  </a:lnTo>
                  <a:lnTo>
                    <a:pt x="715" y="113"/>
                  </a:lnTo>
                  <a:lnTo>
                    <a:pt x="717" y="112"/>
                  </a:lnTo>
                  <a:lnTo>
                    <a:pt x="717" y="110"/>
                  </a:lnTo>
                  <a:lnTo>
                    <a:pt x="718" y="110"/>
                  </a:lnTo>
                  <a:lnTo>
                    <a:pt x="719" y="109"/>
                  </a:lnTo>
                  <a:lnTo>
                    <a:pt x="719" y="108"/>
                  </a:lnTo>
                  <a:lnTo>
                    <a:pt x="721" y="106"/>
                  </a:lnTo>
                  <a:lnTo>
                    <a:pt x="722" y="105"/>
                  </a:lnTo>
                  <a:lnTo>
                    <a:pt x="722" y="104"/>
                  </a:lnTo>
                  <a:lnTo>
                    <a:pt x="723" y="102"/>
                  </a:lnTo>
                  <a:lnTo>
                    <a:pt x="725" y="101"/>
                  </a:lnTo>
                  <a:lnTo>
                    <a:pt x="726" y="99"/>
                  </a:lnTo>
                  <a:lnTo>
                    <a:pt x="727" y="97"/>
                  </a:lnTo>
                  <a:lnTo>
                    <a:pt x="729" y="96"/>
                  </a:lnTo>
                  <a:lnTo>
                    <a:pt x="730" y="93"/>
                  </a:lnTo>
                  <a:lnTo>
                    <a:pt x="731" y="91"/>
                  </a:lnTo>
                  <a:lnTo>
                    <a:pt x="733" y="89"/>
                  </a:lnTo>
                  <a:lnTo>
                    <a:pt x="734" y="87"/>
                  </a:lnTo>
                  <a:lnTo>
                    <a:pt x="735" y="85"/>
                  </a:lnTo>
                  <a:lnTo>
                    <a:pt x="737" y="84"/>
                  </a:lnTo>
                  <a:lnTo>
                    <a:pt x="738" y="81"/>
                  </a:lnTo>
                  <a:lnTo>
                    <a:pt x="739" y="80"/>
                  </a:lnTo>
                  <a:lnTo>
                    <a:pt x="740" y="79"/>
                  </a:lnTo>
                  <a:lnTo>
                    <a:pt x="740" y="77"/>
                  </a:lnTo>
                  <a:lnTo>
                    <a:pt x="742" y="76"/>
                  </a:lnTo>
                  <a:lnTo>
                    <a:pt x="743" y="75"/>
                  </a:lnTo>
                  <a:lnTo>
                    <a:pt x="744" y="73"/>
                  </a:lnTo>
                  <a:lnTo>
                    <a:pt x="744" y="72"/>
                  </a:lnTo>
                  <a:lnTo>
                    <a:pt x="746" y="71"/>
                  </a:lnTo>
                  <a:lnTo>
                    <a:pt x="747" y="69"/>
                  </a:lnTo>
                  <a:lnTo>
                    <a:pt x="748" y="68"/>
                  </a:lnTo>
                  <a:lnTo>
                    <a:pt x="748" y="67"/>
                  </a:lnTo>
                  <a:lnTo>
                    <a:pt x="750" y="65"/>
                  </a:lnTo>
                  <a:lnTo>
                    <a:pt x="750" y="64"/>
                  </a:lnTo>
                  <a:lnTo>
                    <a:pt x="751" y="64"/>
                  </a:lnTo>
                  <a:lnTo>
                    <a:pt x="752" y="63"/>
                  </a:lnTo>
                  <a:lnTo>
                    <a:pt x="752" y="61"/>
                  </a:lnTo>
                  <a:lnTo>
                    <a:pt x="754" y="60"/>
                  </a:lnTo>
                  <a:lnTo>
                    <a:pt x="755" y="59"/>
                  </a:lnTo>
                  <a:lnTo>
                    <a:pt x="756" y="57"/>
                  </a:lnTo>
                  <a:lnTo>
                    <a:pt x="756" y="55"/>
                  </a:lnTo>
                  <a:lnTo>
                    <a:pt x="758" y="53"/>
                  </a:lnTo>
                  <a:lnTo>
                    <a:pt x="759" y="52"/>
                  </a:lnTo>
                  <a:lnTo>
                    <a:pt x="760" y="51"/>
                  </a:lnTo>
                  <a:lnTo>
                    <a:pt x="762" y="48"/>
                  </a:lnTo>
                  <a:lnTo>
                    <a:pt x="763" y="45"/>
                  </a:lnTo>
                  <a:lnTo>
                    <a:pt x="766" y="44"/>
                  </a:lnTo>
                  <a:lnTo>
                    <a:pt x="767" y="41"/>
                  </a:lnTo>
                  <a:lnTo>
                    <a:pt x="768" y="40"/>
                  </a:lnTo>
                  <a:lnTo>
                    <a:pt x="770" y="37"/>
                  </a:lnTo>
                  <a:lnTo>
                    <a:pt x="771" y="36"/>
                  </a:lnTo>
                  <a:lnTo>
                    <a:pt x="772" y="35"/>
                  </a:lnTo>
                  <a:lnTo>
                    <a:pt x="774" y="32"/>
                  </a:lnTo>
                  <a:lnTo>
                    <a:pt x="775" y="31"/>
                  </a:lnTo>
                  <a:lnTo>
                    <a:pt x="775" y="29"/>
                  </a:lnTo>
                  <a:lnTo>
                    <a:pt x="776" y="28"/>
                  </a:lnTo>
                  <a:lnTo>
                    <a:pt x="778" y="27"/>
                  </a:lnTo>
                  <a:lnTo>
                    <a:pt x="778" y="25"/>
                  </a:lnTo>
                  <a:lnTo>
                    <a:pt x="779" y="24"/>
                  </a:lnTo>
                  <a:lnTo>
                    <a:pt x="780" y="24"/>
                  </a:lnTo>
                  <a:lnTo>
                    <a:pt x="780" y="23"/>
                  </a:lnTo>
                  <a:lnTo>
                    <a:pt x="782" y="21"/>
                  </a:lnTo>
                  <a:lnTo>
                    <a:pt x="782" y="20"/>
                  </a:lnTo>
                  <a:lnTo>
                    <a:pt x="783" y="19"/>
                  </a:lnTo>
                  <a:lnTo>
                    <a:pt x="784" y="17"/>
                  </a:lnTo>
                  <a:lnTo>
                    <a:pt x="784" y="16"/>
                  </a:lnTo>
                  <a:lnTo>
                    <a:pt x="786" y="15"/>
                  </a:lnTo>
                  <a:lnTo>
                    <a:pt x="787" y="13"/>
                  </a:lnTo>
                  <a:lnTo>
                    <a:pt x="787" y="12"/>
                  </a:lnTo>
                  <a:lnTo>
                    <a:pt x="788" y="11"/>
                  </a:lnTo>
                  <a:lnTo>
                    <a:pt x="788" y="9"/>
                  </a:lnTo>
                  <a:lnTo>
                    <a:pt x="790" y="8"/>
                  </a:lnTo>
                  <a:lnTo>
                    <a:pt x="791" y="7"/>
                  </a:lnTo>
                  <a:lnTo>
                    <a:pt x="791" y="5"/>
                  </a:lnTo>
                  <a:lnTo>
                    <a:pt x="792" y="3"/>
                  </a:lnTo>
                  <a:lnTo>
                    <a:pt x="794" y="2"/>
                  </a:lnTo>
                  <a:lnTo>
                    <a:pt x="794"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3" name="Freeform 19">
              <a:extLst>
                <a:ext uri="{FF2B5EF4-FFF2-40B4-BE49-F238E27FC236}">
                  <a16:creationId xmlns:a16="http://schemas.microsoft.com/office/drawing/2014/main" id="{6242A99F-E4DC-C24C-9A87-A0E8459B7735}"/>
                </a:ext>
              </a:extLst>
            </p:cNvPr>
            <p:cNvSpPr>
              <a:spLocks/>
            </p:cNvSpPr>
            <p:nvPr/>
          </p:nvSpPr>
          <p:spPr bwMode="auto">
            <a:xfrm>
              <a:off x="6077666" y="5049518"/>
              <a:ext cx="74612" cy="252413"/>
            </a:xfrm>
            <a:custGeom>
              <a:avLst/>
              <a:gdLst>
                <a:gd name="T0" fmla="*/ 2147483646 w 95"/>
                <a:gd name="T1" fmla="*/ 2147483646 h 317"/>
                <a:gd name="T2" fmla="*/ 2147483646 w 95"/>
                <a:gd name="T3" fmla="*/ 2147483646 h 317"/>
                <a:gd name="T4" fmla="*/ 2147483646 w 95"/>
                <a:gd name="T5" fmla="*/ 2147483646 h 317"/>
                <a:gd name="T6" fmla="*/ 2147483646 w 95"/>
                <a:gd name="T7" fmla="*/ 2147483646 h 317"/>
                <a:gd name="T8" fmla="*/ 2147483646 w 95"/>
                <a:gd name="T9" fmla="*/ 2147483646 h 317"/>
                <a:gd name="T10" fmla="*/ 2147483646 w 95"/>
                <a:gd name="T11" fmla="*/ 2147483646 h 317"/>
                <a:gd name="T12" fmla="*/ 2147483646 w 95"/>
                <a:gd name="T13" fmla="*/ 2147483646 h 317"/>
                <a:gd name="T14" fmla="*/ 2147483646 w 95"/>
                <a:gd name="T15" fmla="*/ 2147483646 h 317"/>
                <a:gd name="T16" fmla="*/ 2147483646 w 95"/>
                <a:gd name="T17" fmla="*/ 2147483646 h 317"/>
                <a:gd name="T18" fmla="*/ 2147483646 w 95"/>
                <a:gd name="T19" fmla="*/ 2147483646 h 317"/>
                <a:gd name="T20" fmla="*/ 2147483646 w 95"/>
                <a:gd name="T21" fmla="*/ 2147483646 h 317"/>
                <a:gd name="T22" fmla="*/ 2147483646 w 95"/>
                <a:gd name="T23" fmla="*/ 2147483646 h 317"/>
                <a:gd name="T24" fmla="*/ 2147483646 w 95"/>
                <a:gd name="T25" fmla="*/ 2147483646 h 317"/>
                <a:gd name="T26" fmla="*/ 2147483646 w 95"/>
                <a:gd name="T27" fmla="*/ 2147483646 h 317"/>
                <a:gd name="T28" fmla="*/ 2147483646 w 95"/>
                <a:gd name="T29" fmla="*/ 2147483646 h 317"/>
                <a:gd name="T30" fmla="*/ 2147483646 w 95"/>
                <a:gd name="T31" fmla="*/ 2147483646 h 317"/>
                <a:gd name="T32" fmla="*/ 2147483646 w 95"/>
                <a:gd name="T33" fmla="*/ 2147483646 h 317"/>
                <a:gd name="T34" fmla="*/ 2147483646 w 95"/>
                <a:gd name="T35" fmla="*/ 2147483646 h 317"/>
                <a:gd name="T36" fmla="*/ 2147483646 w 95"/>
                <a:gd name="T37" fmla="*/ 2147483646 h 317"/>
                <a:gd name="T38" fmla="*/ 2147483646 w 95"/>
                <a:gd name="T39" fmla="*/ 2147483646 h 317"/>
                <a:gd name="T40" fmla="*/ 2147483646 w 95"/>
                <a:gd name="T41" fmla="*/ 2147483646 h 317"/>
                <a:gd name="T42" fmla="*/ 2147483646 w 95"/>
                <a:gd name="T43" fmla="*/ 2147483646 h 317"/>
                <a:gd name="T44" fmla="*/ 2147483646 w 95"/>
                <a:gd name="T45" fmla="*/ 2147483646 h 317"/>
                <a:gd name="T46" fmla="*/ 2147483646 w 95"/>
                <a:gd name="T47" fmla="*/ 2147483646 h 317"/>
                <a:gd name="T48" fmla="*/ 2147483646 w 95"/>
                <a:gd name="T49" fmla="*/ 2147483646 h 317"/>
                <a:gd name="T50" fmla="*/ 2147483646 w 95"/>
                <a:gd name="T51" fmla="*/ 2147483646 h 317"/>
                <a:gd name="T52" fmla="*/ 2147483646 w 95"/>
                <a:gd name="T53" fmla="*/ 2147483646 h 317"/>
                <a:gd name="T54" fmla="*/ 2147483646 w 95"/>
                <a:gd name="T55" fmla="*/ 2147483646 h 317"/>
                <a:gd name="T56" fmla="*/ 2147483646 w 95"/>
                <a:gd name="T57" fmla="*/ 2147483646 h 317"/>
                <a:gd name="T58" fmla="*/ 2147483646 w 95"/>
                <a:gd name="T59" fmla="*/ 2147483646 h 317"/>
                <a:gd name="T60" fmla="*/ 2147483646 w 95"/>
                <a:gd name="T61" fmla="*/ 2147483646 h 317"/>
                <a:gd name="T62" fmla="*/ 2147483646 w 95"/>
                <a:gd name="T63" fmla="*/ 2147483646 h 317"/>
                <a:gd name="T64" fmla="*/ 2147483646 w 95"/>
                <a:gd name="T65" fmla="*/ 2147483646 h 317"/>
                <a:gd name="T66" fmla="*/ 2147483646 w 95"/>
                <a:gd name="T67" fmla="*/ 2147483646 h 317"/>
                <a:gd name="T68" fmla="*/ 2147483646 w 95"/>
                <a:gd name="T69" fmla="*/ 2147483646 h 317"/>
                <a:gd name="T70" fmla="*/ 2147483646 w 95"/>
                <a:gd name="T71" fmla="*/ 2147483646 h 317"/>
                <a:gd name="T72" fmla="*/ 2147483646 w 95"/>
                <a:gd name="T73" fmla="*/ 2147483646 h 317"/>
                <a:gd name="T74" fmla="*/ 2147483646 w 95"/>
                <a:gd name="T75" fmla="*/ 2147483646 h 317"/>
                <a:gd name="T76" fmla="*/ 2147483646 w 95"/>
                <a:gd name="T77" fmla="*/ 2147483646 h 317"/>
                <a:gd name="T78" fmla="*/ 2147483646 w 95"/>
                <a:gd name="T79" fmla="*/ 2147483646 h 317"/>
                <a:gd name="T80" fmla="*/ 2147483646 w 95"/>
                <a:gd name="T81" fmla="*/ 2147483646 h 317"/>
                <a:gd name="T82" fmla="*/ 2147483646 w 95"/>
                <a:gd name="T83" fmla="*/ 2147483646 h 317"/>
                <a:gd name="T84" fmla="*/ 2147483646 w 95"/>
                <a:gd name="T85" fmla="*/ 2147483646 h 317"/>
                <a:gd name="T86" fmla="*/ 2147483646 w 95"/>
                <a:gd name="T87" fmla="*/ 2147483646 h 317"/>
                <a:gd name="T88" fmla="*/ 2147483646 w 95"/>
                <a:gd name="T89" fmla="*/ 2147483646 h 317"/>
                <a:gd name="T90" fmla="*/ 2147483646 w 95"/>
                <a:gd name="T91" fmla="*/ 2147483646 h 317"/>
                <a:gd name="T92" fmla="*/ 2147483646 w 95"/>
                <a:gd name="T93" fmla="*/ 2147483646 h 317"/>
                <a:gd name="T94" fmla="*/ 2147483646 w 95"/>
                <a:gd name="T95" fmla="*/ 2147483646 h 317"/>
                <a:gd name="T96" fmla="*/ 2147483646 w 95"/>
                <a:gd name="T97" fmla="*/ 2147483646 h 317"/>
                <a:gd name="T98" fmla="*/ 2147483646 w 95"/>
                <a:gd name="T99" fmla="*/ 2147483646 h 317"/>
                <a:gd name="T100" fmla="*/ 2147483646 w 95"/>
                <a:gd name="T101" fmla="*/ 2147483646 h 317"/>
                <a:gd name="T102" fmla="*/ 2147483646 w 95"/>
                <a:gd name="T103" fmla="*/ 2147483646 h 317"/>
                <a:gd name="T104" fmla="*/ 2147483646 w 95"/>
                <a:gd name="T105" fmla="*/ 2147483646 h 317"/>
                <a:gd name="T106" fmla="*/ 2147483646 w 95"/>
                <a:gd name="T107" fmla="*/ 2147483646 h 317"/>
                <a:gd name="T108" fmla="*/ 2147483646 w 95"/>
                <a:gd name="T109" fmla="*/ 2147483646 h 317"/>
                <a:gd name="T110" fmla="*/ 2147483646 w 95"/>
                <a:gd name="T111" fmla="*/ 2147483646 h 317"/>
                <a:gd name="T112" fmla="*/ 2147483646 w 95"/>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
                <a:gd name="T172" fmla="*/ 0 h 317"/>
                <a:gd name="T173" fmla="*/ 95 w 95"/>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 h="317">
                  <a:moveTo>
                    <a:pt x="0" y="0"/>
                  </a:moveTo>
                  <a:lnTo>
                    <a:pt x="2" y="4"/>
                  </a:lnTo>
                  <a:lnTo>
                    <a:pt x="4" y="6"/>
                  </a:lnTo>
                  <a:lnTo>
                    <a:pt x="6" y="9"/>
                  </a:lnTo>
                  <a:lnTo>
                    <a:pt x="7" y="13"/>
                  </a:lnTo>
                  <a:lnTo>
                    <a:pt x="8" y="16"/>
                  </a:lnTo>
                  <a:lnTo>
                    <a:pt x="10" y="17"/>
                  </a:lnTo>
                  <a:lnTo>
                    <a:pt x="11" y="20"/>
                  </a:lnTo>
                  <a:lnTo>
                    <a:pt x="12" y="22"/>
                  </a:lnTo>
                  <a:lnTo>
                    <a:pt x="14" y="24"/>
                  </a:lnTo>
                  <a:lnTo>
                    <a:pt x="15" y="26"/>
                  </a:lnTo>
                  <a:lnTo>
                    <a:pt x="16" y="28"/>
                  </a:lnTo>
                  <a:lnTo>
                    <a:pt x="16" y="30"/>
                  </a:lnTo>
                  <a:lnTo>
                    <a:pt x="18" y="32"/>
                  </a:lnTo>
                  <a:lnTo>
                    <a:pt x="19" y="33"/>
                  </a:lnTo>
                  <a:lnTo>
                    <a:pt x="19" y="34"/>
                  </a:lnTo>
                  <a:lnTo>
                    <a:pt x="20" y="36"/>
                  </a:lnTo>
                  <a:lnTo>
                    <a:pt x="20" y="37"/>
                  </a:lnTo>
                  <a:lnTo>
                    <a:pt x="22" y="38"/>
                  </a:lnTo>
                  <a:lnTo>
                    <a:pt x="22" y="40"/>
                  </a:lnTo>
                  <a:lnTo>
                    <a:pt x="23" y="41"/>
                  </a:lnTo>
                  <a:lnTo>
                    <a:pt x="23" y="42"/>
                  </a:lnTo>
                  <a:lnTo>
                    <a:pt x="24" y="43"/>
                  </a:lnTo>
                  <a:lnTo>
                    <a:pt x="24" y="45"/>
                  </a:lnTo>
                  <a:lnTo>
                    <a:pt x="24" y="46"/>
                  </a:lnTo>
                  <a:lnTo>
                    <a:pt x="26" y="47"/>
                  </a:lnTo>
                  <a:lnTo>
                    <a:pt x="26" y="49"/>
                  </a:lnTo>
                  <a:lnTo>
                    <a:pt x="27" y="50"/>
                  </a:lnTo>
                  <a:lnTo>
                    <a:pt x="27" y="51"/>
                  </a:lnTo>
                  <a:lnTo>
                    <a:pt x="28" y="53"/>
                  </a:lnTo>
                  <a:lnTo>
                    <a:pt x="28" y="54"/>
                  </a:lnTo>
                  <a:lnTo>
                    <a:pt x="30" y="55"/>
                  </a:lnTo>
                  <a:lnTo>
                    <a:pt x="30" y="58"/>
                  </a:lnTo>
                  <a:lnTo>
                    <a:pt x="31" y="59"/>
                  </a:lnTo>
                  <a:lnTo>
                    <a:pt x="31" y="61"/>
                  </a:lnTo>
                  <a:lnTo>
                    <a:pt x="32" y="63"/>
                  </a:lnTo>
                  <a:lnTo>
                    <a:pt x="32" y="65"/>
                  </a:lnTo>
                  <a:lnTo>
                    <a:pt x="34" y="66"/>
                  </a:lnTo>
                  <a:lnTo>
                    <a:pt x="34" y="67"/>
                  </a:lnTo>
                  <a:lnTo>
                    <a:pt x="35" y="69"/>
                  </a:lnTo>
                  <a:lnTo>
                    <a:pt x="35" y="70"/>
                  </a:lnTo>
                  <a:lnTo>
                    <a:pt x="35" y="71"/>
                  </a:lnTo>
                  <a:lnTo>
                    <a:pt x="36" y="73"/>
                  </a:lnTo>
                  <a:lnTo>
                    <a:pt x="36" y="74"/>
                  </a:lnTo>
                  <a:lnTo>
                    <a:pt x="38" y="75"/>
                  </a:lnTo>
                  <a:lnTo>
                    <a:pt x="38" y="77"/>
                  </a:lnTo>
                  <a:lnTo>
                    <a:pt x="39" y="78"/>
                  </a:lnTo>
                  <a:lnTo>
                    <a:pt x="39" y="79"/>
                  </a:lnTo>
                  <a:lnTo>
                    <a:pt x="39" y="81"/>
                  </a:lnTo>
                  <a:lnTo>
                    <a:pt x="40" y="82"/>
                  </a:lnTo>
                  <a:lnTo>
                    <a:pt x="40" y="83"/>
                  </a:lnTo>
                  <a:lnTo>
                    <a:pt x="42" y="85"/>
                  </a:lnTo>
                  <a:lnTo>
                    <a:pt x="42" y="86"/>
                  </a:lnTo>
                  <a:lnTo>
                    <a:pt x="42" y="87"/>
                  </a:lnTo>
                  <a:lnTo>
                    <a:pt x="43" y="89"/>
                  </a:lnTo>
                  <a:lnTo>
                    <a:pt x="43" y="90"/>
                  </a:lnTo>
                  <a:lnTo>
                    <a:pt x="44" y="93"/>
                  </a:lnTo>
                  <a:lnTo>
                    <a:pt x="44" y="94"/>
                  </a:lnTo>
                  <a:lnTo>
                    <a:pt x="46" y="95"/>
                  </a:lnTo>
                  <a:lnTo>
                    <a:pt x="46" y="98"/>
                  </a:lnTo>
                  <a:lnTo>
                    <a:pt x="47" y="99"/>
                  </a:lnTo>
                  <a:lnTo>
                    <a:pt x="47" y="102"/>
                  </a:lnTo>
                  <a:lnTo>
                    <a:pt x="48" y="103"/>
                  </a:lnTo>
                  <a:lnTo>
                    <a:pt x="50" y="106"/>
                  </a:lnTo>
                  <a:lnTo>
                    <a:pt x="50" y="109"/>
                  </a:lnTo>
                  <a:lnTo>
                    <a:pt x="51" y="110"/>
                  </a:lnTo>
                  <a:lnTo>
                    <a:pt x="51" y="111"/>
                  </a:lnTo>
                  <a:lnTo>
                    <a:pt x="52" y="113"/>
                  </a:lnTo>
                  <a:lnTo>
                    <a:pt x="52" y="115"/>
                  </a:lnTo>
                  <a:lnTo>
                    <a:pt x="54" y="117"/>
                  </a:lnTo>
                  <a:lnTo>
                    <a:pt x="54" y="118"/>
                  </a:lnTo>
                  <a:lnTo>
                    <a:pt x="54" y="119"/>
                  </a:lnTo>
                  <a:lnTo>
                    <a:pt x="55" y="121"/>
                  </a:lnTo>
                  <a:lnTo>
                    <a:pt x="55" y="122"/>
                  </a:lnTo>
                  <a:lnTo>
                    <a:pt x="56" y="123"/>
                  </a:lnTo>
                  <a:lnTo>
                    <a:pt x="56" y="125"/>
                  </a:lnTo>
                  <a:lnTo>
                    <a:pt x="56" y="126"/>
                  </a:lnTo>
                  <a:lnTo>
                    <a:pt x="56" y="127"/>
                  </a:lnTo>
                  <a:lnTo>
                    <a:pt x="58" y="129"/>
                  </a:lnTo>
                  <a:lnTo>
                    <a:pt x="58" y="130"/>
                  </a:lnTo>
                  <a:lnTo>
                    <a:pt x="59" y="131"/>
                  </a:lnTo>
                  <a:lnTo>
                    <a:pt x="59" y="133"/>
                  </a:lnTo>
                  <a:lnTo>
                    <a:pt x="59" y="134"/>
                  </a:lnTo>
                  <a:lnTo>
                    <a:pt x="60" y="135"/>
                  </a:lnTo>
                  <a:lnTo>
                    <a:pt x="60" y="136"/>
                  </a:lnTo>
                  <a:lnTo>
                    <a:pt x="60" y="139"/>
                  </a:lnTo>
                  <a:lnTo>
                    <a:pt x="62" y="140"/>
                  </a:lnTo>
                  <a:lnTo>
                    <a:pt x="62" y="142"/>
                  </a:lnTo>
                  <a:lnTo>
                    <a:pt x="62" y="143"/>
                  </a:lnTo>
                  <a:lnTo>
                    <a:pt x="63" y="146"/>
                  </a:lnTo>
                  <a:lnTo>
                    <a:pt x="63" y="147"/>
                  </a:lnTo>
                  <a:lnTo>
                    <a:pt x="64" y="150"/>
                  </a:lnTo>
                  <a:lnTo>
                    <a:pt x="64" y="152"/>
                  </a:lnTo>
                  <a:lnTo>
                    <a:pt x="66" y="154"/>
                  </a:lnTo>
                  <a:lnTo>
                    <a:pt x="66" y="156"/>
                  </a:lnTo>
                  <a:lnTo>
                    <a:pt x="67" y="158"/>
                  </a:lnTo>
                  <a:lnTo>
                    <a:pt x="67" y="159"/>
                  </a:lnTo>
                  <a:lnTo>
                    <a:pt x="68" y="162"/>
                  </a:lnTo>
                  <a:lnTo>
                    <a:pt x="68" y="163"/>
                  </a:lnTo>
                  <a:lnTo>
                    <a:pt x="68" y="164"/>
                  </a:lnTo>
                  <a:lnTo>
                    <a:pt x="70" y="166"/>
                  </a:lnTo>
                  <a:lnTo>
                    <a:pt x="70" y="167"/>
                  </a:lnTo>
                  <a:lnTo>
                    <a:pt x="70" y="168"/>
                  </a:lnTo>
                  <a:lnTo>
                    <a:pt x="70" y="170"/>
                  </a:lnTo>
                  <a:lnTo>
                    <a:pt x="71" y="171"/>
                  </a:lnTo>
                  <a:lnTo>
                    <a:pt x="71" y="172"/>
                  </a:lnTo>
                  <a:lnTo>
                    <a:pt x="71" y="174"/>
                  </a:lnTo>
                  <a:lnTo>
                    <a:pt x="72" y="175"/>
                  </a:lnTo>
                  <a:lnTo>
                    <a:pt x="72" y="176"/>
                  </a:lnTo>
                  <a:lnTo>
                    <a:pt x="72" y="178"/>
                  </a:lnTo>
                  <a:lnTo>
                    <a:pt x="74" y="179"/>
                  </a:lnTo>
                  <a:lnTo>
                    <a:pt x="74" y="180"/>
                  </a:lnTo>
                  <a:lnTo>
                    <a:pt x="74" y="182"/>
                  </a:lnTo>
                  <a:lnTo>
                    <a:pt x="74" y="183"/>
                  </a:lnTo>
                  <a:lnTo>
                    <a:pt x="75" y="184"/>
                  </a:lnTo>
                  <a:lnTo>
                    <a:pt x="75" y="186"/>
                  </a:lnTo>
                  <a:lnTo>
                    <a:pt x="75" y="187"/>
                  </a:lnTo>
                  <a:lnTo>
                    <a:pt x="76" y="188"/>
                  </a:lnTo>
                  <a:lnTo>
                    <a:pt x="76" y="190"/>
                  </a:lnTo>
                  <a:lnTo>
                    <a:pt x="78" y="192"/>
                  </a:lnTo>
                  <a:lnTo>
                    <a:pt x="78" y="194"/>
                  </a:lnTo>
                  <a:lnTo>
                    <a:pt x="79" y="196"/>
                  </a:lnTo>
                  <a:lnTo>
                    <a:pt x="79" y="198"/>
                  </a:lnTo>
                  <a:lnTo>
                    <a:pt x="80" y="200"/>
                  </a:lnTo>
                  <a:lnTo>
                    <a:pt x="80" y="203"/>
                  </a:lnTo>
                  <a:lnTo>
                    <a:pt x="82" y="204"/>
                  </a:lnTo>
                  <a:lnTo>
                    <a:pt x="82" y="206"/>
                  </a:lnTo>
                  <a:lnTo>
                    <a:pt x="82" y="208"/>
                  </a:lnTo>
                  <a:lnTo>
                    <a:pt x="83" y="210"/>
                  </a:lnTo>
                  <a:lnTo>
                    <a:pt x="83" y="211"/>
                  </a:lnTo>
                  <a:lnTo>
                    <a:pt x="83" y="212"/>
                  </a:lnTo>
                  <a:lnTo>
                    <a:pt x="84" y="214"/>
                  </a:lnTo>
                  <a:lnTo>
                    <a:pt x="84" y="215"/>
                  </a:lnTo>
                  <a:lnTo>
                    <a:pt x="84" y="216"/>
                  </a:lnTo>
                  <a:lnTo>
                    <a:pt x="84" y="218"/>
                  </a:lnTo>
                  <a:lnTo>
                    <a:pt x="86" y="219"/>
                  </a:lnTo>
                  <a:lnTo>
                    <a:pt x="86" y="220"/>
                  </a:lnTo>
                  <a:lnTo>
                    <a:pt x="86" y="222"/>
                  </a:lnTo>
                  <a:lnTo>
                    <a:pt x="86" y="223"/>
                  </a:lnTo>
                  <a:lnTo>
                    <a:pt x="86" y="224"/>
                  </a:lnTo>
                  <a:lnTo>
                    <a:pt x="87" y="224"/>
                  </a:lnTo>
                  <a:lnTo>
                    <a:pt x="87" y="226"/>
                  </a:lnTo>
                  <a:lnTo>
                    <a:pt x="87" y="227"/>
                  </a:lnTo>
                  <a:lnTo>
                    <a:pt x="87" y="228"/>
                  </a:lnTo>
                  <a:lnTo>
                    <a:pt x="87" y="229"/>
                  </a:lnTo>
                  <a:lnTo>
                    <a:pt x="87" y="231"/>
                  </a:lnTo>
                  <a:lnTo>
                    <a:pt x="87" y="232"/>
                  </a:lnTo>
                  <a:lnTo>
                    <a:pt x="87" y="233"/>
                  </a:lnTo>
                  <a:lnTo>
                    <a:pt x="88" y="235"/>
                  </a:lnTo>
                  <a:lnTo>
                    <a:pt x="88" y="236"/>
                  </a:lnTo>
                  <a:lnTo>
                    <a:pt x="88" y="237"/>
                  </a:lnTo>
                  <a:lnTo>
                    <a:pt x="88" y="239"/>
                  </a:lnTo>
                  <a:lnTo>
                    <a:pt x="88" y="241"/>
                  </a:lnTo>
                  <a:lnTo>
                    <a:pt x="88" y="243"/>
                  </a:lnTo>
                  <a:lnTo>
                    <a:pt x="88" y="244"/>
                  </a:lnTo>
                  <a:lnTo>
                    <a:pt x="88" y="247"/>
                  </a:lnTo>
                  <a:lnTo>
                    <a:pt x="88" y="248"/>
                  </a:lnTo>
                  <a:lnTo>
                    <a:pt x="88" y="249"/>
                  </a:lnTo>
                  <a:lnTo>
                    <a:pt x="90" y="251"/>
                  </a:lnTo>
                  <a:lnTo>
                    <a:pt x="90" y="252"/>
                  </a:lnTo>
                  <a:lnTo>
                    <a:pt x="90" y="253"/>
                  </a:lnTo>
                  <a:lnTo>
                    <a:pt x="90" y="255"/>
                  </a:lnTo>
                  <a:lnTo>
                    <a:pt x="90" y="256"/>
                  </a:lnTo>
                  <a:lnTo>
                    <a:pt x="90" y="257"/>
                  </a:lnTo>
                  <a:lnTo>
                    <a:pt x="90" y="259"/>
                  </a:lnTo>
                  <a:lnTo>
                    <a:pt x="90" y="260"/>
                  </a:lnTo>
                  <a:lnTo>
                    <a:pt x="90" y="261"/>
                  </a:lnTo>
                  <a:lnTo>
                    <a:pt x="90" y="263"/>
                  </a:lnTo>
                  <a:lnTo>
                    <a:pt x="90" y="264"/>
                  </a:lnTo>
                  <a:lnTo>
                    <a:pt x="91" y="264"/>
                  </a:lnTo>
                  <a:lnTo>
                    <a:pt x="91" y="265"/>
                  </a:lnTo>
                  <a:lnTo>
                    <a:pt x="91" y="267"/>
                  </a:lnTo>
                  <a:lnTo>
                    <a:pt x="91" y="268"/>
                  </a:lnTo>
                  <a:lnTo>
                    <a:pt x="91" y="269"/>
                  </a:lnTo>
                  <a:lnTo>
                    <a:pt x="91" y="271"/>
                  </a:lnTo>
                  <a:lnTo>
                    <a:pt x="91" y="272"/>
                  </a:lnTo>
                  <a:lnTo>
                    <a:pt x="92" y="273"/>
                  </a:lnTo>
                  <a:lnTo>
                    <a:pt x="92" y="275"/>
                  </a:lnTo>
                  <a:lnTo>
                    <a:pt x="92" y="276"/>
                  </a:lnTo>
                  <a:lnTo>
                    <a:pt x="92" y="277"/>
                  </a:lnTo>
                  <a:lnTo>
                    <a:pt x="92" y="279"/>
                  </a:lnTo>
                  <a:lnTo>
                    <a:pt x="93" y="279"/>
                  </a:lnTo>
                  <a:lnTo>
                    <a:pt x="93" y="280"/>
                  </a:lnTo>
                  <a:lnTo>
                    <a:pt x="93" y="281"/>
                  </a:lnTo>
                  <a:lnTo>
                    <a:pt x="93" y="283"/>
                  </a:lnTo>
                  <a:lnTo>
                    <a:pt x="93" y="284"/>
                  </a:lnTo>
                  <a:lnTo>
                    <a:pt x="93" y="285"/>
                  </a:lnTo>
                  <a:lnTo>
                    <a:pt x="93" y="287"/>
                  </a:lnTo>
                  <a:lnTo>
                    <a:pt x="95" y="287"/>
                  </a:lnTo>
                  <a:lnTo>
                    <a:pt x="95" y="288"/>
                  </a:lnTo>
                  <a:lnTo>
                    <a:pt x="95" y="289"/>
                  </a:lnTo>
                  <a:lnTo>
                    <a:pt x="95" y="291"/>
                  </a:lnTo>
                  <a:lnTo>
                    <a:pt x="95" y="292"/>
                  </a:lnTo>
                  <a:lnTo>
                    <a:pt x="95" y="293"/>
                  </a:lnTo>
                  <a:lnTo>
                    <a:pt x="95" y="295"/>
                  </a:lnTo>
                  <a:lnTo>
                    <a:pt x="95" y="296"/>
                  </a:lnTo>
                  <a:lnTo>
                    <a:pt x="95" y="297"/>
                  </a:lnTo>
                  <a:lnTo>
                    <a:pt x="95" y="299"/>
                  </a:lnTo>
                  <a:lnTo>
                    <a:pt x="93" y="300"/>
                  </a:lnTo>
                  <a:lnTo>
                    <a:pt x="93" y="303"/>
                  </a:lnTo>
                  <a:lnTo>
                    <a:pt x="93" y="304"/>
                  </a:lnTo>
                  <a:lnTo>
                    <a:pt x="93" y="305"/>
                  </a:lnTo>
                  <a:lnTo>
                    <a:pt x="93" y="308"/>
                  </a:lnTo>
                  <a:lnTo>
                    <a:pt x="93" y="309"/>
                  </a:lnTo>
                  <a:lnTo>
                    <a:pt x="93" y="312"/>
                  </a:lnTo>
                  <a:lnTo>
                    <a:pt x="93" y="315"/>
                  </a:lnTo>
                  <a:lnTo>
                    <a:pt x="93" y="31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4" name="Freeform 20">
              <a:extLst>
                <a:ext uri="{FF2B5EF4-FFF2-40B4-BE49-F238E27FC236}">
                  <a16:creationId xmlns:a16="http://schemas.microsoft.com/office/drawing/2014/main" id="{4F0FB1D2-5E1E-3D42-AD21-B918ED4CF000}"/>
                </a:ext>
              </a:extLst>
            </p:cNvPr>
            <p:cNvSpPr>
              <a:spLocks/>
            </p:cNvSpPr>
            <p:nvPr/>
          </p:nvSpPr>
          <p:spPr bwMode="auto">
            <a:xfrm>
              <a:off x="6077666" y="5300343"/>
              <a:ext cx="74612" cy="252413"/>
            </a:xfrm>
            <a:custGeom>
              <a:avLst/>
              <a:gdLst>
                <a:gd name="T0" fmla="*/ 2147483646 w 95"/>
                <a:gd name="T1" fmla="*/ 2147483646 h 317"/>
                <a:gd name="T2" fmla="*/ 2147483646 w 95"/>
                <a:gd name="T3" fmla="*/ 2147483646 h 317"/>
                <a:gd name="T4" fmla="*/ 2147483646 w 95"/>
                <a:gd name="T5" fmla="*/ 2147483646 h 317"/>
                <a:gd name="T6" fmla="*/ 2147483646 w 95"/>
                <a:gd name="T7" fmla="*/ 2147483646 h 317"/>
                <a:gd name="T8" fmla="*/ 2147483646 w 95"/>
                <a:gd name="T9" fmla="*/ 2147483646 h 317"/>
                <a:gd name="T10" fmla="*/ 2147483646 w 95"/>
                <a:gd name="T11" fmla="*/ 2147483646 h 317"/>
                <a:gd name="T12" fmla="*/ 2147483646 w 95"/>
                <a:gd name="T13" fmla="*/ 2147483646 h 317"/>
                <a:gd name="T14" fmla="*/ 2147483646 w 95"/>
                <a:gd name="T15" fmla="*/ 2147483646 h 317"/>
                <a:gd name="T16" fmla="*/ 2147483646 w 95"/>
                <a:gd name="T17" fmla="*/ 2147483646 h 317"/>
                <a:gd name="T18" fmla="*/ 2147483646 w 95"/>
                <a:gd name="T19" fmla="*/ 2147483646 h 317"/>
                <a:gd name="T20" fmla="*/ 2147483646 w 95"/>
                <a:gd name="T21" fmla="*/ 2147483646 h 317"/>
                <a:gd name="T22" fmla="*/ 2147483646 w 95"/>
                <a:gd name="T23" fmla="*/ 2147483646 h 317"/>
                <a:gd name="T24" fmla="*/ 2147483646 w 95"/>
                <a:gd name="T25" fmla="*/ 2147483646 h 317"/>
                <a:gd name="T26" fmla="*/ 2147483646 w 95"/>
                <a:gd name="T27" fmla="*/ 2147483646 h 317"/>
                <a:gd name="T28" fmla="*/ 2147483646 w 95"/>
                <a:gd name="T29" fmla="*/ 2147483646 h 317"/>
                <a:gd name="T30" fmla="*/ 2147483646 w 95"/>
                <a:gd name="T31" fmla="*/ 2147483646 h 317"/>
                <a:gd name="T32" fmla="*/ 2147483646 w 95"/>
                <a:gd name="T33" fmla="*/ 2147483646 h 317"/>
                <a:gd name="T34" fmla="*/ 2147483646 w 95"/>
                <a:gd name="T35" fmla="*/ 2147483646 h 317"/>
                <a:gd name="T36" fmla="*/ 2147483646 w 95"/>
                <a:gd name="T37" fmla="*/ 2147483646 h 317"/>
                <a:gd name="T38" fmla="*/ 2147483646 w 95"/>
                <a:gd name="T39" fmla="*/ 2147483646 h 317"/>
                <a:gd name="T40" fmla="*/ 2147483646 w 95"/>
                <a:gd name="T41" fmla="*/ 2147483646 h 317"/>
                <a:gd name="T42" fmla="*/ 2147483646 w 95"/>
                <a:gd name="T43" fmla="*/ 2147483646 h 317"/>
                <a:gd name="T44" fmla="*/ 2147483646 w 95"/>
                <a:gd name="T45" fmla="*/ 2147483646 h 317"/>
                <a:gd name="T46" fmla="*/ 2147483646 w 95"/>
                <a:gd name="T47" fmla="*/ 2147483646 h 317"/>
                <a:gd name="T48" fmla="*/ 2147483646 w 95"/>
                <a:gd name="T49" fmla="*/ 2147483646 h 317"/>
                <a:gd name="T50" fmla="*/ 2147483646 w 95"/>
                <a:gd name="T51" fmla="*/ 2147483646 h 317"/>
                <a:gd name="T52" fmla="*/ 2147483646 w 95"/>
                <a:gd name="T53" fmla="*/ 2147483646 h 317"/>
                <a:gd name="T54" fmla="*/ 2147483646 w 95"/>
                <a:gd name="T55" fmla="*/ 2147483646 h 317"/>
                <a:gd name="T56" fmla="*/ 2147483646 w 95"/>
                <a:gd name="T57" fmla="*/ 2147483646 h 317"/>
                <a:gd name="T58" fmla="*/ 2147483646 w 95"/>
                <a:gd name="T59" fmla="*/ 2147483646 h 317"/>
                <a:gd name="T60" fmla="*/ 2147483646 w 95"/>
                <a:gd name="T61" fmla="*/ 2147483646 h 317"/>
                <a:gd name="T62" fmla="*/ 2147483646 w 95"/>
                <a:gd name="T63" fmla="*/ 2147483646 h 317"/>
                <a:gd name="T64" fmla="*/ 2147483646 w 95"/>
                <a:gd name="T65" fmla="*/ 2147483646 h 317"/>
                <a:gd name="T66" fmla="*/ 2147483646 w 95"/>
                <a:gd name="T67" fmla="*/ 2147483646 h 317"/>
                <a:gd name="T68" fmla="*/ 2147483646 w 95"/>
                <a:gd name="T69" fmla="*/ 2147483646 h 317"/>
                <a:gd name="T70" fmla="*/ 2147483646 w 95"/>
                <a:gd name="T71" fmla="*/ 2147483646 h 317"/>
                <a:gd name="T72" fmla="*/ 2147483646 w 95"/>
                <a:gd name="T73" fmla="*/ 2147483646 h 317"/>
                <a:gd name="T74" fmla="*/ 2147483646 w 95"/>
                <a:gd name="T75" fmla="*/ 2147483646 h 317"/>
                <a:gd name="T76" fmla="*/ 2147483646 w 95"/>
                <a:gd name="T77" fmla="*/ 2147483646 h 317"/>
                <a:gd name="T78" fmla="*/ 2147483646 w 95"/>
                <a:gd name="T79" fmla="*/ 2147483646 h 317"/>
                <a:gd name="T80" fmla="*/ 2147483646 w 95"/>
                <a:gd name="T81" fmla="*/ 2147483646 h 317"/>
                <a:gd name="T82" fmla="*/ 2147483646 w 95"/>
                <a:gd name="T83" fmla="*/ 2147483646 h 317"/>
                <a:gd name="T84" fmla="*/ 2147483646 w 95"/>
                <a:gd name="T85" fmla="*/ 2147483646 h 317"/>
                <a:gd name="T86" fmla="*/ 2147483646 w 95"/>
                <a:gd name="T87" fmla="*/ 2147483646 h 317"/>
                <a:gd name="T88" fmla="*/ 2147483646 w 95"/>
                <a:gd name="T89" fmla="*/ 2147483646 h 317"/>
                <a:gd name="T90" fmla="*/ 2147483646 w 95"/>
                <a:gd name="T91" fmla="*/ 2147483646 h 317"/>
                <a:gd name="T92" fmla="*/ 2147483646 w 95"/>
                <a:gd name="T93" fmla="*/ 2147483646 h 317"/>
                <a:gd name="T94" fmla="*/ 2147483646 w 95"/>
                <a:gd name="T95" fmla="*/ 2147483646 h 317"/>
                <a:gd name="T96" fmla="*/ 2147483646 w 95"/>
                <a:gd name="T97" fmla="*/ 2147483646 h 317"/>
                <a:gd name="T98" fmla="*/ 2147483646 w 95"/>
                <a:gd name="T99" fmla="*/ 2147483646 h 317"/>
                <a:gd name="T100" fmla="*/ 2147483646 w 95"/>
                <a:gd name="T101" fmla="*/ 2147483646 h 317"/>
                <a:gd name="T102" fmla="*/ 2147483646 w 95"/>
                <a:gd name="T103" fmla="*/ 2147483646 h 317"/>
                <a:gd name="T104" fmla="*/ 2147483646 w 95"/>
                <a:gd name="T105" fmla="*/ 2147483646 h 317"/>
                <a:gd name="T106" fmla="*/ 2147483646 w 95"/>
                <a:gd name="T107" fmla="*/ 2147483646 h 317"/>
                <a:gd name="T108" fmla="*/ 2147483646 w 95"/>
                <a:gd name="T109" fmla="*/ 2147483646 h 317"/>
                <a:gd name="T110" fmla="*/ 2147483646 w 95"/>
                <a:gd name="T111" fmla="*/ 2147483646 h 317"/>
                <a:gd name="T112" fmla="*/ 2147483646 w 95"/>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
                <a:gd name="T172" fmla="*/ 0 h 317"/>
                <a:gd name="T173" fmla="*/ 95 w 95"/>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 h="317">
                  <a:moveTo>
                    <a:pt x="0" y="317"/>
                  </a:moveTo>
                  <a:lnTo>
                    <a:pt x="2" y="314"/>
                  </a:lnTo>
                  <a:lnTo>
                    <a:pt x="4" y="310"/>
                  </a:lnTo>
                  <a:lnTo>
                    <a:pt x="6" y="308"/>
                  </a:lnTo>
                  <a:lnTo>
                    <a:pt x="7" y="305"/>
                  </a:lnTo>
                  <a:lnTo>
                    <a:pt x="8" y="302"/>
                  </a:lnTo>
                  <a:lnTo>
                    <a:pt x="10" y="300"/>
                  </a:lnTo>
                  <a:lnTo>
                    <a:pt x="11" y="297"/>
                  </a:lnTo>
                  <a:lnTo>
                    <a:pt x="12" y="294"/>
                  </a:lnTo>
                  <a:lnTo>
                    <a:pt x="14" y="293"/>
                  </a:lnTo>
                  <a:lnTo>
                    <a:pt x="15" y="290"/>
                  </a:lnTo>
                  <a:lnTo>
                    <a:pt x="16" y="289"/>
                  </a:lnTo>
                  <a:lnTo>
                    <a:pt x="16" y="288"/>
                  </a:lnTo>
                  <a:lnTo>
                    <a:pt x="18" y="285"/>
                  </a:lnTo>
                  <a:lnTo>
                    <a:pt x="19" y="284"/>
                  </a:lnTo>
                  <a:lnTo>
                    <a:pt x="19" y="283"/>
                  </a:lnTo>
                  <a:lnTo>
                    <a:pt x="20" y="281"/>
                  </a:lnTo>
                  <a:lnTo>
                    <a:pt x="20" y="280"/>
                  </a:lnTo>
                  <a:lnTo>
                    <a:pt x="22" y="279"/>
                  </a:lnTo>
                  <a:lnTo>
                    <a:pt x="22" y="277"/>
                  </a:lnTo>
                  <a:lnTo>
                    <a:pt x="23" y="276"/>
                  </a:lnTo>
                  <a:lnTo>
                    <a:pt x="23" y="275"/>
                  </a:lnTo>
                  <a:lnTo>
                    <a:pt x="24" y="273"/>
                  </a:lnTo>
                  <a:lnTo>
                    <a:pt x="24" y="272"/>
                  </a:lnTo>
                  <a:lnTo>
                    <a:pt x="26" y="271"/>
                  </a:lnTo>
                  <a:lnTo>
                    <a:pt x="26" y="269"/>
                  </a:lnTo>
                  <a:lnTo>
                    <a:pt x="27" y="268"/>
                  </a:lnTo>
                  <a:lnTo>
                    <a:pt x="27" y="265"/>
                  </a:lnTo>
                  <a:lnTo>
                    <a:pt x="28" y="264"/>
                  </a:lnTo>
                  <a:lnTo>
                    <a:pt x="28" y="263"/>
                  </a:lnTo>
                  <a:lnTo>
                    <a:pt x="30" y="261"/>
                  </a:lnTo>
                  <a:lnTo>
                    <a:pt x="30" y="259"/>
                  </a:lnTo>
                  <a:lnTo>
                    <a:pt x="31" y="257"/>
                  </a:lnTo>
                  <a:lnTo>
                    <a:pt x="31" y="256"/>
                  </a:lnTo>
                  <a:lnTo>
                    <a:pt x="32" y="255"/>
                  </a:lnTo>
                  <a:lnTo>
                    <a:pt x="32" y="252"/>
                  </a:lnTo>
                  <a:lnTo>
                    <a:pt x="34" y="251"/>
                  </a:lnTo>
                  <a:lnTo>
                    <a:pt x="34" y="249"/>
                  </a:lnTo>
                  <a:lnTo>
                    <a:pt x="35" y="248"/>
                  </a:lnTo>
                  <a:lnTo>
                    <a:pt x="35" y="247"/>
                  </a:lnTo>
                  <a:lnTo>
                    <a:pt x="36" y="245"/>
                  </a:lnTo>
                  <a:lnTo>
                    <a:pt x="36" y="244"/>
                  </a:lnTo>
                  <a:lnTo>
                    <a:pt x="36" y="243"/>
                  </a:lnTo>
                  <a:lnTo>
                    <a:pt x="38" y="241"/>
                  </a:lnTo>
                  <a:lnTo>
                    <a:pt x="38" y="240"/>
                  </a:lnTo>
                  <a:lnTo>
                    <a:pt x="39" y="239"/>
                  </a:lnTo>
                  <a:lnTo>
                    <a:pt x="39" y="237"/>
                  </a:lnTo>
                  <a:lnTo>
                    <a:pt x="39" y="236"/>
                  </a:lnTo>
                  <a:lnTo>
                    <a:pt x="40" y="236"/>
                  </a:lnTo>
                  <a:lnTo>
                    <a:pt x="40" y="235"/>
                  </a:lnTo>
                  <a:lnTo>
                    <a:pt x="40" y="233"/>
                  </a:lnTo>
                  <a:lnTo>
                    <a:pt x="42" y="232"/>
                  </a:lnTo>
                  <a:lnTo>
                    <a:pt x="42" y="231"/>
                  </a:lnTo>
                  <a:lnTo>
                    <a:pt x="42" y="229"/>
                  </a:lnTo>
                  <a:lnTo>
                    <a:pt x="43" y="228"/>
                  </a:lnTo>
                  <a:lnTo>
                    <a:pt x="43" y="227"/>
                  </a:lnTo>
                  <a:lnTo>
                    <a:pt x="44" y="225"/>
                  </a:lnTo>
                  <a:lnTo>
                    <a:pt x="44" y="223"/>
                  </a:lnTo>
                  <a:lnTo>
                    <a:pt x="46" y="221"/>
                  </a:lnTo>
                  <a:lnTo>
                    <a:pt x="46" y="220"/>
                  </a:lnTo>
                  <a:lnTo>
                    <a:pt x="47" y="217"/>
                  </a:lnTo>
                  <a:lnTo>
                    <a:pt x="47" y="215"/>
                  </a:lnTo>
                  <a:lnTo>
                    <a:pt x="48" y="213"/>
                  </a:lnTo>
                  <a:lnTo>
                    <a:pt x="50" y="211"/>
                  </a:lnTo>
                  <a:lnTo>
                    <a:pt x="50" y="209"/>
                  </a:lnTo>
                  <a:lnTo>
                    <a:pt x="51" y="207"/>
                  </a:lnTo>
                  <a:lnTo>
                    <a:pt x="51" y="205"/>
                  </a:lnTo>
                  <a:lnTo>
                    <a:pt x="52" y="204"/>
                  </a:lnTo>
                  <a:lnTo>
                    <a:pt x="52" y="203"/>
                  </a:lnTo>
                  <a:lnTo>
                    <a:pt x="54" y="201"/>
                  </a:lnTo>
                  <a:lnTo>
                    <a:pt x="54" y="200"/>
                  </a:lnTo>
                  <a:lnTo>
                    <a:pt x="54" y="199"/>
                  </a:lnTo>
                  <a:lnTo>
                    <a:pt x="55" y="197"/>
                  </a:lnTo>
                  <a:lnTo>
                    <a:pt x="55" y="196"/>
                  </a:lnTo>
                  <a:lnTo>
                    <a:pt x="55" y="195"/>
                  </a:lnTo>
                  <a:lnTo>
                    <a:pt x="56" y="194"/>
                  </a:lnTo>
                  <a:lnTo>
                    <a:pt x="56" y="192"/>
                  </a:lnTo>
                  <a:lnTo>
                    <a:pt x="56" y="191"/>
                  </a:lnTo>
                  <a:lnTo>
                    <a:pt x="56" y="190"/>
                  </a:lnTo>
                  <a:lnTo>
                    <a:pt x="58" y="190"/>
                  </a:lnTo>
                  <a:lnTo>
                    <a:pt x="58" y="188"/>
                  </a:lnTo>
                  <a:lnTo>
                    <a:pt x="58" y="187"/>
                  </a:lnTo>
                  <a:lnTo>
                    <a:pt x="59" y="186"/>
                  </a:lnTo>
                  <a:lnTo>
                    <a:pt x="59" y="184"/>
                  </a:lnTo>
                  <a:lnTo>
                    <a:pt x="59" y="183"/>
                  </a:lnTo>
                  <a:lnTo>
                    <a:pt x="60" y="182"/>
                  </a:lnTo>
                  <a:lnTo>
                    <a:pt x="60" y="180"/>
                  </a:lnTo>
                  <a:lnTo>
                    <a:pt x="60" y="179"/>
                  </a:lnTo>
                  <a:lnTo>
                    <a:pt x="62" y="176"/>
                  </a:lnTo>
                  <a:lnTo>
                    <a:pt x="62" y="175"/>
                  </a:lnTo>
                  <a:lnTo>
                    <a:pt x="62" y="174"/>
                  </a:lnTo>
                  <a:lnTo>
                    <a:pt x="63" y="171"/>
                  </a:lnTo>
                  <a:lnTo>
                    <a:pt x="63" y="170"/>
                  </a:lnTo>
                  <a:lnTo>
                    <a:pt x="64" y="167"/>
                  </a:lnTo>
                  <a:lnTo>
                    <a:pt x="64" y="164"/>
                  </a:lnTo>
                  <a:lnTo>
                    <a:pt x="66" y="163"/>
                  </a:lnTo>
                  <a:lnTo>
                    <a:pt x="66" y="160"/>
                  </a:lnTo>
                  <a:lnTo>
                    <a:pt x="67" y="159"/>
                  </a:lnTo>
                  <a:lnTo>
                    <a:pt x="67" y="158"/>
                  </a:lnTo>
                  <a:lnTo>
                    <a:pt x="68" y="156"/>
                  </a:lnTo>
                  <a:lnTo>
                    <a:pt x="68" y="154"/>
                  </a:lnTo>
                  <a:lnTo>
                    <a:pt x="68" y="152"/>
                  </a:lnTo>
                  <a:lnTo>
                    <a:pt x="70" y="151"/>
                  </a:lnTo>
                  <a:lnTo>
                    <a:pt x="70" y="150"/>
                  </a:lnTo>
                  <a:lnTo>
                    <a:pt x="70" y="148"/>
                  </a:lnTo>
                  <a:lnTo>
                    <a:pt x="70" y="147"/>
                  </a:lnTo>
                  <a:lnTo>
                    <a:pt x="71" y="147"/>
                  </a:lnTo>
                  <a:lnTo>
                    <a:pt x="71" y="146"/>
                  </a:lnTo>
                  <a:lnTo>
                    <a:pt x="71" y="144"/>
                  </a:lnTo>
                  <a:lnTo>
                    <a:pt x="71" y="143"/>
                  </a:lnTo>
                  <a:lnTo>
                    <a:pt x="72" y="142"/>
                  </a:lnTo>
                  <a:lnTo>
                    <a:pt x="72" y="140"/>
                  </a:lnTo>
                  <a:lnTo>
                    <a:pt x="72" y="139"/>
                  </a:lnTo>
                  <a:lnTo>
                    <a:pt x="74" y="139"/>
                  </a:lnTo>
                  <a:lnTo>
                    <a:pt x="74" y="138"/>
                  </a:lnTo>
                  <a:lnTo>
                    <a:pt x="74" y="136"/>
                  </a:lnTo>
                  <a:lnTo>
                    <a:pt x="74" y="135"/>
                  </a:lnTo>
                  <a:lnTo>
                    <a:pt x="75" y="134"/>
                  </a:lnTo>
                  <a:lnTo>
                    <a:pt x="75" y="132"/>
                  </a:lnTo>
                  <a:lnTo>
                    <a:pt x="75" y="130"/>
                  </a:lnTo>
                  <a:lnTo>
                    <a:pt x="76" y="128"/>
                  </a:lnTo>
                  <a:lnTo>
                    <a:pt x="76" y="127"/>
                  </a:lnTo>
                  <a:lnTo>
                    <a:pt x="78" y="126"/>
                  </a:lnTo>
                  <a:lnTo>
                    <a:pt x="78" y="123"/>
                  </a:lnTo>
                  <a:lnTo>
                    <a:pt x="79" y="120"/>
                  </a:lnTo>
                  <a:lnTo>
                    <a:pt x="79" y="119"/>
                  </a:lnTo>
                  <a:lnTo>
                    <a:pt x="80" y="116"/>
                  </a:lnTo>
                  <a:lnTo>
                    <a:pt x="80" y="115"/>
                  </a:lnTo>
                  <a:lnTo>
                    <a:pt x="82" y="112"/>
                  </a:lnTo>
                  <a:lnTo>
                    <a:pt x="82" y="111"/>
                  </a:lnTo>
                  <a:lnTo>
                    <a:pt x="82" y="110"/>
                  </a:lnTo>
                  <a:lnTo>
                    <a:pt x="83" y="107"/>
                  </a:lnTo>
                  <a:lnTo>
                    <a:pt x="83" y="106"/>
                  </a:lnTo>
                  <a:lnTo>
                    <a:pt x="83" y="104"/>
                  </a:lnTo>
                  <a:lnTo>
                    <a:pt x="84" y="103"/>
                  </a:lnTo>
                  <a:lnTo>
                    <a:pt x="84" y="102"/>
                  </a:lnTo>
                  <a:lnTo>
                    <a:pt x="84" y="101"/>
                  </a:lnTo>
                  <a:lnTo>
                    <a:pt x="84" y="99"/>
                  </a:lnTo>
                  <a:lnTo>
                    <a:pt x="86" y="99"/>
                  </a:lnTo>
                  <a:lnTo>
                    <a:pt x="86" y="98"/>
                  </a:lnTo>
                  <a:lnTo>
                    <a:pt x="86" y="97"/>
                  </a:lnTo>
                  <a:lnTo>
                    <a:pt x="86" y="95"/>
                  </a:lnTo>
                  <a:lnTo>
                    <a:pt x="86" y="94"/>
                  </a:lnTo>
                  <a:lnTo>
                    <a:pt x="87" y="93"/>
                  </a:lnTo>
                  <a:lnTo>
                    <a:pt x="87" y="91"/>
                  </a:lnTo>
                  <a:lnTo>
                    <a:pt x="87" y="90"/>
                  </a:lnTo>
                  <a:lnTo>
                    <a:pt x="87" y="89"/>
                  </a:lnTo>
                  <a:lnTo>
                    <a:pt x="87" y="87"/>
                  </a:lnTo>
                  <a:lnTo>
                    <a:pt x="87" y="86"/>
                  </a:lnTo>
                  <a:lnTo>
                    <a:pt x="87" y="85"/>
                  </a:lnTo>
                  <a:lnTo>
                    <a:pt x="87" y="83"/>
                  </a:lnTo>
                  <a:lnTo>
                    <a:pt x="88" y="82"/>
                  </a:lnTo>
                  <a:lnTo>
                    <a:pt x="88" y="81"/>
                  </a:lnTo>
                  <a:lnTo>
                    <a:pt x="88" y="79"/>
                  </a:lnTo>
                  <a:lnTo>
                    <a:pt x="88" y="78"/>
                  </a:lnTo>
                  <a:lnTo>
                    <a:pt x="88" y="75"/>
                  </a:lnTo>
                  <a:lnTo>
                    <a:pt x="88" y="74"/>
                  </a:lnTo>
                  <a:lnTo>
                    <a:pt x="88" y="73"/>
                  </a:lnTo>
                  <a:lnTo>
                    <a:pt x="88" y="70"/>
                  </a:lnTo>
                  <a:lnTo>
                    <a:pt x="88" y="69"/>
                  </a:lnTo>
                  <a:lnTo>
                    <a:pt x="88" y="67"/>
                  </a:lnTo>
                  <a:lnTo>
                    <a:pt x="90" y="66"/>
                  </a:lnTo>
                  <a:lnTo>
                    <a:pt x="90" y="65"/>
                  </a:lnTo>
                  <a:lnTo>
                    <a:pt x="90" y="63"/>
                  </a:lnTo>
                  <a:lnTo>
                    <a:pt x="90" y="62"/>
                  </a:lnTo>
                  <a:lnTo>
                    <a:pt x="90" y="61"/>
                  </a:lnTo>
                  <a:lnTo>
                    <a:pt x="90" y="59"/>
                  </a:lnTo>
                  <a:lnTo>
                    <a:pt x="90" y="58"/>
                  </a:lnTo>
                  <a:lnTo>
                    <a:pt x="90" y="57"/>
                  </a:lnTo>
                  <a:lnTo>
                    <a:pt x="90" y="55"/>
                  </a:lnTo>
                  <a:lnTo>
                    <a:pt x="90" y="54"/>
                  </a:lnTo>
                  <a:lnTo>
                    <a:pt x="91" y="53"/>
                  </a:lnTo>
                  <a:lnTo>
                    <a:pt x="91" y="51"/>
                  </a:lnTo>
                  <a:lnTo>
                    <a:pt x="91" y="50"/>
                  </a:lnTo>
                  <a:lnTo>
                    <a:pt x="91" y="49"/>
                  </a:lnTo>
                  <a:lnTo>
                    <a:pt x="91" y="47"/>
                  </a:lnTo>
                  <a:lnTo>
                    <a:pt x="91" y="46"/>
                  </a:lnTo>
                  <a:lnTo>
                    <a:pt x="91" y="45"/>
                  </a:lnTo>
                  <a:lnTo>
                    <a:pt x="92" y="43"/>
                  </a:lnTo>
                  <a:lnTo>
                    <a:pt x="92" y="42"/>
                  </a:lnTo>
                  <a:lnTo>
                    <a:pt x="92" y="41"/>
                  </a:lnTo>
                  <a:lnTo>
                    <a:pt x="92" y="39"/>
                  </a:lnTo>
                  <a:lnTo>
                    <a:pt x="92" y="38"/>
                  </a:lnTo>
                  <a:lnTo>
                    <a:pt x="93" y="38"/>
                  </a:lnTo>
                  <a:lnTo>
                    <a:pt x="93" y="37"/>
                  </a:lnTo>
                  <a:lnTo>
                    <a:pt x="93" y="35"/>
                  </a:lnTo>
                  <a:lnTo>
                    <a:pt x="93" y="34"/>
                  </a:lnTo>
                  <a:lnTo>
                    <a:pt x="93" y="33"/>
                  </a:lnTo>
                  <a:lnTo>
                    <a:pt x="93" y="31"/>
                  </a:lnTo>
                  <a:lnTo>
                    <a:pt x="95" y="30"/>
                  </a:lnTo>
                  <a:lnTo>
                    <a:pt x="95" y="29"/>
                  </a:lnTo>
                  <a:lnTo>
                    <a:pt x="95" y="27"/>
                  </a:lnTo>
                  <a:lnTo>
                    <a:pt x="95" y="26"/>
                  </a:lnTo>
                  <a:lnTo>
                    <a:pt x="95" y="25"/>
                  </a:lnTo>
                  <a:lnTo>
                    <a:pt x="95" y="23"/>
                  </a:lnTo>
                  <a:lnTo>
                    <a:pt x="95" y="22"/>
                  </a:lnTo>
                  <a:lnTo>
                    <a:pt x="95" y="21"/>
                  </a:lnTo>
                  <a:lnTo>
                    <a:pt x="95" y="19"/>
                  </a:lnTo>
                  <a:lnTo>
                    <a:pt x="95" y="18"/>
                  </a:lnTo>
                  <a:lnTo>
                    <a:pt x="93" y="17"/>
                  </a:lnTo>
                  <a:lnTo>
                    <a:pt x="93" y="15"/>
                  </a:lnTo>
                  <a:lnTo>
                    <a:pt x="93" y="13"/>
                  </a:lnTo>
                  <a:lnTo>
                    <a:pt x="93" y="11"/>
                  </a:lnTo>
                  <a:lnTo>
                    <a:pt x="93" y="10"/>
                  </a:lnTo>
                  <a:lnTo>
                    <a:pt x="93" y="7"/>
                  </a:lnTo>
                  <a:lnTo>
                    <a:pt x="93" y="5"/>
                  </a:lnTo>
                  <a:lnTo>
                    <a:pt x="93" y="2"/>
                  </a:lnTo>
                  <a:lnTo>
                    <a:pt x="93"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5" name="Freeform 21">
              <a:extLst>
                <a:ext uri="{FF2B5EF4-FFF2-40B4-BE49-F238E27FC236}">
                  <a16:creationId xmlns:a16="http://schemas.microsoft.com/office/drawing/2014/main" id="{75E89CD7-D76C-B044-B302-C244B7726E6F}"/>
                </a:ext>
              </a:extLst>
            </p:cNvPr>
            <p:cNvSpPr>
              <a:spLocks/>
            </p:cNvSpPr>
            <p:nvPr/>
          </p:nvSpPr>
          <p:spPr bwMode="auto">
            <a:xfrm>
              <a:off x="5993528" y="5049518"/>
              <a:ext cx="74613" cy="252413"/>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7"/>
                <a:gd name="T173" fmla="*/ 94 w 94"/>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7">
                  <a:moveTo>
                    <a:pt x="0" y="0"/>
                  </a:moveTo>
                  <a:lnTo>
                    <a:pt x="2" y="4"/>
                  </a:lnTo>
                  <a:lnTo>
                    <a:pt x="4" y="6"/>
                  </a:lnTo>
                  <a:lnTo>
                    <a:pt x="6" y="9"/>
                  </a:lnTo>
                  <a:lnTo>
                    <a:pt x="8" y="13"/>
                  </a:lnTo>
                  <a:lnTo>
                    <a:pt x="9" y="16"/>
                  </a:lnTo>
                  <a:lnTo>
                    <a:pt x="10" y="17"/>
                  </a:lnTo>
                  <a:lnTo>
                    <a:pt x="11" y="20"/>
                  </a:lnTo>
                  <a:lnTo>
                    <a:pt x="13" y="22"/>
                  </a:lnTo>
                  <a:lnTo>
                    <a:pt x="14" y="24"/>
                  </a:lnTo>
                  <a:lnTo>
                    <a:pt x="15" y="26"/>
                  </a:lnTo>
                  <a:lnTo>
                    <a:pt x="15" y="28"/>
                  </a:lnTo>
                  <a:lnTo>
                    <a:pt x="17" y="30"/>
                  </a:lnTo>
                  <a:lnTo>
                    <a:pt x="18" y="32"/>
                  </a:lnTo>
                  <a:lnTo>
                    <a:pt x="18" y="33"/>
                  </a:lnTo>
                  <a:lnTo>
                    <a:pt x="19" y="34"/>
                  </a:lnTo>
                  <a:lnTo>
                    <a:pt x="19" y="36"/>
                  </a:lnTo>
                  <a:lnTo>
                    <a:pt x="21" y="37"/>
                  </a:lnTo>
                  <a:lnTo>
                    <a:pt x="21" y="38"/>
                  </a:lnTo>
                  <a:lnTo>
                    <a:pt x="22" y="40"/>
                  </a:lnTo>
                  <a:lnTo>
                    <a:pt x="22" y="41"/>
                  </a:lnTo>
                  <a:lnTo>
                    <a:pt x="23" y="42"/>
                  </a:lnTo>
                  <a:lnTo>
                    <a:pt x="23" y="43"/>
                  </a:lnTo>
                  <a:lnTo>
                    <a:pt x="25" y="45"/>
                  </a:lnTo>
                  <a:lnTo>
                    <a:pt x="25" y="46"/>
                  </a:lnTo>
                  <a:lnTo>
                    <a:pt x="25" y="47"/>
                  </a:lnTo>
                  <a:lnTo>
                    <a:pt x="26" y="49"/>
                  </a:lnTo>
                  <a:lnTo>
                    <a:pt x="26" y="50"/>
                  </a:lnTo>
                  <a:lnTo>
                    <a:pt x="27" y="51"/>
                  </a:lnTo>
                  <a:lnTo>
                    <a:pt x="27" y="53"/>
                  </a:lnTo>
                  <a:lnTo>
                    <a:pt x="29" y="54"/>
                  </a:lnTo>
                  <a:lnTo>
                    <a:pt x="29" y="55"/>
                  </a:lnTo>
                  <a:lnTo>
                    <a:pt x="30" y="58"/>
                  </a:lnTo>
                  <a:lnTo>
                    <a:pt x="30" y="59"/>
                  </a:lnTo>
                  <a:lnTo>
                    <a:pt x="31" y="61"/>
                  </a:lnTo>
                  <a:lnTo>
                    <a:pt x="33" y="63"/>
                  </a:lnTo>
                  <a:lnTo>
                    <a:pt x="33" y="65"/>
                  </a:lnTo>
                  <a:lnTo>
                    <a:pt x="33" y="66"/>
                  </a:lnTo>
                  <a:lnTo>
                    <a:pt x="34" y="67"/>
                  </a:lnTo>
                  <a:lnTo>
                    <a:pt x="34" y="69"/>
                  </a:lnTo>
                  <a:lnTo>
                    <a:pt x="35" y="70"/>
                  </a:lnTo>
                  <a:lnTo>
                    <a:pt x="35" y="71"/>
                  </a:lnTo>
                  <a:lnTo>
                    <a:pt x="35" y="73"/>
                  </a:lnTo>
                  <a:lnTo>
                    <a:pt x="37" y="73"/>
                  </a:lnTo>
                  <a:lnTo>
                    <a:pt x="37" y="74"/>
                  </a:lnTo>
                  <a:lnTo>
                    <a:pt x="37" y="75"/>
                  </a:lnTo>
                  <a:lnTo>
                    <a:pt x="38" y="77"/>
                  </a:lnTo>
                  <a:lnTo>
                    <a:pt x="38" y="78"/>
                  </a:lnTo>
                  <a:lnTo>
                    <a:pt x="39" y="79"/>
                  </a:lnTo>
                  <a:lnTo>
                    <a:pt x="39" y="81"/>
                  </a:lnTo>
                  <a:lnTo>
                    <a:pt x="39" y="82"/>
                  </a:lnTo>
                  <a:lnTo>
                    <a:pt x="41" y="82"/>
                  </a:lnTo>
                  <a:lnTo>
                    <a:pt x="41" y="83"/>
                  </a:lnTo>
                  <a:lnTo>
                    <a:pt x="41" y="85"/>
                  </a:lnTo>
                  <a:lnTo>
                    <a:pt x="42" y="86"/>
                  </a:lnTo>
                  <a:lnTo>
                    <a:pt x="42" y="87"/>
                  </a:lnTo>
                  <a:lnTo>
                    <a:pt x="42" y="89"/>
                  </a:lnTo>
                  <a:lnTo>
                    <a:pt x="43" y="90"/>
                  </a:lnTo>
                  <a:lnTo>
                    <a:pt x="43" y="93"/>
                  </a:lnTo>
                  <a:lnTo>
                    <a:pt x="45" y="94"/>
                  </a:lnTo>
                  <a:lnTo>
                    <a:pt x="45" y="95"/>
                  </a:lnTo>
                  <a:lnTo>
                    <a:pt x="46" y="98"/>
                  </a:lnTo>
                  <a:lnTo>
                    <a:pt x="46" y="99"/>
                  </a:lnTo>
                  <a:lnTo>
                    <a:pt x="47" y="102"/>
                  </a:lnTo>
                  <a:lnTo>
                    <a:pt x="49" y="103"/>
                  </a:lnTo>
                  <a:lnTo>
                    <a:pt x="49" y="106"/>
                  </a:lnTo>
                  <a:lnTo>
                    <a:pt x="50" y="109"/>
                  </a:lnTo>
                  <a:lnTo>
                    <a:pt x="50" y="110"/>
                  </a:lnTo>
                  <a:lnTo>
                    <a:pt x="51" y="111"/>
                  </a:lnTo>
                  <a:lnTo>
                    <a:pt x="51" y="113"/>
                  </a:lnTo>
                  <a:lnTo>
                    <a:pt x="53" y="115"/>
                  </a:lnTo>
                  <a:lnTo>
                    <a:pt x="53" y="117"/>
                  </a:lnTo>
                  <a:lnTo>
                    <a:pt x="53" y="118"/>
                  </a:lnTo>
                  <a:lnTo>
                    <a:pt x="54" y="119"/>
                  </a:lnTo>
                  <a:lnTo>
                    <a:pt x="54" y="121"/>
                  </a:lnTo>
                  <a:lnTo>
                    <a:pt x="55" y="122"/>
                  </a:lnTo>
                  <a:lnTo>
                    <a:pt x="55" y="123"/>
                  </a:lnTo>
                  <a:lnTo>
                    <a:pt x="55" y="125"/>
                  </a:lnTo>
                  <a:lnTo>
                    <a:pt x="57" y="126"/>
                  </a:lnTo>
                  <a:lnTo>
                    <a:pt x="57" y="127"/>
                  </a:lnTo>
                  <a:lnTo>
                    <a:pt x="57" y="129"/>
                  </a:lnTo>
                  <a:lnTo>
                    <a:pt x="58" y="130"/>
                  </a:lnTo>
                  <a:lnTo>
                    <a:pt x="58" y="131"/>
                  </a:lnTo>
                  <a:lnTo>
                    <a:pt x="59" y="133"/>
                  </a:lnTo>
                  <a:lnTo>
                    <a:pt x="59" y="134"/>
                  </a:lnTo>
                  <a:lnTo>
                    <a:pt x="59" y="135"/>
                  </a:lnTo>
                  <a:lnTo>
                    <a:pt x="59" y="136"/>
                  </a:lnTo>
                  <a:lnTo>
                    <a:pt x="61" y="139"/>
                  </a:lnTo>
                  <a:lnTo>
                    <a:pt x="61" y="140"/>
                  </a:lnTo>
                  <a:lnTo>
                    <a:pt x="62" y="142"/>
                  </a:lnTo>
                  <a:lnTo>
                    <a:pt x="62" y="143"/>
                  </a:lnTo>
                  <a:lnTo>
                    <a:pt x="63" y="146"/>
                  </a:lnTo>
                  <a:lnTo>
                    <a:pt x="63" y="147"/>
                  </a:lnTo>
                  <a:lnTo>
                    <a:pt x="63" y="150"/>
                  </a:lnTo>
                  <a:lnTo>
                    <a:pt x="65" y="152"/>
                  </a:lnTo>
                  <a:lnTo>
                    <a:pt x="66" y="154"/>
                  </a:lnTo>
                  <a:lnTo>
                    <a:pt x="66" y="156"/>
                  </a:lnTo>
                  <a:lnTo>
                    <a:pt x="66" y="158"/>
                  </a:lnTo>
                  <a:lnTo>
                    <a:pt x="67" y="159"/>
                  </a:lnTo>
                  <a:lnTo>
                    <a:pt x="67" y="162"/>
                  </a:lnTo>
                  <a:lnTo>
                    <a:pt x="69" y="163"/>
                  </a:lnTo>
                  <a:lnTo>
                    <a:pt x="69" y="164"/>
                  </a:lnTo>
                  <a:lnTo>
                    <a:pt x="69" y="166"/>
                  </a:lnTo>
                  <a:lnTo>
                    <a:pt x="70" y="167"/>
                  </a:lnTo>
                  <a:lnTo>
                    <a:pt x="70" y="168"/>
                  </a:lnTo>
                  <a:lnTo>
                    <a:pt x="70" y="170"/>
                  </a:lnTo>
                  <a:lnTo>
                    <a:pt x="70" y="171"/>
                  </a:lnTo>
                  <a:lnTo>
                    <a:pt x="71" y="172"/>
                  </a:lnTo>
                  <a:lnTo>
                    <a:pt x="71" y="174"/>
                  </a:lnTo>
                  <a:lnTo>
                    <a:pt x="73" y="175"/>
                  </a:lnTo>
                  <a:lnTo>
                    <a:pt x="73" y="176"/>
                  </a:lnTo>
                  <a:lnTo>
                    <a:pt x="73" y="178"/>
                  </a:lnTo>
                  <a:lnTo>
                    <a:pt x="73" y="179"/>
                  </a:lnTo>
                  <a:lnTo>
                    <a:pt x="74" y="180"/>
                  </a:lnTo>
                  <a:lnTo>
                    <a:pt x="74" y="182"/>
                  </a:lnTo>
                  <a:lnTo>
                    <a:pt x="74" y="183"/>
                  </a:lnTo>
                  <a:lnTo>
                    <a:pt x="75" y="184"/>
                  </a:lnTo>
                  <a:lnTo>
                    <a:pt x="75" y="186"/>
                  </a:lnTo>
                  <a:lnTo>
                    <a:pt x="75" y="187"/>
                  </a:lnTo>
                  <a:lnTo>
                    <a:pt x="77" y="188"/>
                  </a:lnTo>
                  <a:lnTo>
                    <a:pt x="77" y="190"/>
                  </a:lnTo>
                  <a:lnTo>
                    <a:pt x="77" y="192"/>
                  </a:lnTo>
                  <a:lnTo>
                    <a:pt x="78" y="194"/>
                  </a:lnTo>
                  <a:lnTo>
                    <a:pt x="78" y="196"/>
                  </a:lnTo>
                  <a:lnTo>
                    <a:pt x="79" y="198"/>
                  </a:lnTo>
                  <a:lnTo>
                    <a:pt x="79" y="200"/>
                  </a:lnTo>
                  <a:lnTo>
                    <a:pt x="81" y="203"/>
                  </a:lnTo>
                  <a:lnTo>
                    <a:pt x="81" y="204"/>
                  </a:lnTo>
                  <a:lnTo>
                    <a:pt x="82" y="206"/>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7" y="227"/>
                  </a:lnTo>
                  <a:lnTo>
                    <a:pt x="87" y="228"/>
                  </a:lnTo>
                  <a:lnTo>
                    <a:pt x="87" y="229"/>
                  </a:lnTo>
                  <a:lnTo>
                    <a:pt x="87" y="231"/>
                  </a:lnTo>
                  <a:lnTo>
                    <a:pt x="87" y="232"/>
                  </a:lnTo>
                  <a:lnTo>
                    <a:pt x="87" y="233"/>
                  </a:lnTo>
                  <a:lnTo>
                    <a:pt x="87" y="235"/>
                  </a:lnTo>
                  <a:lnTo>
                    <a:pt x="87" y="236"/>
                  </a:lnTo>
                  <a:lnTo>
                    <a:pt x="87" y="237"/>
                  </a:lnTo>
                  <a:lnTo>
                    <a:pt x="87" y="239"/>
                  </a:lnTo>
                  <a:lnTo>
                    <a:pt x="89" y="241"/>
                  </a:lnTo>
                  <a:lnTo>
                    <a:pt x="89" y="243"/>
                  </a:lnTo>
                  <a:lnTo>
                    <a:pt x="89" y="244"/>
                  </a:lnTo>
                  <a:lnTo>
                    <a:pt x="89" y="247"/>
                  </a:lnTo>
                  <a:lnTo>
                    <a:pt x="89" y="248"/>
                  </a:lnTo>
                  <a:lnTo>
                    <a:pt x="89" y="249"/>
                  </a:lnTo>
                  <a:lnTo>
                    <a:pt x="89" y="251"/>
                  </a:lnTo>
                  <a:lnTo>
                    <a:pt x="89" y="252"/>
                  </a:lnTo>
                  <a:lnTo>
                    <a:pt x="89" y="253"/>
                  </a:lnTo>
                  <a:lnTo>
                    <a:pt x="89" y="255"/>
                  </a:lnTo>
                  <a:lnTo>
                    <a:pt x="89" y="256"/>
                  </a:lnTo>
                  <a:lnTo>
                    <a:pt x="90" y="257"/>
                  </a:lnTo>
                  <a:lnTo>
                    <a:pt x="90" y="259"/>
                  </a:lnTo>
                  <a:lnTo>
                    <a:pt x="90" y="260"/>
                  </a:lnTo>
                  <a:lnTo>
                    <a:pt x="90" y="261"/>
                  </a:lnTo>
                  <a:lnTo>
                    <a:pt x="90" y="263"/>
                  </a:lnTo>
                  <a:lnTo>
                    <a:pt x="90" y="264"/>
                  </a:lnTo>
                  <a:lnTo>
                    <a:pt x="90" y="265"/>
                  </a:lnTo>
                  <a:lnTo>
                    <a:pt x="90" y="267"/>
                  </a:lnTo>
                  <a:lnTo>
                    <a:pt x="91" y="267"/>
                  </a:lnTo>
                  <a:lnTo>
                    <a:pt x="91" y="268"/>
                  </a:lnTo>
                  <a:lnTo>
                    <a:pt x="91" y="269"/>
                  </a:lnTo>
                  <a:lnTo>
                    <a:pt x="91" y="271"/>
                  </a:lnTo>
                  <a:lnTo>
                    <a:pt x="91" y="272"/>
                  </a:lnTo>
                  <a:lnTo>
                    <a:pt x="91" y="273"/>
                  </a:lnTo>
                  <a:lnTo>
                    <a:pt x="93" y="273"/>
                  </a:lnTo>
                  <a:lnTo>
                    <a:pt x="93" y="275"/>
                  </a:lnTo>
                  <a:lnTo>
                    <a:pt x="93" y="276"/>
                  </a:lnTo>
                  <a:lnTo>
                    <a:pt x="93" y="277"/>
                  </a:lnTo>
                  <a:lnTo>
                    <a:pt x="93" y="279"/>
                  </a:lnTo>
                  <a:lnTo>
                    <a:pt x="93" y="280"/>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9"/>
                  </a:lnTo>
                  <a:lnTo>
                    <a:pt x="94" y="300"/>
                  </a:lnTo>
                  <a:lnTo>
                    <a:pt x="94" y="303"/>
                  </a:lnTo>
                  <a:lnTo>
                    <a:pt x="94" y="304"/>
                  </a:lnTo>
                  <a:lnTo>
                    <a:pt x="94" y="305"/>
                  </a:lnTo>
                  <a:lnTo>
                    <a:pt x="94" y="308"/>
                  </a:lnTo>
                  <a:lnTo>
                    <a:pt x="94" y="309"/>
                  </a:lnTo>
                  <a:lnTo>
                    <a:pt x="94" y="312"/>
                  </a:lnTo>
                  <a:lnTo>
                    <a:pt x="94" y="315"/>
                  </a:lnTo>
                  <a:lnTo>
                    <a:pt x="93" y="31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6" name="Freeform 22">
              <a:extLst>
                <a:ext uri="{FF2B5EF4-FFF2-40B4-BE49-F238E27FC236}">
                  <a16:creationId xmlns:a16="http://schemas.microsoft.com/office/drawing/2014/main" id="{0B34A038-7C5F-1A46-BF82-D4DB0DC2F14C}"/>
                </a:ext>
              </a:extLst>
            </p:cNvPr>
            <p:cNvSpPr>
              <a:spLocks/>
            </p:cNvSpPr>
            <p:nvPr/>
          </p:nvSpPr>
          <p:spPr bwMode="auto">
            <a:xfrm>
              <a:off x="5993528" y="5300343"/>
              <a:ext cx="74613" cy="252413"/>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7"/>
                <a:gd name="T173" fmla="*/ 94 w 94"/>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7">
                  <a:moveTo>
                    <a:pt x="0" y="317"/>
                  </a:moveTo>
                  <a:lnTo>
                    <a:pt x="2" y="314"/>
                  </a:lnTo>
                  <a:lnTo>
                    <a:pt x="4" y="310"/>
                  </a:lnTo>
                  <a:lnTo>
                    <a:pt x="6" y="308"/>
                  </a:lnTo>
                  <a:lnTo>
                    <a:pt x="8" y="305"/>
                  </a:lnTo>
                  <a:lnTo>
                    <a:pt x="9" y="302"/>
                  </a:lnTo>
                  <a:lnTo>
                    <a:pt x="10" y="300"/>
                  </a:lnTo>
                  <a:lnTo>
                    <a:pt x="11" y="297"/>
                  </a:lnTo>
                  <a:lnTo>
                    <a:pt x="13" y="294"/>
                  </a:lnTo>
                  <a:lnTo>
                    <a:pt x="14" y="293"/>
                  </a:lnTo>
                  <a:lnTo>
                    <a:pt x="15" y="290"/>
                  </a:lnTo>
                  <a:lnTo>
                    <a:pt x="15" y="289"/>
                  </a:lnTo>
                  <a:lnTo>
                    <a:pt x="17" y="288"/>
                  </a:lnTo>
                  <a:lnTo>
                    <a:pt x="18" y="285"/>
                  </a:lnTo>
                  <a:lnTo>
                    <a:pt x="18" y="284"/>
                  </a:lnTo>
                  <a:lnTo>
                    <a:pt x="19" y="283"/>
                  </a:lnTo>
                  <a:lnTo>
                    <a:pt x="19" y="281"/>
                  </a:lnTo>
                  <a:lnTo>
                    <a:pt x="21" y="280"/>
                  </a:lnTo>
                  <a:lnTo>
                    <a:pt x="21" y="279"/>
                  </a:lnTo>
                  <a:lnTo>
                    <a:pt x="22" y="277"/>
                  </a:lnTo>
                  <a:lnTo>
                    <a:pt x="22" y="276"/>
                  </a:lnTo>
                  <a:lnTo>
                    <a:pt x="23" y="275"/>
                  </a:lnTo>
                  <a:lnTo>
                    <a:pt x="23" y="273"/>
                  </a:lnTo>
                  <a:lnTo>
                    <a:pt x="25" y="273"/>
                  </a:lnTo>
                  <a:lnTo>
                    <a:pt x="25" y="272"/>
                  </a:lnTo>
                  <a:lnTo>
                    <a:pt x="25" y="271"/>
                  </a:lnTo>
                  <a:lnTo>
                    <a:pt x="26" y="269"/>
                  </a:lnTo>
                  <a:lnTo>
                    <a:pt x="26" y="268"/>
                  </a:lnTo>
                  <a:lnTo>
                    <a:pt x="27" y="265"/>
                  </a:lnTo>
                  <a:lnTo>
                    <a:pt x="27" y="264"/>
                  </a:lnTo>
                  <a:lnTo>
                    <a:pt x="29" y="263"/>
                  </a:lnTo>
                  <a:lnTo>
                    <a:pt x="29" y="261"/>
                  </a:lnTo>
                  <a:lnTo>
                    <a:pt x="30" y="259"/>
                  </a:lnTo>
                  <a:lnTo>
                    <a:pt x="30" y="257"/>
                  </a:lnTo>
                  <a:lnTo>
                    <a:pt x="31" y="256"/>
                  </a:lnTo>
                  <a:lnTo>
                    <a:pt x="33" y="255"/>
                  </a:lnTo>
                  <a:lnTo>
                    <a:pt x="33" y="252"/>
                  </a:lnTo>
                  <a:lnTo>
                    <a:pt x="33" y="251"/>
                  </a:lnTo>
                  <a:lnTo>
                    <a:pt x="34" y="249"/>
                  </a:lnTo>
                  <a:lnTo>
                    <a:pt x="34" y="248"/>
                  </a:lnTo>
                  <a:lnTo>
                    <a:pt x="35" y="247"/>
                  </a:lnTo>
                  <a:lnTo>
                    <a:pt x="35" y="245"/>
                  </a:lnTo>
                  <a:lnTo>
                    <a:pt x="37" y="244"/>
                  </a:lnTo>
                  <a:lnTo>
                    <a:pt x="37" y="243"/>
                  </a:lnTo>
                  <a:lnTo>
                    <a:pt x="37" y="241"/>
                  </a:lnTo>
                  <a:lnTo>
                    <a:pt x="38" y="241"/>
                  </a:lnTo>
                  <a:lnTo>
                    <a:pt x="38" y="240"/>
                  </a:lnTo>
                  <a:lnTo>
                    <a:pt x="38" y="239"/>
                  </a:lnTo>
                  <a:lnTo>
                    <a:pt x="39" y="237"/>
                  </a:lnTo>
                  <a:lnTo>
                    <a:pt x="39" y="236"/>
                  </a:lnTo>
                  <a:lnTo>
                    <a:pt x="41" y="235"/>
                  </a:lnTo>
                  <a:lnTo>
                    <a:pt x="41" y="233"/>
                  </a:lnTo>
                  <a:lnTo>
                    <a:pt x="41" y="232"/>
                  </a:lnTo>
                  <a:lnTo>
                    <a:pt x="42" y="231"/>
                  </a:lnTo>
                  <a:lnTo>
                    <a:pt x="42" y="229"/>
                  </a:lnTo>
                  <a:lnTo>
                    <a:pt x="42" y="228"/>
                  </a:lnTo>
                  <a:lnTo>
                    <a:pt x="43" y="227"/>
                  </a:lnTo>
                  <a:lnTo>
                    <a:pt x="43" y="225"/>
                  </a:lnTo>
                  <a:lnTo>
                    <a:pt x="45" y="223"/>
                  </a:lnTo>
                  <a:lnTo>
                    <a:pt x="45" y="221"/>
                  </a:lnTo>
                  <a:lnTo>
                    <a:pt x="46" y="220"/>
                  </a:lnTo>
                  <a:lnTo>
                    <a:pt x="46" y="217"/>
                  </a:lnTo>
                  <a:lnTo>
                    <a:pt x="47" y="215"/>
                  </a:lnTo>
                  <a:lnTo>
                    <a:pt x="49" y="213"/>
                  </a:lnTo>
                  <a:lnTo>
                    <a:pt x="49" y="211"/>
                  </a:lnTo>
                  <a:lnTo>
                    <a:pt x="50" y="209"/>
                  </a:lnTo>
                  <a:lnTo>
                    <a:pt x="50" y="207"/>
                  </a:lnTo>
                  <a:lnTo>
                    <a:pt x="51" y="205"/>
                  </a:lnTo>
                  <a:lnTo>
                    <a:pt x="51" y="204"/>
                  </a:lnTo>
                  <a:lnTo>
                    <a:pt x="53" y="203"/>
                  </a:lnTo>
                  <a:lnTo>
                    <a:pt x="53" y="201"/>
                  </a:lnTo>
                  <a:lnTo>
                    <a:pt x="53" y="200"/>
                  </a:lnTo>
                  <a:lnTo>
                    <a:pt x="54" y="199"/>
                  </a:lnTo>
                  <a:lnTo>
                    <a:pt x="54" y="197"/>
                  </a:lnTo>
                  <a:lnTo>
                    <a:pt x="55" y="196"/>
                  </a:lnTo>
                  <a:lnTo>
                    <a:pt x="55" y="195"/>
                  </a:lnTo>
                  <a:lnTo>
                    <a:pt x="55" y="194"/>
                  </a:lnTo>
                  <a:lnTo>
                    <a:pt x="55" y="192"/>
                  </a:lnTo>
                  <a:lnTo>
                    <a:pt x="57" y="191"/>
                  </a:lnTo>
                  <a:lnTo>
                    <a:pt x="57" y="190"/>
                  </a:lnTo>
                  <a:lnTo>
                    <a:pt x="58" y="188"/>
                  </a:lnTo>
                  <a:lnTo>
                    <a:pt x="58" y="187"/>
                  </a:lnTo>
                  <a:lnTo>
                    <a:pt x="58" y="186"/>
                  </a:lnTo>
                  <a:lnTo>
                    <a:pt x="59" y="184"/>
                  </a:lnTo>
                  <a:lnTo>
                    <a:pt x="59" y="183"/>
                  </a:lnTo>
                  <a:lnTo>
                    <a:pt x="59" y="182"/>
                  </a:lnTo>
                  <a:lnTo>
                    <a:pt x="59" y="180"/>
                  </a:lnTo>
                  <a:lnTo>
                    <a:pt x="61" y="179"/>
                  </a:lnTo>
                  <a:lnTo>
                    <a:pt x="61" y="176"/>
                  </a:lnTo>
                  <a:lnTo>
                    <a:pt x="62" y="175"/>
                  </a:lnTo>
                  <a:lnTo>
                    <a:pt x="62" y="174"/>
                  </a:lnTo>
                  <a:lnTo>
                    <a:pt x="63" y="171"/>
                  </a:lnTo>
                  <a:lnTo>
                    <a:pt x="63" y="170"/>
                  </a:lnTo>
                  <a:lnTo>
                    <a:pt x="63" y="167"/>
                  </a:lnTo>
                  <a:lnTo>
                    <a:pt x="65" y="164"/>
                  </a:lnTo>
                  <a:lnTo>
                    <a:pt x="66" y="163"/>
                  </a:lnTo>
                  <a:lnTo>
                    <a:pt x="66" y="160"/>
                  </a:lnTo>
                  <a:lnTo>
                    <a:pt x="66" y="159"/>
                  </a:lnTo>
                  <a:lnTo>
                    <a:pt x="67" y="158"/>
                  </a:lnTo>
                  <a:lnTo>
                    <a:pt x="67" y="156"/>
                  </a:lnTo>
                  <a:lnTo>
                    <a:pt x="69" y="154"/>
                  </a:lnTo>
                  <a:lnTo>
                    <a:pt x="69" y="152"/>
                  </a:lnTo>
                  <a:lnTo>
                    <a:pt x="69" y="151"/>
                  </a:lnTo>
                  <a:lnTo>
                    <a:pt x="70" y="150"/>
                  </a:lnTo>
                  <a:lnTo>
                    <a:pt x="70" y="148"/>
                  </a:lnTo>
                  <a:lnTo>
                    <a:pt x="70" y="147"/>
                  </a:lnTo>
                  <a:lnTo>
                    <a:pt x="71" y="146"/>
                  </a:lnTo>
                  <a:lnTo>
                    <a:pt x="71" y="144"/>
                  </a:lnTo>
                  <a:lnTo>
                    <a:pt x="71" y="143"/>
                  </a:lnTo>
                  <a:lnTo>
                    <a:pt x="73" y="142"/>
                  </a:lnTo>
                  <a:lnTo>
                    <a:pt x="73" y="140"/>
                  </a:lnTo>
                  <a:lnTo>
                    <a:pt x="73" y="139"/>
                  </a:lnTo>
                  <a:lnTo>
                    <a:pt x="74" y="138"/>
                  </a:lnTo>
                  <a:lnTo>
                    <a:pt x="74" y="136"/>
                  </a:lnTo>
                  <a:lnTo>
                    <a:pt x="74" y="135"/>
                  </a:lnTo>
                  <a:lnTo>
                    <a:pt x="75" y="134"/>
                  </a:lnTo>
                  <a:lnTo>
                    <a:pt x="75" y="132"/>
                  </a:lnTo>
                  <a:lnTo>
                    <a:pt x="75" y="130"/>
                  </a:lnTo>
                  <a:lnTo>
                    <a:pt x="77" y="128"/>
                  </a:lnTo>
                  <a:lnTo>
                    <a:pt x="77" y="127"/>
                  </a:lnTo>
                  <a:lnTo>
                    <a:pt x="77" y="126"/>
                  </a:lnTo>
                  <a:lnTo>
                    <a:pt x="78" y="123"/>
                  </a:lnTo>
                  <a:lnTo>
                    <a:pt x="78" y="120"/>
                  </a:lnTo>
                  <a:lnTo>
                    <a:pt x="79" y="119"/>
                  </a:lnTo>
                  <a:lnTo>
                    <a:pt x="79" y="116"/>
                  </a:lnTo>
                  <a:lnTo>
                    <a:pt x="81" y="115"/>
                  </a:lnTo>
                  <a:lnTo>
                    <a:pt x="81" y="112"/>
                  </a:lnTo>
                  <a:lnTo>
                    <a:pt x="82" y="111"/>
                  </a:lnTo>
                  <a:lnTo>
                    <a:pt x="82" y="110"/>
                  </a:lnTo>
                  <a:lnTo>
                    <a:pt x="82" y="107"/>
                  </a:lnTo>
                  <a:lnTo>
                    <a:pt x="83" y="106"/>
                  </a:lnTo>
                  <a:lnTo>
                    <a:pt x="83" y="104"/>
                  </a:lnTo>
                  <a:lnTo>
                    <a:pt x="83" y="103"/>
                  </a:lnTo>
                  <a:lnTo>
                    <a:pt x="85" y="102"/>
                  </a:lnTo>
                  <a:lnTo>
                    <a:pt x="85" y="101"/>
                  </a:lnTo>
                  <a:lnTo>
                    <a:pt x="85" y="99"/>
                  </a:lnTo>
                  <a:lnTo>
                    <a:pt x="86" y="98"/>
                  </a:lnTo>
                  <a:lnTo>
                    <a:pt x="86" y="97"/>
                  </a:lnTo>
                  <a:lnTo>
                    <a:pt x="86" y="95"/>
                  </a:lnTo>
                  <a:lnTo>
                    <a:pt x="86" y="94"/>
                  </a:lnTo>
                  <a:lnTo>
                    <a:pt x="86" y="93"/>
                  </a:lnTo>
                  <a:lnTo>
                    <a:pt x="86" y="91"/>
                  </a:lnTo>
                  <a:lnTo>
                    <a:pt x="87" y="90"/>
                  </a:lnTo>
                  <a:lnTo>
                    <a:pt x="87" y="89"/>
                  </a:lnTo>
                  <a:lnTo>
                    <a:pt x="87" y="87"/>
                  </a:lnTo>
                  <a:lnTo>
                    <a:pt x="87" y="86"/>
                  </a:lnTo>
                  <a:lnTo>
                    <a:pt x="87" y="85"/>
                  </a:lnTo>
                  <a:lnTo>
                    <a:pt x="87" y="83"/>
                  </a:lnTo>
                  <a:lnTo>
                    <a:pt x="87" y="82"/>
                  </a:lnTo>
                  <a:lnTo>
                    <a:pt x="87" y="81"/>
                  </a:lnTo>
                  <a:lnTo>
                    <a:pt x="87" y="79"/>
                  </a:lnTo>
                  <a:lnTo>
                    <a:pt x="87" y="78"/>
                  </a:lnTo>
                  <a:lnTo>
                    <a:pt x="89" y="75"/>
                  </a:lnTo>
                  <a:lnTo>
                    <a:pt x="89" y="74"/>
                  </a:lnTo>
                  <a:lnTo>
                    <a:pt x="89" y="73"/>
                  </a:lnTo>
                  <a:lnTo>
                    <a:pt x="89" y="70"/>
                  </a:lnTo>
                  <a:lnTo>
                    <a:pt x="89" y="69"/>
                  </a:lnTo>
                  <a:lnTo>
                    <a:pt x="89" y="67"/>
                  </a:lnTo>
                  <a:lnTo>
                    <a:pt x="89" y="66"/>
                  </a:lnTo>
                  <a:lnTo>
                    <a:pt x="89" y="65"/>
                  </a:lnTo>
                  <a:lnTo>
                    <a:pt x="89" y="63"/>
                  </a:lnTo>
                  <a:lnTo>
                    <a:pt x="89" y="62"/>
                  </a:lnTo>
                  <a:lnTo>
                    <a:pt x="89" y="61"/>
                  </a:lnTo>
                  <a:lnTo>
                    <a:pt x="90" y="59"/>
                  </a:lnTo>
                  <a:lnTo>
                    <a:pt x="90" y="58"/>
                  </a:lnTo>
                  <a:lnTo>
                    <a:pt x="90" y="57"/>
                  </a:lnTo>
                  <a:lnTo>
                    <a:pt x="90" y="55"/>
                  </a:lnTo>
                  <a:lnTo>
                    <a:pt x="90" y="54"/>
                  </a:lnTo>
                  <a:lnTo>
                    <a:pt x="90" y="53"/>
                  </a:lnTo>
                  <a:lnTo>
                    <a:pt x="90" y="51"/>
                  </a:lnTo>
                  <a:lnTo>
                    <a:pt x="90" y="50"/>
                  </a:lnTo>
                  <a:lnTo>
                    <a:pt x="91" y="50"/>
                  </a:lnTo>
                  <a:lnTo>
                    <a:pt x="91" y="49"/>
                  </a:lnTo>
                  <a:lnTo>
                    <a:pt x="91" y="47"/>
                  </a:lnTo>
                  <a:lnTo>
                    <a:pt x="91" y="46"/>
                  </a:lnTo>
                  <a:lnTo>
                    <a:pt x="91" y="45"/>
                  </a:lnTo>
                  <a:lnTo>
                    <a:pt x="91" y="43"/>
                  </a:lnTo>
                  <a:lnTo>
                    <a:pt x="93" y="43"/>
                  </a:lnTo>
                  <a:lnTo>
                    <a:pt x="93" y="42"/>
                  </a:lnTo>
                  <a:lnTo>
                    <a:pt x="93" y="41"/>
                  </a:lnTo>
                  <a:lnTo>
                    <a:pt x="93" y="39"/>
                  </a:lnTo>
                  <a:lnTo>
                    <a:pt x="93" y="38"/>
                  </a:lnTo>
                  <a:lnTo>
                    <a:pt x="93" y="37"/>
                  </a:lnTo>
                  <a:lnTo>
                    <a:pt x="94" y="35"/>
                  </a:lnTo>
                  <a:lnTo>
                    <a:pt x="94" y="34"/>
                  </a:lnTo>
                  <a:lnTo>
                    <a:pt x="94" y="33"/>
                  </a:lnTo>
                  <a:lnTo>
                    <a:pt x="94" y="31"/>
                  </a:lnTo>
                  <a:lnTo>
                    <a:pt x="94" y="30"/>
                  </a:lnTo>
                  <a:lnTo>
                    <a:pt x="94" y="29"/>
                  </a:lnTo>
                  <a:lnTo>
                    <a:pt x="94" y="27"/>
                  </a:lnTo>
                  <a:lnTo>
                    <a:pt x="94" y="26"/>
                  </a:lnTo>
                  <a:lnTo>
                    <a:pt x="94" y="25"/>
                  </a:lnTo>
                  <a:lnTo>
                    <a:pt x="94" y="23"/>
                  </a:lnTo>
                  <a:lnTo>
                    <a:pt x="94" y="22"/>
                  </a:lnTo>
                  <a:lnTo>
                    <a:pt x="94" y="21"/>
                  </a:lnTo>
                  <a:lnTo>
                    <a:pt x="94" y="19"/>
                  </a:lnTo>
                  <a:lnTo>
                    <a:pt x="94" y="18"/>
                  </a:lnTo>
                  <a:lnTo>
                    <a:pt x="94" y="17"/>
                  </a:lnTo>
                  <a:lnTo>
                    <a:pt x="94" y="15"/>
                  </a:lnTo>
                  <a:lnTo>
                    <a:pt x="94" y="13"/>
                  </a:lnTo>
                  <a:lnTo>
                    <a:pt x="94" y="11"/>
                  </a:lnTo>
                  <a:lnTo>
                    <a:pt x="94" y="10"/>
                  </a:lnTo>
                  <a:lnTo>
                    <a:pt x="94" y="7"/>
                  </a:lnTo>
                  <a:lnTo>
                    <a:pt x="94" y="5"/>
                  </a:lnTo>
                  <a:lnTo>
                    <a:pt x="94" y="2"/>
                  </a:lnTo>
                  <a:lnTo>
                    <a:pt x="93"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7" name="Rectangle 99">
              <a:extLst>
                <a:ext uri="{FF2B5EF4-FFF2-40B4-BE49-F238E27FC236}">
                  <a16:creationId xmlns:a16="http://schemas.microsoft.com/office/drawing/2014/main" id="{E81CBD13-7B6D-0B4A-AB66-9E298DAB1A02}"/>
                </a:ext>
              </a:extLst>
            </p:cNvPr>
            <p:cNvSpPr>
              <a:spLocks noChangeArrowheads="1"/>
            </p:cNvSpPr>
            <p:nvPr/>
          </p:nvSpPr>
          <p:spPr bwMode="auto">
            <a:xfrm>
              <a:off x="5260104" y="5008243"/>
              <a:ext cx="144260" cy="23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7948" name="Rectangle 101">
              <a:extLst>
                <a:ext uri="{FF2B5EF4-FFF2-40B4-BE49-F238E27FC236}">
                  <a16:creationId xmlns:a16="http://schemas.microsoft.com/office/drawing/2014/main" id="{B6BBA2C4-0DFE-DD4C-8C75-93A5017F844E}"/>
                </a:ext>
              </a:extLst>
            </p:cNvPr>
            <p:cNvSpPr>
              <a:spLocks noChangeArrowheads="1"/>
            </p:cNvSpPr>
            <p:nvPr/>
          </p:nvSpPr>
          <p:spPr bwMode="auto">
            <a:xfrm>
              <a:off x="5260104" y="5320981"/>
              <a:ext cx="144260" cy="23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grpSp>
          <p:nvGrpSpPr>
            <p:cNvPr id="37949" name="Group 90">
              <a:extLst>
                <a:ext uri="{FF2B5EF4-FFF2-40B4-BE49-F238E27FC236}">
                  <a16:creationId xmlns:a16="http://schemas.microsoft.com/office/drawing/2014/main" id="{143BCA9A-C468-B749-910B-41D8BAE4FAE0}"/>
                </a:ext>
              </a:extLst>
            </p:cNvPr>
            <p:cNvGrpSpPr>
              <a:grpSpLocks/>
            </p:cNvGrpSpPr>
            <p:nvPr/>
          </p:nvGrpSpPr>
          <p:grpSpPr bwMode="auto">
            <a:xfrm>
              <a:off x="6935346" y="5006661"/>
              <a:ext cx="574947" cy="230832"/>
              <a:chOff x="2416175" y="1219200"/>
              <a:chExt cx="574947" cy="230831"/>
            </a:xfrm>
          </p:grpSpPr>
          <p:sp>
            <p:nvSpPr>
              <p:cNvPr id="37953" name="Rectangle 92">
                <a:extLst>
                  <a:ext uri="{FF2B5EF4-FFF2-40B4-BE49-F238E27FC236}">
                    <a16:creationId xmlns:a16="http://schemas.microsoft.com/office/drawing/2014/main" id="{C81EE888-06D5-A64F-9D50-C58E93DEE9A1}"/>
                  </a:ext>
                </a:extLst>
              </p:cNvPr>
              <p:cNvSpPr>
                <a:spLocks noChangeArrowheads="1"/>
              </p:cNvSpPr>
              <p:nvPr/>
            </p:nvSpPr>
            <p:spPr bwMode="auto">
              <a:xfrm>
                <a:off x="2416175" y="1219200"/>
                <a:ext cx="144260" cy="23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37954" name="Rectangle 93">
                <a:extLst>
                  <a:ext uri="{FF2B5EF4-FFF2-40B4-BE49-F238E27FC236}">
                    <a16:creationId xmlns:a16="http://schemas.microsoft.com/office/drawing/2014/main" id="{08F66A69-8CCD-CE41-ADA1-0C0B6F4B376A}"/>
                  </a:ext>
                </a:extLst>
              </p:cNvPr>
              <p:cNvSpPr>
                <a:spLocks noChangeArrowheads="1"/>
              </p:cNvSpPr>
              <p:nvPr/>
            </p:nvSpPr>
            <p:spPr bwMode="auto">
              <a:xfrm>
                <a:off x="2798762" y="1219200"/>
                <a:ext cx="192360"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 y </a:t>
                </a:r>
                <a:endParaRPr lang="en-US" altLang="en-US" b="0">
                  <a:latin typeface="Times" pitchFamily="2" charset="0"/>
                </a:endParaRPr>
              </a:p>
            </p:txBody>
          </p:sp>
          <p:sp>
            <p:nvSpPr>
              <p:cNvPr id="37955" name="Rectangle 94">
                <a:extLst>
                  <a:ext uri="{FF2B5EF4-FFF2-40B4-BE49-F238E27FC236}">
                    <a16:creationId xmlns:a16="http://schemas.microsoft.com/office/drawing/2014/main" id="{BD93D9DE-F947-9E4B-A92B-B969D033B4BD}"/>
                  </a:ext>
                </a:extLst>
              </p:cNvPr>
              <p:cNvSpPr>
                <a:spLocks noChangeArrowheads="1"/>
              </p:cNvSpPr>
              <p:nvPr/>
            </p:nvSpPr>
            <p:spPr bwMode="auto">
              <a:xfrm>
                <a:off x="2640012" y="1219200"/>
                <a:ext cx="157083" cy="23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grpSp>
        <p:sp>
          <p:nvSpPr>
            <p:cNvPr id="92" name="Donut 91">
              <a:extLst>
                <a:ext uri="{FF2B5EF4-FFF2-40B4-BE49-F238E27FC236}">
                  <a16:creationId xmlns:a16="http://schemas.microsoft.com/office/drawing/2014/main" id="{24318488-DBDA-C44B-8939-866816F14BE3}"/>
                </a:ext>
              </a:extLst>
            </p:cNvPr>
            <p:cNvSpPr/>
            <p:nvPr/>
          </p:nvSpPr>
          <p:spPr bwMode="auto">
            <a:xfrm>
              <a:off x="7104647" y="5020310"/>
              <a:ext cx="214297" cy="198107"/>
            </a:xfrm>
            <a:prstGeom prst="donut">
              <a:avLst>
                <a:gd name="adj" fmla="val 321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sp>
          <p:nvSpPr>
            <p:cNvPr id="37951" name="Freeform 25">
              <a:extLst>
                <a:ext uri="{FF2B5EF4-FFF2-40B4-BE49-F238E27FC236}">
                  <a16:creationId xmlns:a16="http://schemas.microsoft.com/office/drawing/2014/main" id="{DFA77355-B33B-0D46-94EB-1FBD2173100D}"/>
                </a:ext>
              </a:extLst>
            </p:cNvPr>
            <p:cNvSpPr>
              <a:spLocks/>
            </p:cNvSpPr>
            <p:nvPr/>
          </p:nvSpPr>
          <p:spPr bwMode="auto">
            <a:xfrm>
              <a:off x="6726727" y="5254713"/>
              <a:ext cx="95235" cy="95250"/>
            </a:xfrm>
            <a:custGeom>
              <a:avLst/>
              <a:gdLst>
                <a:gd name="T0" fmla="*/ 2147483646 w 119"/>
                <a:gd name="T1" fmla="*/ 0 h 121"/>
                <a:gd name="T2" fmla="*/ 2147483646 w 119"/>
                <a:gd name="T3" fmla="*/ 0 h 121"/>
                <a:gd name="T4" fmla="*/ 2147483646 w 119"/>
                <a:gd name="T5" fmla="*/ 2147483646 h 121"/>
                <a:gd name="T6" fmla="*/ 2147483646 w 119"/>
                <a:gd name="T7" fmla="*/ 2147483646 h 121"/>
                <a:gd name="T8" fmla="*/ 2147483646 w 119"/>
                <a:gd name="T9" fmla="*/ 2147483646 h 121"/>
                <a:gd name="T10" fmla="*/ 2147483646 w 119"/>
                <a:gd name="T11" fmla="*/ 2147483646 h 121"/>
                <a:gd name="T12" fmla="*/ 2147483646 w 119"/>
                <a:gd name="T13" fmla="*/ 2147483646 h 121"/>
                <a:gd name="T14" fmla="*/ 2147483646 w 119"/>
                <a:gd name="T15" fmla="*/ 2147483646 h 121"/>
                <a:gd name="T16" fmla="*/ 2147483646 w 119"/>
                <a:gd name="T17" fmla="*/ 2147483646 h 121"/>
                <a:gd name="T18" fmla="*/ 0 w 119"/>
                <a:gd name="T19" fmla="*/ 2147483646 h 121"/>
                <a:gd name="T20" fmla="*/ 0 w 119"/>
                <a:gd name="T21" fmla="*/ 2147483646 h 121"/>
                <a:gd name="T22" fmla="*/ 0 w 119"/>
                <a:gd name="T23" fmla="*/ 2147483646 h 121"/>
                <a:gd name="T24" fmla="*/ 2147483646 w 119"/>
                <a:gd name="T25" fmla="*/ 2147483646 h 121"/>
                <a:gd name="T26" fmla="*/ 2147483646 w 119"/>
                <a:gd name="T27" fmla="*/ 2147483646 h 121"/>
                <a:gd name="T28" fmla="*/ 2147483646 w 119"/>
                <a:gd name="T29" fmla="*/ 2147483646 h 121"/>
                <a:gd name="T30" fmla="*/ 2147483646 w 119"/>
                <a:gd name="T31" fmla="*/ 2147483646 h 121"/>
                <a:gd name="T32" fmla="*/ 2147483646 w 119"/>
                <a:gd name="T33" fmla="*/ 2147483646 h 121"/>
                <a:gd name="T34" fmla="*/ 2147483646 w 119"/>
                <a:gd name="T35" fmla="*/ 2147483646 h 121"/>
                <a:gd name="T36" fmla="*/ 2147483646 w 119"/>
                <a:gd name="T37" fmla="*/ 2147483646 h 121"/>
                <a:gd name="T38" fmla="*/ 2147483646 w 119"/>
                <a:gd name="T39" fmla="*/ 2147483646 h 121"/>
                <a:gd name="T40" fmla="*/ 2147483646 w 119"/>
                <a:gd name="T41" fmla="*/ 2147483646 h 121"/>
                <a:gd name="T42" fmla="*/ 2147483646 w 119"/>
                <a:gd name="T43" fmla="*/ 2147483646 h 121"/>
                <a:gd name="T44" fmla="*/ 2147483646 w 119"/>
                <a:gd name="T45" fmla="*/ 2147483646 h 121"/>
                <a:gd name="T46" fmla="*/ 2147483646 w 119"/>
                <a:gd name="T47" fmla="*/ 2147483646 h 121"/>
                <a:gd name="T48" fmla="*/ 2147483646 w 119"/>
                <a:gd name="T49" fmla="*/ 2147483646 h 121"/>
                <a:gd name="T50" fmla="*/ 2147483646 w 119"/>
                <a:gd name="T51" fmla="*/ 2147483646 h 121"/>
                <a:gd name="T52" fmla="*/ 2147483646 w 119"/>
                <a:gd name="T53" fmla="*/ 2147483646 h 121"/>
                <a:gd name="T54" fmla="*/ 2147483646 w 119"/>
                <a:gd name="T55" fmla="*/ 2147483646 h 121"/>
                <a:gd name="T56" fmla="*/ 2147483646 w 119"/>
                <a:gd name="T57" fmla="*/ 2147483646 h 121"/>
                <a:gd name="T58" fmla="*/ 2147483646 w 119"/>
                <a:gd name="T59" fmla="*/ 2147483646 h 121"/>
                <a:gd name="T60" fmla="*/ 2147483646 w 119"/>
                <a:gd name="T61" fmla="*/ 2147483646 h 121"/>
                <a:gd name="T62" fmla="*/ 2147483646 w 119"/>
                <a:gd name="T63" fmla="*/ 2147483646 h 121"/>
                <a:gd name="T64" fmla="*/ 2147483646 w 119"/>
                <a:gd name="T65" fmla="*/ 2147483646 h 121"/>
                <a:gd name="T66" fmla="*/ 2147483646 w 119"/>
                <a:gd name="T67" fmla="*/ 2147483646 h 121"/>
                <a:gd name="T68" fmla="*/ 2147483646 w 119"/>
                <a:gd name="T69" fmla="*/ 2147483646 h 121"/>
                <a:gd name="T70" fmla="*/ 2147483646 w 119"/>
                <a:gd name="T71" fmla="*/ 2147483646 h 121"/>
                <a:gd name="T72" fmla="*/ 2147483646 w 119"/>
                <a:gd name="T73" fmla="*/ 2147483646 h 121"/>
                <a:gd name="T74" fmla="*/ 2147483646 w 119"/>
                <a:gd name="T75" fmla="*/ 2147483646 h 121"/>
                <a:gd name="T76" fmla="*/ 2147483646 w 119"/>
                <a:gd name="T77" fmla="*/ 2147483646 h 121"/>
                <a:gd name="T78" fmla="*/ 2147483646 w 119"/>
                <a:gd name="T79" fmla="*/ 2147483646 h 121"/>
                <a:gd name="T80" fmla="*/ 2147483646 w 119"/>
                <a:gd name="T81" fmla="*/ 2147483646 h 121"/>
                <a:gd name="T82" fmla="*/ 2147483646 w 119"/>
                <a:gd name="T83" fmla="*/ 0 h 121"/>
                <a:gd name="T84" fmla="*/ 2147483646 w 119"/>
                <a:gd name="T85" fmla="*/ 0 h 121"/>
                <a:gd name="T86" fmla="*/ 2147483646 w 119"/>
                <a:gd name="T87" fmla="*/ 0 h 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9" h="121">
                  <a:moveTo>
                    <a:pt x="60" y="0"/>
                  </a:moveTo>
                  <a:lnTo>
                    <a:pt x="57" y="0"/>
                  </a:lnTo>
                  <a:lnTo>
                    <a:pt x="53" y="0"/>
                  </a:lnTo>
                  <a:lnTo>
                    <a:pt x="50" y="0"/>
                  </a:lnTo>
                  <a:lnTo>
                    <a:pt x="48" y="1"/>
                  </a:lnTo>
                  <a:lnTo>
                    <a:pt x="45" y="1"/>
                  </a:lnTo>
                  <a:lnTo>
                    <a:pt x="41" y="2"/>
                  </a:lnTo>
                  <a:lnTo>
                    <a:pt x="38" y="4"/>
                  </a:lnTo>
                  <a:lnTo>
                    <a:pt x="36" y="4"/>
                  </a:lnTo>
                  <a:lnTo>
                    <a:pt x="33" y="5"/>
                  </a:lnTo>
                  <a:lnTo>
                    <a:pt x="30" y="6"/>
                  </a:lnTo>
                  <a:lnTo>
                    <a:pt x="28" y="8"/>
                  </a:lnTo>
                  <a:lnTo>
                    <a:pt x="26" y="10"/>
                  </a:lnTo>
                  <a:lnTo>
                    <a:pt x="24" y="12"/>
                  </a:lnTo>
                  <a:lnTo>
                    <a:pt x="21" y="13"/>
                  </a:lnTo>
                  <a:lnTo>
                    <a:pt x="18" y="16"/>
                  </a:lnTo>
                  <a:lnTo>
                    <a:pt x="17" y="17"/>
                  </a:lnTo>
                  <a:lnTo>
                    <a:pt x="14" y="20"/>
                  </a:lnTo>
                  <a:lnTo>
                    <a:pt x="13" y="21"/>
                  </a:lnTo>
                  <a:lnTo>
                    <a:pt x="12" y="24"/>
                  </a:lnTo>
                  <a:lnTo>
                    <a:pt x="9" y="26"/>
                  </a:lnTo>
                  <a:lnTo>
                    <a:pt x="8" y="29"/>
                  </a:lnTo>
                  <a:lnTo>
                    <a:pt x="6" y="32"/>
                  </a:lnTo>
                  <a:lnTo>
                    <a:pt x="5" y="34"/>
                  </a:lnTo>
                  <a:lnTo>
                    <a:pt x="4" y="37"/>
                  </a:lnTo>
                  <a:lnTo>
                    <a:pt x="2" y="40"/>
                  </a:lnTo>
                  <a:lnTo>
                    <a:pt x="2" y="42"/>
                  </a:lnTo>
                  <a:lnTo>
                    <a:pt x="1" y="45"/>
                  </a:lnTo>
                  <a:lnTo>
                    <a:pt x="1" y="48"/>
                  </a:lnTo>
                  <a:lnTo>
                    <a:pt x="0" y="50"/>
                  </a:lnTo>
                  <a:lnTo>
                    <a:pt x="0" y="54"/>
                  </a:lnTo>
                  <a:lnTo>
                    <a:pt x="0" y="57"/>
                  </a:lnTo>
                  <a:lnTo>
                    <a:pt x="0" y="59"/>
                  </a:lnTo>
                  <a:lnTo>
                    <a:pt x="0" y="63"/>
                  </a:lnTo>
                  <a:lnTo>
                    <a:pt x="0" y="66"/>
                  </a:lnTo>
                  <a:lnTo>
                    <a:pt x="0" y="69"/>
                  </a:lnTo>
                  <a:lnTo>
                    <a:pt x="1" y="71"/>
                  </a:lnTo>
                  <a:lnTo>
                    <a:pt x="1" y="75"/>
                  </a:lnTo>
                  <a:lnTo>
                    <a:pt x="2" y="78"/>
                  </a:lnTo>
                  <a:lnTo>
                    <a:pt x="2" y="81"/>
                  </a:lnTo>
                  <a:lnTo>
                    <a:pt x="4" y="83"/>
                  </a:lnTo>
                  <a:lnTo>
                    <a:pt x="5" y="86"/>
                  </a:lnTo>
                  <a:lnTo>
                    <a:pt x="6" y="89"/>
                  </a:lnTo>
                  <a:lnTo>
                    <a:pt x="8" y="91"/>
                  </a:lnTo>
                  <a:lnTo>
                    <a:pt x="9" y="94"/>
                  </a:lnTo>
                  <a:lnTo>
                    <a:pt x="12" y="95"/>
                  </a:lnTo>
                  <a:lnTo>
                    <a:pt x="13" y="98"/>
                  </a:lnTo>
                  <a:lnTo>
                    <a:pt x="14" y="101"/>
                  </a:lnTo>
                  <a:lnTo>
                    <a:pt x="17" y="102"/>
                  </a:lnTo>
                  <a:lnTo>
                    <a:pt x="18" y="105"/>
                  </a:lnTo>
                  <a:lnTo>
                    <a:pt x="21" y="106"/>
                  </a:lnTo>
                  <a:lnTo>
                    <a:pt x="24" y="109"/>
                  </a:lnTo>
                  <a:lnTo>
                    <a:pt x="26" y="110"/>
                  </a:lnTo>
                  <a:lnTo>
                    <a:pt x="28" y="111"/>
                  </a:lnTo>
                  <a:lnTo>
                    <a:pt x="30" y="113"/>
                  </a:lnTo>
                  <a:lnTo>
                    <a:pt x="33" y="114"/>
                  </a:lnTo>
                  <a:lnTo>
                    <a:pt x="36" y="115"/>
                  </a:lnTo>
                  <a:lnTo>
                    <a:pt x="38" y="117"/>
                  </a:lnTo>
                  <a:lnTo>
                    <a:pt x="41" y="118"/>
                  </a:lnTo>
                  <a:lnTo>
                    <a:pt x="45" y="118"/>
                  </a:lnTo>
                  <a:lnTo>
                    <a:pt x="48" y="119"/>
                  </a:lnTo>
                  <a:lnTo>
                    <a:pt x="50" y="119"/>
                  </a:lnTo>
                  <a:lnTo>
                    <a:pt x="53" y="119"/>
                  </a:lnTo>
                  <a:lnTo>
                    <a:pt x="57" y="121"/>
                  </a:lnTo>
                  <a:lnTo>
                    <a:pt x="60" y="121"/>
                  </a:lnTo>
                  <a:lnTo>
                    <a:pt x="62" y="121"/>
                  </a:lnTo>
                  <a:lnTo>
                    <a:pt x="66" y="119"/>
                  </a:lnTo>
                  <a:lnTo>
                    <a:pt x="69" y="119"/>
                  </a:lnTo>
                  <a:lnTo>
                    <a:pt x="71" y="119"/>
                  </a:lnTo>
                  <a:lnTo>
                    <a:pt x="74" y="118"/>
                  </a:lnTo>
                  <a:lnTo>
                    <a:pt x="77" y="118"/>
                  </a:lnTo>
                  <a:lnTo>
                    <a:pt x="81" y="117"/>
                  </a:lnTo>
                  <a:lnTo>
                    <a:pt x="83" y="115"/>
                  </a:lnTo>
                  <a:lnTo>
                    <a:pt x="86" y="114"/>
                  </a:lnTo>
                  <a:lnTo>
                    <a:pt x="89" y="113"/>
                  </a:lnTo>
                  <a:lnTo>
                    <a:pt x="91" y="111"/>
                  </a:lnTo>
                  <a:lnTo>
                    <a:pt x="93" y="110"/>
                  </a:lnTo>
                  <a:lnTo>
                    <a:pt x="95" y="109"/>
                  </a:lnTo>
                  <a:lnTo>
                    <a:pt x="98" y="106"/>
                  </a:lnTo>
                  <a:lnTo>
                    <a:pt x="101" y="105"/>
                  </a:lnTo>
                  <a:lnTo>
                    <a:pt x="102" y="102"/>
                  </a:lnTo>
                  <a:lnTo>
                    <a:pt x="105" y="101"/>
                  </a:lnTo>
                  <a:lnTo>
                    <a:pt x="106" y="98"/>
                  </a:lnTo>
                  <a:lnTo>
                    <a:pt x="107" y="95"/>
                  </a:lnTo>
                  <a:lnTo>
                    <a:pt x="110" y="94"/>
                  </a:lnTo>
                  <a:lnTo>
                    <a:pt x="111" y="91"/>
                  </a:lnTo>
                  <a:lnTo>
                    <a:pt x="113" y="89"/>
                  </a:lnTo>
                  <a:lnTo>
                    <a:pt x="114" y="86"/>
                  </a:lnTo>
                  <a:lnTo>
                    <a:pt x="115" y="83"/>
                  </a:lnTo>
                  <a:lnTo>
                    <a:pt x="117" y="81"/>
                  </a:lnTo>
                  <a:lnTo>
                    <a:pt x="117" y="78"/>
                  </a:lnTo>
                  <a:lnTo>
                    <a:pt x="118" y="75"/>
                  </a:lnTo>
                  <a:lnTo>
                    <a:pt x="118" y="71"/>
                  </a:lnTo>
                  <a:lnTo>
                    <a:pt x="119" y="69"/>
                  </a:lnTo>
                  <a:lnTo>
                    <a:pt x="119" y="66"/>
                  </a:lnTo>
                  <a:lnTo>
                    <a:pt x="119" y="63"/>
                  </a:lnTo>
                  <a:lnTo>
                    <a:pt x="119" y="59"/>
                  </a:lnTo>
                  <a:lnTo>
                    <a:pt x="119" y="57"/>
                  </a:lnTo>
                  <a:lnTo>
                    <a:pt x="119" y="54"/>
                  </a:lnTo>
                  <a:lnTo>
                    <a:pt x="119" y="50"/>
                  </a:lnTo>
                  <a:lnTo>
                    <a:pt x="118" y="48"/>
                  </a:lnTo>
                  <a:lnTo>
                    <a:pt x="118" y="45"/>
                  </a:lnTo>
                  <a:lnTo>
                    <a:pt x="117" y="42"/>
                  </a:lnTo>
                  <a:lnTo>
                    <a:pt x="117" y="40"/>
                  </a:lnTo>
                  <a:lnTo>
                    <a:pt x="115" y="37"/>
                  </a:lnTo>
                  <a:lnTo>
                    <a:pt x="114" y="34"/>
                  </a:lnTo>
                  <a:lnTo>
                    <a:pt x="113" y="32"/>
                  </a:lnTo>
                  <a:lnTo>
                    <a:pt x="111" y="29"/>
                  </a:lnTo>
                  <a:lnTo>
                    <a:pt x="110" y="26"/>
                  </a:lnTo>
                  <a:lnTo>
                    <a:pt x="107" y="24"/>
                  </a:lnTo>
                  <a:lnTo>
                    <a:pt x="106" y="21"/>
                  </a:lnTo>
                  <a:lnTo>
                    <a:pt x="105" y="20"/>
                  </a:lnTo>
                  <a:lnTo>
                    <a:pt x="102" y="17"/>
                  </a:lnTo>
                  <a:lnTo>
                    <a:pt x="101" y="16"/>
                  </a:lnTo>
                  <a:lnTo>
                    <a:pt x="98" y="13"/>
                  </a:lnTo>
                  <a:lnTo>
                    <a:pt x="95" y="12"/>
                  </a:lnTo>
                  <a:lnTo>
                    <a:pt x="93" y="10"/>
                  </a:lnTo>
                  <a:lnTo>
                    <a:pt x="91" y="8"/>
                  </a:lnTo>
                  <a:lnTo>
                    <a:pt x="89" y="6"/>
                  </a:lnTo>
                  <a:lnTo>
                    <a:pt x="86" y="5"/>
                  </a:lnTo>
                  <a:lnTo>
                    <a:pt x="83" y="4"/>
                  </a:lnTo>
                  <a:lnTo>
                    <a:pt x="81" y="4"/>
                  </a:lnTo>
                  <a:lnTo>
                    <a:pt x="77" y="2"/>
                  </a:lnTo>
                  <a:lnTo>
                    <a:pt x="74" y="1"/>
                  </a:lnTo>
                  <a:lnTo>
                    <a:pt x="71" y="1"/>
                  </a:lnTo>
                  <a:lnTo>
                    <a:pt x="69" y="0"/>
                  </a:lnTo>
                  <a:lnTo>
                    <a:pt x="66" y="0"/>
                  </a:lnTo>
                  <a:lnTo>
                    <a:pt x="62" y="0"/>
                  </a:lnTo>
                  <a:lnTo>
                    <a:pt x="60"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37952" name="Straight Connector 41">
              <a:extLst>
                <a:ext uri="{FF2B5EF4-FFF2-40B4-BE49-F238E27FC236}">
                  <a16:creationId xmlns:a16="http://schemas.microsoft.com/office/drawing/2014/main" id="{819DFEE1-A362-3F4C-8A01-A68875AEAA06}"/>
                </a:ext>
              </a:extLst>
            </p:cNvPr>
            <p:cNvCxnSpPr>
              <a:cxnSpLocks noChangeShapeType="1"/>
            </p:cNvCxnSpPr>
            <p:nvPr/>
          </p:nvCxnSpPr>
          <p:spPr bwMode="auto">
            <a:xfrm>
              <a:off x="6935710" y="4936313"/>
              <a:ext cx="5334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F7568DE6-EC47-564C-9D5A-C65710A5BF9F}"/>
              </a:ext>
            </a:extLst>
          </p:cNvPr>
          <p:cNvSpPr>
            <a:spLocks noGrp="1" noChangeArrowheads="1"/>
          </p:cNvSpPr>
          <p:nvPr>
            <p:ph type="title"/>
          </p:nvPr>
        </p:nvSpPr>
        <p:spPr>
          <a:xfrm>
            <a:off x="914400" y="2895600"/>
            <a:ext cx="9144000" cy="685800"/>
          </a:xfrm>
        </p:spPr>
        <p:txBody>
          <a:bodyPr/>
          <a:lstStyle/>
          <a:p>
            <a:r>
              <a:rPr lang="en-US" altLang="en-US"/>
              <a:t>XNOR with Switches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XNOR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39939" name="Group 11">
            <a:extLst>
              <a:ext uri="{FF2B5EF4-FFF2-40B4-BE49-F238E27FC236}">
                <a16:creationId xmlns:a16="http://schemas.microsoft.com/office/drawing/2014/main" id="{C586FDD3-1CBA-2643-BE17-F0E454012740}"/>
              </a:ext>
            </a:extLst>
          </p:cNvPr>
          <p:cNvGrpSpPr>
            <a:grpSpLocks/>
          </p:cNvGrpSpPr>
          <p:nvPr/>
        </p:nvGrpSpPr>
        <p:grpSpPr bwMode="auto">
          <a:xfrm>
            <a:off x="7972426" y="3451226"/>
            <a:ext cx="955675" cy="690563"/>
            <a:chOff x="7035922" y="2934492"/>
            <a:chExt cx="955675" cy="690563"/>
          </a:xfrm>
        </p:grpSpPr>
        <p:sp>
          <p:nvSpPr>
            <p:cNvPr id="39968" name="Rectangle 35">
              <a:extLst>
                <a:ext uri="{FF2B5EF4-FFF2-40B4-BE49-F238E27FC236}">
                  <a16:creationId xmlns:a16="http://schemas.microsoft.com/office/drawing/2014/main" id="{D8A9150E-1AE0-074D-8162-09FBD0AFD3C1}"/>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39969" name="Rectangle 49">
              <a:extLst>
                <a:ext uri="{FF2B5EF4-FFF2-40B4-BE49-F238E27FC236}">
                  <a16:creationId xmlns:a16="http://schemas.microsoft.com/office/drawing/2014/main" id="{8AD05505-7C1E-6A48-8831-38412E3A6431}"/>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39940" name="Group 8">
            <a:extLst>
              <a:ext uri="{FF2B5EF4-FFF2-40B4-BE49-F238E27FC236}">
                <a16:creationId xmlns:a16="http://schemas.microsoft.com/office/drawing/2014/main" id="{282723B4-43BC-F64F-BDB2-E7B5123D56AE}"/>
              </a:ext>
            </a:extLst>
          </p:cNvPr>
          <p:cNvGrpSpPr>
            <a:grpSpLocks/>
          </p:cNvGrpSpPr>
          <p:nvPr/>
        </p:nvGrpSpPr>
        <p:grpSpPr bwMode="auto">
          <a:xfrm>
            <a:off x="1295400" y="3227388"/>
            <a:ext cx="1708150" cy="830262"/>
            <a:chOff x="4806970" y="895618"/>
            <a:chExt cx="1707967" cy="830997"/>
          </a:xfrm>
        </p:grpSpPr>
        <p:sp>
          <p:nvSpPr>
            <p:cNvPr id="39963" name="Rectangle 7">
              <a:extLst>
                <a:ext uri="{FF2B5EF4-FFF2-40B4-BE49-F238E27FC236}">
                  <a16:creationId xmlns:a16="http://schemas.microsoft.com/office/drawing/2014/main" id="{BFEFEFDD-830B-864B-9778-1AF3AFDF54A8}"/>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9964" name="TextBox 3">
              <a:extLst>
                <a:ext uri="{FF2B5EF4-FFF2-40B4-BE49-F238E27FC236}">
                  <a16:creationId xmlns:a16="http://schemas.microsoft.com/office/drawing/2014/main" id="{A3A04A52-D19F-1449-979D-B3AD171D067F}"/>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39965" name="Straight Connector 5">
              <a:extLst>
                <a:ext uri="{FF2B5EF4-FFF2-40B4-BE49-F238E27FC236}">
                  <a16:creationId xmlns:a16="http://schemas.microsoft.com/office/drawing/2014/main" id="{A31436ED-291C-7D40-B9CD-0F9C63408046}"/>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9966" name="Straight Connector 39">
              <a:extLst>
                <a:ext uri="{FF2B5EF4-FFF2-40B4-BE49-F238E27FC236}">
                  <a16:creationId xmlns:a16="http://schemas.microsoft.com/office/drawing/2014/main" id="{46D4DC22-BAA4-0E4F-80A6-8FDA7438F3E4}"/>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39941" name="Group 4">
            <a:extLst>
              <a:ext uri="{FF2B5EF4-FFF2-40B4-BE49-F238E27FC236}">
                <a16:creationId xmlns:a16="http://schemas.microsoft.com/office/drawing/2014/main" id="{A5519997-D3CA-2441-A656-CC1F5999CF5D}"/>
              </a:ext>
            </a:extLst>
          </p:cNvPr>
          <p:cNvGrpSpPr>
            <a:grpSpLocks/>
          </p:cNvGrpSpPr>
          <p:nvPr/>
        </p:nvGrpSpPr>
        <p:grpSpPr bwMode="auto">
          <a:xfrm>
            <a:off x="4267201" y="2125663"/>
            <a:ext cx="1876424" cy="1097837"/>
            <a:chOff x="4182477" y="2125169"/>
            <a:chExt cx="1876837" cy="1098528"/>
          </a:xfrm>
        </p:grpSpPr>
        <p:sp>
          <p:nvSpPr>
            <p:cNvPr id="39957" name="Rectangle 45">
              <a:extLst>
                <a:ext uri="{FF2B5EF4-FFF2-40B4-BE49-F238E27FC236}">
                  <a16:creationId xmlns:a16="http://schemas.microsoft.com/office/drawing/2014/main" id="{0E340C22-76CE-E847-A5AE-2E626FDA9A67}"/>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9958" name="Freeform 3">
              <a:extLst>
                <a:ext uri="{FF2B5EF4-FFF2-40B4-BE49-F238E27FC236}">
                  <a16:creationId xmlns:a16="http://schemas.microsoft.com/office/drawing/2014/main" id="{DECBDBE1-1E1C-8B4D-9DEB-B85B6F6777D2}"/>
                </a:ext>
              </a:extLst>
            </p:cNvPr>
            <p:cNvSpPr>
              <a:spLocks/>
            </p:cNvSpPr>
            <p:nvPr/>
          </p:nvSpPr>
          <p:spPr bwMode="auto">
            <a:xfrm rot="-1049427">
              <a:off x="4436598" y="2277666"/>
              <a:ext cx="732872"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9959" name="Group 47">
              <a:extLst>
                <a:ext uri="{FF2B5EF4-FFF2-40B4-BE49-F238E27FC236}">
                  <a16:creationId xmlns:a16="http://schemas.microsoft.com/office/drawing/2014/main" id="{0F058052-ACB9-984C-B650-B1F29136F1AA}"/>
                </a:ext>
              </a:extLst>
            </p:cNvPr>
            <p:cNvGrpSpPr>
              <a:grpSpLocks/>
            </p:cNvGrpSpPr>
            <p:nvPr/>
          </p:nvGrpSpPr>
          <p:grpSpPr bwMode="auto">
            <a:xfrm rot="-5400000">
              <a:off x="4150456" y="2413242"/>
              <a:ext cx="842476" cy="778434"/>
              <a:chOff x="4420312" y="3051174"/>
              <a:chExt cx="842476" cy="778434"/>
            </a:xfrm>
          </p:grpSpPr>
          <p:sp>
            <p:nvSpPr>
              <p:cNvPr id="39960" name="Rectangle 36">
                <a:extLst>
                  <a:ext uri="{FF2B5EF4-FFF2-40B4-BE49-F238E27FC236}">
                    <a16:creationId xmlns:a16="http://schemas.microsoft.com/office/drawing/2014/main" id="{75691EBF-DA86-A848-820C-388C9C7F960F}"/>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9961" name="Text Box 62">
                <a:extLst>
                  <a:ext uri="{FF2B5EF4-FFF2-40B4-BE49-F238E27FC236}">
                    <a16:creationId xmlns:a16="http://schemas.microsoft.com/office/drawing/2014/main" id="{EC2537BB-7CA3-9841-928D-2F507891D0C1}"/>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sp>
            <p:nvSpPr>
              <p:cNvPr id="39962" name="Freeform 4">
                <a:extLst>
                  <a:ext uri="{FF2B5EF4-FFF2-40B4-BE49-F238E27FC236}">
                    <a16:creationId xmlns:a16="http://schemas.microsoft.com/office/drawing/2014/main" id="{73CBE375-0293-394F-8B4D-B3554F2BF51C}"/>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39942" name="Group 54">
            <a:extLst>
              <a:ext uri="{FF2B5EF4-FFF2-40B4-BE49-F238E27FC236}">
                <a16:creationId xmlns:a16="http://schemas.microsoft.com/office/drawing/2014/main" id="{52D9D7D4-1964-7D40-8B57-65065F439B18}"/>
              </a:ext>
            </a:extLst>
          </p:cNvPr>
          <p:cNvGrpSpPr>
            <a:grpSpLocks/>
          </p:cNvGrpSpPr>
          <p:nvPr/>
        </p:nvGrpSpPr>
        <p:grpSpPr bwMode="auto">
          <a:xfrm>
            <a:off x="5962650" y="2076450"/>
            <a:ext cx="1047750" cy="1148566"/>
            <a:chOff x="4412095" y="2075309"/>
            <a:chExt cx="1047907" cy="1148315"/>
          </a:xfrm>
        </p:grpSpPr>
        <p:sp>
          <p:nvSpPr>
            <p:cNvPr id="39951" name="Rectangle 56">
              <a:extLst>
                <a:ext uri="{FF2B5EF4-FFF2-40B4-BE49-F238E27FC236}">
                  <a16:creationId xmlns:a16="http://schemas.microsoft.com/office/drawing/2014/main" id="{8618C883-8437-E949-9538-E5B556658959}"/>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39952" name="Freeform 3">
              <a:extLst>
                <a:ext uri="{FF2B5EF4-FFF2-40B4-BE49-F238E27FC236}">
                  <a16:creationId xmlns:a16="http://schemas.microsoft.com/office/drawing/2014/main" id="{036FEE9B-C83F-124C-8B94-1278AF08DCBA}"/>
                </a:ext>
              </a:extLst>
            </p:cNvPr>
            <p:cNvSpPr>
              <a:spLocks/>
            </p:cNvSpPr>
            <p:nvPr/>
          </p:nvSpPr>
          <p:spPr bwMode="auto">
            <a:xfrm rot="20550573" flipV="1">
              <a:off x="4524756" y="2075309"/>
              <a:ext cx="521359" cy="425281"/>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9953" name="Group 58">
              <a:extLst>
                <a:ext uri="{FF2B5EF4-FFF2-40B4-BE49-F238E27FC236}">
                  <a16:creationId xmlns:a16="http://schemas.microsoft.com/office/drawing/2014/main" id="{97518F50-AD48-A341-8A64-B0363348E42B}"/>
                </a:ext>
              </a:extLst>
            </p:cNvPr>
            <p:cNvGrpSpPr>
              <a:grpSpLocks/>
            </p:cNvGrpSpPr>
            <p:nvPr/>
          </p:nvGrpSpPr>
          <p:grpSpPr bwMode="auto">
            <a:xfrm rot="-5400000">
              <a:off x="4604554" y="2368176"/>
              <a:ext cx="842404" cy="868492"/>
              <a:chOff x="4420385" y="3460207"/>
              <a:chExt cx="842404" cy="868492"/>
            </a:xfrm>
          </p:grpSpPr>
          <p:sp>
            <p:nvSpPr>
              <p:cNvPr id="39954" name="Rectangle 36">
                <a:extLst>
                  <a:ext uri="{FF2B5EF4-FFF2-40B4-BE49-F238E27FC236}">
                    <a16:creationId xmlns:a16="http://schemas.microsoft.com/office/drawing/2014/main" id="{D1433DA4-C204-6443-822D-C643FA609B87}"/>
                  </a:ext>
                </a:extLst>
              </p:cNvPr>
              <p:cNvSpPr>
                <a:spLocks noChangeArrowheads="1"/>
              </p:cNvSpPr>
              <p:nvPr/>
            </p:nvSpPr>
            <p:spPr bwMode="auto">
              <a:xfrm>
                <a:off x="4420385" y="3460207"/>
                <a:ext cx="169881"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39955" name="Text Box 62">
                <a:extLst>
                  <a:ext uri="{FF2B5EF4-FFF2-40B4-BE49-F238E27FC236}">
                    <a16:creationId xmlns:a16="http://schemas.microsoft.com/office/drawing/2014/main" id="{912B3FF9-F48C-3542-B5C8-624D19463628}"/>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sp>
            <p:nvSpPr>
              <p:cNvPr id="39956" name="Freeform 23">
                <a:extLst>
                  <a:ext uri="{FF2B5EF4-FFF2-40B4-BE49-F238E27FC236}">
                    <a16:creationId xmlns:a16="http://schemas.microsoft.com/office/drawing/2014/main" id="{75978195-55E2-5647-B906-0A03F0461C01}"/>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39943" name="Group 10">
            <a:extLst>
              <a:ext uri="{FF2B5EF4-FFF2-40B4-BE49-F238E27FC236}">
                <a16:creationId xmlns:a16="http://schemas.microsoft.com/office/drawing/2014/main" id="{0482DBC9-BDA0-AC43-A693-17094122B023}"/>
              </a:ext>
            </a:extLst>
          </p:cNvPr>
          <p:cNvGrpSpPr>
            <a:grpSpLocks/>
          </p:cNvGrpSpPr>
          <p:nvPr/>
        </p:nvGrpSpPr>
        <p:grpSpPr bwMode="auto">
          <a:xfrm>
            <a:off x="5168900" y="2057401"/>
            <a:ext cx="909638" cy="119063"/>
            <a:chOff x="4233863" y="2007290"/>
            <a:chExt cx="909392" cy="119205"/>
          </a:xfrm>
        </p:grpSpPr>
        <p:cxnSp>
          <p:nvCxnSpPr>
            <p:cNvPr id="39948" name="Straight Connector 9">
              <a:extLst>
                <a:ext uri="{FF2B5EF4-FFF2-40B4-BE49-F238E27FC236}">
                  <a16:creationId xmlns:a16="http://schemas.microsoft.com/office/drawing/2014/main" id="{3466D332-D046-6047-A746-157C743D1494}"/>
                </a:ext>
              </a:extLst>
            </p:cNvPr>
            <p:cNvCxnSpPr>
              <a:cxnSpLocks noChangeShapeType="1"/>
            </p:cNvCxnSpPr>
            <p:nvPr/>
          </p:nvCxnSpPr>
          <p:spPr bwMode="auto">
            <a:xfrm>
              <a:off x="4319057" y="2066827"/>
              <a:ext cx="771194"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39949" name="Freeform 23">
              <a:extLst>
                <a:ext uri="{FF2B5EF4-FFF2-40B4-BE49-F238E27FC236}">
                  <a16:creationId xmlns:a16="http://schemas.microsoft.com/office/drawing/2014/main" id="{1B51FB9A-8E29-F344-9A08-27EC7AA5C2FA}"/>
                </a:ext>
              </a:extLst>
            </p:cNvPr>
            <p:cNvSpPr>
              <a:spLocks/>
            </p:cNvSpPr>
            <p:nvPr/>
          </p:nvSpPr>
          <p:spPr bwMode="auto">
            <a:xfrm>
              <a:off x="4233863" y="201514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9950" name="Freeform 23">
              <a:extLst>
                <a:ext uri="{FF2B5EF4-FFF2-40B4-BE49-F238E27FC236}">
                  <a16:creationId xmlns:a16="http://schemas.microsoft.com/office/drawing/2014/main" id="{BBF5579E-4C6E-E749-91D5-5AB337014E03}"/>
                </a:ext>
              </a:extLst>
            </p:cNvPr>
            <p:cNvSpPr>
              <a:spLocks/>
            </p:cNvSpPr>
            <p:nvPr/>
          </p:nvSpPr>
          <p:spPr bwMode="auto">
            <a:xfrm>
              <a:off x="5033718" y="200729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nvGrpSpPr>
          <p:cNvPr id="39944" name="Group 38">
            <a:extLst>
              <a:ext uri="{FF2B5EF4-FFF2-40B4-BE49-F238E27FC236}">
                <a16:creationId xmlns:a16="http://schemas.microsoft.com/office/drawing/2014/main" id="{D03ECAF4-C74F-D141-BE02-572181172C34}"/>
              </a:ext>
            </a:extLst>
          </p:cNvPr>
          <p:cNvGrpSpPr>
            <a:grpSpLocks/>
          </p:cNvGrpSpPr>
          <p:nvPr/>
        </p:nvGrpSpPr>
        <p:grpSpPr bwMode="auto">
          <a:xfrm>
            <a:off x="5168900" y="2628900"/>
            <a:ext cx="909638" cy="120650"/>
            <a:chOff x="4233863" y="2007290"/>
            <a:chExt cx="909392" cy="119205"/>
          </a:xfrm>
        </p:grpSpPr>
        <p:cxnSp>
          <p:nvCxnSpPr>
            <p:cNvPr id="39945" name="Straight Connector 40">
              <a:extLst>
                <a:ext uri="{FF2B5EF4-FFF2-40B4-BE49-F238E27FC236}">
                  <a16:creationId xmlns:a16="http://schemas.microsoft.com/office/drawing/2014/main" id="{480A3FA5-DBDF-5C44-B206-7472DABA8FBB}"/>
                </a:ext>
              </a:extLst>
            </p:cNvPr>
            <p:cNvCxnSpPr>
              <a:cxnSpLocks noChangeShapeType="1"/>
            </p:cNvCxnSpPr>
            <p:nvPr/>
          </p:nvCxnSpPr>
          <p:spPr bwMode="auto">
            <a:xfrm>
              <a:off x="4319057" y="2066827"/>
              <a:ext cx="771194"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39946" name="Freeform 23">
              <a:extLst>
                <a:ext uri="{FF2B5EF4-FFF2-40B4-BE49-F238E27FC236}">
                  <a16:creationId xmlns:a16="http://schemas.microsoft.com/office/drawing/2014/main" id="{0CE84E82-28D6-2246-B418-234B24179880}"/>
                </a:ext>
              </a:extLst>
            </p:cNvPr>
            <p:cNvSpPr>
              <a:spLocks/>
            </p:cNvSpPr>
            <p:nvPr/>
          </p:nvSpPr>
          <p:spPr bwMode="auto">
            <a:xfrm>
              <a:off x="4233863" y="201514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39947" name="Freeform 23">
              <a:extLst>
                <a:ext uri="{FF2B5EF4-FFF2-40B4-BE49-F238E27FC236}">
                  <a16:creationId xmlns:a16="http://schemas.microsoft.com/office/drawing/2014/main" id="{AC884C41-1C4E-BB4E-BDE5-39377AB44EC2}"/>
                </a:ext>
              </a:extLst>
            </p:cNvPr>
            <p:cNvSpPr>
              <a:spLocks/>
            </p:cNvSpPr>
            <p:nvPr/>
          </p:nvSpPr>
          <p:spPr bwMode="auto">
            <a:xfrm>
              <a:off x="5033718" y="200729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XNOR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0963" name="Group 11">
            <a:extLst>
              <a:ext uri="{FF2B5EF4-FFF2-40B4-BE49-F238E27FC236}">
                <a16:creationId xmlns:a16="http://schemas.microsoft.com/office/drawing/2014/main" id="{400B1F4F-1BF7-C84B-AAC6-3F1C018453C8}"/>
              </a:ext>
            </a:extLst>
          </p:cNvPr>
          <p:cNvGrpSpPr>
            <a:grpSpLocks/>
          </p:cNvGrpSpPr>
          <p:nvPr/>
        </p:nvGrpSpPr>
        <p:grpSpPr bwMode="auto">
          <a:xfrm>
            <a:off x="7972426" y="3451226"/>
            <a:ext cx="955675" cy="690563"/>
            <a:chOff x="7035922" y="2934492"/>
            <a:chExt cx="955675" cy="690563"/>
          </a:xfrm>
        </p:grpSpPr>
        <p:sp>
          <p:nvSpPr>
            <p:cNvPr id="40992" name="Rectangle 35">
              <a:extLst>
                <a:ext uri="{FF2B5EF4-FFF2-40B4-BE49-F238E27FC236}">
                  <a16:creationId xmlns:a16="http://schemas.microsoft.com/office/drawing/2014/main" id="{4B0147E0-DDE7-1B4F-9D3F-899261225F4F}"/>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0993" name="Rectangle 49">
              <a:extLst>
                <a:ext uri="{FF2B5EF4-FFF2-40B4-BE49-F238E27FC236}">
                  <a16:creationId xmlns:a16="http://schemas.microsoft.com/office/drawing/2014/main" id="{16C04E62-6B30-8B41-9717-176DD9ADD666}"/>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0964" name="Group 8">
            <a:extLst>
              <a:ext uri="{FF2B5EF4-FFF2-40B4-BE49-F238E27FC236}">
                <a16:creationId xmlns:a16="http://schemas.microsoft.com/office/drawing/2014/main" id="{3F0F518A-9688-BC40-B29A-EAB463A16557}"/>
              </a:ext>
            </a:extLst>
          </p:cNvPr>
          <p:cNvGrpSpPr>
            <a:grpSpLocks/>
          </p:cNvGrpSpPr>
          <p:nvPr/>
        </p:nvGrpSpPr>
        <p:grpSpPr bwMode="auto">
          <a:xfrm>
            <a:off x="1295400" y="3227388"/>
            <a:ext cx="1708150" cy="830262"/>
            <a:chOff x="4806970" y="895618"/>
            <a:chExt cx="1707967" cy="830997"/>
          </a:xfrm>
        </p:grpSpPr>
        <p:sp>
          <p:nvSpPr>
            <p:cNvPr id="40987" name="Rectangle 7">
              <a:extLst>
                <a:ext uri="{FF2B5EF4-FFF2-40B4-BE49-F238E27FC236}">
                  <a16:creationId xmlns:a16="http://schemas.microsoft.com/office/drawing/2014/main" id="{3957DD97-5C07-114C-B1FD-3CA333809C3B}"/>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0988" name="TextBox 3">
              <a:extLst>
                <a:ext uri="{FF2B5EF4-FFF2-40B4-BE49-F238E27FC236}">
                  <a16:creationId xmlns:a16="http://schemas.microsoft.com/office/drawing/2014/main" id="{60BE7264-C060-5C4D-824A-0EC6598D4485}"/>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0989" name="Straight Connector 5">
              <a:extLst>
                <a:ext uri="{FF2B5EF4-FFF2-40B4-BE49-F238E27FC236}">
                  <a16:creationId xmlns:a16="http://schemas.microsoft.com/office/drawing/2014/main" id="{F6D849C4-35F7-3149-BC66-3E62709AE3F9}"/>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0990" name="Straight Connector 39">
              <a:extLst>
                <a:ext uri="{FF2B5EF4-FFF2-40B4-BE49-F238E27FC236}">
                  <a16:creationId xmlns:a16="http://schemas.microsoft.com/office/drawing/2014/main" id="{D2294584-85FD-6445-B9EE-B45106A28D1A}"/>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40965" name="Group 4">
            <a:extLst>
              <a:ext uri="{FF2B5EF4-FFF2-40B4-BE49-F238E27FC236}">
                <a16:creationId xmlns:a16="http://schemas.microsoft.com/office/drawing/2014/main" id="{CE555599-D324-8541-8A37-8421EFAE7611}"/>
              </a:ext>
            </a:extLst>
          </p:cNvPr>
          <p:cNvGrpSpPr>
            <a:grpSpLocks/>
          </p:cNvGrpSpPr>
          <p:nvPr/>
        </p:nvGrpSpPr>
        <p:grpSpPr bwMode="auto">
          <a:xfrm>
            <a:off x="4267201" y="2125663"/>
            <a:ext cx="1876424" cy="1097837"/>
            <a:chOff x="4182477" y="2125169"/>
            <a:chExt cx="1876837" cy="1098528"/>
          </a:xfrm>
        </p:grpSpPr>
        <p:sp>
          <p:nvSpPr>
            <p:cNvPr id="40981" name="Rectangle 45">
              <a:extLst>
                <a:ext uri="{FF2B5EF4-FFF2-40B4-BE49-F238E27FC236}">
                  <a16:creationId xmlns:a16="http://schemas.microsoft.com/office/drawing/2014/main" id="{B82A2728-9FFB-2549-8EDC-AB963881155A}"/>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0982" name="Freeform 3">
              <a:extLst>
                <a:ext uri="{FF2B5EF4-FFF2-40B4-BE49-F238E27FC236}">
                  <a16:creationId xmlns:a16="http://schemas.microsoft.com/office/drawing/2014/main" id="{9E973A96-1E08-6F4F-84FC-C1BEBC9A2B22}"/>
                </a:ext>
              </a:extLst>
            </p:cNvPr>
            <p:cNvSpPr>
              <a:spLocks/>
            </p:cNvSpPr>
            <p:nvPr/>
          </p:nvSpPr>
          <p:spPr bwMode="auto">
            <a:xfrm rot="-1049427">
              <a:off x="4436598" y="2277666"/>
              <a:ext cx="732872"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0983" name="Group 47">
              <a:extLst>
                <a:ext uri="{FF2B5EF4-FFF2-40B4-BE49-F238E27FC236}">
                  <a16:creationId xmlns:a16="http://schemas.microsoft.com/office/drawing/2014/main" id="{4DE51071-B991-B24F-9718-C924C201A310}"/>
                </a:ext>
              </a:extLst>
            </p:cNvPr>
            <p:cNvGrpSpPr>
              <a:grpSpLocks/>
            </p:cNvGrpSpPr>
            <p:nvPr/>
          </p:nvGrpSpPr>
          <p:grpSpPr bwMode="auto">
            <a:xfrm rot="-5400000">
              <a:off x="4150456" y="2413242"/>
              <a:ext cx="842476" cy="778434"/>
              <a:chOff x="4420312" y="3051174"/>
              <a:chExt cx="842476" cy="778434"/>
            </a:xfrm>
          </p:grpSpPr>
          <p:sp>
            <p:nvSpPr>
              <p:cNvPr id="40984" name="Rectangle 36">
                <a:extLst>
                  <a:ext uri="{FF2B5EF4-FFF2-40B4-BE49-F238E27FC236}">
                    <a16:creationId xmlns:a16="http://schemas.microsoft.com/office/drawing/2014/main" id="{3DBBA4DA-11DE-3441-A881-89389064F922}"/>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0985" name="Text Box 62">
                <a:extLst>
                  <a:ext uri="{FF2B5EF4-FFF2-40B4-BE49-F238E27FC236}">
                    <a16:creationId xmlns:a16="http://schemas.microsoft.com/office/drawing/2014/main" id="{5F33CEFC-F76E-EE47-A6CE-6A8E2ED8B491}"/>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sp>
            <p:nvSpPr>
              <p:cNvPr id="40986" name="Freeform 4">
                <a:extLst>
                  <a:ext uri="{FF2B5EF4-FFF2-40B4-BE49-F238E27FC236}">
                    <a16:creationId xmlns:a16="http://schemas.microsoft.com/office/drawing/2014/main" id="{07FED497-8FC8-AB4E-AF4E-2ECCF339E7E9}"/>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0966" name="Group 54">
            <a:extLst>
              <a:ext uri="{FF2B5EF4-FFF2-40B4-BE49-F238E27FC236}">
                <a16:creationId xmlns:a16="http://schemas.microsoft.com/office/drawing/2014/main" id="{EC3662F3-1D9F-9B46-81ED-C44407CB4C67}"/>
              </a:ext>
            </a:extLst>
          </p:cNvPr>
          <p:cNvGrpSpPr>
            <a:grpSpLocks/>
          </p:cNvGrpSpPr>
          <p:nvPr/>
        </p:nvGrpSpPr>
        <p:grpSpPr bwMode="auto">
          <a:xfrm>
            <a:off x="5962651" y="2125665"/>
            <a:ext cx="1047751" cy="1099303"/>
            <a:chOff x="4412095" y="2125169"/>
            <a:chExt cx="1047908" cy="1098404"/>
          </a:xfrm>
        </p:grpSpPr>
        <p:sp>
          <p:nvSpPr>
            <p:cNvPr id="40975" name="Rectangle 56">
              <a:extLst>
                <a:ext uri="{FF2B5EF4-FFF2-40B4-BE49-F238E27FC236}">
                  <a16:creationId xmlns:a16="http://schemas.microsoft.com/office/drawing/2014/main" id="{E4ED8385-710D-A840-976A-FD71E67AB4C7}"/>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0976" name="Freeform 3">
              <a:extLst>
                <a:ext uri="{FF2B5EF4-FFF2-40B4-BE49-F238E27FC236}">
                  <a16:creationId xmlns:a16="http://schemas.microsoft.com/office/drawing/2014/main" id="{4B3F4B2B-70DB-F147-B829-D8F0CE3EAB0B}"/>
                </a:ext>
              </a:extLst>
            </p:cNvPr>
            <p:cNvSpPr>
              <a:spLocks/>
            </p:cNvSpPr>
            <p:nvPr/>
          </p:nvSpPr>
          <p:spPr bwMode="auto">
            <a:xfrm rot="20483272" flipV="1">
              <a:off x="4454969" y="2508783"/>
              <a:ext cx="716606"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0977" name="Group 58">
              <a:extLst>
                <a:ext uri="{FF2B5EF4-FFF2-40B4-BE49-F238E27FC236}">
                  <a16:creationId xmlns:a16="http://schemas.microsoft.com/office/drawing/2014/main" id="{17FEF4D1-AC1C-9E4E-9F43-750070AA8430}"/>
                </a:ext>
              </a:extLst>
            </p:cNvPr>
            <p:cNvGrpSpPr>
              <a:grpSpLocks/>
            </p:cNvGrpSpPr>
            <p:nvPr/>
          </p:nvGrpSpPr>
          <p:grpSpPr bwMode="auto">
            <a:xfrm rot="-5400000">
              <a:off x="4604580" y="2368151"/>
              <a:ext cx="842353" cy="868492"/>
              <a:chOff x="4420436" y="3460207"/>
              <a:chExt cx="842353" cy="868492"/>
            </a:xfrm>
          </p:grpSpPr>
          <p:sp>
            <p:nvSpPr>
              <p:cNvPr id="40978" name="Rectangle 36">
                <a:extLst>
                  <a:ext uri="{FF2B5EF4-FFF2-40B4-BE49-F238E27FC236}">
                    <a16:creationId xmlns:a16="http://schemas.microsoft.com/office/drawing/2014/main" id="{E8379BAA-E878-674C-B6F6-B9D837DA2FC3}"/>
                  </a:ext>
                </a:extLst>
              </p:cNvPr>
              <p:cNvSpPr>
                <a:spLocks noChangeArrowheads="1"/>
              </p:cNvSpPr>
              <p:nvPr/>
            </p:nvSpPr>
            <p:spPr bwMode="auto">
              <a:xfrm>
                <a:off x="4420436" y="3460207"/>
                <a:ext cx="169779"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0979" name="Text Box 62">
                <a:extLst>
                  <a:ext uri="{FF2B5EF4-FFF2-40B4-BE49-F238E27FC236}">
                    <a16:creationId xmlns:a16="http://schemas.microsoft.com/office/drawing/2014/main" id="{542661B0-E0D0-314D-B258-1D5789F677D4}"/>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y=1</a:t>
                </a:r>
                <a:endParaRPr lang="en-US" altLang="en-US" b="0">
                  <a:latin typeface="Times New Roman" panose="02020603050405020304" pitchFamily="18" charset="0"/>
                </a:endParaRPr>
              </a:p>
            </p:txBody>
          </p:sp>
          <p:sp>
            <p:nvSpPr>
              <p:cNvPr id="40980" name="Freeform 23">
                <a:extLst>
                  <a:ext uri="{FF2B5EF4-FFF2-40B4-BE49-F238E27FC236}">
                    <a16:creationId xmlns:a16="http://schemas.microsoft.com/office/drawing/2014/main" id="{0D1C81C0-70C3-2046-9FDE-22084AFA74EF}"/>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0967" name="Group 10">
            <a:extLst>
              <a:ext uri="{FF2B5EF4-FFF2-40B4-BE49-F238E27FC236}">
                <a16:creationId xmlns:a16="http://schemas.microsoft.com/office/drawing/2014/main" id="{4F92CFB5-F53F-8B45-A5B9-E49CF179631F}"/>
              </a:ext>
            </a:extLst>
          </p:cNvPr>
          <p:cNvGrpSpPr>
            <a:grpSpLocks/>
          </p:cNvGrpSpPr>
          <p:nvPr/>
        </p:nvGrpSpPr>
        <p:grpSpPr bwMode="auto">
          <a:xfrm>
            <a:off x="5168900" y="2057401"/>
            <a:ext cx="909638" cy="119063"/>
            <a:chOff x="4233863" y="2007290"/>
            <a:chExt cx="909392" cy="119205"/>
          </a:xfrm>
        </p:grpSpPr>
        <p:cxnSp>
          <p:nvCxnSpPr>
            <p:cNvPr id="40972" name="Straight Connector 9">
              <a:extLst>
                <a:ext uri="{FF2B5EF4-FFF2-40B4-BE49-F238E27FC236}">
                  <a16:creationId xmlns:a16="http://schemas.microsoft.com/office/drawing/2014/main" id="{6C815EBC-D77F-704E-9383-0158B0A0BE3E}"/>
                </a:ext>
              </a:extLst>
            </p:cNvPr>
            <p:cNvCxnSpPr>
              <a:cxnSpLocks noChangeShapeType="1"/>
            </p:cNvCxnSpPr>
            <p:nvPr/>
          </p:nvCxnSpPr>
          <p:spPr bwMode="auto">
            <a:xfrm>
              <a:off x="4319057" y="2066827"/>
              <a:ext cx="771194"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0973" name="Freeform 23">
              <a:extLst>
                <a:ext uri="{FF2B5EF4-FFF2-40B4-BE49-F238E27FC236}">
                  <a16:creationId xmlns:a16="http://schemas.microsoft.com/office/drawing/2014/main" id="{F7221E1C-7098-3A4A-BE1C-9EA4C39D1183}"/>
                </a:ext>
              </a:extLst>
            </p:cNvPr>
            <p:cNvSpPr>
              <a:spLocks/>
            </p:cNvSpPr>
            <p:nvPr/>
          </p:nvSpPr>
          <p:spPr bwMode="auto">
            <a:xfrm>
              <a:off x="4233863" y="201514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0974" name="Freeform 23">
              <a:extLst>
                <a:ext uri="{FF2B5EF4-FFF2-40B4-BE49-F238E27FC236}">
                  <a16:creationId xmlns:a16="http://schemas.microsoft.com/office/drawing/2014/main" id="{154BB61E-5D4D-7B43-8155-F508DA7835D7}"/>
                </a:ext>
              </a:extLst>
            </p:cNvPr>
            <p:cNvSpPr>
              <a:spLocks/>
            </p:cNvSpPr>
            <p:nvPr/>
          </p:nvSpPr>
          <p:spPr bwMode="auto">
            <a:xfrm>
              <a:off x="5033718" y="200729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nvGrpSpPr>
          <p:cNvPr id="40968" name="Group 38">
            <a:extLst>
              <a:ext uri="{FF2B5EF4-FFF2-40B4-BE49-F238E27FC236}">
                <a16:creationId xmlns:a16="http://schemas.microsoft.com/office/drawing/2014/main" id="{42C67CE2-5576-264E-A57A-C37506F8C208}"/>
              </a:ext>
            </a:extLst>
          </p:cNvPr>
          <p:cNvGrpSpPr>
            <a:grpSpLocks/>
          </p:cNvGrpSpPr>
          <p:nvPr/>
        </p:nvGrpSpPr>
        <p:grpSpPr bwMode="auto">
          <a:xfrm>
            <a:off x="5168900" y="2628900"/>
            <a:ext cx="909638" cy="120650"/>
            <a:chOff x="4233863" y="2007290"/>
            <a:chExt cx="909392" cy="119205"/>
          </a:xfrm>
        </p:grpSpPr>
        <p:cxnSp>
          <p:nvCxnSpPr>
            <p:cNvPr id="40969" name="Straight Connector 40">
              <a:extLst>
                <a:ext uri="{FF2B5EF4-FFF2-40B4-BE49-F238E27FC236}">
                  <a16:creationId xmlns:a16="http://schemas.microsoft.com/office/drawing/2014/main" id="{EB131D26-2178-1242-A1F0-080CEB9F932C}"/>
                </a:ext>
              </a:extLst>
            </p:cNvPr>
            <p:cNvCxnSpPr>
              <a:cxnSpLocks noChangeShapeType="1"/>
            </p:cNvCxnSpPr>
            <p:nvPr/>
          </p:nvCxnSpPr>
          <p:spPr bwMode="auto">
            <a:xfrm>
              <a:off x="4319057" y="2066827"/>
              <a:ext cx="771194"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0970" name="Freeform 23">
              <a:extLst>
                <a:ext uri="{FF2B5EF4-FFF2-40B4-BE49-F238E27FC236}">
                  <a16:creationId xmlns:a16="http://schemas.microsoft.com/office/drawing/2014/main" id="{2520A9AC-FF64-2B44-B534-D6E16BABDDF2}"/>
                </a:ext>
              </a:extLst>
            </p:cNvPr>
            <p:cNvSpPr>
              <a:spLocks/>
            </p:cNvSpPr>
            <p:nvPr/>
          </p:nvSpPr>
          <p:spPr bwMode="auto">
            <a:xfrm>
              <a:off x="4233863" y="201514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0971" name="Freeform 23">
              <a:extLst>
                <a:ext uri="{FF2B5EF4-FFF2-40B4-BE49-F238E27FC236}">
                  <a16:creationId xmlns:a16="http://schemas.microsoft.com/office/drawing/2014/main" id="{92441CBF-10B9-AB40-B7D9-B8126A423103}"/>
                </a:ext>
              </a:extLst>
            </p:cNvPr>
            <p:cNvSpPr>
              <a:spLocks/>
            </p:cNvSpPr>
            <p:nvPr/>
          </p:nvSpPr>
          <p:spPr bwMode="auto">
            <a:xfrm>
              <a:off x="5033718" y="200729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XNOR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1987" name="Group 11">
            <a:extLst>
              <a:ext uri="{FF2B5EF4-FFF2-40B4-BE49-F238E27FC236}">
                <a16:creationId xmlns:a16="http://schemas.microsoft.com/office/drawing/2014/main" id="{BC8B43EF-FFDF-1C42-818C-CC51D7D872BB}"/>
              </a:ext>
            </a:extLst>
          </p:cNvPr>
          <p:cNvGrpSpPr>
            <a:grpSpLocks/>
          </p:cNvGrpSpPr>
          <p:nvPr/>
        </p:nvGrpSpPr>
        <p:grpSpPr bwMode="auto">
          <a:xfrm>
            <a:off x="7972426" y="3451226"/>
            <a:ext cx="955675" cy="690563"/>
            <a:chOff x="7035922" y="2934492"/>
            <a:chExt cx="955675" cy="690563"/>
          </a:xfrm>
        </p:grpSpPr>
        <p:sp>
          <p:nvSpPr>
            <p:cNvPr id="42016" name="Rectangle 35">
              <a:extLst>
                <a:ext uri="{FF2B5EF4-FFF2-40B4-BE49-F238E27FC236}">
                  <a16:creationId xmlns:a16="http://schemas.microsoft.com/office/drawing/2014/main" id="{537946FA-27DF-B64F-8612-B0AF4E42A49B}"/>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2017" name="Rectangle 49">
              <a:extLst>
                <a:ext uri="{FF2B5EF4-FFF2-40B4-BE49-F238E27FC236}">
                  <a16:creationId xmlns:a16="http://schemas.microsoft.com/office/drawing/2014/main" id="{06E37A97-AFC2-6544-B083-5ECF4BECE1A9}"/>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1988" name="Group 8">
            <a:extLst>
              <a:ext uri="{FF2B5EF4-FFF2-40B4-BE49-F238E27FC236}">
                <a16:creationId xmlns:a16="http://schemas.microsoft.com/office/drawing/2014/main" id="{13A92346-D956-8343-8D9F-42364BD070BE}"/>
              </a:ext>
            </a:extLst>
          </p:cNvPr>
          <p:cNvGrpSpPr>
            <a:grpSpLocks/>
          </p:cNvGrpSpPr>
          <p:nvPr/>
        </p:nvGrpSpPr>
        <p:grpSpPr bwMode="auto">
          <a:xfrm>
            <a:off x="1295400" y="3227388"/>
            <a:ext cx="1708150" cy="830262"/>
            <a:chOff x="4806970" y="895618"/>
            <a:chExt cx="1707967" cy="830997"/>
          </a:xfrm>
        </p:grpSpPr>
        <p:sp>
          <p:nvSpPr>
            <p:cNvPr id="42011" name="Rectangle 7">
              <a:extLst>
                <a:ext uri="{FF2B5EF4-FFF2-40B4-BE49-F238E27FC236}">
                  <a16:creationId xmlns:a16="http://schemas.microsoft.com/office/drawing/2014/main" id="{7E61CD63-734E-A34C-8334-73FCAE5DD7EA}"/>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2012" name="TextBox 3">
              <a:extLst>
                <a:ext uri="{FF2B5EF4-FFF2-40B4-BE49-F238E27FC236}">
                  <a16:creationId xmlns:a16="http://schemas.microsoft.com/office/drawing/2014/main" id="{8E1C02EC-C732-A440-A9D4-6C5B7358C27E}"/>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2013" name="Straight Connector 5">
              <a:extLst>
                <a:ext uri="{FF2B5EF4-FFF2-40B4-BE49-F238E27FC236}">
                  <a16:creationId xmlns:a16="http://schemas.microsoft.com/office/drawing/2014/main" id="{D4E61F8D-40AC-1548-B888-8261B0546D88}"/>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2014" name="Straight Connector 39">
              <a:extLst>
                <a:ext uri="{FF2B5EF4-FFF2-40B4-BE49-F238E27FC236}">
                  <a16:creationId xmlns:a16="http://schemas.microsoft.com/office/drawing/2014/main" id="{F8417D4B-8018-EB4A-91E4-DF0CCECE6CC1}"/>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41989" name="Group 4">
            <a:extLst>
              <a:ext uri="{FF2B5EF4-FFF2-40B4-BE49-F238E27FC236}">
                <a16:creationId xmlns:a16="http://schemas.microsoft.com/office/drawing/2014/main" id="{82C5E4D5-15DB-0844-8080-50F2B98CC565}"/>
              </a:ext>
            </a:extLst>
          </p:cNvPr>
          <p:cNvGrpSpPr>
            <a:grpSpLocks/>
          </p:cNvGrpSpPr>
          <p:nvPr/>
        </p:nvGrpSpPr>
        <p:grpSpPr bwMode="auto">
          <a:xfrm>
            <a:off x="4267201" y="2125663"/>
            <a:ext cx="1876424" cy="1097837"/>
            <a:chOff x="4182477" y="2125169"/>
            <a:chExt cx="1876837" cy="1098528"/>
          </a:xfrm>
        </p:grpSpPr>
        <p:sp>
          <p:nvSpPr>
            <p:cNvPr id="42005" name="Rectangle 45">
              <a:extLst>
                <a:ext uri="{FF2B5EF4-FFF2-40B4-BE49-F238E27FC236}">
                  <a16:creationId xmlns:a16="http://schemas.microsoft.com/office/drawing/2014/main" id="{A1EE2E22-0D1C-EB4F-AB1F-1D6244C1CBEF}"/>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2006" name="Freeform 3">
              <a:extLst>
                <a:ext uri="{FF2B5EF4-FFF2-40B4-BE49-F238E27FC236}">
                  <a16:creationId xmlns:a16="http://schemas.microsoft.com/office/drawing/2014/main" id="{F01A0A3A-69EB-6D4F-B090-1D110F256EC3}"/>
                </a:ext>
              </a:extLst>
            </p:cNvPr>
            <p:cNvSpPr>
              <a:spLocks/>
            </p:cNvSpPr>
            <p:nvPr/>
          </p:nvSpPr>
          <p:spPr bwMode="auto">
            <a:xfrm rot="20483272" flipV="1">
              <a:off x="4501717" y="2347773"/>
              <a:ext cx="597207" cy="395397"/>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2007" name="Group 47">
              <a:extLst>
                <a:ext uri="{FF2B5EF4-FFF2-40B4-BE49-F238E27FC236}">
                  <a16:creationId xmlns:a16="http://schemas.microsoft.com/office/drawing/2014/main" id="{96558B5D-DB94-D849-9A9A-3F49423589E5}"/>
                </a:ext>
              </a:extLst>
            </p:cNvPr>
            <p:cNvGrpSpPr>
              <a:grpSpLocks/>
            </p:cNvGrpSpPr>
            <p:nvPr/>
          </p:nvGrpSpPr>
          <p:grpSpPr bwMode="auto">
            <a:xfrm rot="-5400000">
              <a:off x="4150456" y="2413242"/>
              <a:ext cx="842476" cy="778434"/>
              <a:chOff x="4420312" y="3051174"/>
              <a:chExt cx="842476" cy="778434"/>
            </a:xfrm>
          </p:grpSpPr>
          <p:sp>
            <p:nvSpPr>
              <p:cNvPr id="42008" name="Rectangle 36">
                <a:extLst>
                  <a:ext uri="{FF2B5EF4-FFF2-40B4-BE49-F238E27FC236}">
                    <a16:creationId xmlns:a16="http://schemas.microsoft.com/office/drawing/2014/main" id="{3F0A7B0C-8AA5-4E46-AC6A-66A503A0A886}"/>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2009" name="Text Box 62">
                <a:extLst>
                  <a:ext uri="{FF2B5EF4-FFF2-40B4-BE49-F238E27FC236}">
                    <a16:creationId xmlns:a16="http://schemas.microsoft.com/office/drawing/2014/main" id="{2B34FEBB-D43A-194B-80CC-54F6676EEA34}"/>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sp>
            <p:nvSpPr>
              <p:cNvPr id="42010" name="Freeform 4">
                <a:extLst>
                  <a:ext uri="{FF2B5EF4-FFF2-40B4-BE49-F238E27FC236}">
                    <a16:creationId xmlns:a16="http://schemas.microsoft.com/office/drawing/2014/main" id="{34BEC7E7-62A3-6E45-9DD8-C656C5633310}"/>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1990" name="Group 54">
            <a:extLst>
              <a:ext uri="{FF2B5EF4-FFF2-40B4-BE49-F238E27FC236}">
                <a16:creationId xmlns:a16="http://schemas.microsoft.com/office/drawing/2014/main" id="{9A398BA0-8F2A-0F47-8D75-A7D5F88E2F22}"/>
              </a:ext>
            </a:extLst>
          </p:cNvPr>
          <p:cNvGrpSpPr>
            <a:grpSpLocks/>
          </p:cNvGrpSpPr>
          <p:nvPr/>
        </p:nvGrpSpPr>
        <p:grpSpPr bwMode="auto">
          <a:xfrm>
            <a:off x="5962650" y="2076450"/>
            <a:ext cx="1047750" cy="1148566"/>
            <a:chOff x="4412095" y="2075309"/>
            <a:chExt cx="1047907" cy="1148315"/>
          </a:xfrm>
        </p:grpSpPr>
        <p:sp>
          <p:nvSpPr>
            <p:cNvPr id="41999" name="Rectangle 56">
              <a:extLst>
                <a:ext uri="{FF2B5EF4-FFF2-40B4-BE49-F238E27FC236}">
                  <a16:creationId xmlns:a16="http://schemas.microsoft.com/office/drawing/2014/main" id="{28CCA1CC-BFE0-DF41-AF07-060937C3753F}"/>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2000" name="Freeform 3">
              <a:extLst>
                <a:ext uri="{FF2B5EF4-FFF2-40B4-BE49-F238E27FC236}">
                  <a16:creationId xmlns:a16="http://schemas.microsoft.com/office/drawing/2014/main" id="{46E581DA-23C3-8C47-958A-C50DFA1F9911}"/>
                </a:ext>
              </a:extLst>
            </p:cNvPr>
            <p:cNvSpPr>
              <a:spLocks/>
            </p:cNvSpPr>
            <p:nvPr/>
          </p:nvSpPr>
          <p:spPr bwMode="auto">
            <a:xfrm rot="20550573" flipV="1">
              <a:off x="4524756" y="2075309"/>
              <a:ext cx="521359" cy="425281"/>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2001" name="Group 58">
              <a:extLst>
                <a:ext uri="{FF2B5EF4-FFF2-40B4-BE49-F238E27FC236}">
                  <a16:creationId xmlns:a16="http://schemas.microsoft.com/office/drawing/2014/main" id="{C888824B-2449-CF4E-B07F-B82BB237D42F}"/>
                </a:ext>
              </a:extLst>
            </p:cNvPr>
            <p:cNvGrpSpPr>
              <a:grpSpLocks/>
            </p:cNvGrpSpPr>
            <p:nvPr/>
          </p:nvGrpSpPr>
          <p:grpSpPr bwMode="auto">
            <a:xfrm rot="-5400000">
              <a:off x="4604554" y="2368176"/>
              <a:ext cx="842404" cy="868492"/>
              <a:chOff x="4420385" y="3460207"/>
              <a:chExt cx="842404" cy="868492"/>
            </a:xfrm>
          </p:grpSpPr>
          <p:sp>
            <p:nvSpPr>
              <p:cNvPr id="42002" name="Rectangle 36">
                <a:extLst>
                  <a:ext uri="{FF2B5EF4-FFF2-40B4-BE49-F238E27FC236}">
                    <a16:creationId xmlns:a16="http://schemas.microsoft.com/office/drawing/2014/main" id="{426C6247-8B3B-8A48-99C7-40846270E792}"/>
                  </a:ext>
                </a:extLst>
              </p:cNvPr>
              <p:cNvSpPr>
                <a:spLocks noChangeArrowheads="1"/>
              </p:cNvSpPr>
              <p:nvPr/>
            </p:nvSpPr>
            <p:spPr bwMode="auto">
              <a:xfrm>
                <a:off x="4420385" y="3460207"/>
                <a:ext cx="169881"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2003" name="Text Box 62">
                <a:extLst>
                  <a:ext uri="{FF2B5EF4-FFF2-40B4-BE49-F238E27FC236}">
                    <a16:creationId xmlns:a16="http://schemas.microsoft.com/office/drawing/2014/main" id="{FEDDE2E3-DFD1-AD41-9B4E-1F87FCA15563}"/>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sp>
            <p:nvSpPr>
              <p:cNvPr id="42004" name="Freeform 23">
                <a:extLst>
                  <a:ext uri="{FF2B5EF4-FFF2-40B4-BE49-F238E27FC236}">
                    <a16:creationId xmlns:a16="http://schemas.microsoft.com/office/drawing/2014/main" id="{C73857FD-DDB5-924A-B67D-BDA67ED1C926}"/>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1991" name="Group 10">
            <a:extLst>
              <a:ext uri="{FF2B5EF4-FFF2-40B4-BE49-F238E27FC236}">
                <a16:creationId xmlns:a16="http://schemas.microsoft.com/office/drawing/2014/main" id="{2FE98DCC-4A66-B544-995C-DD7606960F13}"/>
              </a:ext>
            </a:extLst>
          </p:cNvPr>
          <p:cNvGrpSpPr>
            <a:grpSpLocks/>
          </p:cNvGrpSpPr>
          <p:nvPr/>
        </p:nvGrpSpPr>
        <p:grpSpPr bwMode="auto">
          <a:xfrm>
            <a:off x="5168900" y="2057401"/>
            <a:ext cx="909638" cy="119063"/>
            <a:chOff x="4233863" y="2007290"/>
            <a:chExt cx="909392" cy="119205"/>
          </a:xfrm>
        </p:grpSpPr>
        <p:cxnSp>
          <p:nvCxnSpPr>
            <p:cNvPr id="41996" name="Straight Connector 9">
              <a:extLst>
                <a:ext uri="{FF2B5EF4-FFF2-40B4-BE49-F238E27FC236}">
                  <a16:creationId xmlns:a16="http://schemas.microsoft.com/office/drawing/2014/main" id="{C51D7746-C672-A040-AD68-AF68ED039D56}"/>
                </a:ext>
              </a:extLst>
            </p:cNvPr>
            <p:cNvCxnSpPr>
              <a:cxnSpLocks noChangeShapeType="1"/>
            </p:cNvCxnSpPr>
            <p:nvPr/>
          </p:nvCxnSpPr>
          <p:spPr bwMode="auto">
            <a:xfrm>
              <a:off x="4319057" y="2066827"/>
              <a:ext cx="771194"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1997" name="Freeform 23">
              <a:extLst>
                <a:ext uri="{FF2B5EF4-FFF2-40B4-BE49-F238E27FC236}">
                  <a16:creationId xmlns:a16="http://schemas.microsoft.com/office/drawing/2014/main" id="{95C174E4-6653-E44C-B2F0-6CF0C3A6038E}"/>
                </a:ext>
              </a:extLst>
            </p:cNvPr>
            <p:cNvSpPr>
              <a:spLocks/>
            </p:cNvSpPr>
            <p:nvPr/>
          </p:nvSpPr>
          <p:spPr bwMode="auto">
            <a:xfrm>
              <a:off x="4233863" y="201514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1998" name="Freeform 23">
              <a:extLst>
                <a:ext uri="{FF2B5EF4-FFF2-40B4-BE49-F238E27FC236}">
                  <a16:creationId xmlns:a16="http://schemas.microsoft.com/office/drawing/2014/main" id="{8B008BAA-7E14-134E-ACBC-52FB794E83AD}"/>
                </a:ext>
              </a:extLst>
            </p:cNvPr>
            <p:cNvSpPr>
              <a:spLocks/>
            </p:cNvSpPr>
            <p:nvPr/>
          </p:nvSpPr>
          <p:spPr bwMode="auto">
            <a:xfrm>
              <a:off x="5033718" y="200729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nvGrpSpPr>
          <p:cNvPr id="41992" name="Group 38">
            <a:extLst>
              <a:ext uri="{FF2B5EF4-FFF2-40B4-BE49-F238E27FC236}">
                <a16:creationId xmlns:a16="http://schemas.microsoft.com/office/drawing/2014/main" id="{A1D5770F-E8EF-9841-AC59-0324E99B0706}"/>
              </a:ext>
            </a:extLst>
          </p:cNvPr>
          <p:cNvGrpSpPr>
            <a:grpSpLocks/>
          </p:cNvGrpSpPr>
          <p:nvPr/>
        </p:nvGrpSpPr>
        <p:grpSpPr bwMode="auto">
          <a:xfrm>
            <a:off x="5168900" y="2628900"/>
            <a:ext cx="909638" cy="120650"/>
            <a:chOff x="4233863" y="2007290"/>
            <a:chExt cx="909392" cy="119205"/>
          </a:xfrm>
        </p:grpSpPr>
        <p:cxnSp>
          <p:nvCxnSpPr>
            <p:cNvPr id="41993" name="Straight Connector 40">
              <a:extLst>
                <a:ext uri="{FF2B5EF4-FFF2-40B4-BE49-F238E27FC236}">
                  <a16:creationId xmlns:a16="http://schemas.microsoft.com/office/drawing/2014/main" id="{BE1EA9BB-E6C1-6B46-841B-DCBD788B152C}"/>
                </a:ext>
              </a:extLst>
            </p:cNvPr>
            <p:cNvCxnSpPr>
              <a:cxnSpLocks noChangeShapeType="1"/>
            </p:cNvCxnSpPr>
            <p:nvPr/>
          </p:nvCxnSpPr>
          <p:spPr bwMode="auto">
            <a:xfrm>
              <a:off x="4319057" y="2066827"/>
              <a:ext cx="771194"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1994" name="Freeform 23">
              <a:extLst>
                <a:ext uri="{FF2B5EF4-FFF2-40B4-BE49-F238E27FC236}">
                  <a16:creationId xmlns:a16="http://schemas.microsoft.com/office/drawing/2014/main" id="{A2FEBFED-B684-B740-A47B-264BCDC117FC}"/>
                </a:ext>
              </a:extLst>
            </p:cNvPr>
            <p:cNvSpPr>
              <a:spLocks/>
            </p:cNvSpPr>
            <p:nvPr/>
          </p:nvSpPr>
          <p:spPr bwMode="auto">
            <a:xfrm>
              <a:off x="4233863" y="201514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1995" name="Freeform 23">
              <a:extLst>
                <a:ext uri="{FF2B5EF4-FFF2-40B4-BE49-F238E27FC236}">
                  <a16:creationId xmlns:a16="http://schemas.microsoft.com/office/drawing/2014/main" id="{AF199B65-5001-8E49-AC48-C8F10329208F}"/>
                </a:ext>
              </a:extLst>
            </p:cNvPr>
            <p:cNvSpPr>
              <a:spLocks/>
            </p:cNvSpPr>
            <p:nvPr/>
          </p:nvSpPr>
          <p:spPr bwMode="auto">
            <a:xfrm>
              <a:off x="5033718" y="200729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XNOR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3011" name="Group 11">
            <a:extLst>
              <a:ext uri="{FF2B5EF4-FFF2-40B4-BE49-F238E27FC236}">
                <a16:creationId xmlns:a16="http://schemas.microsoft.com/office/drawing/2014/main" id="{9674959A-0A2B-1E40-A2E1-9B11920842F4}"/>
              </a:ext>
            </a:extLst>
          </p:cNvPr>
          <p:cNvGrpSpPr>
            <a:grpSpLocks/>
          </p:cNvGrpSpPr>
          <p:nvPr/>
        </p:nvGrpSpPr>
        <p:grpSpPr bwMode="auto">
          <a:xfrm>
            <a:off x="7972426" y="3451226"/>
            <a:ext cx="955675" cy="690563"/>
            <a:chOff x="7035922" y="2934492"/>
            <a:chExt cx="955675" cy="690563"/>
          </a:xfrm>
        </p:grpSpPr>
        <p:sp>
          <p:nvSpPr>
            <p:cNvPr id="43040" name="Rectangle 35">
              <a:extLst>
                <a:ext uri="{FF2B5EF4-FFF2-40B4-BE49-F238E27FC236}">
                  <a16:creationId xmlns:a16="http://schemas.microsoft.com/office/drawing/2014/main" id="{834E8F39-9935-8A41-BB37-BD21366909BA}"/>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3041" name="Rectangle 49">
              <a:extLst>
                <a:ext uri="{FF2B5EF4-FFF2-40B4-BE49-F238E27FC236}">
                  <a16:creationId xmlns:a16="http://schemas.microsoft.com/office/drawing/2014/main" id="{9A37512D-549A-7245-B8C3-87C878C41F26}"/>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3012" name="Group 8">
            <a:extLst>
              <a:ext uri="{FF2B5EF4-FFF2-40B4-BE49-F238E27FC236}">
                <a16:creationId xmlns:a16="http://schemas.microsoft.com/office/drawing/2014/main" id="{20AC6A91-C3E0-B64E-AD77-B3C18FC2D299}"/>
              </a:ext>
            </a:extLst>
          </p:cNvPr>
          <p:cNvGrpSpPr>
            <a:grpSpLocks/>
          </p:cNvGrpSpPr>
          <p:nvPr/>
        </p:nvGrpSpPr>
        <p:grpSpPr bwMode="auto">
          <a:xfrm>
            <a:off x="1295400" y="3227388"/>
            <a:ext cx="1708150" cy="830262"/>
            <a:chOff x="4806970" y="895618"/>
            <a:chExt cx="1707967" cy="830997"/>
          </a:xfrm>
        </p:grpSpPr>
        <p:sp>
          <p:nvSpPr>
            <p:cNvPr id="43035" name="Rectangle 7">
              <a:extLst>
                <a:ext uri="{FF2B5EF4-FFF2-40B4-BE49-F238E27FC236}">
                  <a16:creationId xmlns:a16="http://schemas.microsoft.com/office/drawing/2014/main" id="{52EDFB8D-B82B-9B4C-AB18-6B03F5A80F8A}"/>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3036" name="TextBox 3">
              <a:extLst>
                <a:ext uri="{FF2B5EF4-FFF2-40B4-BE49-F238E27FC236}">
                  <a16:creationId xmlns:a16="http://schemas.microsoft.com/office/drawing/2014/main" id="{BB332029-8F4C-8A43-B010-F1F6DD4CA3AE}"/>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3037" name="Straight Connector 5">
              <a:extLst>
                <a:ext uri="{FF2B5EF4-FFF2-40B4-BE49-F238E27FC236}">
                  <a16:creationId xmlns:a16="http://schemas.microsoft.com/office/drawing/2014/main" id="{9641B6C4-4450-B94C-9DAB-AC0044AD4410}"/>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3038" name="Straight Connector 39">
              <a:extLst>
                <a:ext uri="{FF2B5EF4-FFF2-40B4-BE49-F238E27FC236}">
                  <a16:creationId xmlns:a16="http://schemas.microsoft.com/office/drawing/2014/main" id="{110BF5B3-30D7-894C-A85C-9CF5689158C6}"/>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43013" name="Group 4">
            <a:extLst>
              <a:ext uri="{FF2B5EF4-FFF2-40B4-BE49-F238E27FC236}">
                <a16:creationId xmlns:a16="http://schemas.microsoft.com/office/drawing/2014/main" id="{FE79F680-D4E3-1A4E-938C-2CF6214DE1E6}"/>
              </a:ext>
            </a:extLst>
          </p:cNvPr>
          <p:cNvGrpSpPr>
            <a:grpSpLocks/>
          </p:cNvGrpSpPr>
          <p:nvPr/>
        </p:nvGrpSpPr>
        <p:grpSpPr bwMode="auto">
          <a:xfrm>
            <a:off x="4267201" y="2125663"/>
            <a:ext cx="1876424" cy="1097837"/>
            <a:chOff x="4182477" y="2125169"/>
            <a:chExt cx="1876837" cy="1098528"/>
          </a:xfrm>
        </p:grpSpPr>
        <p:sp>
          <p:nvSpPr>
            <p:cNvPr id="43029" name="Rectangle 45">
              <a:extLst>
                <a:ext uri="{FF2B5EF4-FFF2-40B4-BE49-F238E27FC236}">
                  <a16:creationId xmlns:a16="http://schemas.microsoft.com/office/drawing/2014/main" id="{72F4102C-9FB2-7A4A-9F1F-5965D38A4CFD}"/>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3030" name="Freeform 3">
              <a:extLst>
                <a:ext uri="{FF2B5EF4-FFF2-40B4-BE49-F238E27FC236}">
                  <a16:creationId xmlns:a16="http://schemas.microsoft.com/office/drawing/2014/main" id="{287A76F4-4B67-6D46-A0CB-6A3D497DFAEB}"/>
                </a:ext>
              </a:extLst>
            </p:cNvPr>
            <p:cNvSpPr>
              <a:spLocks/>
            </p:cNvSpPr>
            <p:nvPr/>
          </p:nvSpPr>
          <p:spPr bwMode="auto">
            <a:xfrm rot="20483272" flipV="1">
              <a:off x="4501717" y="2347773"/>
              <a:ext cx="597207" cy="395397"/>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3031" name="Group 47">
              <a:extLst>
                <a:ext uri="{FF2B5EF4-FFF2-40B4-BE49-F238E27FC236}">
                  <a16:creationId xmlns:a16="http://schemas.microsoft.com/office/drawing/2014/main" id="{6BD1A4CD-47A0-7C45-93D5-D1E53B9567EE}"/>
                </a:ext>
              </a:extLst>
            </p:cNvPr>
            <p:cNvGrpSpPr>
              <a:grpSpLocks/>
            </p:cNvGrpSpPr>
            <p:nvPr/>
          </p:nvGrpSpPr>
          <p:grpSpPr bwMode="auto">
            <a:xfrm rot="-5400000">
              <a:off x="4150456" y="2413242"/>
              <a:ext cx="842476" cy="778434"/>
              <a:chOff x="4420312" y="3051174"/>
              <a:chExt cx="842476" cy="778434"/>
            </a:xfrm>
          </p:grpSpPr>
          <p:sp>
            <p:nvSpPr>
              <p:cNvPr id="43032" name="Rectangle 36">
                <a:extLst>
                  <a:ext uri="{FF2B5EF4-FFF2-40B4-BE49-F238E27FC236}">
                    <a16:creationId xmlns:a16="http://schemas.microsoft.com/office/drawing/2014/main" id="{8EF83C73-4607-774B-877C-7E4143AA576A}"/>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3033" name="Text Box 62">
                <a:extLst>
                  <a:ext uri="{FF2B5EF4-FFF2-40B4-BE49-F238E27FC236}">
                    <a16:creationId xmlns:a16="http://schemas.microsoft.com/office/drawing/2014/main" id="{322FB734-11E3-C941-B1B3-D18AAE57FCE9}"/>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sp>
            <p:nvSpPr>
              <p:cNvPr id="43034" name="Freeform 4">
                <a:extLst>
                  <a:ext uri="{FF2B5EF4-FFF2-40B4-BE49-F238E27FC236}">
                    <a16:creationId xmlns:a16="http://schemas.microsoft.com/office/drawing/2014/main" id="{DB4986A3-E206-984C-9041-9CC4E226F284}"/>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3014" name="Group 54">
            <a:extLst>
              <a:ext uri="{FF2B5EF4-FFF2-40B4-BE49-F238E27FC236}">
                <a16:creationId xmlns:a16="http://schemas.microsoft.com/office/drawing/2014/main" id="{BFB5C3B0-1EDE-174E-AD9E-3E55ABD1A339}"/>
              </a:ext>
            </a:extLst>
          </p:cNvPr>
          <p:cNvGrpSpPr>
            <a:grpSpLocks/>
          </p:cNvGrpSpPr>
          <p:nvPr/>
        </p:nvGrpSpPr>
        <p:grpSpPr bwMode="auto">
          <a:xfrm>
            <a:off x="5962651" y="2125665"/>
            <a:ext cx="1047751" cy="1099303"/>
            <a:chOff x="4412095" y="2125169"/>
            <a:chExt cx="1047908" cy="1098404"/>
          </a:xfrm>
        </p:grpSpPr>
        <p:sp>
          <p:nvSpPr>
            <p:cNvPr id="43023" name="Rectangle 56">
              <a:extLst>
                <a:ext uri="{FF2B5EF4-FFF2-40B4-BE49-F238E27FC236}">
                  <a16:creationId xmlns:a16="http://schemas.microsoft.com/office/drawing/2014/main" id="{3DA1FAD4-A815-044D-9A00-44D38E077CA0}"/>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3024" name="Freeform 3">
              <a:extLst>
                <a:ext uri="{FF2B5EF4-FFF2-40B4-BE49-F238E27FC236}">
                  <a16:creationId xmlns:a16="http://schemas.microsoft.com/office/drawing/2014/main" id="{1F078EA4-EB0C-C64A-81A6-A644DEBDED48}"/>
                </a:ext>
              </a:extLst>
            </p:cNvPr>
            <p:cNvSpPr>
              <a:spLocks/>
            </p:cNvSpPr>
            <p:nvPr/>
          </p:nvSpPr>
          <p:spPr bwMode="auto">
            <a:xfrm rot="20483272" flipV="1">
              <a:off x="4454969" y="2508783"/>
              <a:ext cx="716606"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3025" name="Group 58">
              <a:extLst>
                <a:ext uri="{FF2B5EF4-FFF2-40B4-BE49-F238E27FC236}">
                  <a16:creationId xmlns:a16="http://schemas.microsoft.com/office/drawing/2014/main" id="{FB5971C2-480A-E04A-A56F-BF7B7302F939}"/>
                </a:ext>
              </a:extLst>
            </p:cNvPr>
            <p:cNvGrpSpPr>
              <a:grpSpLocks/>
            </p:cNvGrpSpPr>
            <p:nvPr/>
          </p:nvGrpSpPr>
          <p:grpSpPr bwMode="auto">
            <a:xfrm rot="-5400000">
              <a:off x="4604580" y="2368151"/>
              <a:ext cx="842353" cy="868492"/>
              <a:chOff x="4420436" y="3460207"/>
              <a:chExt cx="842353" cy="868492"/>
            </a:xfrm>
          </p:grpSpPr>
          <p:sp>
            <p:nvSpPr>
              <p:cNvPr id="43026" name="Rectangle 36">
                <a:extLst>
                  <a:ext uri="{FF2B5EF4-FFF2-40B4-BE49-F238E27FC236}">
                    <a16:creationId xmlns:a16="http://schemas.microsoft.com/office/drawing/2014/main" id="{97BE1546-4255-ED4A-9C19-07C2FC25D60E}"/>
                  </a:ext>
                </a:extLst>
              </p:cNvPr>
              <p:cNvSpPr>
                <a:spLocks noChangeArrowheads="1"/>
              </p:cNvSpPr>
              <p:nvPr/>
            </p:nvSpPr>
            <p:spPr bwMode="auto">
              <a:xfrm>
                <a:off x="4420436" y="3460207"/>
                <a:ext cx="169779"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3027" name="Text Box 62">
                <a:extLst>
                  <a:ext uri="{FF2B5EF4-FFF2-40B4-BE49-F238E27FC236}">
                    <a16:creationId xmlns:a16="http://schemas.microsoft.com/office/drawing/2014/main" id="{41F57AF0-FFFC-3C46-9169-0EAB32736618}"/>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sp>
            <p:nvSpPr>
              <p:cNvPr id="43028" name="Freeform 23">
                <a:extLst>
                  <a:ext uri="{FF2B5EF4-FFF2-40B4-BE49-F238E27FC236}">
                    <a16:creationId xmlns:a16="http://schemas.microsoft.com/office/drawing/2014/main" id="{58F936A6-C054-A544-BC66-D3A57B41962B}"/>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3015" name="Group 10">
            <a:extLst>
              <a:ext uri="{FF2B5EF4-FFF2-40B4-BE49-F238E27FC236}">
                <a16:creationId xmlns:a16="http://schemas.microsoft.com/office/drawing/2014/main" id="{4B382F6C-F5A5-8D49-9638-3C7FFCC10325}"/>
              </a:ext>
            </a:extLst>
          </p:cNvPr>
          <p:cNvGrpSpPr>
            <a:grpSpLocks/>
          </p:cNvGrpSpPr>
          <p:nvPr/>
        </p:nvGrpSpPr>
        <p:grpSpPr bwMode="auto">
          <a:xfrm>
            <a:off x="5168900" y="2057401"/>
            <a:ext cx="909638" cy="119063"/>
            <a:chOff x="4233863" y="2007290"/>
            <a:chExt cx="909392" cy="119205"/>
          </a:xfrm>
        </p:grpSpPr>
        <p:cxnSp>
          <p:nvCxnSpPr>
            <p:cNvPr id="43020" name="Straight Connector 9">
              <a:extLst>
                <a:ext uri="{FF2B5EF4-FFF2-40B4-BE49-F238E27FC236}">
                  <a16:creationId xmlns:a16="http://schemas.microsoft.com/office/drawing/2014/main" id="{5D38E74B-9B22-5D4C-BD8C-DBC2A0FCF8D8}"/>
                </a:ext>
              </a:extLst>
            </p:cNvPr>
            <p:cNvCxnSpPr>
              <a:cxnSpLocks noChangeShapeType="1"/>
            </p:cNvCxnSpPr>
            <p:nvPr/>
          </p:nvCxnSpPr>
          <p:spPr bwMode="auto">
            <a:xfrm>
              <a:off x="4319057" y="2066827"/>
              <a:ext cx="771194"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3021" name="Freeform 23">
              <a:extLst>
                <a:ext uri="{FF2B5EF4-FFF2-40B4-BE49-F238E27FC236}">
                  <a16:creationId xmlns:a16="http://schemas.microsoft.com/office/drawing/2014/main" id="{F475822A-AD9F-4F4C-BCCB-A3449E149399}"/>
                </a:ext>
              </a:extLst>
            </p:cNvPr>
            <p:cNvSpPr>
              <a:spLocks/>
            </p:cNvSpPr>
            <p:nvPr/>
          </p:nvSpPr>
          <p:spPr bwMode="auto">
            <a:xfrm>
              <a:off x="4233863" y="201514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3022" name="Freeform 23">
              <a:extLst>
                <a:ext uri="{FF2B5EF4-FFF2-40B4-BE49-F238E27FC236}">
                  <a16:creationId xmlns:a16="http://schemas.microsoft.com/office/drawing/2014/main" id="{A6611270-C9C6-7E40-8BE4-3B2850F5417C}"/>
                </a:ext>
              </a:extLst>
            </p:cNvPr>
            <p:cNvSpPr>
              <a:spLocks/>
            </p:cNvSpPr>
            <p:nvPr/>
          </p:nvSpPr>
          <p:spPr bwMode="auto">
            <a:xfrm>
              <a:off x="5033718" y="200729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nvGrpSpPr>
          <p:cNvPr id="43016" name="Group 38">
            <a:extLst>
              <a:ext uri="{FF2B5EF4-FFF2-40B4-BE49-F238E27FC236}">
                <a16:creationId xmlns:a16="http://schemas.microsoft.com/office/drawing/2014/main" id="{26A75045-8FBC-174C-BAFE-AEB3F0D7AB3F}"/>
              </a:ext>
            </a:extLst>
          </p:cNvPr>
          <p:cNvGrpSpPr>
            <a:grpSpLocks/>
          </p:cNvGrpSpPr>
          <p:nvPr/>
        </p:nvGrpSpPr>
        <p:grpSpPr bwMode="auto">
          <a:xfrm>
            <a:off x="5168900" y="2628900"/>
            <a:ext cx="909638" cy="120650"/>
            <a:chOff x="4233863" y="2007290"/>
            <a:chExt cx="909392" cy="119205"/>
          </a:xfrm>
        </p:grpSpPr>
        <p:cxnSp>
          <p:nvCxnSpPr>
            <p:cNvPr id="43017" name="Straight Connector 40">
              <a:extLst>
                <a:ext uri="{FF2B5EF4-FFF2-40B4-BE49-F238E27FC236}">
                  <a16:creationId xmlns:a16="http://schemas.microsoft.com/office/drawing/2014/main" id="{901D39A9-069D-274C-845A-FB8F5E5DB1F3}"/>
                </a:ext>
              </a:extLst>
            </p:cNvPr>
            <p:cNvCxnSpPr>
              <a:cxnSpLocks noChangeShapeType="1"/>
            </p:cNvCxnSpPr>
            <p:nvPr/>
          </p:nvCxnSpPr>
          <p:spPr bwMode="auto">
            <a:xfrm>
              <a:off x="4319057" y="2066827"/>
              <a:ext cx="771194"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3018" name="Freeform 23">
              <a:extLst>
                <a:ext uri="{FF2B5EF4-FFF2-40B4-BE49-F238E27FC236}">
                  <a16:creationId xmlns:a16="http://schemas.microsoft.com/office/drawing/2014/main" id="{2F83224E-30AA-1C4E-8D51-A8487A30297C}"/>
                </a:ext>
              </a:extLst>
            </p:cNvPr>
            <p:cNvSpPr>
              <a:spLocks/>
            </p:cNvSpPr>
            <p:nvPr/>
          </p:nvSpPr>
          <p:spPr bwMode="auto">
            <a:xfrm>
              <a:off x="4233863" y="201514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3019" name="Freeform 23">
              <a:extLst>
                <a:ext uri="{FF2B5EF4-FFF2-40B4-BE49-F238E27FC236}">
                  <a16:creationId xmlns:a16="http://schemas.microsoft.com/office/drawing/2014/main" id="{9697153D-FC49-9640-B842-B78930E481FD}"/>
                </a:ext>
              </a:extLst>
            </p:cNvPr>
            <p:cNvSpPr>
              <a:spLocks/>
            </p:cNvSpPr>
            <p:nvPr/>
          </p:nvSpPr>
          <p:spPr bwMode="auto">
            <a:xfrm>
              <a:off x="5033718" y="200729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9D40C67B-808F-2348-8EAA-F58D1496FBF3}"/>
              </a:ext>
            </a:extLst>
          </p:cNvPr>
          <p:cNvSpPr>
            <a:spLocks noGrp="1" noChangeArrowheads="1"/>
          </p:cNvSpPr>
          <p:nvPr>
            <p:ph type="title"/>
          </p:nvPr>
        </p:nvSpPr>
        <p:spPr>
          <a:xfrm>
            <a:off x="914400" y="2895600"/>
            <a:ext cx="9144000" cy="685800"/>
          </a:xfrm>
        </p:spPr>
        <p:txBody>
          <a:bodyPr/>
          <a:lstStyle/>
          <a:p>
            <a:r>
              <a:rPr lang="en-US" altLang="en-US"/>
              <a:t>XOR with Switches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5059" name="Group 11">
            <a:extLst>
              <a:ext uri="{FF2B5EF4-FFF2-40B4-BE49-F238E27FC236}">
                <a16:creationId xmlns:a16="http://schemas.microsoft.com/office/drawing/2014/main" id="{6A23B4DF-ED32-494E-BFB7-ED57D4A7C5AC}"/>
              </a:ext>
            </a:extLst>
          </p:cNvPr>
          <p:cNvGrpSpPr>
            <a:grpSpLocks/>
          </p:cNvGrpSpPr>
          <p:nvPr/>
        </p:nvGrpSpPr>
        <p:grpSpPr bwMode="auto">
          <a:xfrm>
            <a:off x="7972426" y="3451226"/>
            <a:ext cx="955675" cy="690563"/>
            <a:chOff x="7035922" y="2934492"/>
            <a:chExt cx="955675" cy="690563"/>
          </a:xfrm>
        </p:grpSpPr>
        <p:sp>
          <p:nvSpPr>
            <p:cNvPr id="45087" name="Rectangle 35">
              <a:extLst>
                <a:ext uri="{FF2B5EF4-FFF2-40B4-BE49-F238E27FC236}">
                  <a16:creationId xmlns:a16="http://schemas.microsoft.com/office/drawing/2014/main" id="{0F474A09-DA74-8543-A7FB-6462CEC8B963}"/>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5088" name="Rectangle 49">
              <a:extLst>
                <a:ext uri="{FF2B5EF4-FFF2-40B4-BE49-F238E27FC236}">
                  <a16:creationId xmlns:a16="http://schemas.microsoft.com/office/drawing/2014/main" id="{56822134-8975-024D-8547-4DE86CACBC77}"/>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5060" name="Group 8">
            <a:extLst>
              <a:ext uri="{FF2B5EF4-FFF2-40B4-BE49-F238E27FC236}">
                <a16:creationId xmlns:a16="http://schemas.microsoft.com/office/drawing/2014/main" id="{6AD1692C-1A17-1F42-9DF5-2C226A617164}"/>
              </a:ext>
            </a:extLst>
          </p:cNvPr>
          <p:cNvGrpSpPr>
            <a:grpSpLocks/>
          </p:cNvGrpSpPr>
          <p:nvPr/>
        </p:nvGrpSpPr>
        <p:grpSpPr bwMode="auto">
          <a:xfrm>
            <a:off x="1295400" y="3227388"/>
            <a:ext cx="1708150" cy="830262"/>
            <a:chOff x="4806970" y="895618"/>
            <a:chExt cx="1707967" cy="830997"/>
          </a:xfrm>
        </p:grpSpPr>
        <p:sp>
          <p:nvSpPr>
            <p:cNvPr id="45082" name="Rectangle 7">
              <a:extLst>
                <a:ext uri="{FF2B5EF4-FFF2-40B4-BE49-F238E27FC236}">
                  <a16:creationId xmlns:a16="http://schemas.microsoft.com/office/drawing/2014/main" id="{E25FD709-46B2-F648-9A41-5DD774AA736F}"/>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5083" name="TextBox 3">
              <a:extLst>
                <a:ext uri="{FF2B5EF4-FFF2-40B4-BE49-F238E27FC236}">
                  <a16:creationId xmlns:a16="http://schemas.microsoft.com/office/drawing/2014/main" id="{814A41A4-A830-7446-BAA7-5275EE2EA6A4}"/>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5084" name="Straight Connector 5">
              <a:extLst>
                <a:ext uri="{FF2B5EF4-FFF2-40B4-BE49-F238E27FC236}">
                  <a16:creationId xmlns:a16="http://schemas.microsoft.com/office/drawing/2014/main" id="{CA6EE3B6-3D62-304D-8190-4AE7C239F168}"/>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5085" name="Straight Connector 39">
              <a:extLst>
                <a:ext uri="{FF2B5EF4-FFF2-40B4-BE49-F238E27FC236}">
                  <a16:creationId xmlns:a16="http://schemas.microsoft.com/office/drawing/2014/main" id="{0B1D0780-E70C-C745-8C5B-2A854BA94633}"/>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45061" name="Group 4">
            <a:extLst>
              <a:ext uri="{FF2B5EF4-FFF2-40B4-BE49-F238E27FC236}">
                <a16:creationId xmlns:a16="http://schemas.microsoft.com/office/drawing/2014/main" id="{691DC5BF-08A7-FB49-ABB7-527A412F71F8}"/>
              </a:ext>
            </a:extLst>
          </p:cNvPr>
          <p:cNvGrpSpPr>
            <a:grpSpLocks/>
          </p:cNvGrpSpPr>
          <p:nvPr/>
        </p:nvGrpSpPr>
        <p:grpSpPr bwMode="auto">
          <a:xfrm>
            <a:off x="4267201" y="2125663"/>
            <a:ext cx="1876424" cy="1097837"/>
            <a:chOff x="4182477" y="2125169"/>
            <a:chExt cx="1876837" cy="1098528"/>
          </a:xfrm>
        </p:grpSpPr>
        <p:sp>
          <p:nvSpPr>
            <p:cNvPr id="45076" name="Rectangle 45">
              <a:extLst>
                <a:ext uri="{FF2B5EF4-FFF2-40B4-BE49-F238E27FC236}">
                  <a16:creationId xmlns:a16="http://schemas.microsoft.com/office/drawing/2014/main" id="{FC5C7BEE-C23E-E448-BC53-876A623693DB}"/>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5077" name="Freeform 3">
              <a:extLst>
                <a:ext uri="{FF2B5EF4-FFF2-40B4-BE49-F238E27FC236}">
                  <a16:creationId xmlns:a16="http://schemas.microsoft.com/office/drawing/2014/main" id="{8AD5A201-9556-3949-9C5F-17A7E4EA3DDF}"/>
                </a:ext>
              </a:extLst>
            </p:cNvPr>
            <p:cNvSpPr>
              <a:spLocks/>
            </p:cNvSpPr>
            <p:nvPr/>
          </p:nvSpPr>
          <p:spPr bwMode="auto">
            <a:xfrm rot="-1049427">
              <a:off x="4436598" y="2277666"/>
              <a:ext cx="732872"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5078" name="Group 47">
              <a:extLst>
                <a:ext uri="{FF2B5EF4-FFF2-40B4-BE49-F238E27FC236}">
                  <a16:creationId xmlns:a16="http://schemas.microsoft.com/office/drawing/2014/main" id="{26FB5047-7402-E648-8B1E-220199E45CC6}"/>
                </a:ext>
              </a:extLst>
            </p:cNvPr>
            <p:cNvGrpSpPr>
              <a:grpSpLocks/>
            </p:cNvGrpSpPr>
            <p:nvPr/>
          </p:nvGrpSpPr>
          <p:grpSpPr bwMode="auto">
            <a:xfrm rot="-5400000">
              <a:off x="4150456" y="2413242"/>
              <a:ext cx="842476" cy="778434"/>
              <a:chOff x="4420312" y="3051174"/>
              <a:chExt cx="842476" cy="778434"/>
            </a:xfrm>
          </p:grpSpPr>
          <p:sp>
            <p:nvSpPr>
              <p:cNvPr id="45079" name="Rectangle 36">
                <a:extLst>
                  <a:ext uri="{FF2B5EF4-FFF2-40B4-BE49-F238E27FC236}">
                    <a16:creationId xmlns:a16="http://schemas.microsoft.com/office/drawing/2014/main" id="{26EB62F5-D26D-F644-B473-4CB56D2EDE7C}"/>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5080" name="Text Box 62">
                <a:extLst>
                  <a:ext uri="{FF2B5EF4-FFF2-40B4-BE49-F238E27FC236}">
                    <a16:creationId xmlns:a16="http://schemas.microsoft.com/office/drawing/2014/main" id="{986A7DA5-9752-6D42-A0D9-EC4F986A1B0D}"/>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sp>
            <p:nvSpPr>
              <p:cNvPr id="45081" name="Freeform 4">
                <a:extLst>
                  <a:ext uri="{FF2B5EF4-FFF2-40B4-BE49-F238E27FC236}">
                    <a16:creationId xmlns:a16="http://schemas.microsoft.com/office/drawing/2014/main" id="{585094D2-DEEA-6841-BCE6-D64499C1CA02}"/>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5062" name="Group 54">
            <a:extLst>
              <a:ext uri="{FF2B5EF4-FFF2-40B4-BE49-F238E27FC236}">
                <a16:creationId xmlns:a16="http://schemas.microsoft.com/office/drawing/2014/main" id="{D66B6F7B-BE06-F94D-8B7B-163753949715}"/>
              </a:ext>
            </a:extLst>
          </p:cNvPr>
          <p:cNvGrpSpPr>
            <a:grpSpLocks/>
          </p:cNvGrpSpPr>
          <p:nvPr/>
        </p:nvGrpSpPr>
        <p:grpSpPr bwMode="auto">
          <a:xfrm>
            <a:off x="5962650" y="2076450"/>
            <a:ext cx="1047750" cy="1148566"/>
            <a:chOff x="4412095" y="2075309"/>
            <a:chExt cx="1047907" cy="1148315"/>
          </a:xfrm>
        </p:grpSpPr>
        <p:sp>
          <p:nvSpPr>
            <p:cNvPr id="45070" name="Rectangle 56">
              <a:extLst>
                <a:ext uri="{FF2B5EF4-FFF2-40B4-BE49-F238E27FC236}">
                  <a16:creationId xmlns:a16="http://schemas.microsoft.com/office/drawing/2014/main" id="{02250970-4540-BF4D-A3BB-AB3FB065676E}"/>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5071" name="Freeform 3">
              <a:extLst>
                <a:ext uri="{FF2B5EF4-FFF2-40B4-BE49-F238E27FC236}">
                  <a16:creationId xmlns:a16="http://schemas.microsoft.com/office/drawing/2014/main" id="{0796202A-12AD-DC41-8C70-D95E9E7636D9}"/>
                </a:ext>
              </a:extLst>
            </p:cNvPr>
            <p:cNvSpPr>
              <a:spLocks/>
            </p:cNvSpPr>
            <p:nvPr/>
          </p:nvSpPr>
          <p:spPr bwMode="auto">
            <a:xfrm rot="20550573" flipV="1">
              <a:off x="4524756" y="2075309"/>
              <a:ext cx="521359" cy="425281"/>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5072" name="Group 58">
              <a:extLst>
                <a:ext uri="{FF2B5EF4-FFF2-40B4-BE49-F238E27FC236}">
                  <a16:creationId xmlns:a16="http://schemas.microsoft.com/office/drawing/2014/main" id="{3AFCEDDF-D6A2-D943-A6A9-8529566E822B}"/>
                </a:ext>
              </a:extLst>
            </p:cNvPr>
            <p:cNvGrpSpPr>
              <a:grpSpLocks/>
            </p:cNvGrpSpPr>
            <p:nvPr/>
          </p:nvGrpSpPr>
          <p:grpSpPr bwMode="auto">
            <a:xfrm rot="-5400000">
              <a:off x="4604554" y="2368176"/>
              <a:ext cx="842404" cy="868492"/>
              <a:chOff x="4420385" y="3460207"/>
              <a:chExt cx="842404" cy="868492"/>
            </a:xfrm>
          </p:grpSpPr>
          <p:sp>
            <p:nvSpPr>
              <p:cNvPr id="45073" name="Rectangle 36">
                <a:extLst>
                  <a:ext uri="{FF2B5EF4-FFF2-40B4-BE49-F238E27FC236}">
                    <a16:creationId xmlns:a16="http://schemas.microsoft.com/office/drawing/2014/main" id="{5A50CA4B-D843-B241-9620-7AB3E7709FFE}"/>
                  </a:ext>
                </a:extLst>
              </p:cNvPr>
              <p:cNvSpPr>
                <a:spLocks noChangeArrowheads="1"/>
              </p:cNvSpPr>
              <p:nvPr/>
            </p:nvSpPr>
            <p:spPr bwMode="auto">
              <a:xfrm>
                <a:off x="4420385" y="3460207"/>
                <a:ext cx="169881"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5074" name="Text Box 62">
                <a:extLst>
                  <a:ext uri="{FF2B5EF4-FFF2-40B4-BE49-F238E27FC236}">
                    <a16:creationId xmlns:a16="http://schemas.microsoft.com/office/drawing/2014/main" id="{5466CAA9-7AEF-3E45-A3A4-A1A760011246}"/>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sp>
            <p:nvSpPr>
              <p:cNvPr id="45075" name="Freeform 23">
                <a:extLst>
                  <a:ext uri="{FF2B5EF4-FFF2-40B4-BE49-F238E27FC236}">
                    <a16:creationId xmlns:a16="http://schemas.microsoft.com/office/drawing/2014/main" id="{C3257C8C-0703-F54C-9204-93D4C9FE2F5E}"/>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5063" name="Group 17">
            <a:extLst>
              <a:ext uri="{FF2B5EF4-FFF2-40B4-BE49-F238E27FC236}">
                <a16:creationId xmlns:a16="http://schemas.microsoft.com/office/drawing/2014/main" id="{879B78AA-73A2-144F-88F6-59725CAB8ED1}"/>
              </a:ext>
            </a:extLst>
          </p:cNvPr>
          <p:cNvGrpSpPr>
            <a:grpSpLocks/>
          </p:cNvGrpSpPr>
          <p:nvPr/>
        </p:nvGrpSpPr>
        <p:grpSpPr bwMode="auto">
          <a:xfrm>
            <a:off x="5168900" y="2057400"/>
            <a:ext cx="909638" cy="692150"/>
            <a:chOff x="4254874" y="2056650"/>
            <a:chExt cx="909392" cy="692229"/>
          </a:xfrm>
        </p:grpSpPr>
        <p:cxnSp>
          <p:nvCxnSpPr>
            <p:cNvPr id="45064" name="Straight Connector 9">
              <a:extLst>
                <a:ext uri="{FF2B5EF4-FFF2-40B4-BE49-F238E27FC236}">
                  <a16:creationId xmlns:a16="http://schemas.microsoft.com/office/drawing/2014/main" id="{48F9D3EE-5502-8F4E-9769-A3A9288A57CF}"/>
                </a:ext>
              </a:extLst>
            </p:cNvPr>
            <p:cNvCxnSpPr>
              <a:cxnSpLocks/>
            </p:cNvCxnSpPr>
            <p:nvPr/>
          </p:nvCxnSpPr>
          <p:spPr bwMode="auto">
            <a:xfrm>
              <a:off x="4315968" y="2133600"/>
              <a:ext cx="792480" cy="54864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5065" name="Freeform 23">
              <a:extLst>
                <a:ext uri="{FF2B5EF4-FFF2-40B4-BE49-F238E27FC236}">
                  <a16:creationId xmlns:a16="http://schemas.microsoft.com/office/drawing/2014/main" id="{5C632DDB-10BF-8A4B-A3BA-865418795659}"/>
                </a:ext>
              </a:extLst>
            </p:cNvPr>
            <p:cNvSpPr>
              <a:spLocks/>
            </p:cNvSpPr>
            <p:nvPr/>
          </p:nvSpPr>
          <p:spPr bwMode="auto">
            <a:xfrm>
              <a:off x="4254874" y="206450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cxnSp>
          <p:nvCxnSpPr>
            <p:cNvPr id="41" name="Straight Connector 40">
              <a:extLst>
                <a:ext uri="{FF2B5EF4-FFF2-40B4-BE49-F238E27FC236}">
                  <a16:creationId xmlns:a16="http://schemas.microsoft.com/office/drawing/2014/main" id="{152BA391-D889-0549-84F7-906477F3FC3B}"/>
                </a:ext>
              </a:extLst>
            </p:cNvPr>
            <p:cNvCxnSpPr>
              <a:cxnSpLocks/>
            </p:cNvCxnSpPr>
            <p:nvPr/>
          </p:nvCxnSpPr>
          <p:spPr bwMode="auto">
            <a:xfrm flipV="1">
              <a:off x="4321531" y="2115395"/>
              <a:ext cx="780839" cy="560451"/>
            </a:xfrm>
            <a:prstGeom prst="line">
              <a:avLst/>
            </a:prstGeom>
            <a:solidFill>
              <a:schemeClr val="accent1"/>
            </a:solidFill>
            <a:ln w="31750" cap="flat" cmpd="sng" algn="ctr">
              <a:solidFill>
                <a:schemeClr val="bg1">
                  <a:lumMod val="50000"/>
                </a:schemeClr>
              </a:solidFill>
              <a:prstDash val="solid"/>
              <a:round/>
              <a:headEnd type="none" w="med" len="med"/>
              <a:tailEnd type="none" w="med" len="med"/>
            </a:ln>
            <a:effectLst/>
            <a:extLst>
              <a:ext uri="{AF507438-7753-43e0-B8FC-AC1667EBCBE1}"/>
            </a:extLst>
          </p:spPr>
        </p:cxnSp>
        <p:sp>
          <p:nvSpPr>
            <p:cNvPr id="45067" name="Freeform 23">
              <a:extLst>
                <a:ext uri="{FF2B5EF4-FFF2-40B4-BE49-F238E27FC236}">
                  <a16:creationId xmlns:a16="http://schemas.microsoft.com/office/drawing/2014/main" id="{36E4D215-AE35-E34C-ADC8-16A89B7B91FF}"/>
                </a:ext>
              </a:extLst>
            </p:cNvPr>
            <p:cNvSpPr>
              <a:spLocks/>
            </p:cNvSpPr>
            <p:nvPr/>
          </p:nvSpPr>
          <p:spPr bwMode="auto">
            <a:xfrm>
              <a:off x="4254874" y="2637529"/>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5068" name="Freeform 23">
              <a:extLst>
                <a:ext uri="{FF2B5EF4-FFF2-40B4-BE49-F238E27FC236}">
                  <a16:creationId xmlns:a16="http://schemas.microsoft.com/office/drawing/2014/main" id="{2D700AAF-8E4C-2142-8766-A3B64268FE79}"/>
                </a:ext>
              </a:extLst>
            </p:cNvPr>
            <p:cNvSpPr>
              <a:spLocks/>
            </p:cNvSpPr>
            <p:nvPr/>
          </p:nvSpPr>
          <p:spPr bwMode="auto">
            <a:xfrm>
              <a:off x="5054729" y="2629674"/>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5069" name="Freeform 23">
              <a:extLst>
                <a:ext uri="{FF2B5EF4-FFF2-40B4-BE49-F238E27FC236}">
                  <a16:creationId xmlns:a16="http://schemas.microsoft.com/office/drawing/2014/main" id="{CF508A52-ACA5-8049-8151-1570935D6CD0}"/>
                </a:ext>
              </a:extLst>
            </p:cNvPr>
            <p:cNvSpPr>
              <a:spLocks/>
            </p:cNvSpPr>
            <p:nvPr/>
          </p:nvSpPr>
          <p:spPr bwMode="auto">
            <a:xfrm>
              <a:off x="5054729" y="205665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6083" name="Group 11">
            <a:extLst>
              <a:ext uri="{FF2B5EF4-FFF2-40B4-BE49-F238E27FC236}">
                <a16:creationId xmlns:a16="http://schemas.microsoft.com/office/drawing/2014/main" id="{B2FD80A1-1E19-9349-B9B4-F96612E548D3}"/>
              </a:ext>
            </a:extLst>
          </p:cNvPr>
          <p:cNvGrpSpPr>
            <a:grpSpLocks/>
          </p:cNvGrpSpPr>
          <p:nvPr/>
        </p:nvGrpSpPr>
        <p:grpSpPr bwMode="auto">
          <a:xfrm>
            <a:off x="7972426" y="3451226"/>
            <a:ext cx="955675" cy="690563"/>
            <a:chOff x="7035922" y="2934492"/>
            <a:chExt cx="955675" cy="690563"/>
          </a:xfrm>
        </p:grpSpPr>
        <p:sp>
          <p:nvSpPr>
            <p:cNvPr id="46111" name="Rectangle 35">
              <a:extLst>
                <a:ext uri="{FF2B5EF4-FFF2-40B4-BE49-F238E27FC236}">
                  <a16:creationId xmlns:a16="http://schemas.microsoft.com/office/drawing/2014/main" id="{4E7203F3-E8A6-2149-892B-1A07855F66DA}"/>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6112" name="Rectangle 49">
              <a:extLst>
                <a:ext uri="{FF2B5EF4-FFF2-40B4-BE49-F238E27FC236}">
                  <a16:creationId xmlns:a16="http://schemas.microsoft.com/office/drawing/2014/main" id="{B402D297-6E0B-BA40-BBE0-A29756D8D7A9}"/>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6084" name="Group 8">
            <a:extLst>
              <a:ext uri="{FF2B5EF4-FFF2-40B4-BE49-F238E27FC236}">
                <a16:creationId xmlns:a16="http://schemas.microsoft.com/office/drawing/2014/main" id="{7BAC96B3-81CB-BD4E-A173-235FC89C9375}"/>
              </a:ext>
            </a:extLst>
          </p:cNvPr>
          <p:cNvGrpSpPr>
            <a:grpSpLocks/>
          </p:cNvGrpSpPr>
          <p:nvPr/>
        </p:nvGrpSpPr>
        <p:grpSpPr bwMode="auto">
          <a:xfrm>
            <a:off x="1295400" y="3227388"/>
            <a:ext cx="1708150" cy="830262"/>
            <a:chOff x="4806970" y="895618"/>
            <a:chExt cx="1707967" cy="830997"/>
          </a:xfrm>
        </p:grpSpPr>
        <p:sp>
          <p:nvSpPr>
            <p:cNvPr id="46106" name="Rectangle 7">
              <a:extLst>
                <a:ext uri="{FF2B5EF4-FFF2-40B4-BE49-F238E27FC236}">
                  <a16:creationId xmlns:a16="http://schemas.microsoft.com/office/drawing/2014/main" id="{2405EB0B-E0BF-994A-8B82-F7E864B69660}"/>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6107" name="TextBox 3">
              <a:extLst>
                <a:ext uri="{FF2B5EF4-FFF2-40B4-BE49-F238E27FC236}">
                  <a16:creationId xmlns:a16="http://schemas.microsoft.com/office/drawing/2014/main" id="{98E7CE9A-3FEA-2E4D-998C-466826F848F8}"/>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6108" name="Straight Connector 5">
              <a:extLst>
                <a:ext uri="{FF2B5EF4-FFF2-40B4-BE49-F238E27FC236}">
                  <a16:creationId xmlns:a16="http://schemas.microsoft.com/office/drawing/2014/main" id="{5D0FCFCD-692F-4B45-827F-A05255F0A383}"/>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6109" name="Straight Connector 39">
              <a:extLst>
                <a:ext uri="{FF2B5EF4-FFF2-40B4-BE49-F238E27FC236}">
                  <a16:creationId xmlns:a16="http://schemas.microsoft.com/office/drawing/2014/main" id="{712A1703-04EB-FC46-860B-8C35EE84FFCC}"/>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46085" name="Group 4">
            <a:extLst>
              <a:ext uri="{FF2B5EF4-FFF2-40B4-BE49-F238E27FC236}">
                <a16:creationId xmlns:a16="http://schemas.microsoft.com/office/drawing/2014/main" id="{A6CBE341-4BBA-9B41-9144-26F9B1D70ADA}"/>
              </a:ext>
            </a:extLst>
          </p:cNvPr>
          <p:cNvGrpSpPr>
            <a:grpSpLocks/>
          </p:cNvGrpSpPr>
          <p:nvPr/>
        </p:nvGrpSpPr>
        <p:grpSpPr bwMode="auto">
          <a:xfrm>
            <a:off x="4267201" y="2125663"/>
            <a:ext cx="1876424" cy="1097837"/>
            <a:chOff x="4182477" y="2125169"/>
            <a:chExt cx="1876837" cy="1098528"/>
          </a:xfrm>
        </p:grpSpPr>
        <p:sp>
          <p:nvSpPr>
            <p:cNvPr id="46100" name="Rectangle 45">
              <a:extLst>
                <a:ext uri="{FF2B5EF4-FFF2-40B4-BE49-F238E27FC236}">
                  <a16:creationId xmlns:a16="http://schemas.microsoft.com/office/drawing/2014/main" id="{D45861C6-CF07-C341-84EF-69114613A155}"/>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6101" name="Freeform 3">
              <a:extLst>
                <a:ext uri="{FF2B5EF4-FFF2-40B4-BE49-F238E27FC236}">
                  <a16:creationId xmlns:a16="http://schemas.microsoft.com/office/drawing/2014/main" id="{2519FD28-57E6-D046-B54F-6A7187F650FA}"/>
                </a:ext>
              </a:extLst>
            </p:cNvPr>
            <p:cNvSpPr>
              <a:spLocks/>
            </p:cNvSpPr>
            <p:nvPr/>
          </p:nvSpPr>
          <p:spPr bwMode="auto">
            <a:xfrm rot="-1049427">
              <a:off x="4436598" y="2277666"/>
              <a:ext cx="732872"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6102" name="Group 47">
              <a:extLst>
                <a:ext uri="{FF2B5EF4-FFF2-40B4-BE49-F238E27FC236}">
                  <a16:creationId xmlns:a16="http://schemas.microsoft.com/office/drawing/2014/main" id="{7264F325-CF2C-674A-8947-A1DB42453FCB}"/>
                </a:ext>
              </a:extLst>
            </p:cNvPr>
            <p:cNvGrpSpPr>
              <a:grpSpLocks/>
            </p:cNvGrpSpPr>
            <p:nvPr/>
          </p:nvGrpSpPr>
          <p:grpSpPr bwMode="auto">
            <a:xfrm rot="-5400000">
              <a:off x="4150456" y="2413242"/>
              <a:ext cx="842476" cy="778434"/>
              <a:chOff x="4420312" y="3051174"/>
              <a:chExt cx="842476" cy="778434"/>
            </a:xfrm>
          </p:grpSpPr>
          <p:sp>
            <p:nvSpPr>
              <p:cNvPr id="46103" name="Rectangle 36">
                <a:extLst>
                  <a:ext uri="{FF2B5EF4-FFF2-40B4-BE49-F238E27FC236}">
                    <a16:creationId xmlns:a16="http://schemas.microsoft.com/office/drawing/2014/main" id="{49EF137D-EEDF-334F-8F4E-36332A99CF6B}"/>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6104" name="Text Box 62">
                <a:extLst>
                  <a:ext uri="{FF2B5EF4-FFF2-40B4-BE49-F238E27FC236}">
                    <a16:creationId xmlns:a16="http://schemas.microsoft.com/office/drawing/2014/main" id="{1D941FE2-0AAB-7B4C-ADDB-AF40C55BC58A}"/>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sp>
            <p:nvSpPr>
              <p:cNvPr id="46105" name="Freeform 4">
                <a:extLst>
                  <a:ext uri="{FF2B5EF4-FFF2-40B4-BE49-F238E27FC236}">
                    <a16:creationId xmlns:a16="http://schemas.microsoft.com/office/drawing/2014/main" id="{6D4D0BE7-173B-C544-9A52-0E10398B69C9}"/>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6086" name="Group 54">
            <a:extLst>
              <a:ext uri="{FF2B5EF4-FFF2-40B4-BE49-F238E27FC236}">
                <a16:creationId xmlns:a16="http://schemas.microsoft.com/office/drawing/2014/main" id="{E3012F17-4EAA-9D45-A507-BCBEAEFEBBE9}"/>
              </a:ext>
            </a:extLst>
          </p:cNvPr>
          <p:cNvGrpSpPr>
            <a:grpSpLocks/>
          </p:cNvGrpSpPr>
          <p:nvPr/>
        </p:nvGrpSpPr>
        <p:grpSpPr bwMode="auto">
          <a:xfrm>
            <a:off x="5962651" y="2125665"/>
            <a:ext cx="1047751" cy="1099303"/>
            <a:chOff x="4412095" y="2125169"/>
            <a:chExt cx="1047908" cy="1098404"/>
          </a:xfrm>
        </p:grpSpPr>
        <p:sp>
          <p:nvSpPr>
            <p:cNvPr id="46094" name="Rectangle 56">
              <a:extLst>
                <a:ext uri="{FF2B5EF4-FFF2-40B4-BE49-F238E27FC236}">
                  <a16:creationId xmlns:a16="http://schemas.microsoft.com/office/drawing/2014/main" id="{3A052DA7-6C4F-1341-A244-51A70A5E106B}"/>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6095" name="Freeform 3">
              <a:extLst>
                <a:ext uri="{FF2B5EF4-FFF2-40B4-BE49-F238E27FC236}">
                  <a16:creationId xmlns:a16="http://schemas.microsoft.com/office/drawing/2014/main" id="{1BE2E058-EF41-BE49-ADAF-164F0D0D966F}"/>
                </a:ext>
              </a:extLst>
            </p:cNvPr>
            <p:cNvSpPr>
              <a:spLocks/>
            </p:cNvSpPr>
            <p:nvPr/>
          </p:nvSpPr>
          <p:spPr bwMode="auto">
            <a:xfrm rot="20483272" flipV="1">
              <a:off x="4454969" y="2508783"/>
              <a:ext cx="716606"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6096" name="Group 58">
              <a:extLst>
                <a:ext uri="{FF2B5EF4-FFF2-40B4-BE49-F238E27FC236}">
                  <a16:creationId xmlns:a16="http://schemas.microsoft.com/office/drawing/2014/main" id="{9445D71F-50C5-CF4E-8858-D8A3EAEB0EE3}"/>
                </a:ext>
              </a:extLst>
            </p:cNvPr>
            <p:cNvGrpSpPr>
              <a:grpSpLocks/>
            </p:cNvGrpSpPr>
            <p:nvPr/>
          </p:nvGrpSpPr>
          <p:grpSpPr bwMode="auto">
            <a:xfrm rot="-5400000">
              <a:off x="4604580" y="2368151"/>
              <a:ext cx="842353" cy="868492"/>
              <a:chOff x="4420436" y="3460207"/>
              <a:chExt cx="842353" cy="868492"/>
            </a:xfrm>
          </p:grpSpPr>
          <p:sp>
            <p:nvSpPr>
              <p:cNvPr id="46097" name="Rectangle 36">
                <a:extLst>
                  <a:ext uri="{FF2B5EF4-FFF2-40B4-BE49-F238E27FC236}">
                    <a16:creationId xmlns:a16="http://schemas.microsoft.com/office/drawing/2014/main" id="{59546A4A-BD5C-2C4E-A0E7-12EF356781E2}"/>
                  </a:ext>
                </a:extLst>
              </p:cNvPr>
              <p:cNvSpPr>
                <a:spLocks noChangeArrowheads="1"/>
              </p:cNvSpPr>
              <p:nvPr/>
            </p:nvSpPr>
            <p:spPr bwMode="auto">
              <a:xfrm>
                <a:off x="4420436" y="3460207"/>
                <a:ext cx="169779"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6098" name="Text Box 62">
                <a:extLst>
                  <a:ext uri="{FF2B5EF4-FFF2-40B4-BE49-F238E27FC236}">
                    <a16:creationId xmlns:a16="http://schemas.microsoft.com/office/drawing/2014/main" id="{CBE74305-1938-AA4E-9518-B538858EB9A0}"/>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y=1</a:t>
                </a:r>
                <a:endParaRPr lang="en-US" altLang="en-US" b="0">
                  <a:latin typeface="Times New Roman" panose="02020603050405020304" pitchFamily="18" charset="0"/>
                </a:endParaRPr>
              </a:p>
            </p:txBody>
          </p:sp>
          <p:sp>
            <p:nvSpPr>
              <p:cNvPr id="46099" name="Freeform 23">
                <a:extLst>
                  <a:ext uri="{FF2B5EF4-FFF2-40B4-BE49-F238E27FC236}">
                    <a16:creationId xmlns:a16="http://schemas.microsoft.com/office/drawing/2014/main" id="{C6BA3B05-3447-B047-86F4-F29DFAA3A780}"/>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6087" name="Group 37">
            <a:extLst>
              <a:ext uri="{FF2B5EF4-FFF2-40B4-BE49-F238E27FC236}">
                <a16:creationId xmlns:a16="http://schemas.microsoft.com/office/drawing/2014/main" id="{CB423A9B-9B1B-0A40-B6A0-71AEE258FA9E}"/>
              </a:ext>
            </a:extLst>
          </p:cNvPr>
          <p:cNvGrpSpPr>
            <a:grpSpLocks/>
          </p:cNvGrpSpPr>
          <p:nvPr/>
        </p:nvGrpSpPr>
        <p:grpSpPr bwMode="auto">
          <a:xfrm>
            <a:off x="5168900" y="2057400"/>
            <a:ext cx="909638" cy="692150"/>
            <a:chOff x="4254874" y="2056650"/>
            <a:chExt cx="909392" cy="692229"/>
          </a:xfrm>
        </p:grpSpPr>
        <p:cxnSp>
          <p:nvCxnSpPr>
            <p:cNvPr id="46088" name="Straight Connector 43">
              <a:extLst>
                <a:ext uri="{FF2B5EF4-FFF2-40B4-BE49-F238E27FC236}">
                  <a16:creationId xmlns:a16="http://schemas.microsoft.com/office/drawing/2014/main" id="{C954CECD-9892-7543-99B6-20313A89428E}"/>
                </a:ext>
              </a:extLst>
            </p:cNvPr>
            <p:cNvCxnSpPr>
              <a:cxnSpLocks/>
            </p:cNvCxnSpPr>
            <p:nvPr/>
          </p:nvCxnSpPr>
          <p:spPr bwMode="auto">
            <a:xfrm>
              <a:off x="4315968" y="2133600"/>
              <a:ext cx="792480" cy="54864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6089" name="Freeform 23">
              <a:extLst>
                <a:ext uri="{FF2B5EF4-FFF2-40B4-BE49-F238E27FC236}">
                  <a16:creationId xmlns:a16="http://schemas.microsoft.com/office/drawing/2014/main" id="{F1297572-D4EF-0445-AF4E-60A916D0DEE9}"/>
                </a:ext>
              </a:extLst>
            </p:cNvPr>
            <p:cNvSpPr>
              <a:spLocks/>
            </p:cNvSpPr>
            <p:nvPr/>
          </p:nvSpPr>
          <p:spPr bwMode="auto">
            <a:xfrm>
              <a:off x="4254874" y="206450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cxnSp>
          <p:nvCxnSpPr>
            <p:cNvPr id="51" name="Straight Connector 50">
              <a:extLst>
                <a:ext uri="{FF2B5EF4-FFF2-40B4-BE49-F238E27FC236}">
                  <a16:creationId xmlns:a16="http://schemas.microsoft.com/office/drawing/2014/main" id="{9E1FFE33-B47A-E443-929C-668916357B43}"/>
                </a:ext>
              </a:extLst>
            </p:cNvPr>
            <p:cNvCxnSpPr>
              <a:cxnSpLocks/>
            </p:cNvCxnSpPr>
            <p:nvPr/>
          </p:nvCxnSpPr>
          <p:spPr bwMode="auto">
            <a:xfrm flipV="1">
              <a:off x="4321531" y="2115395"/>
              <a:ext cx="780839" cy="560451"/>
            </a:xfrm>
            <a:prstGeom prst="line">
              <a:avLst/>
            </a:prstGeom>
            <a:solidFill>
              <a:schemeClr val="accent1"/>
            </a:solidFill>
            <a:ln w="31750" cap="flat" cmpd="sng" algn="ctr">
              <a:solidFill>
                <a:schemeClr val="bg1">
                  <a:lumMod val="50000"/>
                </a:schemeClr>
              </a:solidFill>
              <a:prstDash val="solid"/>
              <a:round/>
              <a:headEnd type="none" w="med" len="med"/>
              <a:tailEnd type="none" w="med" len="med"/>
            </a:ln>
            <a:effectLst/>
            <a:extLst>
              <a:ext uri="{AF507438-7753-43e0-B8FC-AC1667EBCBE1}"/>
            </a:extLst>
          </p:spPr>
        </p:cxnSp>
        <p:sp>
          <p:nvSpPr>
            <p:cNvPr id="46091" name="Freeform 23">
              <a:extLst>
                <a:ext uri="{FF2B5EF4-FFF2-40B4-BE49-F238E27FC236}">
                  <a16:creationId xmlns:a16="http://schemas.microsoft.com/office/drawing/2014/main" id="{5AD5572A-8711-FD41-A127-ECC1DE23A788}"/>
                </a:ext>
              </a:extLst>
            </p:cNvPr>
            <p:cNvSpPr>
              <a:spLocks/>
            </p:cNvSpPr>
            <p:nvPr/>
          </p:nvSpPr>
          <p:spPr bwMode="auto">
            <a:xfrm>
              <a:off x="4254874" y="2637529"/>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6092" name="Freeform 23">
              <a:extLst>
                <a:ext uri="{FF2B5EF4-FFF2-40B4-BE49-F238E27FC236}">
                  <a16:creationId xmlns:a16="http://schemas.microsoft.com/office/drawing/2014/main" id="{20F4B4B8-4900-F044-86FE-6FFF76260C82}"/>
                </a:ext>
              </a:extLst>
            </p:cNvPr>
            <p:cNvSpPr>
              <a:spLocks/>
            </p:cNvSpPr>
            <p:nvPr/>
          </p:nvSpPr>
          <p:spPr bwMode="auto">
            <a:xfrm>
              <a:off x="5054729" y="2629674"/>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6093" name="Freeform 23">
              <a:extLst>
                <a:ext uri="{FF2B5EF4-FFF2-40B4-BE49-F238E27FC236}">
                  <a16:creationId xmlns:a16="http://schemas.microsoft.com/office/drawing/2014/main" id="{CC7F37C1-DC8F-5E48-9246-526EBF2C7CAB}"/>
                </a:ext>
              </a:extLst>
            </p:cNvPr>
            <p:cNvSpPr>
              <a:spLocks/>
            </p:cNvSpPr>
            <p:nvPr/>
          </p:nvSpPr>
          <p:spPr bwMode="auto">
            <a:xfrm>
              <a:off x="5054729" y="205665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346C30D9-8FFA-4D4B-B4D7-8511C54C116F}"/>
              </a:ext>
            </a:extLst>
          </p:cNvPr>
          <p:cNvSpPr>
            <a:spLocks noGrp="1" noChangeArrowheads="1"/>
          </p:cNvSpPr>
          <p:nvPr>
            <p:ph type="title"/>
          </p:nvPr>
        </p:nvSpPr>
        <p:spPr>
          <a:xfrm>
            <a:off x="914400" y="2667000"/>
            <a:ext cx="9144000" cy="685800"/>
          </a:xfrm>
        </p:spPr>
        <p:txBody>
          <a:bodyPr/>
          <a:lstStyle/>
          <a:p>
            <a:r>
              <a:rPr lang="en-US" altLang="en-US"/>
              <a:t>Quick Review</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7107" name="Group 11">
            <a:extLst>
              <a:ext uri="{FF2B5EF4-FFF2-40B4-BE49-F238E27FC236}">
                <a16:creationId xmlns:a16="http://schemas.microsoft.com/office/drawing/2014/main" id="{E70C9DCE-4786-7245-B944-E55B17757C36}"/>
              </a:ext>
            </a:extLst>
          </p:cNvPr>
          <p:cNvGrpSpPr>
            <a:grpSpLocks/>
          </p:cNvGrpSpPr>
          <p:nvPr/>
        </p:nvGrpSpPr>
        <p:grpSpPr bwMode="auto">
          <a:xfrm>
            <a:off x="7972426" y="3451226"/>
            <a:ext cx="955675" cy="690563"/>
            <a:chOff x="7035922" y="2934492"/>
            <a:chExt cx="955675" cy="690563"/>
          </a:xfrm>
        </p:grpSpPr>
        <p:sp>
          <p:nvSpPr>
            <p:cNvPr id="47135" name="Rectangle 35">
              <a:extLst>
                <a:ext uri="{FF2B5EF4-FFF2-40B4-BE49-F238E27FC236}">
                  <a16:creationId xmlns:a16="http://schemas.microsoft.com/office/drawing/2014/main" id="{9A41067D-D99F-AD48-9947-2C7D91567845}"/>
                </a:ext>
              </a:extLst>
            </p:cNvPr>
            <p:cNvSpPr>
              <a:spLocks noChangeArrowheads="1"/>
            </p:cNvSpPr>
            <p:nvPr/>
          </p:nvSpPr>
          <p:spPr bwMode="auto">
            <a:xfrm>
              <a:off x="7035922" y="2934492"/>
              <a:ext cx="955675" cy="690563"/>
            </a:xfrm>
            <a:prstGeom prst="rect">
              <a:avLst/>
            </a:prstGeom>
            <a:solidFill>
              <a:srgbClr val="FFFF00"/>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7136" name="Rectangle 49">
              <a:extLst>
                <a:ext uri="{FF2B5EF4-FFF2-40B4-BE49-F238E27FC236}">
                  <a16:creationId xmlns:a16="http://schemas.microsoft.com/office/drawing/2014/main" id="{77162BDB-E48B-B048-8010-C000FDABF294}"/>
                </a:ext>
              </a:extLst>
            </p:cNvPr>
            <p:cNvSpPr>
              <a:spLocks noChangeArrowheads="1"/>
            </p:cNvSpPr>
            <p:nvPr/>
          </p:nvSpPr>
          <p:spPr bwMode="auto">
            <a:xfrm>
              <a:off x="7194672" y="3112292"/>
              <a:ext cx="74219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7108" name="Group 8">
            <a:extLst>
              <a:ext uri="{FF2B5EF4-FFF2-40B4-BE49-F238E27FC236}">
                <a16:creationId xmlns:a16="http://schemas.microsoft.com/office/drawing/2014/main" id="{85998062-DB5F-3848-AA47-1B8DFF3CA6E3}"/>
              </a:ext>
            </a:extLst>
          </p:cNvPr>
          <p:cNvGrpSpPr>
            <a:grpSpLocks/>
          </p:cNvGrpSpPr>
          <p:nvPr/>
        </p:nvGrpSpPr>
        <p:grpSpPr bwMode="auto">
          <a:xfrm>
            <a:off x="1295400" y="3227388"/>
            <a:ext cx="1708150" cy="830262"/>
            <a:chOff x="4806970" y="895618"/>
            <a:chExt cx="1707967" cy="830997"/>
          </a:xfrm>
        </p:grpSpPr>
        <p:sp>
          <p:nvSpPr>
            <p:cNvPr id="47130" name="Rectangle 7">
              <a:extLst>
                <a:ext uri="{FF2B5EF4-FFF2-40B4-BE49-F238E27FC236}">
                  <a16:creationId xmlns:a16="http://schemas.microsoft.com/office/drawing/2014/main" id="{F3D51D24-D5C3-584C-8F17-6C9458E89BE6}"/>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7131" name="TextBox 3">
              <a:extLst>
                <a:ext uri="{FF2B5EF4-FFF2-40B4-BE49-F238E27FC236}">
                  <a16:creationId xmlns:a16="http://schemas.microsoft.com/office/drawing/2014/main" id="{64459FE6-1136-B940-8FF1-141581BE0713}"/>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7132" name="Straight Connector 5">
              <a:extLst>
                <a:ext uri="{FF2B5EF4-FFF2-40B4-BE49-F238E27FC236}">
                  <a16:creationId xmlns:a16="http://schemas.microsoft.com/office/drawing/2014/main" id="{10A2901B-3B85-EA43-B033-30EAD1C20531}"/>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7133" name="Straight Connector 39">
              <a:extLst>
                <a:ext uri="{FF2B5EF4-FFF2-40B4-BE49-F238E27FC236}">
                  <a16:creationId xmlns:a16="http://schemas.microsoft.com/office/drawing/2014/main" id="{BBF7B66C-E47B-AD47-8B45-61AB635AE24E}"/>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47109" name="Group 4">
            <a:extLst>
              <a:ext uri="{FF2B5EF4-FFF2-40B4-BE49-F238E27FC236}">
                <a16:creationId xmlns:a16="http://schemas.microsoft.com/office/drawing/2014/main" id="{BA295557-CF9A-6B42-A1B5-8DDDA5A2DE14}"/>
              </a:ext>
            </a:extLst>
          </p:cNvPr>
          <p:cNvGrpSpPr>
            <a:grpSpLocks/>
          </p:cNvGrpSpPr>
          <p:nvPr/>
        </p:nvGrpSpPr>
        <p:grpSpPr bwMode="auto">
          <a:xfrm>
            <a:off x="4267201" y="2125663"/>
            <a:ext cx="1876424" cy="1097837"/>
            <a:chOff x="4182477" y="2125169"/>
            <a:chExt cx="1876837" cy="1098528"/>
          </a:xfrm>
        </p:grpSpPr>
        <p:sp>
          <p:nvSpPr>
            <p:cNvPr id="47124" name="Rectangle 45">
              <a:extLst>
                <a:ext uri="{FF2B5EF4-FFF2-40B4-BE49-F238E27FC236}">
                  <a16:creationId xmlns:a16="http://schemas.microsoft.com/office/drawing/2014/main" id="{7FB0CF3F-E11B-4F43-9892-5F24D4BB66BE}"/>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7125" name="Freeform 3">
              <a:extLst>
                <a:ext uri="{FF2B5EF4-FFF2-40B4-BE49-F238E27FC236}">
                  <a16:creationId xmlns:a16="http://schemas.microsoft.com/office/drawing/2014/main" id="{770020EC-AAB9-C945-A7CE-16DCC160B5A9}"/>
                </a:ext>
              </a:extLst>
            </p:cNvPr>
            <p:cNvSpPr>
              <a:spLocks/>
            </p:cNvSpPr>
            <p:nvPr/>
          </p:nvSpPr>
          <p:spPr bwMode="auto">
            <a:xfrm rot="20483272" flipV="1">
              <a:off x="4501717" y="2347773"/>
              <a:ext cx="597207" cy="395397"/>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7126" name="Group 47">
              <a:extLst>
                <a:ext uri="{FF2B5EF4-FFF2-40B4-BE49-F238E27FC236}">
                  <a16:creationId xmlns:a16="http://schemas.microsoft.com/office/drawing/2014/main" id="{ACF6AE35-7590-D24E-ADBE-7B4E80D37292}"/>
                </a:ext>
              </a:extLst>
            </p:cNvPr>
            <p:cNvGrpSpPr>
              <a:grpSpLocks/>
            </p:cNvGrpSpPr>
            <p:nvPr/>
          </p:nvGrpSpPr>
          <p:grpSpPr bwMode="auto">
            <a:xfrm rot="-5400000">
              <a:off x="4150456" y="2413242"/>
              <a:ext cx="842476" cy="778434"/>
              <a:chOff x="4420312" y="3051174"/>
              <a:chExt cx="842476" cy="778434"/>
            </a:xfrm>
          </p:grpSpPr>
          <p:sp>
            <p:nvSpPr>
              <p:cNvPr id="47127" name="Rectangle 36">
                <a:extLst>
                  <a:ext uri="{FF2B5EF4-FFF2-40B4-BE49-F238E27FC236}">
                    <a16:creationId xmlns:a16="http://schemas.microsoft.com/office/drawing/2014/main" id="{2F25DC51-1DC1-FE40-B89D-D152FACBA27E}"/>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7128" name="Text Box 62">
                <a:extLst>
                  <a:ext uri="{FF2B5EF4-FFF2-40B4-BE49-F238E27FC236}">
                    <a16:creationId xmlns:a16="http://schemas.microsoft.com/office/drawing/2014/main" id="{FE37D21B-A3F0-7C4B-91CA-076B4407C967}"/>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sp>
            <p:nvSpPr>
              <p:cNvPr id="47129" name="Freeform 4">
                <a:extLst>
                  <a:ext uri="{FF2B5EF4-FFF2-40B4-BE49-F238E27FC236}">
                    <a16:creationId xmlns:a16="http://schemas.microsoft.com/office/drawing/2014/main" id="{506F1CA5-0735-8947-89AC-E27745A6F8DD}"/>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7110" name="Group 54">
            <a:extLst>
              <a:ext uri="{FF2B5EF4-FFF2-40B4-BE49-F238E27FC236}">
                <a16:creationId xmlns:a16="http://schemas.microsoft.com/office/drawing/2014/main" id="{C46AF86D-B0FA-BA46-9F46-AAFCBE7E7AAA}"/>
              </a:ext>
            </a:extLst>
          </p:cNvPr>
          <p:cNvGrpSpPr>
            <a:grpSpLocks/>
          </p:cNvGrpSpPr>
          <p:nvPr/>
        </p:nvGrpSpPr>
        <p:grpSpPr bwMode="auto">
          <a:xfrm>
            <a:off x="5962650" y="2076450"/>
            <a:ext cx="1047750" cy="1148566"/>
            <a:chOff x="4412095" y="2075309"/>
            <a:chExt cx="1047907" cy="1148315"/>
          </a:xfrm>
        </p:grpSpPr>
        <p:sp>
          <p:nvSpPr>
            <p:cNvPr id="47118" name="Rectangle 56">
              <a:extLst>
                <a:ext uri="{FF2B5EF4-FFF2-40B4-BE49-F238E27FC236}">
                  <a16:creationId xmlns:a16="http://schemas.microsoft.com/office/drawing/2014/main" id="{DABAD04F-BFB5-AC42-A08D-F2C7A589B128}"/>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7119" name="Freeform 3">
              <a:extLst>
                <a:ext uri="{FF2B5EF4-FFF2-40B4-BE49-F238E27FC236}">
                  <a16:creationId xmlns:a16="http://schemas.microsoft.com/office/drawing/2014/main" id="{656006BB-46D8-9843-84B7-3AD07834B801}"/>
                </a:ext>
              </a:extLst>
            </p:cNvPr>
            <p:cNvSpPr>
              <a:spLocks/>
            </p:cNvSpPr>
            <p:nvPr/>
          </p:nvSpPr>
          <p:spPr bwMode="auto">
            <a:xfrm rot="20550573" flipV="1">
              <a:off x="4524756" y="2075309"/>
              <a:ext cx="521359" cy="425281"/>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7120" name="Group 58">
              <a:extLst>
                <a:ext uri="{FF2B5EF4-FFF2-40B4-BE49-F238E27FC236}">
                  <a16:creationId xmlns:a16="http://schemas.microsoft.com/office/drawing/2014/main" id="{B035D388-9B31-A14D-A8F3-D3B3751DA7B3}"/>
                </a:ext>
              </a:extLst>
            </p:cNvPr>
            <p:cNvGrpSpPr>
              <a:grpSpLocks/>
            </p:cNvGrpSpPr>
            <p:nvPr/>
          </p:nvGrpSpPr>
          <p:grpSpPr bwMode="auto">
            <a:xfrm rot="-5400000">
              <a:off x="4604554" y="2368176"/>
              <a:ext cx="842404" cy="868492"/>
              <a:chOff x="4420385" y="3460207"/>
              <a:chExt cx="842404" cy="868492"/>
            </a:xfrm>
          </p:grpSpPr>
          <p:sp>
            <p:nvSpPr>
              <p:cNvPr id="47121" name="Rectangle 36">
                <a:extLst>
                  <a:ext uri="{FF2B5EF4-FFF2-40B4-BE49-F238E27FC236}">
                    <a16:creationId xmlns:a16="http://schemas.microsoft.com/office/drawing/2014/main" id="{1D33E9DB-790B-8344-ACC1-CB42D474FDF1}"/>
                  </a:ext>
                </a:extLst>
              </p:cNvPr>
              <p:cNvSpPr>
                <a:spLocks noChangeArrowheads="1"/>
              </p:cNvSpPr>
              <p:nvPr/>
            </p:nvSpPr>
            <p:spPr bwMode="auto">
              <a:xfrm>
                <a:off x="4420385" y="3460207"/>
                <a:ext cx="169881"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7122" name="Text Box 62">
                <a:extLst>
                  <a:ext uri="{FF2B5EF4-FFF2-40B4-BE49-F238E27FC236}">
                    <a16:creationId xmlns:a16="http://schemas.microsoft.com/office/drawing/2014/main" id="{D4A912DA-81DA-C54A-9769-7507E186D2E2}"/>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sp>
            <p:nvSpPr>
              <p:cNvPr id="47123" name="Freeform 23">
                <a:extLst>
                  <a:ext uri="{FF2B5EF4-FFF2-40B4-BE49-F238E27FC236}">
                    <a16:creationId xmlns:a16="http://schemas.microsoft.com/office/drawing/2014/main" id="{B297C7A2-77F6-B942-9494-5532BBC867D0}"/>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7111" name="Group 37">
            <a:extLst>
              <a:ext uri="{FF2B5EF4-FFF2-40B4-BE49-F238E27FC236}">
                <a16:creationId xmlns:a16="http://schemas.microsoft.com/office/drawing/2014/main" id="{4BAB3DF6-4BE9-FA4A-B607-2257A93129C1}"/>
              </a:ext>
            </a:extLst>
          </p:cNvPr>
          <p:cNvGrpSpPr>
            <a:grpSpLocks/>
          </p:cNvGrpSpPr>
          <p:nvPr/>
        </p:nvGrpSpPr>
        <p:grpSpPr bwMode="auto">
          <a:xfrm>
            <a:off x="5168900" y="2057400"/>
            <a:ext cx="909638" cy="692150"/>
            <a:chOff x="4254874" y="2056650"/>
            <a:chExt cx="909392" cy="692229"/>
          </a:xfrm>
        </p:grpSpPr>
        <p:cxnSp>
          <p:nvCxnSpPr>
            <p:cNvPr id="47112" name="Straight Connector 43">
              <a:extLst>
                <a:ext uri="{FF2B5EF4-FFF2-40B4-BE49-F238E27FC236}">
                  <a16:creationId xmlns:a16="http://schemas.microsoft.com/office/drawing/2014/main" id="{F31A6F56-2354-A54A-BCE0-A330227FBA27}"/>
                </a:ext>
              </a:extLst>
            </p:cNvPr>
            <p:cNvCxnSpPr>
              <a:cxnSpLocks/>
            </p:cNvCxnSpPr>
            <p:nvPr/>
          </p:nvCxnSpPr>
          <p:spPr bwMode="auto">
            <a:xfrm>
              <a:off x="4315968" y="2133600"/>
              <a:ext cx="792480" cy="54864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7113" name="Freeform 23">
              <a:extLst>
                <a:ext uri="{FF2B5EF4-FFF2-40B4-BE49-F238E27FC236}">
                  <a16:creationId xmlns:a16="http://schemas.microsoft.com/office/drawing/2014/main" id="{9EB2AC1E-9B5B-1244-885A-285EF4002923}"/>
                </a:ext>
              </a:extLst>
            </p:cNvPr>
            <p:cNvSpPr>
              <a:spLocks/>
            </p:cNvSpPr>
            <p:nvPr/>
          </p:nvSpPr>
          <p:spPr bwMode="auto">
            <a:xfrm>
              <a:off x="4254874" y="206450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cxnSp>
          <p:nvCxnSpPr>
            <p:cNvPr id="47" name="Straight Connector 46">
              <a:extLst>
                <a:ext uri="{FF2B5EF4-FFF2-40B4-BE49-F238E27FC236}">
                  <a16:creationId xmlns:a16="http://schemas.microsoft.com/office/drawing/2014/main" id="{834108C7-E160-4F4E-ABA5-DF2AC4B9DE00}"/>
                </a:ext>
              </a:extLst>
            </p:cNvPr>
            <p:cNvCxnSpPr>
              <a:cxnSpLocks/>
            </p:cNvCxnSpPr>
            <p:nvPr/>
          </p:nvCxnSpPr>
          <p:spPr bwMode="auto">
            <a:xfrm flipV="1">
              <a:off x="4321531" y="2115395"/>
              <a:ext cx="780839" cy="560451"/>
            </a:xfrm>
            <a:prstGeom prst="line">
              <a:avLst/>
            </a:prstGeom>
            <a:solidFill>
              <a:schemeClr val="accent1"/>
            </a:solidFill>
            <a:ln w="31750" cap="flat" cmpd="sng" algn="ctr">
              <a:solidFill>
                <a:schemeClr val="bg1">
                  <a:lumMod val="50000"/>
                </a:schemeClr>
              </a:solidFill>
              <a:prstDash val="solid"/>
              <a:round/>
              <a:headEnd type="none" w="med" len="med"/>
              <a:tailEnd type="none" w="med" len="med"/>
            </a:ln>
            <a:effectLst/>
            <a:extLst>
              <a:ext uri="{AF507438-7753-43e0-B8FC-AC1667EBCBE1}"/>
            </a:extLst>
          </p:spPr>
        </p:cxnSp>
        <p:sp>
          <p:nvSpPr>
            <p:cNvPr id="47115" name="Freeform 23">
              <a:extLst>
                <a:ext uri="{FF2B5EF4-FFF2-40B4-BE49-F238E27FC236}">
                  <a16:creationId xmlns:a16="http://schemas.microsoft.com/office/drawing/2014/main" id="{8717F11C-48C4-0F4B-A1DC-B7DA5948233F}"/>
                </a:ext>
              </a:extLst>
            </p:cNvPr>
            <p:cNvSpPr>
              <a:spLocks/>
            </p:cNvSpPr>
            <p:nvPr/>
          </p:nvSpPr>
          <p:spPr bwMode="auto">
            <a:xfrm>
              <a:off x="4254874" y="2637529"/>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7116" name="Freeform 23">
              <a:extLst>
                <a:ext uri="{FF2B5EF4-FFF2-40B4-BE49-F238E27FC236}">
                  <a16:creationId xmlns:a16="http://schemas.microsoft.com/office/drawing/2014/main" id="{780F3EDD-688E-0444-8268-2250BF5DC031}"/>
                </a:ext>
              </a:extLst>
            </p:cNvPr>
            <p:cNvSpPr>
              <a:spLocks/>
            </p:cNvSpPr>
            <p:nvPr/>
          </p:nvSpPr>
          <p:spPr bwMode="auto">
            <a:xfrm>
              <a:off x="5054729" y="2629674"/>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7117" name="Freeform 23">
              <a:extLst>
                <a:ext uri="{FF2B5EF4-FFF2-40B4-BE49-F238E27FC236}">
                  <a16:creationId xmlns:a16="http://schemas.microsoft.com/office/drawing/2014/main" id="{C18359DC-9299-C04F-91E9-742B70B227ED}"/>
                </a:ext>
              </a:extLst>
            </p:cNvPr>
            <p:cNvSpPr>
              <a:spLocks/>
            </p:cNvSpPr>
            <p:nvPr/>
          </p:nvSpPr>
          <p:spPr bwMode="auto">
            <a:xfrm>
              <a:off x="5054729" y="205665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XOR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48131" name="Group 11">
            <a:extLst>
              <a:ext uri="{FF2B5EF4-FFF2-40B4-BE49-F238E27FC236}">
                <a16:creationId xmlns:a16="http://schemas.microsoft.com/office/drawing/2014/main" id="{B318E93C-ABE7-4C40-B16B-7631DD09AF02}"/>
              </a:ext>
            </a:extLst>
          </p:cNvPr>
          <p:cNvGrpSpPr>
            <a:grpSpLocks/>
          </p:cNvGrpSpPr>
          <p:nvPr/>
        </p:nvGrpSpPr>
        <p:grpSpPr bwMode="auto">
          <a:xfrm>
            <a:off x="7972426" y="3451226"/>
            <a:ext cx="955675" cy="690563"/>
            <a:chOff x="7035922" y="2934492"/>
            <a:chExt cx="955675" cy="690563"/>
          </a:xfrm>
        </p:grpSpPr>
        <p:sp>
          <p:nvSpPr>
            <p:cNvPr id="48159" name="Rectangle 35">
              <a:extLst>
                <a:ext uri="{FF2B5EF4-FFF2-40B4-BE49-F238E27FC236}">
                  <a16:creationId xmlns:a16="http://schemas.microsoft.com/office/drawing/2014/main" id="{3419AFA8-4992-1047-8293-27D3101B63CF}"/>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48160" name="Rectangle 49">
              <a:extLst>
                <a:ext uri="{FF2B5EF4-FFF2-40B4-BE49-F238E27FC236}">
                  <a16:creationId xmlns:a16="http://schemas.microsoft.com/office/drawing/2014/main" id="{BE16650B-D214-A749-8FF4-657FA242767A}"/>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48132" name="Group 8">
            <a:extLst>
              <a:ext uri="{FF2B5EF4-FFF2-40B4-BE49-F238E27FC236}">
                <a16:creationId xmlns:a16="http://schemas.microsoft.com/office/drawing/2014/main" id="{56792DEC-2B11-C14D-A8C4-57E3FFAE5E04}"/>
              </a:ext>
            </a:extLst>
          </p:cNvPr>
          <p:cNvGrpSpPr>
            <a:grpSpLocks/>
          </p:cNvGrpSpPr>
          <p:nvPr/>
        </p:nvGrpSpPr>
        <p:grpSpPr bwMode="auto">
          <a:xfrm>
            <a:off x="1295400" y="3227388"/>
            <a:ext cx="1708150" cy="830262"/>
            <a:chOff x="4806970" y="895618"/>
            <a:chExt cx="1707967" cy="830997"/>
          </a:xfrm>
        </p:grpSpPr>
        <p:sp>
          <p:nvSpPr>
            <p:cNvPr id="48154" name="Rectangle 7">
              <a:extLst>
                <a:ext uri="{FF2B5EF4-FFF2-40B4-BE49-F238E27FC236}">
                  <a16:creationId xmlns:a16="http://schemas.microsoft.com/office/drawing/2014/main" id="{0AA7EA1F-56CE-E44D-AE23-D96DE700A6F1}"/>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8155" name="TextBox 3">
              <a:extLst>
                <a:ext uri="{FF2B5EF4-FFF2-40B4-BE49-F238E27FC236}">
                  <a16:creationId xmlns:a16="http://schemas.microsoft.com/office/drawing/2014/main" id="{60BE7139-FE75-3645-904D-A89EEB323D23}"/>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48156" name="Straight Connector 5">
              <a:extLst>
                <a:ext uri="{FF2B5EF4-FFF2-40B4-BE49-F238E27FC236}">
                  <a16:creationId xmlns:a16="http://schemas.microsoft.com/office/drawing/2014/main" id="{70E968B7-2173-194E-874C-D3D396CA00D2}"/>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8157" name="Straight Connector 39">
              <a:extLst>
                <a:ext uri="{FF2B5EF4-FFF2-40B4-BE49-F238E27FC236}">
                  <a16:creationId xmlns:a16="http://schemas.microsoft.com/office/drawing/2014/main" id="{2340A6FD-9A18-8D49-B6DB-F4E891C385CC}"/>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48133" name="Group 4">
            <a:extLst>
              <a:ext uri="{FF2B5EF4-FFF2-40B4-BE49-F238E27FC236}">
                <a16:creationId xmlns:a16="http://schemas.microsoft.com/office/drawing/2014/main" id="{3209D364-0BF2-954D-AD27-7BD03DEDBC8D}"/>
              </a:ext>
            </a:extLst>
          </p:cNvPr>
          <p:cNvGrpSpPr>
            <a:grpSpLocks/>
          </p:cNvGrpSpPr>
          <p:nvPr/>
        </p:nvGrpSpPr>
        <p:grpSpPr bwMode="auto">
          <a:xfrm>
            <a:off x="4267201" y="2125663"/>
            <a:ext cx="1876424" cy="1097837"/>
            <a:chOff x="4182477" y="2125169"/>
            <a:chExt cx="1876837" cy="1098528"/>
          </a:xfrm>
        </p:grpSpPr>
        <p:sp>
          <p:nvSpPr>
            <p:cNvPr id="48148" name="Rectangle 45">
              <a:extLst>
                <a:ext uri="{FF2B5EF4-FFF2-40B4-BE49-F238E27FC236}">
                  <a16:creationId xmlns:a16="http://schemas.microsoft.com/office/drawing/2014/main" id="{936E41D7-AAB8-0E49-B9CE-EC145696FE01}"/>
                </a:ext>
              </a:extLst>
            </p:cNvPr>
            <p:cNvSpPr>
              <a:spLocks noChangeArrowheads="1"/>
            </p:cNvSpPr>
            <p:nvPr/>
          </p:nvSpPr>
          <p:spPr bwMode="auto">
            <a:xfrm rot="-5400000">
              <a:off x="5033862" y="1503402"/>
              <a:ext cx="403686" cy="164721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8149" name="Freeform 3">
              <a:extLst>
                <a:ext uri="{FF2B5EF4-FFF2-40B4-BE49-F238E27FC236}">
                  <a16:creationId xmlns:a16="http://schemas.microsoft.com/office/drawing/2014/main" id="{D6D0B986-55B8-634E-B506-63A8135B78B6}"/>
                </a:ext>
              </a:extLst>
            </p:cNvPr>
            <p:cNvSpPr>
              <a:spLocks/>
            </p:cNvSpPr>
            <p:nvPr/>
          </p:nvSpPr>
          <p:spPr bwMode="auto">
            <a:xfrm rot="20483272" flipV="1">
              <a:off x="4501717" y="2347773"/>
              <a:ext cx="597207" cy="395397"/>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8150" name="Group 47">
              <a:extLst>
                <a:ext uri="{FF2B5EF4-FFF2-40B4-BE49-F238E27FC236}">
                  <a16:creationId xmlns:a16="http://schemas.microsoft.com/office/drawing/2014/main" id="{B63C3443-1C7F-CB49-B445-6E2EC043E184}"/>
                </a:ext>
              </a:extLst>
            </p:cNvPr>
            <p:cNvGrpSpPr>
              <a:grpSpLocks/>
            </p:cNvGrpSpPr>
            <p:nvPr/>
          </p:nvGrpSpPr>
          <p:grpSpPr bwMode="auto">
            <a:xfrm rot="-5400000">
              <a:off x="4150456" y="2413242"/>
              <a:ext cx="842476" cy="778434"/>
              <a:chOff x="4420312" y="3051174"/>
              <a:chExt cx="842476" cy="778434"/>
            </a:xfrm>
          </p:grpSpPr>
          <p:sp>
            <p:nvSpPr>
              <p:cNvPr id="48151" name="Rectangle 36">
                <a:extLst>
                  <a:ext uri="{FF2B5EF4-FFF2-40B4-BE49-F238E27FC236}">
                    <a16:creationId xmlns:a16="http://schemas.microsoft.com/office/drawing/2014/main" id="{B61AB89D-906D-DB4D-A3C5-5469C275D3D3}"/>
                  </a:ext>
                </a:extLst>
              </p:cNvPr>
              <p:cNvSpPr>
                <a:spLocks noChangeArrowheads="1"/>
              </p:cNvSpPr>
              <p:nvPr/>
            </p:nvSpPr>
            <p:spPr bwMode="auto">
              <a:xfrm>
                <a:off x="4420312" y="3460195"/>
                <a:ext cx="170025"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8152" name="Text Box 62">
                <a:extLst>
                  <a:ext uri="{FF2B5EF4-FFF2-40B4-BE49-F238E27FC236}">
                    <a16:creationId xmlns:a16="http://schemas.microsoft.com/office/drawing/2014/main" id="{67E8C4F7-462A-834A-99EC-67506481090E}"/>
                  </a:ext>
                </a:extLst>
              </p:cNvPr>
              <p:cNvSpPr txBox="1">
                <a:spLocks noChangeArrowheads="1"/>
              </p:cNvSpPr>
              <p:nvPr/>
            </p:nvSpPr>
            <p:spPr bwMode="auto">
              <a:xfrm rot="5400000">
                <a:off x="4378041" y="3167210"/>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sp>
            <p:nvSpPr>
              <p:cNvPr id="48153" name="Freeform 4">
                <a:extLst>
                  <a:ext uri="{FF2B5EF4-FFF2-40B4-BE49-F238E27FC236}">
                    <a16:creationId xmlns:a16="http://schemas.microsoft.com/office/drawing/2014/main" id="{A66EA773-87A7-C745-B1E9-74ECD3A17347}"/>
                  </a:ext>
                </a:extLst>
              </p:cNvPr>
              <p:cNvSpPr>
                <a:spLocks/>
              </p:cNvSpPr>
              <p:nvPr/>
            </p:nvSpPr>
            <p:spPr bwMode="auto">
              <a:xfrm rot="5400000">
                <a:off x="5152344" y="3278869"/>
                <a:ext cx="109537" cy="111350"/>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8134" name="Group 54">
            <a:extLst>
              <a:ext uri="{FF2B5EF4-FFF2-40B4-BE49-F238E27FC236}">
                <a16:creationId xmlns:a16="http://schemas.microsoft.com/office/drawing/2014/main" id="{0B65B4E0-BA2E-8046-8775-CC0B1980A3B3}"/>
              </a:ext>
            </a:extLst>
          </p:cNvPr>
          <p:cNvGrpSpPr>
            <a:grpSpLocks/>
          </p:cNvGrpSpPr>
          <p:nvPr/>
        </p:nvGrpSpPr>
        <p:grpSpPr bwMode="auto">
          <a:xfrm>
            <a:off x="5962651" y="2125665"/>
            <a:ext cx="1047751" cy="1099303"/>
            <a:chOff x="4412095" y="2125169"/>
            <a:chExt cx="1047908" cy="1098404"/>
          </a:xfrm>
        </p:grpSpPr>
        <p:sp>
          <p:nvSpPr>
            <p:cNvPr id="48142" name="Rectangle 56">
              <a:extLst>
                <a:ext uri="{FF2B5EF4-FFF2-40B4-BE49-F238E27FC236}">
                  <a16:creationId xmlns:a16="http://schemas.microsoft.com/office/drawing/2014/main" id="{433D13E1-DF9B-D740-BC8B-CF0594CB0A8E}"/>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48143" name="Freeform 3">
              <a:extLst>
                <a:ext uri="{FF2B5EF4-FFF2-40B4-BE49-F238E27FC236}">
                  <a16:creationId xmlns:a16="http://schemas.microsoft.com/office/drawing/2014/main" id="{E55D609F-7217-8C48-80AD-2F476CC1A644}"/>
                </a:ext>
              </a:extLst>
            </p:cNvPr>
            <p:cNvSpPr>
              <a:spLocks/>
            </p:cNvSpPr>
            <p:nvPr/>
          </p:nvSpPr>
          <p:spPr bwMode="auto">
            <a:xfrm rot="20483272" flipV="1">
              <a:off x="4454969" y="2508783"/>
              <a:ext cx="716606" cy="4571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8144" name="Group 58">
              <a:extLst>
                <a:ext uri="{FF2B5EF4-FFF2-40B4-BE49-F238E27FC236}">
                  <a16:creationId xmlns:a16="http://schemas.microsoft.com/office/drawing/2014/main" id="{F34771F5-0276-2E49-93AC-1EE9E75EEE5B}"/>
                </a:ext>
              </a:extLst>
            </p:cNvPr>
            <p:cNvGrpSpPr>
              <a:grpSpLocks/>
            </p:cNvGrpSpPr>
            <p:nvPr/>
          </p:nvGrpSpPr>
          <p:grpSpPr bwMode="auto">
            <a:xfrm rot="-5400000">
              <a:off x="4604580" y="2368151"/>
              <a:ext cx="842353" cy="868492"/>
              <a:chOff x="4420436" y="3460207"/>
              <a:chExt cx="842353" cy="868492"/>
            </a:xfrm>
          </p:grpSpPr>
          <p:sp>
            <p:nvSpPr>
              <p:cNvPr id="48145" name="Rectangle 36">
                <a:extLst>
                  <a:ext uri="{FF2B5EF4-FFF2-40B4-BE49-F238E27FC236}">
                    <a16:creationId xmlns:a16="http://schemas.microsoft.com/office/drawing/2014/main" id="{ED6CE489-BBD6-A04A-85D6-98C42F87FD27}"/>
                  </a:ext>
                </a:extLst>
              </p:cNvPr>
              <p:cNvSpPr>
                <a:spLocks noChangeArrowheads="1"/>
              </p:cNvSpPr>
              <p:nvPr/>
            </p:nvSpPr>
            <p:spPr bwMode="auto">
              <a:xfrm>
                <a:off x="4420436" y="3460207"/>
                <a:ext cx="169779"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48146" name="Text Box 62">
                <a:extLst>
                  <a:ext uri="{FF2B5EF4-FFF2-40B4-BE49-F238E27FC236}">
                    <a16:creationId xmlns:a16="http://schemas.microsoft.com/office/drawing/2014/main" id="{10B451CB-B51A-1C43-867C-21D4911E31EA}"/>
                  </a:ext>
                </a:extLst>
              </p:cNvPr>
              <p:cNvSpPr txBox="1">
                <a:spLocks noChangeArrowheads="1"/>
              </p:cNvSpPr>
              <p:nvPr/>
            </p:nvSpPr>
            <p:spPr bwMode="auto">
              <a:xfrm rot="5400000">
                <a:off x="4378041" y="3750998"/>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sp>
            <p:nvSpPr>
              <p:cNvPr id="48147" name="Freeform 23">
                <a:extLst>
                  <a:ext uri="{FF2B5EF4-FFF2-40B4-BE49-F238E27FC236}">
                    <a16:creationId xmlns:a16="http://schemas.microsoft.com/office/drawing/2014/main" id="{11903BB2-9933-684D-BD44-CDF4AE52B531}"/>
                  </a:ext>
                </a:extLst>
              </p:cNvPr>
              <p:cNvSpPr>
                <a:spLocks/>
              </p:cNvSpPr>
              <p:nvPr/>
            </p:nvSpPr>
            <p:spPr bwMode="auto">
              <a:xfrm rot="5400000">
                <a:off x="5152345" y="394562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grpSp>
      <p:grpSp>
        <p:nvGrpSpPr>
          <p:cNvPr id="48135" name="Group 37">
            <a:extLst>
              <a:ext uri="{FF2B5EF4-FFF2-40B4-BE49-F238E27FC236}">
                <a16:creationId xmlns:a16="http://schemas.microsoft.com/office/drawing/2014/main" id="{80A37175-F821-0B4C-9375-C34818C5FD92}"/>
              </a:ext>
            </a:extLst>
          </p:cNvPr>
          <p:cNvGrpSpPr>
            <a:grpSpLocks/>
          </p:cNvGrpSpPr>
          <p:nvPr/>
        </p:nvGrpSpPr>
        <p:grpSpPr bwMode="auto">
          <a:xfrm>
            <a:off x="5168900" y="2057400"/>
            <a:ext cx="909638" cy="692150"/>
            <a:chOff x="4254874" y="2056650"/>
            <a:chExt cx="909392" cy="692229"/>
          </a:xfrm>
        </p:grpSpPr>
        <p:cxnSp>
          <p:nvCxnSpPr>
            <p:cNvPr id="48136" name="Straight Connector 43">
              <a:extLst>
                <a:ext uri="{FF2B5EF4-FFF2-40B4-BE49-F238E27FC236}">
                  <a16:creationId xmlns:a16="http://schemas.microsoft.com/office/drawing/2014/main" id="{880FCA87-CEB1-BD45-AC74-6732E668E64E}"/>
                </a:ext>
              </a:extLst>
            </p:cNvPr>
            <p:cNvCxnSpPr>
              <a:cxnSpLocks/>
            </p:cNvCxnSpPr>
            <p:nvPr/>
          </p:nvCxnSpPr>
          <p:spPr bwMode="auto">
            <a:xfrm>
              <a:off x="4315968" y="2133600"/>
              <a:ext cx="792480" cy="54864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48137" name="Freeform 23">
              <a:extLst>
                <a:ext uri="{FF2B5EF4-FFF2-40B4-BE49-F238E27FC236}">
                  <a16:creationId xmlns:a16="http://schemas.microsoft.com/office/drawing/2014/main" id="{9E80BE53-F0CF-274B-8A9B-26D9266A1CA9}"/>
                </a:ext>
              </a:extLst>
            </p:cNvPr>
            <p:cNvSpPr>
              <a:spLocks/>
            </p:cNvSpPr>
            <p:nvPr/>
          </p:nvSpPr>
          <p:spPr bwMode="auto">
            <a:xfrm>
              <a:off x="4254874" y="2064505"/>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cxnSp>
          <p:nvCxnSpPr>
            <p:cNvPr id="47" name="Straight Connector 46">
              <a:extLst>
                <a:ext uri="{FF2B5EF4-FFF2-40B4-BE49-F238E27FC236}">
                  <a16:creationId xmlns:a16="http://schemas.microsoft.com/office/drawing/2014/main" id="{6D62D22F-6713-1B4C-B1DE-BB850F1C37C5}"/>
                </a:ext>
              </a:extLst>
            </p:cNvPr>
            <p:cNvCxnSpPr>
              <a:cxnSpLocks/>
            </p:cNvCxnSpPr>
            <p:nvPr/>
          </p:nvCxnSpPr>
          <p:spPr bwMode="auto">
            <a:xfrm flipV="1">
              <a:off x="4321531" y="2115395"/>
              <a:ext cx="780839" cy="560451"/>
            </a:xfrm>
            <a:prstGeom prst="line">
              <a:avLst/>
            </a:prstGeom>
            <a:solidFill>
              <a:schemeClr val="accent1"/>
            </a:solidFill>
            <a:ln w="31750" cap="flat" cmpd="sng" algn="ctr">
              <a:solidFill>
                <a:schemeClr val="bg1">
                  <a:lumMod val="50000"/>
                </a:schemeClr>
              </a:solidFill>
              <a:prstDash val="solid"/>
              <a:round/>
              <a:headEnd type="none" w="med" len="med"/>
              <a:tailEnd type="none" w="med" len="med"/>
            </a:ln>
            <a:effectLst/>
            <a:extLst>
              <a:ext uri="{AF507438-7753-43e0-B8FC-AC1667EBCBE1}"/>
            </a:extLst>
          </p:spPr>
        </p:cxnSp>
        <p:sp>
          <p:nvSpPr>
            <p:cNvPr id="48139" name="Freeform 23">
              <a:extLst>
                <a:ext uri="{FF2B5EF4-FFF2-40B4-BE49-F238E27FC236}">
                  <a16:creationId xmlns:a16="http://schemas.microsoft.com/office/drawing/2014/main" id="{F48E463F-4BD0-EA44-AA5B-9E668AE2BBAF}"/>
                </a:ext>
              </a:extLst>
            </p:cNvPr>
            <p:cNvSpPr>
              <a:spLocks/>
            </p:cNvSpPr>
            <p:nvPr/>
          </p:nvSpPr>
          <p:spPr bwMode="auto">
            <a:xfrm>
              <a:off x="4254874" y="2637529"/>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8140" name="Freeform 23">
              <a:extLst>
                <a:ext uri="{FF2B5EF4-FFF2-40B4-BE49-F238E27FC236}">
                  <a16:creationId xmlns:a16="http://schemas.microsoft.com/office/drawing/2014/main" id="{69968A36-5F8E-D148-AC83-5000E1E86180}"/>
                </a:ext>
              </a:extLst>
            </p:cNvPr>
            <p:cNvSpPr>
              <a:spLocks/>
            </p:cNvSpPr>
            <p:nvPr/>
          </p:nvSpPr>
          <p:spPr bwMode="auto">
            <a:xfrm>
              <a:off x="5054729" y="2629674"/>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48141" name="Freeform 23">
              <a:extLst>
                <a:ext uri="{FF2B5EF4-FFF2-40B4-BE49-F238E27FC236}">
                  <a16:creationId xmlns:a16="http://schemas.microsoft.com/office/drawing/2014/main" id="{056E76D0-5F7A-7041-B123-C4AB34FF197C}"/>
                </a:ext>
              </a:extLst>
            </p:cNvPr>
            <p:cNvSpPr>
              <a:spLocks/>
            </p:cNvSpPr>
            <p:nvPr/>
          </p:nvSpPr>
          <p:spPr bwMode="auto">
            <a:xfrm>
              <a:off x="5054729" y="2056650"/>
              <a:ext cx="109537" cy="111350"/>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314B7A7D-641A-854C-93C2-F64EF8B45FA1}"/>
              </a:ext>
            </a:extLst>
          </p:cNvPr>
          <p:cNvSpPr>
            <a:spLocks noGrp="1" noChangeArrowheads="1"/>
          </p:cNvSpPr>
          <p:nvPr>
            <p:ph type="title"/>
          </p:nvPr>
        </p:nvSpPr>
        <p:spPr>
          <a:xfrm>
            <a:off x="914400" y="2667000"/>
            <a:ext cx="9144000" cy="685800"/>
          </a:xfrm>
        </p:spPr>
        <p:txBody>
          <a:bodyPr/>
          <a:lstStyle/>
          <a:p>
            <a:r>
              <a:rPr lang="en-US" altLang="en-US"/>
              <a:t>7-Segment Display Example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F333C5B7-9AB9-4647-B362-1DD503E3D3BA}"/>
              </a:ext>
            </a:extLst>
          </p:cNvPr>
          <p:cNvSpPr>
            <a:spLocks noGrp="1" noChangeArrowheads="1"/>
          </p:cNvSpPr>
          <p:nvPr>
            <p:ph type="title"/>
          </p:nvPr>
        </p:nvSpPr>
        <p:spPr/>
        <p:txBody>
          <a:bodyPr/>
          <a:lstStyle/>
          <a:p>
            <a:r>
              <a:rPr lang="en-US" altLang="en-US"/>
              <a:t>7-Segment Display</a:t>
            </a:r>
          </a:p>
        </p:txBody>
      </p:sp>
      <p:grpSp>
        <p:nvGrpSpPr>
          <p:cNvPr id="50178" name="Group 13">
            <a:extLst>
              <a:ext uri="{FF2B5EF4-FFF2-40B4-BE49-F238E27FC236}">
                <a16:creationId xmlns:a16="http://schemas.microsoft.com/office/drawing/2014/main" id="{CF51F069-804A-4B44-80A3-64663840DC51}"/>
              </a:ext>
            </a:extLst>
          </p:cNvPr>
          <p:cNvGrpSpPr>
            <a:grpSpLocks/>
          </p:cNvGrpSpPr>
          <p:nvPr/>
        </p:nvGrpSpPr>
        <p:grpSpPr bwMode="auto">
          <a:xfrm>
            <a:off x="4953001" y="2633663"/>
            <a:ext cx="1247775" cy="1689100"/>
            <a:chOff x="7296515" y="2755685"/>
            <a:chExt cx="1247847" cy="1687635"/>
          </a:xfrm>
        </p:grpSpPr>
        <p:cxnSp>
          <p:nvCxnSpPr>
            <p:cNvPr id="19" name="Straight Connector 18">
              <a:extLst>
                <a:ext uri="{FF2B5EF4-FFF2-40B4-BE49-F238E27FC236}">
                  <a16:creationId xmlns:a16="http://schemas.microsoft.com/office/drawing/2014/main" id="{40277060-EAFE-7B40-85B8-65474C5019DA}"/>
                </a:ext>
              </a:extLst>
            </p:cNvPr>
            <p:cNvCxnSpPr/>
            <p:nvPr/>
          </p:nvCxnSpPr>
          <p:spPr>
            <a:xfrm>
              <a:off x="7663249" y="3117321"/>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560BD8-3B83-D245-8A4E-E0CB1C49535F}"/>
                </a:ext>
              </a:extLst>
            </p:cNvPr>
            <p:cNvCxnSpPr/>
            <p:nvPr/>
          </p:nvCxnSpPr>
          <p:spPr>
            <a:xfrm>
              <a:off x="7652136" y="4105475"/>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A7CA21-D005-2742-A55F-EE30DF572D4A}"/>
                </a:ext>
              </a:extLst>
            </p:cNvPr>
            <p:cNvCxnSpPr/>
            <p:nvPr/>
          </p:nvCxnSpPr>
          <p:spPr>
            <a:xfrm>
              <a:off x="7660074" y="3610605"/>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3D01AE7-F2CC-C44C-BCC1-8BF8C1119F2C}"/>
                </a:ext>
              </a:extLst>
            </p:cNvPr>
            <p:cNvCxnSpPr>
              <a:cxnSpLocks/>
            </p:cNvCxnSpPr>
            <p:nvPr/>
          </p:nvCxnSpPr>
          <p:spPr>
            <a:xfrm flipV="1">
              <a:off x="8220493" y="3137940"/>
              <a:ext cx="0" cy="428253"/>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1E65F05-CE69-0F43-A1A5-4DDC47769B9D}"/>
                </a:ext>
              </a:extLst>
            </p:cNvPr>
            <p:cNvCxnSpPr>
              <a:cxnSpLocks/>
            </p:cNvCxnSpPr>
            <p:nvPr/>
          </p:nvCxnSpPr>
          <p:spPr>
            <a:xfrm flipV="1">
              <a:off x="8228432" y="3647086"/>
              <a:ext cx="0" cy="428253"/>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F36606E-4A0A-EA45-A927-45259FABC158}"/>
                </a:ext>
              </a:extLst>
            </p:cNvPr>
            <p:cNvCxnSpPr>
              <a:cxnSpLocks/>
            </p:cNvCxnSpPr>
            <p:nvPr/>
          </p:nvCxnSpPr>
          <p:spPr>
            <a:xfrm flipV="1">
              <a:off x="7606096" y="3141112"/>
              <a:ext cx="0" cy="42984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A1439E-989C-6C43-A469-418EBCB361C4}"/>
                </a:ext>
              </a:extLst>
            </p:cNvPr>
            <p:cNvCxnSpPr>
              <a:cxnSpLocks/>
            </p:cNvCxnSpPr>
            <p:nvPr/>
          </p:nvCxnSpPr>
          <p:spPr>
            <a:xfrm flipV="1">
              <a:off x="7614033" y="3650258"/>
              <a:ext cx="0" cy="429839"/>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186" name="TextBox 3">
              <a:extLst>
                <a:ext uri="{FF2B5EF4-FFF2-40B4-BE49-F238E27FC236}">
                  <a16:creationId xmlns:a16="http://schemas.microsoft.com/office/drawing/2014/main" id="{F81D9733-14BC-5446-AB61-1294C171311C}"/>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0187" name="TextBox 121">
              <a:extLst>
                <a:ext uri="{FF2B5EF4-FFF2-40B4-BE49-F238E27FC236}">
                  <a16:creationId xmlns:a16="http://schemas.microsoft.com/office/drawing/2014/main" id="{96673AF2-4B13-BA4C-8435-41D0318E2E3A}"/>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0188" name="TextBox 122">
              <a:extLst>
                <a:ext uri="{FF2B5EF4-FFF2-40B4-BE49-F238E27FC236}">
                  <a16:creationId xmlns:a16="http://schemas.microsoft.com/office/drawing/2014/main" id="{FF6A38F0-C037-FB4F-B5D7-DE8D0A6946C9}"/>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0189" name="TextBox 123">
              <a:extLst>
                <a:ext uri="{FF2B5EF4-FFF2-40B4-BE49-F238E27FC236}">
                  <a16:creationId xmlns:a16="http://schemas.microsoft.com/office/drawing/2014/main" id="{5E509AE6-D6B8-7946-A73D-FFAF93E2AD63}"/>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0190" name="TextBox 124">
              <a:extLst>
                <a:ext uri="{FF2B5EF4-FFF2-40B4-BE49-F238E27FC236}">
                  <a16:creationId xmlns:a16="http://schemas.microsoft.com/office/drawing/2014/main" id="{D31656A9-730F-164A-9178-BE307276DD63}"/>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0191" name="TextBox 125">
              <a:extLst>
                <a:ext uri="{FF2B5EF4-FFF2-40B4-BE49-F238E27FC236}">
                  <a16:creationId xmlns:a16="http://schemas.microsoft.com/office/drawing/2014/main" id="{2A0B0064-0C7C-7C49-B98F-BDC9DF6ED941}"/>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0192" name="TextBox 126">
              <a:extLst>
                <a:ext uri="{FF2B5EF4-FFF2-40B4-BE49-F238E27FC236}">
                  <a16:creationId xmlns:a16="http://schemas.microsoft.com/office/drawing/2014/main" id="{C0632668-E51D-BD41-AC5E-F7F5E09AE4DB}"/>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3B394007-E6B0-6B41-B87A-BB19B0B088F0}"/>
              </a:ext>
            </a:extLst>
          </p:cNvPr>
          <p:cNvSpPr>
            <a:spLocks noGrp="1" noChangeArrowheads="1"/>
          </p:cNvSpPr>
          <p:nvPr>
            <p:ph type="title"/>
          </p:nvPr>
        </p:nvSpPr>
        <p:spPr/>
        <p:txBody>
          <a:bodyPr/>
          <a:lstStyle/>
          <a:p>
            <a:r>
              <a:rPr lang="en-US" altLang="en-US"/>
              <a:t>Displaying Some Numbers</a:t>
            </a:r>
          </a:p>
        </p:txBody>
      </p:sp>
      <p:grpSp>
        <p:nvGrpSpPr>
          <p:cNvPr id="51202" name="Group 13">
            <a:extLst>
              <a:ext uri="{FF2B5EF4-FFF2-40B4-BE49-F238E27FC236}">
                <a16:creationId xmlns:a16="http://schemas.microsoft.com/office/drawing/2014/main" id="{97C7A091-C6BB-7A42-8BAE-53AE80CE50E5}"/>
              </a:ext>
            </a:extLst>
          </p:cNvPr>
          <p:cNvGrpSpPr>
            <a:grpSpLocks/>
          </p:cNvGrpSpPr>
          <p:nvPr/>
        </p:nvGrpSpPr>
        <p:grpSpPr bwMode="auto">
          <a:xfrm>
            <a:off x="4953001" y="2633663"/>
            <a:ext cx="1247775" cy="1689100"/>
            <a:chOff x="7296515" y="2755685"/>
            <a:chExt cx="1247847" cy="1687635"/>
          </a:xfrm>
        </p:grpSpPr>
        <p:cxnSp>
          <p:nvCxnSpPr>
            <p:cNvPr id="19" name="Straight Connector 18">
              <a:extLst>
                <a:ext uri="{FF2B5EF4-FFF2-40B4-BE49-F238E27FC236}">
                  <a16:creationId xmlns:a16="http://schemas.microsoft.com/office/drawing/2014/main" id="{40277060-EAFE-7B40-85B8-65474C5019DA}"/>
                </a:ext>
              </a:extLst>
            </p:cNvPr>
            <p:cNvCxnSpPr/>
            <p:nvPr/>
          </p:nvCxnSpPr>
          <p:spPr>
            <a:xfrm>
              <a:off x="7663249" y="3117321"/>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560BD8-3B83-D245-8A4E-E0CB1C49535F}"/>
                </a:ext>
              </a:extLst>
            </p:cNvPr>
            <p:cNvCxnSpPr/>
            <p:nvPr/>
          </p:nvCxnSpPr>
          <p:spPr>
            <a:xfrm>
              <a:off x="7652136" y="4105475"/>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A7CA21-D005-2742-A55F-EE30DF572D4A}"/>
                </a:ext>
              </a:extLst>
            </p:cNvPr>
            <p:cNvCxnSpPr/>
            <p:nvPr/>
          </p:nvCxnSpPr>
          <p:spPr>
            <a:xfrm>
              <a:off x="7660074" y="3610605"/>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3D01AE7-F2CC-C44C-BCC1-8BF8C1119F2C}"/>
                </a:ext>
              </a:extLst>
            </p:cNvPr>
            <p:cNvCxnSpPr>
              <a:cxnSpLocks/>
            </p:cNvCxnSpPr>
            <p:nvPr/>
          </p:nvCxnSpPr>
          <p:spPr>
            <a:xfrm flipV="1">
              <a:off x="8220493" y="3137940"/>
              <a:ext cx="0" cy="42825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1E65F05-CE69-0F43-A1A5-4DDC47769B9D}"/>
                </a:ext>
              </a:extLst>
            </p:cNvPr>
            <p:cNvCxnSpPr>
              <a:cxnSpLocks/>
            </p:cNvCxnSpPr>
            <p:nvPr/>
          </p:nvCxnSpPr>
          <p:spPr>
            <a:xfrm flipV="1">
              <a:off x="8228432" y="3647086"/>
              <a:ext cx="0" cy="42825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F36606E-4A0A-EA45-A927-45259FABC158}"/>
                </a:ext>
              </a:extLst>
            </p:cNvPr>
            <p:cNvCxnSpPr>
              <a:cxnSpLocks/>
            </p:cNvCxnSpPr>
            <p:nvPr/>
          </p:nvCxnSpPr>
          <p:spPr>
            <a:xfrm flipV="1">
              <a:off x="7606096" y="3141112"/>
              <a:ext cx="0" cy="42984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A1439E-989C-6C43-A469-418EBCB361C4}"/>
                </a:ext>
              </a:extLst>
            </p:cNvPr>
            <p:cNvCxnSpPr>
              <a:cxnSpLocks/>
            </p:cNvCxnSpPr>
            <p:nvPr/>
          </p:nvCxnSpPr>
          <p:spPr>
            <a:xfrm flipV="1">
              <a:off x="7614033" y="3650258"/>
              <a:ext cx="0" cy="429839"/>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240" name="TextBox 3">
              <a:extLst>
                <a:ext uri="{FF2B5EF4-FFF2-40B4-BE49-F238E27FC236}">
                  <a16:creationId xmlns:a16="http://schemas.microsoft.com/office/drawing/2014/main" id="{BB2B6F62-2021-9646-A4B2-C457039CF431}"/>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1241" name="TextBox 121">
              <a:extLst>
                <a:ext uri="{FF2B5EF4-FFF2-40B4-BE49-F238E27FC236}">
                  <a16:creationId xmlns:a16="http://schemas.microsoft.com/office/drawing/2014/main" id="{11C6D8C3-43FE-D142-BDC7-09507C2F6599}"/>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1242" name="TextBox 122">
              <a:extLst>
                <a:ext uri="{FF2B5EF4-FFF2-40B4-BE49-F238E27FC236}">
                  <a16:creationId xmlns:a16="http://schemas.microsoft.com/office/drawing/2014/main" id="{38FEA0B4-9504-CE43-AC5D-D6A1FF9B9AD9}"/>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1243" name="TextBox 123">
              <a:extLst>
                <a:ext uri="{FF2B5EF4-FFF2-40B4-BE49-F238E27FC236}">
                  <a16:creationId xmlns:a16="http://schemas.microsoft.com/office/drawing/2014/main" id="{BB8F2E36-493B-6745-ADFA-56042C4FD7CC}"/>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1244" name="TextBox 124">
              <a:extLst>
                <a:ext uri="{FF2B5EF4-FFF2-40B4-BE49-F238E27FC236}">
                  <a16:creationId xmlns:a16="http://schemas.microsoft.com/office/drawing/2014/main" id="{680ED68F-B0DA-7D41-8E90-D899510FD4AC}"/>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1245" name="TextBox 125">
              <a:extLst>
                <a:ext uri="{FF2B5EF4-FFF2-40B4-BE49-F238E27FC236}">
                  <a16:creationId xmlns:a16="http://schemas.microsoft.com/office/drawing/2014/main" id="{B437668A-C6A6-6C4A-9182-712CB4888ACB}"/>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1246" name="TextBox 126">
              <a:extLst>
                <a:ext uri="{FF2B5EF4-FFF2-40B4-BE49-F238E27FC236}">
                  <a16:creationId xmlns:a16="http://schemas.microsoft.com/office/drawing/2014/main" id="{BFEB705C-15A2-4F41-A5AF-40DF2EBFE744}"/>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grpSp>
        <p:nvGrpSpPr>
          <p:cNvPr id="51203" name="Group 13">
            <a:extLst>
              <a:ext uri="{FF2B5EF4-FFF2-40B4-BE49-F238E27FC236}">
                <a16:creationId xmlns:a16="http://schemas.microsoft.com/office/drawing/2014/main" id="{B64E640F-E832-B947-95F5-1304D6FB34EA}"/>
              </a:ext>
            </a:extLst>
          </p:cNvPr>
          <p:cNvGrpSpPr>
            <a:grpSpLocks/>
          </p:cNvGrpSpPr>
          <p:nvPr/>
        </p:nvGrpSpPr>
        <p:grpSpPr bwMode="auto">
          <a:xfrm>
            <a:off x="2362201" y="2633663"/>
            <a:ext cx="1247775" cy="1689100"/>
            <a:chOff x="7296515" y="2755685"/>
            <a:chExt cx="1247847" cy="1687635"/>
          </a:xfrm>
        </p:grpSpPr>
        <p:cxnSp>
          <p:nvCxnSpPr>
            <p:cNvPr id="34" name="Straight Connector 33">
              <a:extLst>
                <a:ext uri="{FF2B5EF4-FFF2-40B4-BE49-F238E27FC236}">
                  <a16:creationId xmlns:a16="http://schemas.microsoft.com/office/drawing/2014/main" id="{6A11D51D-96F4-6C47-85FF-C3610FE12416}"/>
                </a:ext>
              </a:extLst>
            </p:cNvPr>
            <p:cNvCxnSpPr/>
            <p:nvPr/>
          </p:nvCxnSpPr>
          <p:spPr>
            <a:xfrm>
              <a:off x="7663249" y="3117321"/>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64D8697-D679-D74A-932C-935B04A19FA5}"/>
                </a:ext>
              </a:extLst>
            </p:cNvPr>
            <p:cNvCxnSpPr/>
            <p:nvPr/>
          </p:nvCxnSpPr>
          <p:spPr>
            <a:xfrm>
              <a:off x="7652136" y="4105475"/>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B709F0-33C7-8F48-9E31-7A331A5F9364}"/>
                </a:ext>
              </a:extLst>
            </p:cNvPr>
            <p:cNvCxnSpPr/>
            <p:nvPr/>
          </p:nvCxnSpPr>
          <p:spPr>
            <a:xfrm>
              <a:off x="7660074" y="3610605"/>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EBB8947-B756-4B40-A3C9-72707C1124DE}"/>
                </a:ext>
              </a:extLst>
            </p:cNvPr>
            <p:cNvCxnSpPr>
              <a:cxnSpLocks/>
            </p:cNvCxnSpPr>
            <p:nvPr/>
          </p:nvCxnSpPr>
          <p:spPr>
            <a:xfrm flipV="1">
              <a:off x="8220493" y="3137940"/>
              <a:ext cx="0" cy="42825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2E94E20-3AE1-AE48-A870-350C9356C3CE}"/>
                </a:ext>
              </a:extLst>
            </p:cNvPr>
            <p:cNvCxnSpPr>
              <a:cxnSpLocks/>
            </p:cNvCxnSpPr>
            <p:nvPr/>
          </p:nvCxnSpPr>
          <p:spPr>
            <a:xfrm flipV="1">
              <a:off x="8228432" y="3647086"/>
              <a:ext cx="0" cy="42825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E2237B-28CB-6F4B-AE53-2739B23EC688}"/>
                </a:ext>
              </a:extLst>
            </p:cNvPr>
            <p:cNvCxnSpPr>
              <a:cxnSpLocks/>
            </p:cNvCxnSpPr>
            <p:nvPr/>
          </p:nvCxnSpPr>
          <p:spPr>
            <a:xfrm flipV="1">
              <a:off x="7606096" y="3141112"/>
              <a:ext cx="0" cy="42984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8BA279-EC18-6446-980A-1CCD959043FB}"/>
                </a:ext>
              </a:extLst>
            </p:cNvPr>
            <p:cNvCxnSpPr>
              <a:cxnSpLocks/>
            </p:cNvCxnSpPr>
            <p:nvPr/>
          </p:nvCxnSpPr>
          <p:spPr>
            <a:xfrm flipV="1">
              <a:off x="7614033" y="3650258"/>
              <a:ext cx="0" cy="42983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1226" name="TextBox 3">
              <a:extLst>
                <a:ext uri="{FF2B5EF4-FFF2-40B4-BE49-F238E27FC236}">
                  <a16:creationId xmlns:a16="http://schemas.microsoft.com/office/drawing/2014/main" id="{AE51333D-0E03-3643-A60B-358DE526EB96}"/>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1227" name="TextBox 121">
              <a:extLst>
                <a:ext uri="{FF2B5EF4-FFF2-40B4-BE49-F238E27FC236}">
                  <a16:creationId xmlns:a16="http://schemas.microsoft.com/office/drawing/2014/main" id="{D9CFD40C-CFEF-A84A-8E9F-84A0325387FC}"/>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1228" name="TextBox 122">
              <a:extLst>
                <a:ext uri="{FF2B5EF4-FFF2-40B4-BE49-F238E27FC236}">
                  <a16:creationId xmlns:a16="http://schemas.microsoft.com/office/drawing/2014/main" id="{3F83224B-E16C-4244-9401-2ECC8DA6D3F1}"/>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1229" name="TextBox 123">
              <a:extLst>
                <a:ext uri="{FF2B5EF4-FFF2-40B4-BE49-F238E27FC236}">
                  <a16:creationId xmlns:a16="http://schemas.microsoft.com/office/drawing/2014/main" id="{A8785DE2-D821-534E-ABE7-02CE7D5123F7}"/>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1230" name="TextBox 124">
              <a:extLst>
                <a:ext uri="{FF2B5EF4-FFF2-40B4-BE49-F238E27FC236}">
                  <a16:creationId xmlns:a16="http://schemas.microsoft.com/office/drawing/2014/main" id="{41ECB618-102B-4942-BCCE-19E59EE14543}"/>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1231" name="TextBox 125">
              <a:extLst>
                <a:ext uri="{FF2B5EF4-FFF2-40B4-BE49-F238E27FC236}">
                  <a16:creationId xmlns:a16="http://schemas.microsoft.com/office/drawing/2014/main" id="{E217009F-EFFB-9E4B-8138-9285BA3C6811}"/>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1232" name="TextBox 126">
              <a:extLst>
                <a:ext uri="{FF2B5EF4-FFF2-40B4-BE49-F238E27FC236}">
                  <a16:creationId xmlns:a16="http://schemas.microsoft.com/office/drawing/2014/main" id="{C42E294F-0CC5-AB42-BE1D-73CD332A3209}"/>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grpSp>
        <p:nvGrpSpPr>
          <p:cNvPr id="51204" name="Group 13">
            <a:extLst>
              <a:ext uri="{FF2B5EF4-FFF2-40B4-BE49-F238E27FC236}">
                <a16:creationId xmlns:a16="http://schemas.microsoft.com/office/drawing/2014/main" id="{D28A6A16-4112-1442-9EB4-EEC7D8AE2954}"/>
              </a:ext>
            </a:extLst>
          </p:cNvPr>
          <p:cNvGrpSpPr>
            <a:grpSpLocks/>
          </p:cNvGrpSpPr>
          <p:nvPr/>
        </p:nvGrpSpPr>
        <p:grpSpPr bwMode="auto">
          <a:xfrm>
            <a:off x="7515226" y="2633663"/>
            <a:ext cx="1247775" cy="1689100"/>
            <a:chOff x="7296515" y="2755685"/>
            <a:chExt cx="1247847" cy="1687635"/>
          </a:xfrm>
        </p:grpSpPr>
        <p:cxnSp>
          <p:nvCxnSpPr>
            <p:cNvPr id="49" name="Straight Connector 48">
              <a:extLst>
                <a:ext uri="{FF2B5EF4-FFF2-40B4-BE49-F238E27FC236}">
                  <a16:creationId xmlns:a16="http://schemas.microsoft.com/office/drawing/2014/main" id="{2D912BC5-FF5C-244D-8ED9-1D57F219D2E1}"/>
                </a:ext>
              </a:extLst>
            </p:cNvPr>
            <p:cNvCxnSpPr/>
            <p:nvPr/>
          </p:nvCxnSpPr>
          <p:spPr>
            <a:xfrm>
              <a:off x="7663249" y="3117321"/>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3B916CC-85C7-3F44-B9E1-E98916B92444}"/>
                </a:ext>
              </a:extLst>
            </p:cNvPr>
            <p:cNvCxnSpPr/>
            <p:nvPr/>
          </p:nvCxnSpPr>
          <p:spPr>
            <a:xfrm>
              <a:off x="7652136" y="4105475"/>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DDC4D35-DEF6-9043-A8CF-AE178D66DEF0}"/>
                </a:ext>
              </a:extLst>
            </p:cNvPr>
            <p:cNvCxnSpPr/>
            <p:nvPr/>
          </p:nvCxnSpPr>
          <p:spPr>
            <a:xfrm>
              <a:off x="7660074" y="3610605"/>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F88422C-A684-1047-970A-BCBB7F6C1711}"/>
                </a:ext>
              </a:extLst>
            </p:cNvPr>
            <p:cNvCxnSpPr>
              <a:cxnSpLocks/>
            </p:cNvCxnSpPr>
            <p:nvPr/>
          </p:nvCxnSpPr>
          <p:spPr>
            <a:xfrm flipV="1">
              <a:off x="8220493" y="3137940"/>
              <a:ext cx="0" cy="42825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C7EED1E-1BF1-2D42-8C2E-39B3BE080D2B}"/>
                </a:ext>
              </a:extLst>
            </p:cNvPr>
            <p:cNvCxnSpPr>
              <a:cxnSpLocks/>
            </p:cNvCxnSpPr>
            <p:nvPr/>
          </p:nvCxnSpPr>
          <p:spPr>
            <a:xfrm flipV="1">
              <a:off x="8228432" y="3647086"/>
              <a:ext cx="0" cy="428253"/>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74F648-8B8E-1C42-9C3F-993E789A8DB5}"/>
                </a:ext>
              </a:extLst>
            </p:cNvPr>
            <p:cNvCxnSpPr>
              <a:cxnSpLocks/>
            </p:cNvCxnSpPr>
            <p:nvPr/>
          </p:nvCxnSpPr>
          <p:spPr>
            <a:xfrm flipV="1">
              <a:off x="7606096" y="3141112"/>
              <a:ext cx="0" cy="42984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36FFB6D-ECE3-2E46-8A53-3452A2C08099}"/>
                </a:ext>
              </a:extLst>
            </p:cNvPr>
            <p:cNvCxnSpPr>
              <a:cxnSpLocks/>
            </p:cNvCxnSpPr>
            <p:nvPr/>
          </p:nvCxnSpPr>
          <p:spPr>
            <a:xfrm flipV="1">
              <a:off x="7614033" y="3650258"/>
              <a:ext cx="0" cy="42983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1212" name="TextBox 3">
              <a:extLst>
                <a:ext uri="{FF2B5EF4-FFF2-40B4-BE49-F238E27FC236}">
                  <a16:creationId xmlns:a16="http://schemas.microsoft.com/office/drawing/2014/main" id="{2B9C2F6C-F5C8-C645-B1D3-9506E26982E2}"/>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1213" name="TextBox 121">
              <a:extLst>
                <a:ext uri="{FF2B5EF4-FFF2-40B4-BE49-F238E27FC236}">
                  <a16:creationId xmlns:a16="http://schemas.microsoft.com/office/drawing/2014/main" id="{EA5484F3-483C-DC49-BC07-BDB066C49FAB}"/>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1214" name="TextBox 122">
              <a:extLst>
                <a:ext uri="{FF2B5EF4-FFF2-40B4-BE49-F238E27FC236}">
                  <a16:creationId xmlns:a16="http://schemas.microsoft.com/office/drawing/2014/main" id="{B94B211F-5EB6-B64E-ACE5-A9A130C5EB67}"/>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1215" name="TextBox 123">
              <a:extLst>
                <a:ext uri="{FF2B5EF4-FFF2-40B4-BE49-F238E27FC236}">
                  <a16:creationId xmlns:a16="http://schemas.microsoft.com/office/drawing/2014/main" id="{F017BC71-ACA8-DF49-A43D-6AF49C231873}"/>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1216" name="TextBox 124">
              <a:extLst>
                <a:ext uri="{FF2B5EF4-FFF2-40B4-BE49-F238E27FC236}">
                  <a16:creationId xmlns:a16="http://schemas.microsoft.com/office/drawing/2014/main" id="{D8DF46A8-8B84-1A42-BA78-928EBE37DC95}"/>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1217" name="TextBox 125">
              <a:extLst>
                <a:ext uri="{FF2B5EF4-FFF2-40B4-BE49-F238E27FC236}">
                  <a16:creationId xmlns:a16="http://schemas.microsoft.com/office/drawing/2014/main" id="{7578EC7A-60EF-9440-932A-22C015C0BBDC}"/>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1218" name="TextBox 126">
              <a:extLst>
                <a:ext uri="{FF2B5EF4-FFF2-40B4-BE49-F238E27FC236}">
                  <a16:creationId xmlns:a16="http://schemas.microsoft.com/office/drawing/2014/main" id="{447D6E1C-BC3B-4144-92BD-5C8BC8EC2ADF}"/>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D6373573-4813-4341-A79D-D9A08F24E522}"/>
              </a:ext>
            </a:extLst>
          </p:cNvPr>
          <p:cNvSpPr>
            <a:spLocks noGrp="1" noChangeArrowheads="1"/>
          </p:cNvSpPr>
          <p:nvPr>
            <p:ph type="title"/>
          </p:nvPr>
        </p:nvSpPr>
        <p:spPr/>
        <p:txBody>
          <a:bodyPr/>
          <a:lstStyle/>
          <a:p>
            <a:r>
              <a:rPr lang="en-US" altLang="en-US"/>
              <a:t>Displaying Some Hexadecimal Numbers</a:t>
            </a:r>
          </a:p>
        </p:txBody>
      </p:sp>
      <p:grpSp>
        <p:nvGrpSpPr>
          <p:cNvPr id="52226" name="Group 13">
            <a:extLst>
              <a:ext uri="{FF2B5EF4-FFF2-40B4-BE49-F238E27FC236}">
                <a16:creationId xmlns:a16="http://schemas.microsoft.com/office/drawing/2014/main" id="{A971213C-61AC-F24D-AD8A-2BC3B909A801}"/>
              </a:ext>
            </a:extLst>
          </p:cNvPr>
          <p:cNvGrpSpPr>
            <a:grpSpLocks/>
          </p:cNvGrpSpPr>
          <p:nvPr/>
        </p:nvGrpSpPr>
        <p:grpSpPr bwMode="auto">
          <a:xfrm>
            <a:off x="6905626" y="2633663"/>
            <a:ext cx="1247775" cy="1689100"/>
            <a:chOff x="7296515" y="2755685"/>
            <a:chExt cx="1247847" cy="1687635"/>
          </a:xfrm>
        </p:grpSpPr>
        <p:cxnSp>
          <p:nvCxnSpPr>
            <p:cNvPr id="19" name="Straight Connector 18">
              <a:extLst>
                <a:ext uri="{FF2B5EF4-FFF2-40B4-BE49-F238E27FC236}">
                  <a16:creationId xmlns:a16="http://schemas.microsoft.com/office/drawing/2014/main" id="{40277060-EAFE-7B40-85B8-65474C5019DA}"/>
                </a:ext>
              </a:extLst>
            </p:cNvPr>
            <p:cNvCxnSpPr/>
            <p:nvPr/>
          </p:nvCxnSpPr>
          <p:spPr>
            <a:xfrm>
              <a:off x="7663249" y="3117321"/>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560BD8-3B83-D245-8A4E-E0CB1C49535F}"/>
                </a:ext>
              </a:extLst>
            </p:cNvPr>
            <p:cNvCxnSpPr/>
            <p:nvPr/>
          </p:nvCxnSpPr>
          <p:spPr>
            <a:xfrm>
              <a:off x="7652136" y="4105475"/>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A7CA21-D005-2742-A55F-EE30DF572D4A}"/>
                </a:ext>
              </a:extLst>
            </p:cNvPr>
            <p:cNvCxnSpPr/>
            <p:nvPr/>
          </p:nvCxnSpPr>
          <p:spPr>
            <a:xfrm>
              <a:off x="7660074" y="3610605"/>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3D01AE7-F2CC-C44C-BCC1-8BF8C1119F2C}"/>
                </a:ext>
              </a:extLst>
            </p:cNvPr>
            <p:cNvCxnSpPr>
              <a:cxnSpLocks/>
            </p:cNvCxnSpPr>
            <p:nvPr/>
          </p:nvCxnSpPr>
          <p:spPr>
            <a:xfrm flipV="1">
              <a:off x="8220493" y="3137940"/>
              <a:ext cx="0" cy="428253"/>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1E65F05-CE69-0F43-A1A5-4DDC47769B9D}"/>
                </a:ext>
              </a:extLst>
            </p:cNvPr>
            <p:cNvCxnSpPr>
              <a:cxnSpLocks/>
            </p:cNvCxnSpPr>
            <p:nvPr/>
          </p:nvCxnSpPr>
          <p:spPr>
            <a:xfrm flipV="1">
              <a:off x="8228432" y="3647086"/>
              <a:ext cx="0" cy="428253"/>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F36606E-4A0A-EA45-A927-45259FABC158}"/>
                </a:ext>
              </a:extLst>
            </p:cNvPr>
            <p:cNvCxnSpPr>
              <a:cxnSpLocks/>
            </p:cNvCxnSpPr>
            <p:nvPr/>
          </p:nvCxnSpPr>
          <p:spPr>
            <a:xfrm flipV="1">
              <a:off x="7606096" y="3141112"/>
              <a:ext cx="0" cy="42984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A1439E-989C-6C43-A469-418EBCB361C4}"/>
                </a:ext>
              </a:extLst>
            </p:cNvPr>
            <p:cNvCxnSpPr>
              <a:cxnSpLocks/>
            </p:cNvCxnSpPr>
            <p:nvPr/>
          </p:nvCxnSpPr>
          <p:spPr>
            <a:xfrm flipV="1">
              <a:off x="7614033" y="3650258"/>
              <a:ext cx="0" cy="42983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2309" name="TextBox 3">
              <a:extLst>
                <a:ext uri="{FF2B5EF4-FFF2-40B4-BE49-F238E27FC236}">
                  <a16:creationId xmlns:a16="http://schemas.microsoft.com/office/drawing/2014/main" id="{4935CF21-4BF4-2941-9CC1-B146B370818E}"/>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2310" name="TextBox 121">
              <a:extLst>
                <a:ext uri="{FF2B5EF4-FFF2-40B4-BE49-F238E27FC236}">
                  <a16:creationId xmlns:a16="http://schemas.microsoft.com/office/drawing/2014/main" id="{6C7D89CC-B74C-8E44-BEC1-95D8A297A384}"/>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2311" name="TextBox 122">
              <a:extLst>
                <a:ext uri="{FF2B5EF4-FFF2-40B4-BE49-F238E27FC236}">
                  <a16:creationId xmlns:a16="http://schemas.microsoft.com/office/drawing/2014/main" id="{730988D0-0955-0747-91AD-CF5190EC81CE}"/>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2312" name="TextBox 123">
              <a:extLst>
                <a:ext uri="{FF2B5EF4-FFF2-40B4-BE49-F238E27FC236}">
                  <a16:creationId xmlns:a16="http://schemas.microsoft.com/office/drawing/2014/main" id="{C9764B1C-5C25-434C-B855-ABFB7E4F3F63}"/>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2313" name="TextBox 124">
              <a:extLst>
                <a:ext uri="{FF2B5EF4-FFF2-40B4-BE49-F238E27FC236}">
                  <a16:creationId xmlns:a16="http://schemas.microsoft.com/office/drawing/2014/main" id="{4ED5E4CF-64D3-7340-BD04-73388E8031FA}"/>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2314" name="TextBox 125">
              <a:extLst>
                <a:ext uri="{FF2B5EF4-FFF2-40B4-BE49-F238E27FC236}">
                  <a16:creationId xmlns:a16="http://schemas.microsoft.com/office/drawing/2014/main" id="{40DFF02C-8FC6-EC41-9E99-760ABCDC41B7}"/>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2315" name="TextBox 126">
              <a:extLst>
                <a:ext uri="{FF2B5EF4-FFF2-40B4-BE49-F238E27FC236}">
                  <a16:creationId xmlns:a16="http://schemas.microsoft.com/office/drawing/2014/main" id="{D7FB8675-9683-0044-99E9-F95D14759178}"/>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grpSp>
        <p:nvGrpSpPr>
          <p:cNvPr id="52227" name="Group 13">
            <a:extLst>
              <a:ext uri="{FF2B5EF4-FFF2-40B4-BE49-F238E27FC236}">
                <a16:creationId xmlns:a16="http://schemas.microsoft.com/office/drawing/2014/main" id="{D9B1DA78-AF95-9244-BADD-5468D6543CBD}"/>
              </a:ext>
            </a:extLst>
          </p:cNvPr>
          <p:cNvGrpSpPr>
            <a:grpSpLocks/>
          </p:cNvGrpSpPr>
          <p:nvPr/>
        </p:nvGrpSpPr>
        <p:grpSpPr bwMode="auto">
          <a:xfrm>
            <a:off x="5381626" y="2633663"/>
            <a:ext cx="1247775" cy="1689100"/>
            <a:chOff x="7296515" y="2755685"/>
            <a:chExt cx="1247847" cy="1687635"/>
          </a:xfrm>
        </p:grpSpPr>
        <p:cxnSp>
          <p:nvCxnSpPr>
            <p:cNvPr id="34" name="Straight Connector 33">
              <a:extLst>
                <a:ext uri="{FF2B5EF4-FFF2-40B4-BE49-F238E27FC236}">
                  <a16:creationId xmlns:a16="http://schemas.microsoft.com/office/drawing/2014/main" id="{6A11D51D-96F4-6C47-85FF-C3610FE12416}"/>
                </a:ext>
              </a:extLst>
            </p:cNvPr>
            <p:cNvCxnSpPr/>
            <p:nvPr/>
          </p:nvCxnSpPr>
          <p:spPr>
            <a:xfrm>
              <a:off x="7663249" y="3117321"/>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64D8697-D679-D74A-932C-935B04A19FA5}"/>
                </a:ext>
              </a:extLst>
            </p:cNvPr>
            <p:cNvCxnSpPr/>
            <p:nvPr/>
          </p:nvCxnSpPr>
          <p:spPr>
            <a:xfrm>
              <a:off x="7652136" y="4105475"/>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B709F0-33C7-8F48-9E31-7A331A5F9364}"/>
                </a:ext>
              </a:extLst>
            </p:cNvPr>
            <p:cNvCxnSpPr/>
            <p:nvPr/>
          </p:nvCxnSpPr>
          <p:spPr>
            <a:xfrm>
              <a:off x="7660074" y="3610605"/>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EBB8947-B756-4B40-A3C9-72707C1124DE}"/>
                </a:ext>
              </a:extLst>
            </p:cNvPr>
            <p:cNvCxnSpPr>
              <a:cxnSpLocks/>
            </p:cNvCxnSpPr>
            <p:nvPr/>
          </p:nvCxnSpPr>
          <p:spPr>
            <a:xfrm flipV="1">
              <a:off x="8220493" y="3137940"/>
              <a:ext cx="0" cy="42825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2E94E20-3AE1-AE48-A870-350C9356C3CE}"/>
                </a:ext>
              </a:extLst>
            </p:cNvPr>
            <p:cNvCxnSpPr>
              <a:cxnSpLocks/>
            </p:cNvCxnSpPr>
            <p:nvPr/>
          </p:nvCxnSpPr>
          <p:spPr>
            <a:xfrm flipV="1">
              <a:off x="8228432" y="3647086"/>
              <a:ext cx="0" cy="42825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E2237B-28CB-6F4B-AE53-2739B23EC688}"/>
                </a:ext>
              </a:extLst>
            </p:cNvPr>
            <p:cNvCxnSpPr>
              <a:cxnSpLocks/>
            </p:cNvCxnSpPr>
            <p:nvPr/>
          </p:nvCxnSpPr>
          <p:spPr>
            <a:xfrm flipV="1">
              <a:off x="7606096" y="3141112"/>
              <a:ext cx="0" cy="42984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8BA279-EC18-6446-980A-1CCD959043FB}"/>
                </a:ext>
              </a:extLst>
            </p:cNvPr>
            <p:cNvCxnSpPr>
              <a:cxnSpLocks/>
            </p:cNvCxnSpPr>
            <p:nvPr/>
          </p:nvCxnSpPr>
          <p:spPr>
            <a:xfrm flipV="1">
              <a:off x="7614033" y="3650258"/>
              <a:ext cx="0" cy="42983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2295" name="TextBox 3">
              <a:extLst>
                <a:ext uri="{FF2B5EF4-FFF2-40B4-BE49-F238E27FC236}">
                  <a16:creationId xmlns:a16="http://schemas.microsoft.com/office/drawing/2014/main" id="{CED4C926-97C2-444D-B7B5-23ADACB38232}"/>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2296" name="TextBox 121">
              <a:extLst>
                <a:ext uri="{FF2B5EF4-FFF2-40B4-BE49-F238E27FC236}">
                  <a16:creationId xmlns:a16="http://schemas.microsoft.com/office/drawing/2014/main" id="{F1658CEF-065C-1344-B25D-BA021B7B481C}"/>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2297" name="TextBox 122">
              <a:extLst>
                <a:ext uri="{FF2B5EF4-FFF2-40B4-BE49-F238E27FC236}">
                  <a16:creationId xmlns:a16="http://schemas.microsoft.com/office/drawing/2014/main" id="{43F90B00-DCBA-B74E-95D6-0C861C7ADBFF}"/>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2298" name="TextBox 123">
              <a:extLst>
                <a:ext uri="{FF2B5EF4-FFF2-40B4-BE49-F238E27FC236}">
                  <a16:creationId xmlns:a16="http://schemas.microsoft.com/office/drawing/2014/main" id="{EADBC596-E0C5-CB44-B05A-761D34B5B79E}"/>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2299" name="TextBox 124">
              <a:extLst>
                <a:ext uri="{FF2B5EF4-FFF2-40B4-BE49-F238E27FC236}">
                  <a16:creationId xmlns:a16="http://schemas.microsoft.com/office/drawing/2014/main" id="{A14D6A5A-854D-E643-8C5F-96D5CDBFC74D}"/>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2300" name="TextBox 125">
              <a:extLst>
                <a:ext uri="{FF2B5EF4-FFF2-40B4-BE49-F238E27FC236}">
                  <a16:creationId xmlns:a16="http://schemas.microsoft.com/office/drawing/2014/main" id="{1347320E-2F77-414E-AD47-72923D81492F}"/>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2301" name="TextBox 126">
              <a:extLst>
                <a:ext uri="{FF2B5EF4-FFF2-40B4-BE49-F238E27FC236}">
                  <a16:creationId xmlns:a16="http://schemas.microsoft.com/office/drawing/2014/main" id="{15ADC77D-BAB9-9640-B647-C65A29889EF9}"/>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grpSp>
        <p:nvGrpSpPr>
          <p:cNvPr id="52228" name="Group 13">
            <a:extLst>
              <a:ext uri="{FF2B5EF4-FFF2-40B4-BE49-F238E27FC236}">
                <a16:creationId xmlns:a16="http://schemas.microsoft.com/office/drawing/2014/main" id="{B826EF26-17A3-344D-8AC4-D8C8D73E7152}"/>
              </a:ext>
            </a:extLst>
          </p:cNvPr>
          <p:cNvGrpSpPr>
            <a:grpSpLocks/>
          </p:cNvGrpSpPr>
          <p:nvPr/>
        </p:nvGrpSpPr>
        <p:grpSpPr bwMode="auto">
          <a:xfrm>
            <a:off x="8353426" y="2633663"/>
            <a:ext cx="1247775" cy="1689100"/>
            <a:chOff x="7296515" y="2755685"/>
            <a:chExt cx="1247847" cy="1687635"/>
          </a:xfrm>
        </p:grpSpPr>
        <p:cxnSp>
          <p:nvCxnSpPr>
            <p:cNvPr id="49" name="Straight Connector 48">
              <a:extLst>
                <a:ext uri="{FF2B5EF4-FFF2-40B4-BE49-F238E27FC236}">
                  <a16:creationId xmlns:a16="http://schemas.microsoft.com/office/drawing/2014/main" id="{2D912BC5-FF5C-244D-8ED9-1D57F219D2E1}"/>
                </a:ext>
              </a:extLst>
            </p:cNvPr>
            <p:cNvCxnSpPr/>
            <p:nvPr/>
          </p:nvCxnSpPr>
          <p:spPr>
            <a:xfrm>
              <a:off x="7663249" y="3117321"/>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3B916CC-85C7-3F44-B9E1-E98916B92444}"/>
                </a:ext>
              </a:extLst>
            </p:cNvPr>
            <p:cNvCxnSpPr/>
            <p:nvPr/>
          </p:nvCxnSpPr>
          <p:spPr>
            <a:xfrm>
              <a:off x="7652136" y="4105475"/>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DDC4D35-DEF6-9043-A8CF-AE178D66DEF0}"/>
                </a:ext>
              </a:extLst>
            </p:cNvPr>
            <p:cNvCxnSpPr/>
            <p:nvPr/>
          </p:nvCxnSpPr>
          <p:spPr>
            <a:xfrm>
              <a:off x="7660074" y="3610605"/>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F88422C-A684-1047-970A-BCBB7F6C1711}"/>
                </a:ext>
              </a:extLst>
            </p:cNvPr>
            <p:cNvCxnSpPr>
              <a:cxnSpLocks/>
            </p:cNvCxnSpPr>
            <p:nvPr/>
          </p:nvCxnSpPr>
          <p:spPr>
            <a:xfrm flipV="1">
              <a:off x="8220493" y="3137940"/>
              <a:ext cx="0" cy="428253"/>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C7EED1E-1BF1-2D42-8C2E-39B3BE080D2B}"/>
                </a:ext>
              </a:extLst>
            </p:cNvPr>
            <p:cNvCxnSpPr>
              <a:cxnSpLocks/>
            </p:cNvCxnSpPr>
            <p:nvPr/>
          </p:nvCxnSpPr>
          <p:spPr>
            <a:xfrm flipV="1">
              <a:off x="8228432" y="3647086"/>
              <a:ext cx="0" cy="428253"/>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74F648-8B8E-1C42-9C3F-993E789A8DB5}"/>
                </a:ext>
              </a:extLst>
            </p:cNvPr>
            <p:cNvCxnSpPr>
              <a:cxnSpLocks/>
            </p:cNvCxnSpPr>
            <p:nvPr/>
          </p:nvCxnSpPr>
          <p:spPr>
            <a:xfrm flipV="1">
              <a:off x="7606096" y="3141112"/>
              <a:ext cx="0" cy="42984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36FFB6D-ECE3-2E46-8A53-3452A2C08099}"/>
                </a:ext>
              </a:extLst>
            </p:cNvPr>
            <p:cNvCxnSpPr>
              <a:cxnSpLocks/>
            </p:cNvCxnSpPr>
            <p:nvPr/>
          </p:nvCxnSpPr>
          <p:spPr>
            <a:xfrm flipV="1">
              <a:off x="7614033" y="3650258"/>
              <a:ext cx="0" cy="42983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2281" name="TextBox 3">
              <a:extLst>
                <a:ext uri="{FF2B5EF4-FFF2-40B4-BE49-F238E27FC236}">
                  <a16:creationId xmlns:a16="http://schemas.microsoft.com/office/drawing/2014/main" id="{FA75B36A-B7F0-9846-9099-EC2B37070FD6}"/>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2282" name="TextBox 121">
              <a:extLst>
                <a:ext uri="{FF2B5EF4-FFF2-40B4-BE49-F238E27FC236}">
                  <a16:creationId xmlns:a16="http://schemas.microsoft.com/office/drawing/2014/main" id="{CCC19E11-14A1-CE42-9F95-3F914664EFF9}"/>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2283" name="TextBox 122">
              <a:extLst>
                <a:ext uri="{FF2B5EF4-FFF2-40B4-BE49-F238E27FC236}">
                  <a16:creationId xmlns:a16="http://schemas.microsoft.com/office/drawing/2014/main" id="{C3DCF9C2-CB0A-594C-91EB-1536D9E7E727}"/>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2284" name="TextBox 123">
              <a:extLst>
                <a:ext uri="{FF2B5EF4-FFF2-40B4-BE49-F238E27FC236}">
                  <a16:creationId xmlns:a16="http://schemas.microsoft.com/office/drawing/2014/main" id="{44463265-0ADE-0A40-9874-DF8F8E1E44EF}"/>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2285" name="TextBox 124">
              <a:extLst>
                <a:ext uri="{FF2B5EF4-FFF2-40B4-BE49-F238E27FC236}">
                  <a16:creationId xmlns:a16="http://schemas.microsoft.com/office/drawing/2014/main" id="{E52D568D-AACB-C641-8BA8-1E9E73EB3C41}"/>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2286" name="TextBox 125">
              <a:extLst>
                <a:ext uri="{FF2B5EF4-FFF2-40B4-BE49-F238E27FC236}">
                  <a16:creationId xmlns:a16="http://schemas.microsoft.com/office/drawing/2014/main" id="{75C6EE94-05BE-9649-88AA-A4A58B9CE277}"/>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2287" name="TextBox 126">
              <a:extLst>
                <a:ext uri="{FF2B5EF4-FFF2-40B4-BE49-F238E27FC236}">
                  <a16:creationId xmlns:a16="http://schemas.microsoft.com/office/drawing/2014/main" id="{0675BC6C-6F49-2B46-B0D6-F30DB05FC240}"/>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grpSp>
        <p:nvGrpSpPr>
          <p:cNvPr id="52229" name="Group 13">
            <a:extLst>
              <a:ext uri="{FF2B5EF4-FFF2-40B4-BE49-F238E27FC236}">
                <a16:creationId xmlns:a16="http://schemas.microsoft.com/office/drawing/2014/main" id="{8B0CC681-DFE0-6F45-87DE-5ADD4C97EC8D}"/>
              </a:ext>
            </a:extLst>
          </p:cNvPr>
          <p:cNvGrpSpPr>
            <a:grpSpLocks/>
          </p:cNvGrpSpPr>
          <p:nvPr/>
        </p:nvGrpSpPr>
        <p:grpSpPr bwMode="auto">
          <a:xfrm>
            <a:off x="2593976" y="2667001"/>
            <a:ext cx="1247775" cy="1687513"/>
            <a:chOff x="7296515" y="2755685"/>
            <a:chExt cx="1247847" cy="1687635"/>
          </a:xfrm>
        </p:grpSpPr>
        <p:cxnSp>
          <p:nvCxnSpPr>
            <p:cNvPr id="64" name="Straight Connector 63">
              <a:extLst>
                <a:ext uri="{FF2B5EF4-FFF2-40B4-BE49-F238E27FC236}">
                  <a16:creationId xmlns:a16="http://schemas.microsoft.com/office/drawing/2014/main" id="{1E04717D-8F8C-6140-917C-C183E2FD6899}"/>
                </a:ext>
              </a:extLst>
            </p:cNvPr>
            <p:cNvCxnSpPr/>
            <p:nvPr/>
          </p:nvCxnSpPr>
          <p:spPr>
            <a:xfrm>
              <a:off x="7663249" y="3117661"/>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7382C50-7715-004C-ADA3-36747DC90FAA}"/>
                </a:ext>
              </a:extLst>
            </p:cNvPr>
            <p:cNvCxnSpPr/>
            <p:nvPr/>
          </p:nvCxnSpPr>
          <p:spPr>
            <a:xfrm>
              <a:off x="7652136" y="4105158"/>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3467313-AB0E-BD48-8A93-6986E7B16B91}"/>
                </a:ext>
              </a:extLst>
            </p:cNvPr>
            <p:cNvCxnSpPr/>
            <p:nvPr/>
          </p:nvCxnSpPr>
          <p:spPr>
            <a:xfrm>
              <a:off x="7660074" y="3609822"/>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6AC88FF-1552-EF40-BDEB-6C696B46318A}"/>
                </a:ext>
              </a:extLst>
            </p:cNvPr>
            <p:cNvCxnSpPr>
              <a:cxnSpLocks/>
            </p:cNvCxnSpPr>
            <p:nvPr/>
          </p:nvCxnSpPr>
          <p:spPr>
            <a:xfrm flipV="1">
              <a:off x="8220493" y="3138301"/>
              <a:ext cx="0" cy="428656"/>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D093543-B7AC-9748-B45D-A8952AD7D417}"/>
                </a:ext>
              </a:extLst>
            </p:cNvPr>
            <p:cNvCxnSpPr>
              <a:cxnSpLocks/>
            </p:cNvCxnSpPr>
            <p:nvPr/>
          </p:nvCxnSpPr>
          <p:spPr>
            <a:xfrm flipV="1">
              <a:off x="8228432" y="3646337"/>
              <a:ext cx="0" cy="42865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11216CD-CC49-4A45-9642-28EBA6DEC27B}"/>
                </a:ext>
              </a:extLst>
            </p:cNvPr>
            <p:cNvCxnSpPr>
              <a:cxnSpLocks/>
            </p:cNvCxnSpPr>
            <p:nvPr/>
          </p:nvCxnSpPr>
          <p:spPr>
            <a:xfrm flipV="1">
              <a:off x="7606096" y="3141476"/>
              <a:ext cx="0" cy="43024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B894342-05EB-A34B-97F2-356CDAF1BF1F}"/>
                </a:ext>
              </a:extLst>
            </p:cNvPr>
            <p:cNvCxnSpPr>
              <a:cxnSpLocks/>
            </p:cNvCxnSpPr>
            <p:nvPr/>
          </p:nvCxnSpPr>
          <p:spPr>
            <a:xfrm flipV="1">
              <a:off x="7614033" y="3649513"/>
              <a:ext cx="0" cy="43024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2267" name="TextBox 3">
              <a:extLst>
                <a:ext uri="{FF2B5EF4-FFF2-40B4-BE49-F238E27FC236}">
                  <a16:creationId xmlns:a16="http://schemas.microsoft.com/office/drawing/2014/main" id="{40FF3160-CA63-CA44-949A-AE3BD9771CE1}"/>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2268" name="TextBox 121">
              <a:extLst>
                <a:ext uri="{FF2B5EF4-FFF2-40B4-BE49-F238E27FC236}">
                  <a16:creationId xmlns:a16="http://schemas.microsoft.com/office/drawing/2014/main" id="{FFDA7E31-6B77-E847-9E84-4F3037C5C7EB}"/>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2269" name="TextBox 122">
              <a:extLst>
                <a:ext uri="{FF2B5EF4-FFF2-40B4-BE49-F238E27FC236}">
                  <a16:creationId xmlns:a16="http://schemas.microsoft.com/office/drawing/2014/main" id="{23707538-2099-F941-9C38-AA406C37AEC6}"/>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2270" name="TextBox 123">
              <a:extLst>
                <a:ext uri="{FF2B5EF4-FFF2-40B4-BE49-F238E27FC236}">
                  <a16:creationId xmlns:a16="http://schemas.microsoft.com/office/drawing/2014/main" id="{3259DEB5-26B3-B847-B241-88BE6F18E42D}"/>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2271" name="TextBox 124">
              <a:extLst>
                <a:ext uri="{FF2B5EF4-FFF2-40B4-BE49-F238E27FC236}">
                  <a16:creationId xmlns:a16="http://schemas.microsoft.com/office/drawing/2014/main" id="{EAA2B1F3-4C6F-B14B-9235-DE212800E681}"/>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2272" name="TextBox 125">
              <a:extLst>
                <a:ext uri="{FF2B5EF4-FFF2-40B4-BE49-F238E27FC236}">
                  <a16:creationId xmlns:a16="http://schemas.microsoft.com/office/drawing/2014/main" id="{46488C95-5364-DC4A-A4D9-1DB34A44831C}"/>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2273" name="TextBox 126">
              <a:extLst>
                <a:ext uri="{FF2B5EF4-FFF2-40B4-BE49-F238E27FC236}">
                  <a16:creationId xmlns:a16="http://schemas.microsoft.com/office/drawing/2014/main" id="{1D094F73-1937-9045-9B5F-76E92F39BE6F}"/>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grpSp>
        <p:nvGrpSpPr>
          <p:cNvPr id="52230" name="Group 13">
            <a:extLst>
              <a:ext uri="{FF2B5EF4-FFF2-40B4-BE49-F238E27FC236}">
                <a16:creationId xmlns:a16="http://schemas.microsoft.com/office/drawing/2014/main" id="{F62657B8-27D0-6846-AC7D-4EC4DA5B46F0}"/>
              </a:ext>
            </a:extLst>
          </p:cNvPr>
          <p:cNvGrpSpPr>
            <a:grpSpLocks/>
          </p:cNvGrpSpPr>
          <p:nvPr/>
        </p:nvGrpSpPr>
        <p:grpSpPr bwMode="auto">
          <a:xfrm>
            <a:off x="1069976" y="2667001"/>
            <a:ext cx="1247775" cy="1687513"/>
            <a:chOff x="7296515" y="2755685"/>
            <a:chExt cx="1247847" cy="1687635"/>
          </a:xfrm>
        </p:grpSpPr>
        <p:cxnSp>
          <p:nvCxnSpPr>
            <p:cNvPr id="79" name="Straight Connector 78">
              <a:extLst>
                <a:ext uri="{FF2B5EF4-FFF2-40B4-BE49-F238E27FC236}">
                  <a16:creationId xmlns:a16="http://schemas.microsoft.com/office/drawing/2014/main" id="{64F5ABB1-2605-754B-928A-9287CE6761C7}"/>
                </a:ext>
              </a:extLst>
            </p:cNvPr>
            <p:cNvCxnSpPr/>
            <p:nvPr/>
          </p:nvCxnSpPr>
          <p:spPr>
            <a:xfrm>
              <a:off x="7663249" y="3117661"/>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81C3F2E-741B-C842-9D5E-3E2FAF4A07AF}"/>
                </a:ext>
              </a:extLst>
            </p:cNvPr>
            <p:cNvCxnSpPr/>
            <p:nvPr/>
          </p:nvCxnSpPr>
          <p:spPr>
            <a:xfrm>
              <a:off x="7652136" y="4105158"/>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BCE7DD9-B62C-FC4F-82AE-BD50410222BC}"/>
                </a:ext>
              </a:extLst>
            </p:cNvPr>
            <p:cNvCxnSpPr/>
            <p:nvPr/>
          </p:nvCxnSpPr>
          <p:spPr>
            <a:xfrm>
              <a:off x="7660074" y="3609822"/>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B65421E-94F0-FC48-ADF2-8A2330ACDA87}"/>
                </a:ext>
              </a:extLst>
            </p:cNvPr>
            <p:cNvCxnSpPr>
              <a:cxnSpLocks/>
            </p:cNvCxnSpPr>
            <p:nvPr/>
          </p:nvCxnSpPr>
          <p:spPr>
            <a:xfrm flipV="1">
              <a:off x="8220493" y="3138301"/>
              <a:ext cx="0" cy="42865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E761C17-2635-2C4B-A14C-7DC29046FEC1}"/>
                </a:ext>
              </a:extLst>
            </p:cNvPr>
            <p:cNvCxnSpPr>
              <a:cxnSpLocks/>
            </p:cNvCxnSpPr>
            <p:nvPr/>
          </p:nvCxnSpPr>
          <p:spPr>
            <a:xfrm flipV="1">
              <a:off x="8228432" y="3646337"/>
              <a:ext cx="0" cy="42865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E562343-26A4-8241-88DC-D6D8B8AAF901}"/>
                </a:ext>
              </a:extLst>
            </p:cNvPr>
            <p:cNvCxnSpPr>
              <a:cxnSpLocks/>
            </p:cNvCxnSpPr>
            <p:nvPr/>
          </p:nvCxnSpPr>
          <p:spPr>
            <a:xfrm flipV="1">
              <a:off x="7606096" y="3141476"/>
              <a:ext cx="0" cy="43024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F8C4C55-7F8F-4D48-84F9-8C93EB456D4E}"/>
                </a:ext>
              </a:extLst>
            </p:cNvPr>
            <p:cNvCxnSpPr>
              <a:cxnSpLocks/>
            </p:cNvCxnSpPr>
            <p:nvPr/>
          </p:nvCxnSpPr>
          <p:spPr>
            <a:xfrm flipV="1">
              <a:off x="7614033" y="3649513"/>
              <a:ext cx="0" cy="43024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2253" name="TextBox 3">
              <a:extLst>
                <a:ext uri="{FF2B5EF4-FFF2-40B4-BE49-F238E27FC236}">
                  <a16:creationId xmlns:a16="http://schemas.microsoft.com/office/drawing/2014/main" id="{B0A45CA4-B8E2-964C-8F27-6F6A56F5B637}"/>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2254" name="TextBox 121">
              <a:extLst>
                <a:ext uri="{FF2B5EF4-FFF2-40B4-BE49-F238E27FC236}">
                  <a16:creationId xmlns:a16="http://schemas.microsoft.com/office/drawing/2014/main" id="{53ED3F3E-6C9A-AC4E-B495-A94C31518E52}"/>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2255" name="TextBox 122">
              <a:extLst>
                <a:ext uri="{FF2B5EF4-FFF2-40B4-BE49-F238E27FC236}">
                  <a16:creationId xmlns:a16="http://schemas.microsoft.com/office/drawing/2014/main" id="{25AC9E70-DC1D-F148-893B-CFEDD09E817B}"/>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2256" name="TextBox 123">
              <a:extLst>
                <a:ext uri="{FF2B5EF4-FFF2-40B4-BE49-F238E27FC236}">
                  <a16:creationId xmlns:a16="http://schemas.microsoft.com/office/drawing/2014/main" id="{263A0110-0A7A-944F-8D54-559844BB106D}"/>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2257" name="TextBox 124">
              <a:extLst>
                <a:ext uri="{FF2B5EF4-FFF2-40B4-BE49-F238E27FC236}">
                  <a16:creationId xmlns:a16="http://schemas.microsoft.com/office/drawing/2014/main" id="{6FB2604C-113A-9C4C-BE04-AEC052DF4E93}"/>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2258" name="TextBox 125">
              <a:extLst>
                <a:ext uri="{FF2B5EF4-FFF2-40B4-BE49-F238E27FC236}">
                  <a16:creationId xmlns:a16="http://schemas.microsoft.com/office/drawing/2014/main" id="{9D927D69-C7A1-B945-B6ED-08724A3ACF1E}"/>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2259" name="TextBox 126">
              <a:extLst>
                <a:ext uri="{FF2B5EF4-FFF2-40B4-BE49-F238E27FC236}">
                  <a16:creationId xmlns:a16="http://schemas.microsoft.com/office/drawing/2014/main" id="{8DC901B3-04D2-1B4A-A78A-DD396888F5A9}"/>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grpSp>
        <p:nvGrpSpPr>
          <p:cNvPr id="52231" name="Group 13">
            <a:extLst>
              <a:ext uri="{FF2B5EF4-FFF2-40B4-BE49-F238E27FC236}">
                <a16:creationId xmlns:a16="http://schemas.microsoft.com/office/drawing/2014/main" id="{C0B8F742-CC28-B54E-9EA0-2D23C4129761}"/>
              </a:ext>
            </a:extLst>
          </p:cNvPr>
          <p:cNvGrpSpPr>
            <a:grpSpLocks/>
          </p:cNvGrpSpPr>
          <p:nvPr/>
        </p:nvGrpSpPr>
        <p:grpSpPr bwMode="auto">
          <a:xfrm>
            <a:off x="4041776" y="2667001"/>
            <a:ext cx="1247775" cy="1687513"/>
            <a:chOff x="7296515" y="2755685"/>
            <a:chExt cx="1247847" cy="1687635"/>
          </a:xfrm>
        </p:grpSpPr>
        <p:cxnSp>
          <p:nvCxnSpPr>
            <p:cNvPr id="94" name="Straight Connector 93">
              <a:extLst>
                <a:ext uri="{FF2B5EF4-FFF2-40B4-BE49-F238E27FC236}">
                  <a16:creationId xmlns:a16="http://schemas.microsoft.com/office/drawing/2014/main" id="{D8299007-E16A-7840-82C8-DB8DA52766F1}"/>
                </a:ext>
              </a:extLst>
            </p:cNvPr>
            <p:cNvCxnSpPr/>
            <p:nvPr/>
          </p:nvCxnSpPr>
          <p:spPr>
            <a:xfrm>
              <a:off x="7663249" y="3117661"/>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736285D-384B-854B-AC4C-6B5B702B1006}"/>
                </a:ext>
              </a:extLst>
            </p:cNvPr>
            <p:cNvCxnSpPr/>
            <p:nvPr/>
          </p:nvCxnSpPr>
          <p:spPr>
            <a:xfrm>
              <a:off x="7652136" y="4105158"/>
              <a:ext cx="5112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55DBEDE-FA12-0042-8FD6-B1E224B961D2}"/>
                </a:ext>
              </a:extLst>
            </p:cNvPr>
            <p:cNvCxnSpPr/>
            <p:nvPr/>
          </p:nvCxnSpPr>
          <p:spPr>
            <a:xfrm>
              <a:off x="7660074" y="3609822"/>
              <a:ext cx="51120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5673FD4-15C7-E74E-B4B1-262F6B6D6D6E}"/>
                </a:ext>
              </a:extLst>
            </p:cNvPr>
            <p:cNvCxnSpPr>
              <a:cxnSpLocks/>
            </p:cNvCxnSpPr>
            <p:nvPr/>
          </p:nvCxnSpPr>
          <p:spPr>
            <a:xfrm flipV="1">
              <a:off x="8220493" y="3138301"/>
              <a:ext cx="0" cy="428656"/>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C69D331-0ADF-FC4D-A38F-C92100F0998F}"/>
                </a:ext>
              </a:extLst>
            </p:cNvPr>
            <p:cNvCxnSpPr>
              <a:cxnSpLocks/>
            </p:cNvCxnSpPr>
            <p:nvPr/>
          </p:nvCxnSpPr>
          <p:spPr>
            <a:xfrm flipV="1">
              <a:off x="8228432" y="3646337"/>
              <a:ext cx="0" cy="428656"/>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ED18603-4AB8-2649-99E9-BDE30B1EFC44}"/>
                </a:ext>
              </a:extLst>
            </p:cNvPr>
            <p:cNvCxnSpPr>
              <a:cxnSpLocks/>
            </p:cNvCxnSpPr>
            <p:nvPr/>
          </p:nvCxnSpPr>
          <p:spPr>
            <a:xfrm flipV="1">
              <a:off x="7606096" y="3141476"/>
              <a:ext cx="0" cy="43024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D5D00B8-39E7-DB4B-9123-661F69149D50}"/>
                </a:ext>
              </a:extLst>
            </p:cNvPr>
            <p:cNvCxnSpPr>
              <a:cxnSpLocks/>
            </p:cNvCxnSpPr>
            <p:nvPr/>
          </p:nvCxnSpPr>
          <p:spPr>
            <a:xfrm flipV="1">
              <a:off x="7614033" y="3649513"/>
              <a:ext cx="0" cy="43024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2239" name="TextBox 3">
              <a:extLst>
                <a:ext uri="{FF2B5EF4-FFF2-40B4-BE49-F238E27FC236}">
                  <a16:creationId xmlns:a16="http://schemas.microsoft.com/office/drawing/2014/main" id="{8FE29CD8-0B3C-FC4E-BECD-0F40DDB0A249}"/>
                </a:ext>
              </a:extLst>
            </p:cNvPr>
            <p:cNvSpPr txBox="1">
              <a:spLocks noChangeArrowheads="1"/>
            </p:cNvSpPr>
            <p:nvPr/>
          </p:nvSpPr>
          <p:spPr bwMode="auto">
            <a:xfrm>
              <a:off x="7786621" y="2755685"/>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a</a:t>
              </a:r>
            </a:p>
          </p:txBody>
        </p:sp>
        <p:sp>
          <p:nvSpPr>
            <p:cNvPr id="52240" name="TextBox 121">
              <a:extLst>
                <a:ext uri="{FF2B5EF4-FFF2-40B4-BE49-F238E27FC236}">
                  <a16:creationId xmlns:a16="http://schemas.microsoft.com/office/drawing/2014/main" id="{DB397092-2402-6F48-94AB-AA94D34F0E65}"/>
                </a:ext>
              </a:extLst>
            </p:cNvPr>
            <p:cNvSpPr txBox="1">
              <a:spLocks noChangeArrowheads="1"/>
            </p:cNvSpPr>
            <p:nvPr/>
          </p:nvSpPr>
          <p:spPr bwMode="auto">
            <a:xfrm>
              <a:off x="8260297" y="3188172"/>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b</a:t>
              </a:r>
            </a:p>
          </p:txBody>
        </p:sp>
        <p:sp>
          <p:nvSpPr>
            <p:cNvPr id="52241" name="TextBox 122">
              <a:extLst>
                <a:ext uri="{FF2B5EF4-FFF2-40B4-BE49-F238E27FC236}">
                  <a16:creationId xmlns:a16="http://schemas.microsoft.com/office/drawing/2014/main" id="{8BD5DBC6-B918-444E-BEFE-55574475ACCE}"/>
                </a:ext>
              </a:extLst>
            </p:cNvPr>
            <p:cNvSpPr txBox="1">
              <a:spLocks noChangeArrowheads="1"/>
            </p:cNvSpPr>
            <p:nvPr/>
          </p:nvSpPr>
          <p:spPr bwMode="auto">
            <a:xfrm>
              <a:off x="8256179" y="3711275"/>
              <a:ext cx="274447"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c</a:t>
              </a:r>
            </a:p>
          </p:txBody>
        </p:sp>
        <p:sp>
          <p:nvSpPr>
            <p:cNvPr id="52242" name="TextBox 123">
              <a:extLst>
                <a:ext uri="{FF2B5EF4-FFF2-40B4-BE49-F238E27FC236}">
                  <a16:creationId xmlns:a16="http://schemas.microsoft.com/office/drawing/2014/main" id="{75606AF7-FC1F-2E41-97B3-845D91010941}"/>
                </a:ext>
              </a:extLst>
            </p:cNvPr>
            <p:cNvSpPr txBox="1">
              <a:spLocks noChangeArrowheads="1"/>
            </p:cNvSpPr>
            <p:nvPr/>
          </p:nvSpPr>
          <p:spPr bwMode="auto">
            <a:xfrm>
              <a:off x="7782503" y="4135524"/>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d</a:t>
              </a:r>
            </a:p>
          </p:txBody>
        </p:sp>
        <p:sp>
          <p:nvSpPr>
            <p:cNvPr id="52243" name="TextBox 124">
              <a:extLst>
                <a:ext uri="{FF2B5EF4-FFF2-40B4-BE49-F238E27FC236}">
                  <a16:creationId xmlns:a16="http://schemas.microsoft.com/office/drawing/2014/main" id="{9C4BC720-E255-D745-94C5-CFA06928D4A0}"/>
                </a:ext>
              </a:extLst>
            </p:cNvPr>
            <p:cNvSpPr txBox="1">
              <a:spLocks noChangeArrowheads="1"/>
            </p:cNvSpPr>
            <p:nvPr/>
          </p:nvSpPr>
          <p:spPr bwMode="auto">
            <a:xfrm>
              <a:off x="7333541" y="3711276"/>
              <a:ext cx="284065"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e</a:t>
              </a:r>
            </a:p>
          </p:txBody>
        </p:sp>
        <p:sp>
          <p:nvSpPr>
            <p:cNvPr id="52244" name="TextBox 125">
              <a:extLst>
                <a:ext uri="{FF2B5EF4-FFF2-40B4-BE49-F238E27FC236}">
                  <a16:creationId xmlns:a16="http://schemas.microsoft.com/office/drawing/2014/main" id="{092B6683-CDE0-C440-A087-514A64FB8305}"/>
                </a:ext>
              </a:extLst>
            </p:cNvPr>
            <p:cNvSpPr txBox="1">
              <a:spLocks noChangeArrowheads="1"/>
            </p:cNvSpPr>
            <p:nvPr/>
          </p:nvSpPr>
          <p:spPr bwMode="auto">
            <a:xfrm>
              <a:off x="7296515" y="3188172"/>
              <a:ext cx="234371"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f</a:t>
              </a:r>
            </a:p>
          </p:txBody>
        </p:sp>
        <p:sp>
          <p:nvSpPr>
            <p:cNvPr id="52245" name="TextBox 126">
              <a:extLst>
                <a:ext uri="{FF2B5EF4-FFF2-40B4-BE49-F238E27FC236}">
                  <a16:creationId xmlns:a16="http://schemas.microsoft.com/office/drawing/2014/main" id="{7735188D-5C7F-B84F-B3B5-8DAB33501369}"/>
                </a:ext>
              </a:extLst>
            </p:cNvPr>
            <p:cNvSpPr txBox="1">
              <a:spLocks noChangeArrowheads="1"/>
            </p:cNvSpPr>
            <p:nvPr/>
          </p:nvSpPr>
          <p:spPr bwMode="auto">
            <a:xfrm>
              <a:off x="7778428" y="332409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cs typeface="Arial" panose="020B0604020202020204" pitchFamily="34" charset="0"/>
                  <a:sym typeface="Arial" panose="020B0604020202020204" pitchFamily="34" charset="0"/>
                </a:rPr>
                <a:t>g</a:t>
              </a:r>
            </a:p>
          </p:txBody>
        </p:sp>
      </p:gr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DA73DC88-3BBC-9B40-9A39-228FC508AEC4}"/>
              </a:ext>
            </a:extLst>
          </p:cNvPr>
          <p:cNvSpPr>
            <a:spLocks noGrp="1" noChangeArrowheads="1"/>
          </p:cNvSpPr>
          <p:nvPr>
            <p:ph type="title"/>
          </p:nvPr>
        </p:nvSpPr>
        <p:spPr>
          <a:xfrm>
            <a:off x="914400" y="152400"/>
            <a:ext cx="9144000" cy="685800"/>
          </a:xfrm>
        </p:spPr>
        <p:txBody>
          <a:bodyPr/>
          <a:lstStyle/>
          <a:p>
            <a:r>
              <a:rPr lang="en-US" altLang="en-US"/>
              <a:t>Display of numbers</a:t>
            </a:r>
          </a:p>
        </p:txBody>
      </p:sp>
      <p:pic>
        <p:nvPicPr>
          <p:cNvPr id="53250" name="Picture 2">
            <a:extLst>
              <a:ext uri="{FF2B5EF4-FFF2-40B4-BE49-F238E27FC236}">
                <a16:creationId xmlns:a16="http://schemas.microsoft.com/office/drawing/2014/main" id="{F79C833D-C793-6447-81B0-F54B847C1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1249364"/>
            <a:ext cx="5497513" cy="538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125">
            <a:extLst>
              <a:ext uri="{FF2B5EF4-FFF2-40B4-BE49-F238E27FC236}">
                <a16:creationId xmlns:a16="http://schemas.microsoft.com/office/drawing/2014/main" id="{094347DA-064D-8C42-BE7C-BBF9A6E82B25}"/>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2.34 from the textbook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9675963B-54A8-A343-AC19-0903DA3260F1}"/>
              </a:ext>
            </a:extLst>
          </p:cNvPr>
          <p:cNvSpPr>
            <a:spLocks noGrp="1" noChangeArrowheads="1"/>
          </p:cNvSpPr>
          <p:nvPr>
            <p:ph type="title"/>
          </p:nvPr>
        </p:nvSpPr>
        <p:spPr>
          <a:xfrm>
            <a:off x="914400" y="152400"/>
            <a:ext cx="9144000" cy="685800"/>
          </a:xfrm>
        </p:spPr>
        <p:txBody>
          <a:bodyPr/>
          <a:lstStyle/>
          <a:p>
            <a:r>
              <a:rPr lang="en-US" altLang="en-US"/>
              <a:t>Display of numbers</a:t>
            </a:r>
          </a:p>
        </p:txBody>
      </p:sp>
      <p:pic>
        <p:nvPicPr>
          <p:cNvPr id="54274" name="Picture 3" descr="Screen shot 2013-09-11 at 3.43.21 PM.png">
            <a:extLst>
              <a:ext uri="{FF2B5EF4-FFF2-40B4-BE49-F238E27FC236}">
                <a16:creationId xmlns:a16="http://schemas.microsoft.com/office/drawing/2014/main" id="{716F0017-2A26-824E-A900-E7B2916BC9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990600"/>
            <a:ext cx="87344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597A8A6C-B2CB-724D-BEC1-4A8B728803CA}"/>
              </a:ext>
            </a:extLst>
          </p:cNvPr>
          <p:cNvSpPr>
            <a:spLocks noGrp="1" noChangeArrowheads="1"/>
          </p:cNvSpPr>
          <p:nvPr>
            <p:ph type="title"/>
          </p:nvPr>
        </p:nvSpPr>
        <p:spPr>
          <a:xfrm>
            <a:off x="914400" y="152400"/>
            <a:ext cx="9144000" cy="685800"/>
          </a:xfrm>
        </p:spPr>
        <p:txBody>
          <a:bodyPr/>
          <a:lstStyle/>
          <a:p>
            <a:r>
              <a:rPr lang="en-US" altLang="en-US"/>
              <a:t>Display of numbers</a:t>
            </a:r>
          </a:p>
        </p:txBody>
      </p:sp>
      <p:pic>
        <p:nvPicPr>
          <p:cNvPr id="55298" name="Picture 3" descr="Screen shot 2013-09-11 at 3.43.21 PM.png">
            <a:extLst>
              <a:ext uri="{FF2B5EF4-FFF2-40B4-BE49-F238E27FC236}">
                <a16:creationId xmlns:a16="http://schemas.microsoft.com/office/drawing/2014/main" id="{8A132CA2-C75A-9144-9352-95F31FD7F3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990600"/>
            <a:ext cx="87344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4">
            <a:extLst>
              <a:ext uri="{FF2B5EF4-FFF2-40B4-BE49-F238E27FC236}">
                <a16:creationId xmlns:a16="http://schemas.microsoft.com/office/drawing/2014/main" id="{9B99F8C8-0A95-BF4F-8EF7-05389F5B46D2}"/>
              </a:ext>
            </a:extLst>
          </p:cNvPr>
          <p:cNvSpPr txBox="1">
            <a:spLocks noChangeArrowheads="1"/>
          </p:cNvSpPr>
          <p:nvPr/>
        </p:nvSpPr>
        <p:spPr bwMode="auto">
          <a:xfrm>
            <a:off x="4800601" y="5486401"/>
            <a:ext cx="854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b = 1</a:t>
            </a:r>
          </a:p>
        </p:txBody>
      </p:sp>
      <p:grpSp>
        <p:nvGrpSpPr>
          <p:cNvPr id="55300" name="Group 18">
            <a:extLst>
              <a:ext uri="{FF2B5EF4-FFF2-40B4-BE49-F238E27FC236}">
                <a16:creationId xmlns:a16="http://schemas.microsoft.com/office/drawing/2014/main" id="{4C70F3C4-7C0A-9440-A3B7-90D34F63A0FF}"/>
              </a:ext>
            </a:extLst>
          </p:cNvPr>
          <p:cNvGrpSpPr>
            <a:grpSpLocks/>
          </p:cNvGrpSpPr>
          <p:nvPr/>
        </p:nvGrpSpPr>
        <p:grpSpPr bwMode="auto">
          <a:xfrm>
            <a:off x="7162803" y="4495803"/>
            <a:ext cx="906017" cy="461665"/>
            <a:chOff x="3200400" y="4419600"/>
            <a:chExt cx="906548" cy="461367"/>
          </a:xfrm>
        </p:grpSpPr>
        <p:sp>
          <p:nvSpPr>
            <p:cNvPr id="55317" name="TextBox 2">
              <a:extLst>
                <a:ext uri="{FF2B5EF4-FFF2-40B4-BE49-F238E27FC236}">
                  <a16:creationId xmlns:a16="http://schemas.microsoft.com/office/drawing/2014/main" id="{F2A98F97-9829-BC45-90F6-1FD7A984F24B}"/>
                </a:ext>
              </a:extLst>
            </p:cNvPr>
            <p:cNvSpPr txBox="1">
              <a:spLocks noChangeArrowheads="1"/>
            </p:cNvSpPr>
            <p:nvPr/>
          </p:nvSpPr>
          <p:spPr bwMode="auto">
            <a:xfrm>
              <a:off x="3200400" y="4419600"/>
              <a:ext cx="906548"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e = s</a:t>
              </a:r>
              <a:r>
                <a:rPr lang="en-US" altLang="en-US" b="0" i="1" baseline="-25000">
                  <a:latin typeface="Times" pitchFamily="2" charset="0"/>
                </a:rPr>
                <a:t>0</a:t>
              </a:r>
            </a:p>
          </p:txBody>
        </p:sp>
        <p:cxnSp>
          <p:nvCxnSpPr>
            <p:cNvPr id="55318" name="Straight Connector 7">
              <a:extLst>
                <a:ext uri="{FF2B5EF4-FFF2-40B4-BE49-F238E27FC236}">
                  <a16:creationId xmlns:a16="http://schemas.microsoft.com/office/drawing/2014/main" id="{D6EBD738-8240-3D45-83EC-32FD011F9E31}"/>
                </a:ext>
              </a:extLst>
            </p:cNvPr>
            <p:cNvCxnSpPr>
              <a:cxnSpLocks noChangeShapeType="1"/>
            </p:cNvCxnSpPr>
            <p:nvPr/>
          </p:nvCxnSpPr>
          <p:spPr bwMode="auto">
            <a:xfrm>
              <a:off x="3810358" y="4527480"/>
              <a:ext cx="22873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55301" name="Group 22">
            <a:extLst>
              <a:ext uri="{FF2B5EF4-FFF2-40B4-BE49-F238E27FC236}">
                <a16:creationId xmlns:a16="http://schemas.microsoft.com/office/drawing/2014/main" id="{C1F58636-F84D-0744-84E8-38153802B94D}"/>
              </a:ext>
            </a:extLst>
          </p:cNvPr>
          <p:cNvGrpSpPr>
            <a:grpSpLocks/>
          </p:cNvGrpSpPr>
          <p:nvPr/>
        </p:nvGrpSpPr>
        <p:grpSpPr bwMode="auto">
          <a:xfrm>
            <a:off x="5486403" y="4495803"/>
            <a:ext cx="906017" cy="461665"/>
            <a:chOff x="3200400" y="5410200"/>
            <a:chExt cx="906548" cy="461367"/>
          </a:xfrm>
        </p:grpSpPr>
        <p:sp>
          <p:nvSpPr>
            <p:cNvPr id="55315" name="TextBox 5">
              <a:extLst>
                <a:ext uri="{FF2B5EF4-FFF2-40B4-BE49-F238E27FC236}">
                  <a16:creationId xmlns:a16="http://schemas.microsoft.com/office/drawing/2014/main" id="{8C7949A0-5CA2-7E49-B7CF-A62E760983B9}"/>
                </a:ext>
              </a:extLst>
            </p:cNvPr>
            <p:cNvSpPr txBox="1">
              <a:spLocks noChangeArrowheads="1"/>
            </p:cNvSpPr>
            <p:nvPr/>
          </p:nvSpPr>
          <p:spPr bwMode="auto">
            <a:xfrm>
              <a:off x="3200400" y="5410200"/>
              <a:ext cx="906548"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c = s</a:t>
              </a:r>
              <a:r>
                <a:rPr lang="en-US" altLang="en-US" b="0" i="1" baseline="-25000">
                  <a:latin typeface="Times" pitchFamily="2" charset="0"/>
                </a:rPr>
                <a:t>1</a:t>
              </a:r>
            </a:p>
          </p:txBody>
        </p:sp>
        <p:cxnSp>
          <p:nvCxnSpPr>
            <p:cNvPr id="55316" name="Straight Connector 8">
              <a:extLst>
                <a:ext uri="{FF2B5EF4-FFF2-40B4-BE49-F238E27FC236}">
                  <a16:creationId xmlns:a16="http://schemas.microsoft.com/office/drawing/2014/main" id="{9123A45E-D03B-6B40-901E-A0CD6475CFB4}"/>
                </a:ext>
              </a:extLst>
            </p:cNvPr>
            <p:cNvCxnSpPr>
              <a:cxnSpLocks noChangeShapeType="1"/>
            </p:cNvCxnSpPr>
            <p:nvPr/>
          </p:nvCxnSpPr>
          <p:spPr bwMode="auto">
            <a:xfrm>
              <a:off x="3765882" y="5562502"/>
              <a:ext cx="22873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55302" name="Group 13">
            <a:extLst>
              <a:ext uri="{FF2B5EF4-FFF2-40B4-BE49-F238E27FC236}">
                <a16:creationId xmlns:a16="http://schemas.microsoft.com/office/drawing/2014/main" id="{68B220D3-74F3-4F43-AEC7-088D8E52666F}"/>
              </a:ext>
            </a:extLst>
          </p:cNvPr>
          <p:cNvGrpSpPr>
            <a:grpSpLocks/>
          </p:cNvGrpSpPr>
          <p:nvPr/>
        </p:nvGrpSpPr>
        <p:grpSpPr bwMode="auto">
          <a:xfrm>
            <a:off x="7772401" y="5334003"/>
            <a:ext cx="1128835" cy="461665"/>
            <a:chOff x="3200400" y="5862935"/>
            <a:chExt cx="1129155" cy="461367"/>
          </a:xfrm>
        </p:grpSpPr>
        <p:sp>
          <p:nvSpPr>
            <p:cNvPr id="55312" name="TextBox 9">
              <a:extLst>
                <a:ext uri="{FF2B5EF4-FFF2-40B4-BE49-F238E27FC236}">
                  <a16:creationId xmlns:a16="http://schemas.microsoft.com/office/drawing/2014/main" id="{166FF83B-ACE5-554F-B354-E9F0BB131647}"/>
                </a:ext>
              </a:extLst>
            </p:cNvPr>
            <p:cNvSpPr txBox="1">
              <a:spLocks noChangeArrowheads="1"/>
            </p:cNvSpPr>
            <p:nvPr/>
          </p:nvSpPr>
          <p:spPr bwMode="auto">
            <a:xfrm>
              <a:off x="3200400" y="5862935"/>
              <a:ext cx="1129155"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f = s</a:t>
              </a:r>
              <a:r>
                <a:rPr lang="en-US" altLang="en-US" b="0" i="1" baseline="-25000">
                  <a:latin typeface="Times" pitchFamily="2" charset="0"/>
                </a:rPr>
                <a:t>1 </a:t>
              </a:r>
              <a:r>
                <a:rPr lang="en-US" altLang="en-US" b="0" i="1">
                  <a:latin typeface="Times" pitchFamily="2" charset="0"/>
                </a:rPr>
                <a:t>s</a:t>
              </a:r>
              <a:r>
                <a:rPr lang="en-US" altLang="en-US" b="0" i="1" baseline="-25000">
                  <a:latin typeface="Times" pitchFamily="2" charset="0"/>
                </a:rPr>
                <a:t>0</a:t>
              </a:r>
            </a:p>
          </p:txBody>
        </p:sp>
        <p:cxnSp>
          <p:nvCxnSpPr>
            <p:cNvPr id="55313" name="Straight Connector 10">
              <a:extLst>
                <a:ext uri="{FF2B5EF4-FFF2-40B4-BE49-F238E27FC236}">
                  <a16:creationId xmlns:a16="http://schemas.microsoft.com/office/drawing/2014/main" id="{92A3AE22-EB64-8B40-9708-765F19A9A1BE}"/>
                </a:ext>
              </a:extLst>
            </p:cNvPr>
            <p:cNvCxnSpPr>
              <a:cxnSpLocks noChangeShapeType="1"/>
            </p:cNvCxnSpPr>
            <p:nvPr/>
          </p:nvCxnSpPr>
          <p:spPr bwMode="auto">
            <a:xfrm>
              <a:off x="4038838" y="6019997"/>
              <a:ext cx="22866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5314" name="Straight Connector 12">
              <a:extLst>
                <a:ext uri="{FF2B5EF4-FFF2-40B4-BE49-F238E27FC236}">
                  <a16:creationId xmlns:a16="http://schemas.microsoft.com/office/drawing/2014/main" id="{53A25AAC-2A03-7544-8DC2-19BCFB409DD1}"/>
                </a:ext>
              </a:extLst>
            </p:cNvPr>
            <p:cNvCxnSpPr>
              <a:cxnSpLocks noChangeShapeType="1"/>
            </p:cNvCxnSpPr>
            <p:nvPr/>
          </p:nvCxnSpPr>
          <p:spPr bwMode="auto">
            <a:xfrm>
              <a:off x="3733951" y="6019997"/>
              <a:ext cx="22866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55303" name="Group 14">
            <a:extLst>
              <a:ext uri="{FF2B5EF4-FFF2-40B4-BE49-F238E27FC236}">
                <a16:creationId xmlns:a16="http://schemas.microsoft.com/office/drawing/2014/main" id="{4557A3A0-9B3D-E643-A1C1-F5A7409B7334}"/>
              </a:ext>
            </a:extLst>
          </p:cNvPr>
          <p:cNvGrpSpPr>
            <a:grpSpLocks/>
          </p:cNvGrpSpPr>
          <p:nvPr/>
        </p:nvGrpSpPr>
        <p:grpSpPr bwMode="auto">
          <a:xfrm>
            <a:off x="8686800" y="4495803"/>
            <a:ext cx="1197764" cy="461665"/>
            <a:chOff x="3200400" y="5862935"/>
            <a:chExt cx="1197208" cy="461367"/>
          </a:xfrm>
        </p:grpSpPr>
        <p:sp>
          <p:nvSpPr>
            <p:cNvPr id="55310" name="TextBox 15">
              <a:extLst>
                <a:ext uri="{FF2B5EF4-FFF2-40B4-BE49-F238E27FC236}">
                  <a16:creationId xmlns:a16="http://schemas.microsoft.com/office/drawing/2014/main" id="{84E5022F-3FED-BE40-9E14-2618A396B6FE}"/>
                </a:ext>
              </a:extLst>
            </p:cNvPr>
            <p:cNvSpPr txBox="1">
              <a:spLocks noChangeArrowheads="1"/>
            </p:cNvSpPr>
            <p:nvPr/>
          </p:nvSpPr>
          <p:spPr bwMode="auto">
            <a:xfrm>
              <a:off x="3200400" y="5862935"/>
              <a:ext cx="1197208"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g = s</a:t>
              </a:r>
              <a:r>
                <a:rPr lang="en-US" altLang="en-US" b="0" i="1" baseline="-25000">
                  <a:latin typeface="Times" pitchFamily="2" charset="0"/>
                </a:rPr>
                <a:t>1 </a:t>
              </a:r>
              <a:r>
                <a:rPr lang="en-US" altLang="en-US" b="0" i="1">
                  <a:latin typeface="Times" pitchFamily="2" charset="0"/>
                </a:rPr>
                <a:t>s</a:t>
              </a:r>
              <a:r>
                <a:rPr lang="en-US" altLang="en-US" b="0" i="1" baseline="-25000">
                  <a:latin typeface="Times" pitchFamily="2" charset="0"/>
                </a:rPr>
                <a:t>0</a:t>
              </a:r>
            </a:p>
          </p:txBody>
        </p:sp>
        <p:cxnSp>
          <p:nvCxnSpPr>
            <p:cNvPr id="55311" name="Straight Connector 16">
              <a:extLst>
                <a:ext uri="{FF2B5EF4-FFF2-40B4-BE49-F238E27FC236}">
                  <a16:creationId xmlns:a16="http://schemas.microsoft.com/office/drawing/2014/main" id="{C399CFFB-491E-D440-B896-DD763C75DE3B}"/>
                </a:ext>
              </a:extLst>
            </p:cNvPr>
            <p:cNvCxnSpPr>
              <a:cxnSpLocks noChangeShapeType="1"/>
            </p:cNvCxnSpPr>
            <p:nvPr/>
          </p:nvCxnSpPr>
          <p:spPr bwMode="auto">
            <a:xfrm>
              <a:off x="4038211" y="6019997"/>
              <a:ext cx="22849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55304" name="Group 19">
            <a:extLst>
              <a:ext uri="{FF2B5EF4-FFF2-40B4-BE49-F238E27FC236}">
                <a16:creationId xmlns:a16="http://schemas.microsoft.com/office/drawing/2014/main" id="{56555EB9-19A5-D24B-9D81-45D582F32FF5}"/>
              </a:ext>
            </a:extLst>
          </p:cNvPr>
          <p:cNvGrpSpPr>
            <a:grpSpLocks/>
          </p:cNvGrpSpPr>
          <p:nvPr/>
        </p:nvGrpSpPr>
        <p:grpSpPr bwMode="auto">
          <a:xfrm>
            <a:off x="3886201" y="4495803"/>
            <a:ext cx="923651" cy="461665"/>
            <a:chOff x="3200400" y="4419600"/>
            <a:chExt cx="924015" cy="461367"/>
          </a:xfrm>
        </p:grpSpPr>
        <p:sp>
          <p:nvSpPr>
            <p:cNvPr id="55308" name="TextBox 20">
              <a:extLst>
                <a:ext uri="{FF2B5EF4-FFF2-40B4-BE49-F238E27FC236}">
                  <a16:creationId xmlns:a16="http://schemas.microsoft.com/office/drawing/2014/main" id="{C3A030C6-CDCC-654A-99A4-54223D062C8B}"/>
                </a:ext>
              </a:extLst>
            </p:cNvPr>
            <p:cNvSpPr txBox="1">
              <a:spLocks noChangeArrowheads="1"/>
            </p:cNvSpPr>
            <p:nvPr/>
          </p:nvSpPr>
          <p:spPr bwMode="auto">
            <a:xfrm>
              <a:off x="3200400" y="4419600"/>
              <a:ext cx="924015"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a = s</a:t>
              </a:r>
              <a:r>
                <a:rPr lang="en-US" altLang="en-US" b="0" i="1" baseline="-25000">
                  <a:latin typeface="Times" pitchFamily="2" charset="0"/>
                </a:rPr>
                <a:t>0</a:t>
              </a:r>
            </a:p>
          </p:txBody>
        </p:sp>
        <p:cxnSp>
          <p:nvCxnSpPr>
            <p:cNvPr id="55309" name="Straight Connector 21">
              <a:extLst>
                <a:ext uri="{FF2B5EF4-FFF2-40B4-BE49-F238E27FC236}">
                  <a16:creationId xmlns:a16="http://schemas.microsoft.com/office/drawing/2014/main" id="{70D89163-C0B3-4D44-A55B-ECF99C029F6E}"/>
                </a:ext>
              </a:extLst>
            </p:cNvPr>
            <p:cNvCxnSpPr>
              <a:cxnSpLocks noChangeShapeType="1"/>
            </p:cNvCxnSpPr>
            <p:nvPr/>
          </p:nvCxnSpPr>
          <p:spPr bwMode="auto">
            <a:xfrm>
              <a:off x="3810240" y="4527480"/>
              <a:ext cx="2286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grpSp>
        <p:nvGrpSpPr>
          <p:cNvPr id="55305" name="Group 23">
            <a:extLst>
              <a:ext uri="{FF2B5EF4-FFF2-40B4-BE49-F238E27FC236}">
                <a16:creationId xmlns:a16="http://schemas.microsoft.com/office/drawing/2014/main" id="{E5FC1976-CEB4-3E4B-9997-C62C29D750A3}"/>
              </a:ext>
            </a:extLst>
          </p:cNvPr>
          <p:cNvGrpSpPr>
            <a:grpSpLocks/>
          </p:cNvGrpSpPr>
          <p:nvPr/>
        </p:nvGrpSpPr>
        <p:grpSpPr bwMode="auto">
          <a:xfrm>
            <a:off x="6400801" y="5410203"/>
            <a:ext cx="923651" cy="461665"/>
            <a:chOff x="3200400" y="4419600"/>
            <a:chExt cx="924015" cy="461367"/>
          </a:xfrm>
        </p:grpSpPr>
        <p:sp>
          <p:nvSpPr>
            <p:cNvPr id="55306" name="TextBox 24">
              <a:extLst>
                <a:ext uri="{FF2B5EF4-FFF2-40B4-BE49-F238E27FC236}">
                  <a16:creationId xmlns:a16="http://schemas.microsoft.com/office/drawing/2014/main" id="{E4410740-7F4E-594B-85F1-E00FE414C1A1}"/>
                </a:ext>
              </a:extLst>
            </p:cNvPr>
            <p:cNvSpPr txBox="1">
              <a:spLocks noChangeArrowheads="1"/>
            </p:cNvSpPr>
            <p:nvPr/>
          </p:nvSpPr>
          <p:spPr bwMode="auto">
            <a:xfrm>
              <a:off x="3200400" y="4419600"/>
              <a:ext cx="924015"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latin typeface="Times" pitchFamily="2" charset="0"/>
                </a:rPr>
                <a:t>d = s</a:t>
              </a:r>
              <a:r>
                <a:rPr lang="en-US" altLang="en-US" b="0" i="1" baseline="-25000">
                  <a:latin typeface="Times" pitchFamily="2" charset="0"/>
                </a:rPr>
                <a:t>0</a:t>
              </a:r>
            </a:p>
          </p:txBody>
        </p:sp>
        <p:cxnSp>
          <p:nvCxnSpPr>
            <p:cNvPr id="55307" name="Straight Connector 25">
              <a:extLst>
                <a:ext uri="{FF2B5EF4-FFF2-40B4-BE49-F238E27FC236}">
                  <a16:creationId xmlns:a16="http://schemas.microsoft.com/office/drawing/2014/main" id="{A0AA5B42-2E6D-2D4A-A56F-9E0B4C3862A2}"/>
                </a:ext>
              </a:extLst>
            </p:cNvPr>
            <p:cNvCxnSpPr>
              <a:cxnSpLocks noChangeShapeType="1"/>
            </p:cNvCxnSpPr>
            <p:nvPr/>
          </p:nvCxnSpPr>
          <p:spPr bwMode="auto">
            <a:xfrm>
              <a:off x="3810240" y="4527480"/>
              <a:ext cx="2286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C23AE380-13DE-0545-ABFB-AD5B2DA9D965}"/>
              </a:ext>
            </a:extLst>
          </p:cNvPr>
          <p:cNvSpPr>
            <a:spLocks noGrp="1" noChangeArrowheads="1"/>
          </p:cNvSpPr>
          <p:nvPr>
            <p:ph type="title"/>
          </p:nvPr>
        </p:nvSpPr>
        <p:spPr>
          <a:xfrm>
            <a:off x="914400" y="2667000"/>
            <a:ext cx="9144000" cy="685800"/>
          </a:xfrm>
        </p:spPr>
        <p:txBody>
          <a:bodyPr/>
          <a:lstStyle/>
          <a:p>
            <a:r>
              <a:rPr lang="en-US" altLang="en-US"/>
              <a:t>Intro to Verilog</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B911839B-D55D-6348-99E7-61E1EDD7F4AE}"/>
              </a:ext>
            </a:extLst>
          </p:cNvPr>
          <p:cNvSpPr>
            <a:spLocks noGrp="1" noChangeArrowheads="1"/>
          </p:cNvSpPr>
          <p:nvPr>
            <p:ph type="title"/>
          </p:nvPr>
        </p:nvSpPr>
        <p:spPr/>
        <p:txBody>
          <a:bodyPr/>
          <a:lstStyle/>
          <a:p>
            <a:r>
              <a:rPr lang="en-US" altLang="en-US" sz="3200"/>
              <a:t>The Three Basic Logic Gates</a:t>
            </a:r>
          </a:p>
        </p:txBody>
      </p:sp>
      <p:graphicFrame>
        <p:nvGraphicFramePr>
          <p:cNvPr id="4" name="Table 3">
            <a:extLst>
              <a:ext uri="{FF2B5EF4-FFF2-40B4-BE49-F238E27FC236}">
                <a16:creationId xmlns:a16="http://schemas.microsoft.com/office/drawing/2014/main" id="{5D607857-48D7-DC49-9B9D-0C65127BDFAB}"/>
              </a:ext>
            </a:extLst>
          </p:cNvPr>
          <p:cNvGraphicFramePr>
            <a:graphicFrameLocks noGrp="1"/>
          </p:cNvGraphicFramePr>
          <p:nvPr/>
        </p:nvGraphicFramePr>
        <p:xfrm>
          <a:off x="1828800" y="1905001"/>
          <a:ext cx="1117600" cy="1420816"/>
        </p:xfrm>
        <a:graphic>
          <a:graphicData uri="http://schemas.openxmlformats.org/drawingml/2006/table">
            <a:tbl>
              <a:tblPr>
                <a:tableStyleId>{5C22544A-7EE6-4342-B048-85BDC9FD1C3A}</a:tableStyleId>
              </a:tblPr>
              <a:tblGrid>
                <a:gridCol w="469715">
                  <a:extLst>
                    <a:ext uri="{9D8B030D-6E8A-4147-A177-3AD203B41FA5}">
                      <a16:colId xmlns:a16="http://schemas.microsoft.com/office/drawing/2014/main" val="20000"/>
                    </a:ext>
                  </a:extLst>
                </a:gridCol>
                <a:gridCol w="647885">
                  <a:extLst>
                    <a:ext uri="{9D8B030D-6E8A-4147-A177-3AD203B41FA5}">
                      <a16:colId xmlns:a16="http://schemas.microsoft.com/office/drawing/2014/main" val="20004"/>
                    </a:ext>
                  </a:extLst>
                </a:gridCol>
              </a:tblGrid>
              <a:tr h="506524">
                <a:tc>
                  <a:txBody>
                    <a:bodyPr/>
                    <a:lstStyle/>
                    <a:p>
                      <a:pPr algn="ctr">
                        <a:spcBef>
                          <a:spcPts val="600"/>
                        </a:spcBef>
                      </a:pPr>
                      <a:r>
                        <a:rPr lang="en-US" sz="2000" b="1" dirty="0"/>
                        <a:t>x</a:t>
                      </a:r>
                      <a:endParaRPr lang="en-US" sz="2000" b="1" baseline="-25000" dirty="0"/>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NOT</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44">
                <a:tc>
                  <a:txBody>
                    <a:bodyPr/>
                    <a:lstStyle/>
                    <a:p>
                      <a:pPr algn="ctr">
                        <a:spcBef>
                          <a:spcPts val="1200"/>
                        </a:spcBef>
                      </a:pPr>
                      <a:r>
                        <a:rPr lang="en-US" sz="2400" dirty="0"/>
                        <a:t>0</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44">
                <a:tc>
                  <a:txBody>
                    <a:bodyPr/>
                    <a:lstStyle/>
                    <a:p>
                      <a:pPr algn="ctr">
                        <a:spcBef>
                          <a:spcPts val="1200"/>
                        </a:spcBef>
                      </a:pPr>
                      <a:r>
                        <a:rPr lang="en-US" sz="2400" dirty="0"/>
                        <a:t>1</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0</a:t>
                      </a:r>
                    </a:p>
                  </a:txBody>
                  <a:tcPr marL="91466" marR="91466" marT="45693" marB="4569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8" name="Table 7">
            <a:extLst>
              <a:ext uri="{FF2B5EF4-FFF2-40B4-BE49-F238E27FC236}">
                <a16:creationId xmlns:a16="http://schemas.microsoft.com/office/drawing/2014/main" id="{F12C27A5-D36D-014C-B8D0-50D031B72509}"/>
              </a:ext>
            </a:extLst>
          </p:cNvPr>
          <p:cNvGraphicFramePr>
            <a:graphicFrameLocks noGrp="1"/>
          </p:cNvGraphicFramePr>
          <p:nvPr/>
        </p:nvGraphicFramePr>
        <p:xfrm>
          <a:off x="4810125" y="1927226"/>
          <a:ext cx="1570038" cy="2335220"/>
        </p:xfrm>
        <a:graphic>
          <a:graphicData uri="http://schemas.openxmlformats.org/drawingml/2006/table">
            <a:tbl>
              <a:tblPr>
                <a:tableStyleId>{5C22544A-7EE6-4342-B048-85BDC9FD1C3A}</a:tableStyleId>
              </a:tblPr>
              <a:tblGrid>
                <a:gridCol w="469531">
                  <a:extLst>
                    <a:ext uri="{9D8B030D-6E8A-4147-A177-3AD203B41FA5}">
                      <a16:colId xmlns:a16="http://schemas.microsoft.com/office/drawing/2014/main" val="20000"/>
                    </a:ext>
                  </a:extLst>
                </a:gridCol>
                <a:gridCol w="441932">
                  <a:extLst>
                    <a:ext uri="{9D8B030D-6E8A-4147-A177-3AD203B41FA5}">
                      <a16:colId xmlns:a16="http://schemas.microsoft.com/office/drawing/2014/main" val="20001"/>
                    </a:ext>
                  </a:extLst>
                </a:gridCol>
                <a:gridCol w="658575">
                  <a:extLst>
                    <a:ext uri="{9D8B030D-6E8A-4147-A177-3AD203B41FA5}">
                      <a16:colId xmlns:a16="http://schemas.microsoft.com/office/drawing/2014/main" val="20004"/>
                    </a:ext>
                  </a:extLst>
                </a:gridCol>
              </a:tblGrid>
              <a:tr h="506596">
                <a:tc>
                  <a:txBody>
                    <a:bodyPr/>
                    <a:lstStyle/>
                    <a:p>
                      <a:pPr algn="ctr">
                        <a:spcBef>
                          <a:spcPts val="600"/>
                        </a:spcBef>
                      </a:pPr>
                      <a:r>
                        <a:rPr lang="en-US" sz="2000" b="1" dirty="0"/>
                        <a:t>x</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2000" b="1" dirty="0"/>
                        <a:t>y</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AND</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94D40055-0639-DE41-915D-5825EE6C75D7}"/>
              </a:ext>
            </a:extLst>
          </p:cNvPr>
          <p:cNvGraphicFramePr>
            <a:graphicFrameLocks noGrp="1"/>
          </p:cNvGraphicFramePr>
          <p:nvPr/>
        </p:nvGraphicFramePr>
        <p:xfrm>
          <a:off x="7726364" y="1905001"/>
          <a:ext cx="1570038" cy="2335220"/>
        </p:xfrm>
        <a:graphic>
          <a:graphicData uri="http://schemas.openxmlformats.org/drawingml/2006/table">
            <a:tbl>
              <a:tblPr>
                <a:tableStyleId>{5C22544A-7EE6-4342-B048-85BDC9FD1C3A}</a:tableStyleId>
              </a:tblPr>
              <a:tblGrid>
                <a:gridCol w="469531">
                  <a:extLst>
                    <a:ext uri="{9D8B030D-6E8A-4147-A177-3AD203B41FA5}">
                      <a16:colId xmlns:a16="http://schemas.microsoft.com/office/drawing/2014/main" val="20000"/>
                    </a:ext>
                  </a:extLst>
                </a:gridCol>
                <a:gridCol w="471924">
                  <a:extLst>
                    <a:ext uri="{9D8B030D-6E8A-4147-A177-3AD203B41FA5}">
                      <a16:colId xmlns:a16="http://schemas.microsoft.com/office/drawing/2014/main" val="20001"/>
                    </a:ext>
                  </a:extLst>
                </a:gridCol>
                <a:gridCol w="628583">
                  <a:extLst>
                    <a:ext uri="{9D8B030D-6E8A-4147-A177-3AD203B41FA5}">
                      <a16:colId xmlns:a16="http://schemas.microsoft.com/office/drawing/2014/main" val="20004"/>
                    </a:ext>
                  </a:extLst>
                </a:gridCol>
              </a:tblGrid>
              <a:tr h="506596">
                <a:tc>
                  <a:txBody>
                    <a:bodyPr/>
                    <a:lstStyle/>
                    <a:p>
                      <a:pPr algn="ctr">
                        <a:spcBef>
                          <a:spcPts val="600"/>
                        </a:spcBef>
                      </a:pPr>
                      <a:r>
                        <a:rPr lang="en-US" sz="2000" b="1" dirty="0"/>
                        <a:t>x</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2000" b="1" dirty="0"/>
                        <a:t>y</a:t>
                      </a:r>
                      <a:endParaRPr lang="en-US" sz="2000" b="1" baseline="-25000"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pPr>
                      <a:r>
                        <a:rPr lang="en-US" sz="1200" b="1" dirty="0"/>
                        <a:t>OR</a:t>
                      </a:r>
                      <a:endParaRPr lang="en-US" sz="2000" b="1" dirty="0"/>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154">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200"/>
                        </a:spcBef>
                      </a:pPr>
                      <a:r>
                        <a:rPr lang="en-US" sz="2400" dirty="0"/>
                        <a:t>0</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154">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1200"/>
                        </a:spcBef>
                      </a:pPr>
                      <a:r>
                        <a:rPr lang="en-US" sz="2400" dirty="0"/>
                        <a:t>1</a:t>
                      </a:r>
                    </a:p>
                  </a:txBody>
                  <a:tcPr marL="91430" marR="91430" marT="45698" marB="4569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11325" name="Group 6">
            <a:extLst>
              <a:ext uri="{FF2B5EF4-FFF2-40B4-BE49-F238E27FC236}">
                <a16:creationId xmlns:a16="http://schemas.microsoft.com/office/drawing/2014/main" id="{9C7E181B-2BC6-B743-A8D1-D033D00DE436}"/>
              </a:ext>
            </a:extLst>
          </p:cNvPr>
          <p:cNvGrpSpPr>
            <a:grpSpLocks/>
          </p:cNvGrpSpPr>
          <p:nvPr/>
        </p:nvGrpSpPr>
        <p:grpSpPr bwMode="auto">
          <a:xfrm>
            <a:off x="4724401" y="4818064"/>
            <a:ext cx="1922463" cy="542925"/>
            <a:chOff x="761998" y="5695815"/>
            <a:chExt cx="1922272" cy="542925"/>
          </a:xfrm>
        </p:grpSpPr>
        <p:sp>
          <p:nvSpPr>
            <p:cNvPr id="11348" name="Freeform 6">
              <a:extLst>
                <a:ext uri="{FF2B5EF4-FFF2-40B4-BE49-F238E27FC236}">
                  <a16:creationId xmlns:a16="http://schemas.microsoft.com/office/drawing/2014/main" id="{AB10531A-065B-604D-9809-6A6F09523975}"/>
                </a:ext>
              </a:extLst>
            </p:cNvPr>
            <p:cNvSpPr>
              <a:spLocks/>
            </p:cNvSpPr>
            <p:nvPr/>
          </p:nvSpPr>
          <p:spPr bwMode="auto">
            <a:xfrm>
              <a:off x="1042941" y="6135553"/>
              <a:ext cx="295228" cy="1587"/>
            </a:xfrm>
            <a:custGeom>
              <a:avLst/>
              <a:gdLst>
                <a:gd name="T0" fmla="*/ 2147483646 w 371"/>
                <a:gd name="T1" fmla="*/ 0 h 1"/>
                <a:gd name="T2" fmla="*/ 0 w 371"/>
                <a:gd name="T3" fmla="*/ 0 h 1"/>
                <a:gd name="T4" fmla="*/ 2147483646 w 371"/>
                <a:gd name="T5" fmla="*/ 0 h 1"/>
                <a:gd name="T6" fmla="*/ 0 60000 65536"/>
                <a:gd name="T7" fmla="*/ 0 60000 65536"/>
                <a:gd name="T8" fmla="*/ 0 60000 65536"/>
              </a:gdLst>
              <a:ahLst/>
              <a:cxnLst>
                <a:cxn ang="T6">
                  <a:pos x="T0" y="T1"/>
                </a:cxn>
                <a:cxn ang="T7">
                  <a:pos x="T2" y="T3"/>
                </a:cxn>
                <a:cxn ang="T8">
                  <a:pos x="T4" y="T5"/>
                </a:cxn>
              </a:cxnLst>
              <a:rect l="0" t="0" r="r" b="b"/>
              <a:pathLst>
                <a:path w="371" h="1">
                  <a:moveTo>
                    <a:pt x="371" y="0"/>
                  </a:moveTo>
                  <a:lnTo>
                    <a:pt x="0" y="0"/>
                  </a:lnTo>
                  <a:lnTo>
                    <a:pt x="371" y="0"/>
                  </a:lnTo>
                  <a:close/>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9" name="Freeform 7">
              <a:extLst>
                <a:ext uri="{FF2B5EF4-FFF2-40B4-BE49-F238E27FC236}">
                  <a16:creationId xmlns:a16="http://schemas.microsoft.com/office/drawing/2014/main" id="{7D2B4D78-44DD-434A-98D2-3D8BFB30D873}"/>
                </a:ext>
              </a:extLst>
            </p:cNvPr>
            <p:cNvSpPr>
              <a:spLocks/>
            </p:cNvSpPr>
            <p:nvPr/>
          </p:nvSpPr>
          <p:spPr bwMode="auto">
            <a:xfrm>
              <a:off x="1042941" y="5840277"/>
              <a:ext cx="295228" cy="1587"/>
            </a:xfrm>
            <a:custGeom>
              <a:avLst/>
              <a:gdLst>
                <a:gd name="T0" fmla="*/ 2147483646 w 371"/>
                <a:gd name="T1" fmla="*/ 0 h 1"/>
                <a:gd name="T2" fmla="*/ 0 w 371"/>
                <a:gd name="T3" fmla="*/ 0 h 1"/>
                <a:gd name="T4" fmla="*/ 2147483646 w 371"/>
                <a:gd name="T5" fmla="*/ 0 h 1"/>
                <a:gd name="T6" fmla="*/ 0 60000 65536"/>
                <a:gd name="T7" fmla="*/ 0 60000 65536"/>
                <a:gd name="T8" fmla="*/ 0 60000 65536"/>
              </a:gdLst>
              <a:ahLst/>
              <a:cxnLst>
                <a:cxn ang="T6">
                  <a:pos x="T0" y="T1"/>
                </a:cxn>
                <a:cxn ang="T7">
                  <a:pos x="T2" y="T3"/>
                </a:cxn>
                <a:cxn ang="T8">
                  <a:pos x="T4" y="T5"/>
                </a:cxn>
              </a:cxnLst>
              <a:rect l="0" t="0" r="r" b="b"/>
              <a:pathLst>
                <a:path w="371" h="1">
                  <a:moveTo>
                    <a:pt x="371" y="0"/>
                  </a:moveTo>
                  <a:lnTo>
                    <a:pt x="0" y="0"/>
                  </a:lnTo>
                  <a:lnTo>
                    <a:pt x="371" y="0"/>
                  </a:lnTo>
                  <a:close/>
                </a:path>
              </a:pathLst>
            </a:custGeom>
            <a:solidFill>
              <a:srgbClr val="FFFFFF"/>
            </a:solidFill>
            <a:ln w="19050" cmpd="sng">
              <a:solidFill>
                <a:srgbClr val="000000"/>
              </a:solidFill>
              <a:round/>
              <a:headEnd/>
              <a:tailEnd/>
            </a:ln>
          </p:spPr>
          <p:txBody>
            <a:bodyPr/>
            <a:lstStyle/>
            <a:p>
              <a:endParaRPr lang="en-US"/>
            </a:p>
          </p:txBody>
        </p:sp>
        <p:sp>
          <p:nvSpPr>
            <p:cNvPr id="11350" name="Rectangle 22">
              <a:extLst>
                <a:ext uri="{FF2B5EF4-FFF2-40B4-BE49-F238E27FC236}">
                  <a16:creationId xmlns:a16="http://schemas.microsoft.com/office/drawing/2014/main" id="{04C4C684-F93D-5E46-8920-ACB984AF0164}"/>
                </a:ext>
              </a:extLst>
            </p:cNvPr>
            <p:cNvSpPr>
              <a:spLocks noChangeArrowheads="1"/>
            </p:cNvSpPr>
            <p:nvPr/>
          </p:nvSpPr>
          <p:spPr bwMode="auto">
            <a:xfrm>
              <a:off x="761998" y="5695815"/>
              <a:ext cx="1442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11351" name="Rectangle 24">
              <a:extLst>
                <a:ext uri="{FF2B5EF4-FFF2-40B4-BE49-F238E27FC236}">
                  <a16:creationId xmlns:a16="http://schemas.microsoft.com/office/drawing/2014/main" id="{5A938CF4-88FF-A94E-9168-623592D94FC5}"/>
                </a:ext>
              </a:extLst>
            </p:cNvPr>
            <p:cNvSpPr>
              <a:spLocks noChangeArrowheads="1"/>
            </p:cNvSpPr>
            <p:nvPr/>
          </p:nvSpPr>
          <p:spPr bwMode="auto">
            <a:xfrm>
              <a:off x="761998" y="5994266"/>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sp>
          <p:nvSpPr>
            <p:cNvPr id="11352" name="AutoShape 124">
              <a:extLst>
                <a:ext uri="{FF2B5EF4-FFF2-40B4-BE49-F238E27FC236}">
                  <a16:creationId xmlns:a16="http://schemas.microsoft.com/office/drawing/2014/main" id="{7DB1E7EB-AAC9-AD42-814B-7DFBD9133532}"/>
                </a:ext>
              </a:extLst>
            </p:cNvPr>
            <p:cNvSpPr>
              <a:spLocks noChangeArrowheads="1"/>
            </p:cNvSpPr>
            <p:nvPr/>
          </p:nvSpPr>
          <p:spPr bwMode="auto">
            <a:xfrm>
              <a:off x="1311273" y="5729153"/>
              <a:ext cx="595312" cy="509587"/>
            </a:xfrm>
            <a:prstGeom prst="flowChartDelay">
              <a:avLst/>
            </a:prstGeom>
            <a:solidFill>
              <a:schemeClr val="bg1"/>
            </a:solidFill>
            <a:ln w="28575">
              <a:solidFill>
                <a:schemeClr val="tx1"/>
              </a:solidFill>
              <a:miter lim="800000"/>
              <a:headEnd/>
              <a:tailEnd/>
            </a:ln>
          </p:spPr>
          <p:txBody>
            <a:bodyPr wrap="none" anchor="ct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grpSp>
          <p:nvGrpSpPr>
            <p:cNvPr id="11353" name="Group 40">
              <a:extLst>
                <a:ext uri="{FF2B5EF4-FFF2-40B4-BE49-F238E27FC236}">
                  <a16:creationId xmlns:a16="http://schemas.microsoft.com/office/drawing/2014/main" id="{0D3D99D2-3DB9-334F-BA9F-9982DBE9F2AB}"/>
                </a:ext>
              </a:extLst>
            </p:cNvPr>
            <p:cNvGrpSpPr>
              <a:grpSpLocks/>
            </p:cNvGrpSpPr>
            <p:nvPr/>
          </p:nvGrpSpPr>
          <p:grpSpPr bwMode="auto">
            <a:xfrm>
              <a:off x="2057400" y="5723896"/>
              <a:ext cx="503111" cy="249891"/>
              <a:chOff x="2666670" y="1911962"/>
              <a:chExt cx="503192" cy="249891"/>
            </a:xfrm>
          </p:grpSpPr>
          <p:sp>
            <p:nvSpPr>
              <p:cNvPr id="11355" name="Rectangle 77">
                <a:extLst>
                  <a:ext uri="{FF2B5EF4-FFF2-40B4-BE49-F238E27FC236}">
                    <a16:creationId xmlns:a16="http://schemas.microsoft.com/office/drawing/2014/main" id="{CE9E5895-C3C5-FE47-8841-5AFCAB1258FE}"/>
                  </a:ext>
                </a:extLst>
              </p:cNvPr>
              <p:cNvSpPr>
                <a:spLocks noChangeArrowheads="1"/>
              </p:cNvSpPr>
              <p:nvPr/>
            </p:nvSpPr>
            <p:spPr bwMode="auto">
              <a:xfrm>
                <a:off x="2666670" y="1911962"/>
                <a:ext cx="14427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11356" name="Rectangle 79">
                <a:extLst>
                  <a:ext uri="{FF2B5EF4-FFF2-40B4-BE49-F238E27FC236}">
                    <a16:creationId xmlns:a16="http://schemas.microsoft.com/office/drawing/2014/main" id="{3B030891-E5F0-5846-B250-562C870A67A3}"/>
                  </a:ext>
                </a:extLst>
              </p:cNvPr>
              <p:cNvSpPr>
                <a:spLocks noChangeArrowheads="1"/>
              </p:cNvSpPr>
              <p:nvPr/>
            </p:nvSpPr>
            <p:spPr bwMode="auto">
              <a:xfrm>
                <a:off x="3025569" y="1911962"/>
                <a:ext cx="1442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sp>
            <p:nvSpPr>
              <p:cNvPr id="11357" name="Rectangle 83">
                <a:extLst>
                  <a:ext uri="{FF2B5EF4-FFF2-40B4-BE49-F238E27FC236}">
                    <a16:creationId xmlns:a16="http://schemas.microsoft.com/office/drawing/2014/main" id="{2C06AC81-023F-5345-B30D-4BCD2B08AD17}"/>
                  </a:ext>
                </a:extLst>
              </p:cNvPr>
              <p:cNvSpPr>
                <a:spLocks noChangeArrowheads="1"/>
              </p:cNvSpPr>
              <p:nvPr/>
            </p:nvSpPr>
            <p:spPr bwMode="auto">
              <a:xfrm>
                <a:off x="2881070" y="1915632"/>
                <a:ext cx="123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grpSp>
        <p:sp>
          <p:nvSpPr>
            <p:cNvPr id="11354" name="Line 16">
              <a:extLst>
                <a:ext uri="{FF2B5EF4-FFF2-40B4-BE49-F238E27FC236}">
                  <a16:creationId xmlns:a16="http://schemas.microsoft.com/office/drawing/2014/main" id="{C9FFD321-30D4-B144-9358-7E83C286EB3C}"/>
                </a:ext>
              </a:extLst>
            </p:cNvPr>
            <p:cNvSpPr>
              <a:spLocks noChangeShapeType="1"/>
            </p:cNvSpPr>
            <p:nvPr/>
          </p:nvSpPr>
          <p:spPr bwMode="auto">
            <a:xfrm flipH="1">
              <a:off x="1904999" y="5983198"/>
              <a:ext cx="779271" cy="325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326" name="Group 5">
            <a:extLst>
              <a:ext uri="{FF2B5EF4-FFF2-40B4-BE49-F238E27FC236}">
                <a16:creationId xmlns:a16="http://schemas.microsoft.com/office/drawing/2014/main" id="{B5B8FC87-CA4D-EC43-89E5-8BF782E7A827}"/>
              </a:ext>
            </a:extLst>
          </p:cNvPr>
          <p:cNvGrpSpPr>
            <a:grpSpLocks/>
          </p:cNvGrpSpPr>
          <p:nvPr/>
        </p:nvGrpSpPr>
        <p:grpSpPr bwMode="auto">
          <a:xfrm>
            <a:off x="7620000" y="4754565"/>
            <a:ext cx="1847850" cy="588961"/>
            <a:chOff x="6705600" y="4754562"/>
            <a:chExt cx="1848464" cy="588962"/>
          </a:xfrm>
        </p:grpSpPr>
        <p:sp>
          <p:nvSpPr>
            <p:cNvPr id="11335" name="Line 83">
              <a:extLst>
                <a:ext uri="{FF2B5EF4-FFF2-40B4-BE49-F238E27FC236}">
                  <a16:creationId xmlns:a16="http://schemas.microsoft.com/office/drawing/2014/main" id="{A1BF2061-556B-4744-A598-1E0092E5F817}"/>
                </a:ext>
              </a:extLst>
            </p:cNvPr>
            <p:cNvSpPr>
              <a:spLocks noChangeShapeType="1"/>
            </p:cNvSpPr>
            <p:nvPr/>
          </p:nvSpPr>
          <p:spPr bwMode="auto">
            <a:xfrm>
              <a:off x="6986588" y="4945061"/>
              <a:ext cx="2952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6" name="Line 84">
              <a:extLst>
                <a:ext uri="{FF2B5EF4-FFF2-40B4-BE49-F238E27FC236}">
                  <a16:creationId xmlns:a16="http://schemas.microsoft.com/office/drawing/2014/main" id="{6C4E16DC-097D-EC42-8E8E-9EE027359F35}"/>
                </a:ext>
              </a:extLst>
            </p:cNvPr>
            <p:cNvSpPr>
              <a:spLocks noChangeShapeType="1"/>
            </p:cNvSpPr>
            <p:nvPr/>
          </p:nvSpPr>
          <p:spPr bwMode="auto">
            <a:xfrm>
              <a:off x="7010400" y="5240594"/>
              <a:ext cx="271463" cy="13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7" name="Line 85">
              <a:extLst>
                <a:ext uri="{FF2B5EF4-FFF2-40B4-BE49-F238E27FC236}">
                  <a16:creationId xmlns:a16="http://schemas.microsoft.com/office/drawing/2014/main" id="{E07A35CA-094D-8C4C-B04E-346F66DA4A4F}"/>
                </a:ext>
              </a:extLst>
            </p:cNvPr>
            <p:cNvSpPr>
              <a:spLocks noChangeShapeType="1"/>
            </p:cNvSpPr>
            <p:nvPr/>
          </p:nvSpPr>
          <p:spPr bwMode="auto">
            <a:xfrm flipH="1">
              <a:off x="7870822" y="5093110"/>
              <a:ext cx="683242" cy="11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8" name="Freeform 86">
              <a:extLst>
                <a:ext uri="{FF2B5EF4-FFF2-40B4-BE49-F238E27FC236}">
                  <a16:creationId xmlns:a16="http://schemas.microsoft.com/office/drawing/2014/main" id="{0C708A7A-5ECF-AA46-900A-F9FE00EADD1D}"/>
                </a:ext>
              </a:extLst>
            </p:cNvPr>
            <p:cNvSpPr>
              <a:spLocks/>
            </p:cNvSpPr>
            <p:nvPr/>
          </p:nvSpPr>
          <p:spPr bwMode="auto">
            <a:xfrm>
              <a:off x="7254875" y="4841874"/>
              <a:ext cx="630238" cy="249237"/>
            </a:xfrm>
            <a:custGeom>
              <a:avLst/>
              <a:gdLst>
                <a:gd name="T0" fmla="*/ 2147483646 w 794"/>
                <a:gd name="T1" fmla="*/ 0 h 315"/>
                <a:gd name="T2" fmla="*/ 2147483646 w 794"/>
                <a:gd name="T3" fmla="*/ 0 h 315"/>
                <a:gd name="T4" fmla="*/ 2147483646 w 794"/>
                <a:gd name="T5" fmla="*/ 0 h 315"/>
                <a:gd name="T6" fmla="*/ 2147483646 w 794"/>
                <a:gd name="T7" fmla="*/ 0 h 315"/>
                <a:gd name="T8" fmla="*/ 2147483646 w 794"/>
                <a:gd name="T9" fmla="*/ 0 h 315"/>
                <a:gd name="T10" fmla="*/ 2147483646 w 794"/>
                <a:gd name="T11" fmla="*/ 0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4" h="315">
                  <a:moveTo>
                    <a:pt x="0" y="0"/>
                  </a:moveTo>
                  <a:lnTo>
                    <a:pt x="31" y="0"/>
                  </a:lnTo>
                  <a:lnTo>
                    <a:pt x="60" y="0"/>
                  </a:lnTo>
                  <a:lnTo>
                    <a:pt x="86" y="0"/>
                  </a:lnTo>
                  <a:lnTo>
                    <a:pt x="110" y="0"/>
                  </a:lnTo>
                  <a:lnTo>
                    <a:pt x="134" y="0"/>
                  </a:lnTo>
                  <a:lnTo>
                    <a:pt x="155" y="0"/>
                  </a:lnTo>
                  <a:lnTo>
                    <a:pt x="175" y="0"/>
                  </a:lnTo>
                  <a:lnTo>
                    <a:pt x="194" y="0"/>
                  </a:lnTo>
                  <a:lnTo>
                    <a:pt x="211" y="0"/>
                  </a:lnTo>
                  <a:lnTo>
                    <a:pt x="227" y="0"/>
                  </a:lnTo>
                  <a:lnTo>
                    <a:pt x="240" y="0"/>
                  </a:lnTo>
                  <a:lnTo>
                    <a:pt x="254" y="0"/>
                  </a:lnTo>
                  <a:lnTo>
                    <a:pt x="265" y="0"/>
                  </a:lnTo>
                  <a:lnTo>
                    <a:pt x="276" y="0"/>
                  </a:lnTo>
                  <a:lnTo>
                    <a:pt x="287" y="0"/>
                  </a:lnTo>
                  <a:lnTo>
                    <a:pt x="296" y="0"/>
                  </a:lnTo>
                  <a:lnTo>
                    <a:pt x="303" y="0"/>
                  </a:lnTo>
                  <a:lnTo>
                    <a:pt x="311" y="0"/>
                  </a:lnTo>
                  <a:lnTo>
                    <a:pt x="317" y="0"/>
                  </a:lnTo>
                  <a:lnTo>
                    <a:pt x="323" y="0"/>
                  </a:lnTo>
                  <a:lnTo>
                    <a:pt x="328" y="0"/>
                  </a:lnTo>
                  <a:lnTo>
                    <a:pt x="332" y="0"/>
                  </a:lnTo>
                  <a:lnTo>
                    <a:pt x="336" y="1"/>
                  </a:lnTo>
                  <a:lnTo>
                    <a:pt x="338" y="1"/>
                  </a:lnTo>
                  <a:lnTo>
                    <a:pt x="342" y="1"/>
                  </a:lnTo>
                  <a:lnTo>
                    <a:pt x="345" y="1"/>
                  </a:lnTo>
                  <a:lnTo>
                    <a:pt x="348" y="1"/>
                  </a:lnTo>
                  <a:lnTo>
                    <a:pt x="349" y="1"/>
                  </a:lnTo>
                  <a:lnTo>
                    <a:pt x="352" y="1"/>
                  </a:lnTo>
                  <a:lnTo>
                    <a:pt x="353" y="1"/>
                  </a:lnTo>
                  <a:lnTo>
                    <a:pt x="356" y="1"/>
                  </a:lnTo>
                  <a:lnTo>
                    <a:pt x="358" y="1"/>
                  </a:lnTo>
                  <a:lnTo>
                    <a:pt x="360" y="1"/>
                  </a:lnTo>
                  <a:lnTo>
                    <a:pt x="362" y="3"/>
                  </a:lnTo>
                  <a:lnTo>
                    <a:pt x="364" y="3"/>
                  </a:lnTo>
                  <a:lnTo>
                    <a:pt x="366" y="3"/>
                  </a:lnTo>
                  <a:lnTo>
                    <a:pt x="368" y="3"/>
                  </a:lnTo>
                  <a:lnTo>
                    <a:pt x="369" y="3"/>
                  </a:lnTo>
                  <a:lnTo>
                    <a:pt x="370" y="3"/>
                  </a:lnTo>
                  <a:lnTo>
                    <a:pt x="372" y="3"/>
                  </a:lnTo>
                  <a:lnTo>
                    <a:pt x="374" y="3"/>
                  </a:lnTo>
                  <a:lnTo>
                    <a:pt x="376" y="3"/>
                  </a:lnTo>
                  <a:lnTo>
                    <a:pt x="377" y="3"/>
                  </a:lnTo>
                  <a:lnTo>
                    <a:pt x="378" y="3"/>
                  </a:lnTo>
                  <a:lnTo>
                    <a:pt x="380" y="4"/>
                  </a:lnTo>
                  <a:lnTo>
                    <a:pt x="381" y="4"/>
                  </a:lnTo>
                  <a:lnTo>
                    <a:pt x="382" y="4"/>
                  </a:lnTo>
                  <a:lnTo>
                    <a:pt x="384" y="4"/>
                  </a:lnTo>
                  <a:lnTo>
                    <a:pt x="385" y="4"/>
                  </a:lnTo>
                  <a:lnTo>
                    <a:pt x="386" y="4"/>
                  </a:lnTo>
                  <a:lnTo>
                    <a:pt x="388" y="4"/>
                  </a:lnTo>
                  <a:lnTo>
                    <a:pt x="389" y="4"/>
                  </a:lnTo>
                  <a:lnTo>
                    <a:pt x="390" y="4"/>
                  </a:lnTo>
                  <a:lnTo>
                    <a:pt x="392" y="5"/>
                  </a:lnTo>
                  <a:lnTo>
                    <a:pt x="393" y="5"/>
                  </a:lnTo>
                  <a:lnTo>
                    <a:pt x="394" y="5"/>
                  </a:lnTo>
                  <a:lnTo>
                    <a:pt x="396" y="5"/>
                  </a:lnTo>
                  <a:lnTo>
                    <a:pt x="398" y="5"/>
                  </a:lnTo>
                  <a:lnTo>
                    <a:pt x="400" y="5"/>
                  </a:lnTo>
                  <a:lnTo>
                    <a:pt x="401" y="7"/>
                  </a:lnTo>
                  <a:lnTo>
                    <a:pt x="403" y="7"/>
                  </a:lnTo>
                  <a:lnTo>
                    <a:pt x="405" y="7"/>
                  </a:lnTo>
                  <a:lnTo>
                    <a:pt x="407" y="7"/>
                  </a:lnTo>
                  <a:lnTo>
                    <a:pt x="409" y="8"/>
                  </a:lnTo>
                  <a:lnTo>
                    <a:pt x="411" y="8"/>
                  </a:lnTo>
                  <a:lnTo>
                    <a:pt x="413" y="8"/>
                  </a:lnTo>
                  <a:lnTo>
                    <a:pt x="414" y="8"/>
                  </a:lnTo>
                  <a:lnTo>
                    <a:pt x="417" y="8"/>
                  </a:lnTo>
                  <a:lnTo>
                    <a:pt x="418" y="8"/>
                  </a:lnTo>
                  <a:lnTo>
                    <a:pt x="419" y="9"/>
                  </a:lnTo>
                  <a:lnTo>
                    <a:pt x="421" y="9"/>
                  </a:lnTo>
                  <a:lnTo>
                    <a:pt x="422" y="9"/>
                  </a:lnTo>
                  <a:lnTo>
                    <a:pt x="423" y="9"/>
                  </a:lnTo>
                  <a:lnTo>
                    <a:pt x="425" y="9"/>
                  </a:lnTo>
                  <a:lnTo>
                    <a:pt x="426" y="9"/>
                  </a:lnTo>
                  <a:lnTo>
                    <a:pt x="426" y="11"/>
                  </a:lnTo>
                  <a:lnTo>
                    <a:pt x="427" y="11"/>
                  </a:lnTo>
                  <a:lnTo>
                    <a:pt x="429" y="11"/>
                  </a:lnTo>
                  <a:lnTo>
                    <a:pt x="430" y="11"/>
                  </a:lnTo>
                  <a:lnTo>
                    <a:pt x="431" y="11"/>
                  </a:lnTo>
                  <a:lnTo>
                    <a:pt x="433" y="12"/>
                  </a:lnTo>
                  <a:lnTo>
                    <a:pt x="434" y="12"/>
                  </a:lnTo>
                  <a:lnTo>
                    <a:pt x="435" y="12"/>
                  </a:lnTo>
                  <a:lnTo>
                    <a:pt x="437" y="13"/>
                  </a:lnTo>
                  <a:lnTo>
                    <a:pt x="438" y="13"/>
                  </a:lnTo>
                  <a:lnTo>
                    <a:pt x="439" y="13"/>
                  </a:lnTo>
                  <a:lnTo>
                    <a:pt x="441" y="15"/>
                  </a:lnTo>
                  <a:lnTo>
                    <a:pt x="443" y="15"/>
                  </a:lnTo>
                  <a:lnTo>
                    <a:pt x="445" y="15"/>
                  </a:lnTo>
                  <a:lnTo>
                    <a:pt x="446" y="16"/>
                  </a:lnTo>
                  <a:lnTo>
                    <a:pt x="449" y="16"/>
                  </a:lnTo>
                  <a:lnTo>
                    <a:pt x="450" y="17"/>
                  </a:lnTo>
                  <a:lnTo>
                    <a:pt x="453" y="17"/>
                  </a:lnTo>
                  <a:lnTo>
                    <a:pt x="455" y="19"/>
                  </a:lnTo>
                  <a:lnTo>
                    <a:pt x="458" y="19"/>
                  </a:lnTo>
                  <a:lnTo>
                    <a:pt x="459" y="20"/>
                  </a:lnTo>
                  <a:lnTo>
                    <a:pt x="462" y="20"/>
                  </a:lnTo>
                  <a:lnTo>
                    <a:pt x="465" y="21"/>
                  </a:lnTo>
                  <a:lnTo>
                    <a:pt x="466" y="21"/>
                  </a:lnTo>
                  <a:lnTo>
                    <a:pt x="467" y="23"/>
                  </a:lnTo>
                  <a:lnTo>
                    <a:pt x="470" y="23"/>
                  </a:lnTo>
                  <a:lnTo>
                    <a:pt x="471" y="24"/>
                  </a:lnTo>
                  <a:lnTo>
                    <a:pt x="473" y="24"/>
                  </a:lnTo>
                  <a:lnTo>
                    <a:pt x="474" y="24"/>
                  </a:lnTo>
                  <a:lnTo>
                    <a:pt x="475" y="25"/>
                  </a:lnTo>
                  <a:lnTo>
                    <a:pt x="476" y="25"/>
                  </a:lnTo>
                  <a:lnTo>
                    <a:pt x="478" y="25"/>
                  </a:lnTo>
                  <a:lnTo>
                    <a:pt x="479" y="27"/>
                  </a:lnTo>
                  <a:lnTo>
                    <a:pt x="480" y="27"/>
                  </a:lnTo>
                  <a:lnTo>
                    <a:pt x="482" y="27"/>
                  </a:lnTo>
                  <a:lnTo>
                    <a:pt x="482" y="28"/>
                  </a:lnTo>
                  <a:lnTo>
                    <a:pt x="483" y="28"/>
                  </a:lnTo>
                  <a:lnTo>
                    <a:pt x="484" y="29"/>
                  </a:lnTo>
                  <a:lnTo>
                    <a:pt x="486" y="29"/>
                  </a:lnTo>
                  <a:lnTo>
                    <a:pt x="487" y="29"/>
                  </a:lnTo>
                  <a:lnTo>
                    <a:pt x="488" y="31"/>
                  </a:lnTo>
                  <a:lnTo>
                    <a:pt x="490" y="31"/>
                  </a:lnTo>
                  <a:lnTo>
                    <a:pt x="491" y="32"/>
                  </a:lnTo>
                  <a:lnTo>
                    <a:pt x="492" y="32"/>
                  </a:lnTo>
                  <a:lnTo>
                    <a:pt x="494" y="33"/>
                  </a:lnTo>
                  <a:lnTo>
                    <a:pt x="495" y="33"/>
                  </a:lnTo>
                  <a:lnTo>
                    <a:pt x="498" y="35"/>
                  </a:lnTo>
                  <a:lnTo>
                    <a:pt x="499" y="36"/>
                  </a:lnTo>
                  <a:lnTo>
                    <a:pt x="500" y="36"/>
                  </a:lnTo>
                  <a:lnTo>
                    <a:pt x="503" y="37"/>
                  </a:lnTo>
                  <a:lnTo>
                    <a:pt x="504" y="39"/>
                  </a:lnTo>
                  <a:lnTo>
                    <a:pt x="507" y="40"/>
                  </a:lnTo>
                  <a:lnTo>
                    <a:pt x="508" y="40"/>
                  </a:lnTo>
                  <a:lnTo>
                    <a:pt x="511" y="41"/>
                  </a:lnTo>
                  <a:lnTo>
                    <a:pt x="512" y="43"/>
                  </a:lnTo>
                  <a:lnTo>
                    <a:pt x="514" y="43"/>
                  </a:lnTo>
                  <a:lnTo>
                    <a:pt x="516" y="44"/>
                  </a:lnTo>
                  <a:lnTo>
                    <a:pt x="518" y="44"/>
                  </a:lnTo>
                  <a:lnTo>
                    <a:pt x="519" y="45"/>
                  </a:lnTo>
                  <a:lnTo>
                    <a:pt x="520" y="45"/>
                  </a:lnTo>
                  <a:lnTo>
                    <a:pt x="522" y="47"/>
                  </a:lnTo>
                  <a:lnTo>
                    <a:pt x="523" y="47"/>
                  </a:lnTo>
                  <a:lnTo>
                    <a:pt x="523" y="48"/>
                  </a:lnTo>
                  <a:lnTo>
                    <a:pt x="524" y="48"/>
                  </a:lnTo>
                  <a:lnTo>
                    <a:pt x="526" y="49"/>
                  </a:lnTo>
                  <a:lnTo>
                    <a:pt x="527" y="49"/>
                  </a:lnTo>
                  <a:lnTo>
                    <a:pt x="528" y="51"/>
                  </a:lnTo>
                  <a:lnTo>
                    <a:pt x="530" y="51"/>
                  </a:lnTo>
                  <a:lnTo>
                    <a:pt x="531" y="52"/>
                  </a:lnTo>
                  <a:lnTo>
                    <a:pt x="532" y="52"/>
                  </a:lnTo>
                  <a:lnTo>
                    <a:pt x="534" y="53"/>
                  </a:lnTo>
                  <a:lnTo>
                    <a:pt x="535" y="55"/>
                  </a:lnTo>
                  <a:lnTo>
                    <a:pt x="536" y="55"/>
                  </a:lnTo>
                  <a:lnTo>
                    <a:pt x="538" y="56"/>
                  </a:lnTo>
                  <a:lnTo>
                    <a:pt x="539" y="56"/>
                  </a:lnTo>
                  <a:lnTo>
                    <a:pt x="540" y="57"/>
                  </a:lnTo>
                  <a:lnTo>
                    <a:pt x="542" y="57"/>
                  </a:lnTo>
                  <a:lnTo>
                    <a:pt x="543" y="58"/>
                  </a:lnTo>
                  <a:lnTo>
                    <a:pt x="546" y="60"/>
                  </a:lnTo>
                  <a:lnTo>
                    <a:pt x="547" y="60"/>
                  </a:lnTo>
                  <a:lnTo>
                    <a:pt x="548" y="61"/>
                  </a:lnTo>
                  <a:lnTo>
                    <a:pt x="551" y="62"/>
                  </a:lnTo>
                  <a:lnTo>
                    <a:pt x="552" y="64"/>
                  </a:lnTo>
                  <a:lnTo>
                    <a:pt x="553" y="65"/>
                  </a:lnTo>
                  <a:lnTo>
                    <a:pt x="556" y="65"/>
                  </a:lnTo>
                  <a:lnTo>
                    <a:pt x="557" y="66"/>
                  </a:lnTo>
                  <a:lnTo>
                    <a:pt x="559" y="66"/>
                  </a:lnTo>
                  <a:lnTo>
                    <a:pt x="560" y="68"/>
                  </a:lnTo>
                  <a:lnTo>
                    <a:pt x="561" y="69"/>
                  </a:lnTo>
                  <a:lnTo>
                    <a:pt x="563" y="69"/>
                  </a:lnTo>
                  <a:lnTo>
                    <a:pt x="564" y="70"/>
                  </a:lnTo>
                  <a:lnTo>
                    <a:pt x="565" y="70"/>
                  </a:lnTo>
                  <a:lnTo>
                    <a:pt x="567" y="72"/>
                  </a:lnTo>
                  <a:lnTo>
                    <a:pt x="568" y="73"/>
                  </a:lnTo>
                  <a:lnTo>
                    <a:pt x="569" y="73"/>
                  </a:lnTo>
                  <a:lnTo>
                    <a:pt x="571" y="74"/>
                  </a:lnTo>
                  <a:lnTo>
                    <a:pt x="572" y="74"/>
                  </a:lnTo>
                  <a:lnTo>
                    <a:pt x="572" y="76"/>
                  </a:lnTo>
                  <a:lnTo>
                    <a:pt x="573" y="76"/>
                  </a:lnTo>
                  <a:lnTo>
                    <a:pt x="575" y="76"/>
                  </a:lnTo>
                  <a:lnTo>
                    <a:pt x="575" y="77"/>
                  </a:lnTo>
                  <a:lnTo>
                    <a:pt x="576" y="77"/>
                  </a:lnTo>
                  <a:lnTo>
                    <a:pt x="577" y="78"/>
                  </a:lnTo>
                  <a:lnTo>
                    <a:pt x="579" y="78"/>
                  </a:lnTo>
                  <a:lnTo>
                    <a:pt x="580" y="80"/>
                  </a:lnTo>
                  <a:lnTo>
                    <a:pt x="581" y="80"/>
                  </a:lnTo>
                  <a:lnTo>
                    <a:pt x="581" y="81"/>
                  </a:lnTo>
                  <a:lnTo>
                    <a:pt x="583" y="82"/>
                  </a:lnTo>
                  <a:lnTo>
                    <a:pt x="585" y="82"/>
                  </a:lnTo>
                  <a:lnTo>
                    <a:pt x="587" y="84"/>
                  </a:lnTo>
                  <a:lnTo>
                    <a:pt x="588" y="85"/>
                  </a:lnTo>
                  <a:lnTo>
                    <a:pt x="589" y="86"/>
                  </a:lnTo>
                  <a:lnTo>
                    <a:pt x="591" y="86"/>
                  </a:lnTo>
                  <a:lnTo>
                    <a:pt x="592" y="88"/>
                  </a:lnTo>
                  <a:lnTo>
                    <a:pt x="593" y="88"/>
                  </a:lnTo>
                  <a:lnTo>
                    <a:pt x="593" y="89"/>
                  </a:lnTo>
                  <a:lnTo>
                    <a:pt x="595" y="89"/>
                  </a:lnTo>
                  <a:lnTo>
                    <a:pt x="596" y="90"/>
                  </a:lnTo>
                  <a:lnTo>
                    <a:pt x="597" y="90"/>
                  </a:lnTo>
                  <a:lnTo>
                    <a:pt x="597" y="92"/>
                  </a:lnTo>
                  <a:lnTo>
                    <a:pt x="599" y="92"/>
                  </a:lnTo>
                  <a:lnTo>
                    <a:pt x="600" y="93"/>
                  </a:lnTo>
                  <a:lnTo>
                    <a:pt x="601" y="93"/>
                  </a:lnTo>
                  <a:lnTo>
                    <a:pt x="601" y="94"/>
                  </a:lnTo>
                  <a:lnTo>
                    <a:pt x="603" y="94"/>
                  </a:lnTo>
                  <a:lnTo>
                    <a:pt x="604" y="96"/>
                  </a:lnTo>
                  <a:lnTo>
                    <a:pt x="605" y="97"/>
                  </a:lnTo>
                  <a:lnTo>
                    <a:pt x="607" y="97"/>
                  </a:lnTo>
                  <a:lnTo>
                    <a:pt x="607" y="98"/>
                  </a:lnTo>
                  <a:lnTo>
                    <a:pt x="608" y="98"/>
                  </a:lnTo>
                  <a:lnTo>
                    <a:pt x="609" y="100"/>
                  </a:lnTo>
                  <a:lnTo>
                    <a:pt x="611" y="101"/>
                  </a:lnTo>
                  <a:lnTo>
                    <a:pt x="612" y="101"/>
                  </a:lnTo>
                  <a:lnTo>
                    <a:pt x="612" y="102"/>
                  </a:lnTo>
                  <a:lnTo>
                    <a:pt x="613" y="102"/>
                  </a:lnTo>
                  <a:lnTo>
                    <a:pt x="615" y="104"/>
                  </a:lnTo>
                  <a:lnTo>
                    <a:pt x="616" y="105"/>
                  </a:lnTo>
                  <a:lnTo>
                    <a:pt x="617" y="106"/>
                  </a:lnTo>
                  <a:lnTo>
                    <a:pt x="619" y="106"/>
                  </a:lnTo>
                  <a:lnTo>
                    <a:pt x="619" y="108"/>
                  </a:lnTo>
                  <a:lnTo>
                    <a:pt x="620" y="108"/>
                  </a:lnTo>
                  <a:lnTo>
                    <a:pt x="621" y="109"/>
                  </a:lnTo>
                  <a:lnTo>
                    <a:pt x="622" y="110"/>
                  </a:lnTo>
                  <a:lnTo>
                    <a:pt x="624" y="110"/>
                  </a:lnTo>
                  <a:lnTo>
                    <a:pt x="624" y="112"/>
                  </a:lnTo>
                  <a:lnTo>
                    <a:pt x="625" y="112"/>
                  </a:lnTo>
                  <a:lnTo>
                    <a:pt x="625" y="113"/>
                  </a:lnTo>
                  <a:lnTo>
                    <a:pt x="626" y="113"/>
                  </a:lnTo>
                  <a:lnTo>
                    <a:pt x="628" y="114"/>
                  </a:lnTo>
                  <a:lnTo>
                    <a:pt x="629" y="114"/>
                  </a:lnTo>
                  <a:lnTo>
                    <a:pt x="629" y="116"/>
                  </a:lnTo>
                  <a:lnTo>
                    <a:pt x="630" y="116"/>
                  </a:lnTo>
                  <a:lnTo>
                    <a:pt x="632" y="117"/>
                  </a:lnTo>
                  <a:lnTo>
                    <a:pt x="633" y="118"/>
                  </a:lnTo>
                  <a:lnTo>
                    <a:pt x="634" y="118"/>
                  </a:lnTo>
                  <a:lnTo>
                    <a:pt x="634" y="120"/>
                  </a:lnTo>
                  <a:lnTo>
                    <a:pt x="636" y="120"/>
                  </a:lnTo>
                  <a:lnTo>
                    <a:pt x="637" y="121"/>
                  </a:lnTo>
                  <a:lnTo>
                    <a:pt x="638" y="121"/>
                  </a:lnTo>
                  <a:lnTo>
                    <a:pt x="640" y="122"/>
                  </a:lnTo>
                  <a:lnTo>
                    <a:pt x="641" y="124"/>
                  </a:lnTo>
                  <a:lnTo>
                    <a:pt x="642" y="125"/>
                  </a:lnTo>
                  <a:lnTo>
                    <a:pt x="644" y="125"/>
                  </a:lnTo>
                  <a:lnTo>
                    <a:pt x="645" y="126"/>
                  </a:lnTo>
                  <a:lnTo>
                    <a:pt x="646" y="128"/>
                  </a:lnTo>
                  <a:lnTo>
                    <a:pt x="648" y="128"/>
                  </a:lnTo>
                  <a:lnTo>
                    <a:pt x="648" y="129"/>
                  </a:lnTo>
                  <a:lnTo>
                    <a:pt x="649" y="129"/>
                  </a:lnTo>
                  <a:lnTo>
                    <a:pt x="650" y="130"/>
                  </a:lnTo>
                  <a:lnTo>
                    <a:pt x="652" y="131"/>
                  </a:lnTo>
                  <a:lnTo>
                    <a:pt x="653" y="131"/>
                  </a:lnTo>
                  <a:lnTo>
                    <a:pt x="653" y="133"/>
                  </a:lnTo>
                  <a:lnTo>
                    <a:pt x="654" y="133"/>
                  </a:lnTo>
                  <a:lnTo>
                    <a:pt x="654" y="134"/>
                  </a:lnTo>
                  <a:lnTo>
                    <a:pt x="656" y="134"/>
                  </a:lnTo>
                  <a:lnTo>
                    <a:pt x="656" y="135"/>
                  </a:lnTo>
                  <a:lnTo>
                    <a:pt x="657" y="135"/>
                  </a:lnTo>
                  <a:lnTo>
                    <a:pt x="657" y="137"/>
                  </a:lnTo>
                  <a:lnTo>
                    <a:pt x="658" y="138"/>
                  </a:lnTo>
                  <a:lnTo>
                    <a:pt x="660" y="138"/>
                  </a:lnTo>
                  <a:lnTo>
                    <a:pt x="660" y="139"/>
                  </a:lnTo>
                  <a:lnTo>
                    <a:pt x="661" y="141"/>
                  </a:lnTo>
                  <a:lnTo>
                    <a:pt x="662" y="141"/>
                  </a:lnTo>
                  <a:lnTo>
                    <a:pt x="664" y="142"/>
                  </a:lnTo>
                  <a:lnTo>
                    <a:pt x="664" y="143"/>
                  </a:lnTo>
                  <a:lnTo>
                    <a:pt x="665" y="145"/>
                  </a:lnTo>
                  <a:lnTo>
                    <a:pt x="666" y="146"/>
                  </a:lnTo>
                  <a:lnTo>
                    <a:pt x="668" y="147"/>
                  </a:lnTo>
                  <a:lnTo>
                    <a:pt x="669" y="149"/>
                  </a:lnTo>
                  <a:lnTo>
                    <a:pt x="670" y="150"/>
                  </a:lnTo>
                  <a:lnTo>
                    <a:pt x="672" y="151"/>
                  </a:lnTo>
                  <a:lnTo>
                    <a:pt x="673" y="153"/>
                  </a:lnTo>
                  <a:lnTo>
                    <a:pt x="674" y="154"/>
                  </a:lnTo>
                  <a:lnTo>
                    <a:pt x="676" y="155"/>
                  </a:lnTo>
                  <a:lnTo>
                    <a:pt x="677" y="157"/>
                  </a:lnTo>
                  <a:lnTo>
                    <a:pt x="677" y="158"/>
                  </a:lnTo>
                  <a:lnTo>
                    <a:pt x="678" y="158"/>
                  </a:lnTo>
                  <a:lnTo>
                    <a:pt x="680" y="159"/>
                  </a:lnTo>
                  <a:lnTo>
                    <a:pt x="680" y="161"/>
                  </a:lnTo>
                  <a:lnTo>
                    <a:pt x="681" y="161"/>
                  </a:lnTo>
                  <a:lnTo>
                    <a:pt x="681" y="162"/>
                  </a:lnTo>
                  <a:lnTo>
                    <a:pt x="682" y="162"/>
                  </a:lnTo>
                  <a:lnTo>
                    <a:pt x="682" y="163"/>
                  </a:lnTo>
                  <a:lnTo>
                    <a:pt x="684" y="165"/>
                  </a:lnTo>
                  <a:lnTo>
                    <a:pt x="685" y="166"/>
                  </a:lnTo>
                  <a:lnTo>
                    <a:pt x="686" y="167"/>
                  </a:lnTo>
                  <a:lnTo>
                    <a:pt x="686" y="169"/>
                  </a:lnTo>
                  <a:lnTo>
                    <a:pt x="688" y="169"/>
                  </a:lnTo>
                  <a:lnTo>
                    <a:pt x="689" y="170"/>
                  </a:lnTo>
                  <a:lnTo>
                    <a:pt x="689" y="171"/>
                  </a:lnTo>
                  <a:lnTo>
                    <a:pt x="690" y="173"/>
                  </a:lnTo>
                  <a:lnTo>
                    <a:pt x="692" y="174"/>
                  </a:lnTo>
                  <a:lnTo>
                    <a:pt x="693" y="175"/>
                  </a:lnTo>
                  <a:lnTo>
                    <a:pt x="694" y="178"/>
                  </a:lnTo>
                  <a:lnTo>
                    <a:pt x="695" y="179"/>
                  </a:lnTo>
                  <a:lnTo>
                    <a:pt x="697" y="181"/>
                  </a:lnTo>
                  <a:lnTo>
                    <a:pt x="698" y="183"/>
                  </a:lnTo>
                  <a:lnTo>
                    <a:pt x="701" y="185"/>
                  </a:lnTo>
                  <a:lnTo>
                    <a:pt x="702" y="186"/>
                  </a:lnTo>
                  <a:lnTo>
                    <a:pt x="702" y="187"/>
                  </a:lnTo>
                  <a:lnTo>
                    <a:pt x="703" y="189"/>
                  </a:lnTo>
                  <a:lnTo>
                    <a:pt x="705" y="190"/>
                  </a:lnTo>
                  <a:lnTo>
                    <a:pt x="706" y="191"/>
                  </a:lnTo>
                  <a:lnTo>
                    <a:pt x="707" y="193"/>
                  </a:lnTo>
                  <a:lnTo>
                    <a:pt x="707" y="194"/>
                  </a:lnTo>
                  <a:lnTo>
                    <a:pt x="709" y="195"/>
                  </a:lnTo>
                  <a:lnTo>
                    <a:pt x="710" y="197"/>
                  </a:lnTo>
                  <a:lnTo>
                    <a:pt x="710" y="198"/>
                  </a:lnTo>
                  <a:lnTo>
                    <a:pt x="711" y="198"/>
                  </a:lnTo>
                  <a:lnTo>
                    <a:pt x="713" y="199"/>
                  </a:lnTo>
                  <a:lnTo>
                    <a:pt x="713" y="201"/>
                  </a:lnTo>
                  <a:lnTo>
                    <a:pt x="714" y="202"/>
                  </a:lnTo>
                  <a:lnTo>
                    <a:pt x="715" y="203"/>
                  </a:lnTo>
                  <a:lnTo>
                    <a:pt x="717" y="205"/>
                  </a:lnTo>
                  <a:lnTo>
                    <a:pt x="717" y="206"/>
                  </a:lnTo>
                  <a:lnTo>
                    <a:pt x="718" y="207"/>
                  </a:lnTo>
                  <a:lnTo>
                    <a:pt x="719" y="208"/>
                  </a:lnTo>
                  <a:lnTo>
                    <a:pt x="721" y="210"/>
                  </a:lnTo>
                  <a:lnTo>
                    <a:pt x="722" y="212"/>
                  </a:lnTo>
                  <a:lnTo>
                    <a:pt x="722" y="214"/>
                  </a:lnTo>
                  <a:lnTo>
                    <a:pt x="723" y="215"/>
                  </a:lnTo>
                  <a:lnTo>
                    <a:pt x="725" y="216"/>
                  </a:lnTo>
                  <a:lnTo>
                    <a:pt x="726" y="218"/>
                  </a:lnTo>
                  <a:lnTo>
                    <a:pt x="727" y="220"/>
                  </a:lnTo>
                  <a:lnTo>
                    <a:pt x="729" y="222"/>
                  </a:lnTo>
                  <a:lnTo>
                    <a:pt x="730" y="224"/>
                  </a:lnTo>
                  <a:lnTo>
                    <a:pt x="731" y="226"/>
                  </a:lnTo>
                  <a:lnTo>
                    <a:pt x="734" y="228"/>
                  </a:lnTo>
                  <a:lnTo>
                    <a:pt x="735" y="230"/>
                  </a:lnTo>
                  <a:lnTo>
                    <a:pt x="735" y="232"/>
                  </a:lnTo>
                  <a:lnTo>
                    <a:pt x="737" y="234"/>
                  </a:lnTo>
                  <a:lnTo>
                    <a:pt x="738" y="235"/>
                  </a:lnTo>
                  <a:lnTo>
                    <a:pt x="739" y="236"/>
                  </a:lnTo>
                  <a:lnTo>
                    <a:pt x="741" y="238"/>
                  </a:lnTo>
                  <a:lnTo>
                    <a:pt x="742" y="239"/>
                  </a:lnTo>
                  <a:lnTo>
                    <a:pt x="742" y="240"/>
                  </a:lnTo>
                  <a:lnTo>
                    <a:pt x="743" y="242"/>
                  </a:lnTo>
                  <a:lnTo>
                    <a:pt x="745" y="243"/>
                  </a:lnTo>
                  <a:lnTo>
                    <a:pt x="745" y="244"/>
                  </a:lnTo>
                  <a:lnTo>
                    <a:pt x="746" y="246"/>
                  </a:lnTo>
                  <a:lnTo>
                    <a:pt x="746" y="247"/>
                  </a:lnTo>
                  <a:lnTo>
                    <a:pt x="747" y="247"/>
                  </a:lnTo>
                  <a:lnTo>
                    <a:pt x="749" y="248"/>
                  </a:lnTo>
                  <a:lnTo>
                    <a:pt x="749" y="250"/>
                  </a:lnTo>
                  <a:lnTo>
                    <a:pt x="750" y="251"/>
                  </a:lnTo>
                  <a:lnTo>
                    <a:pt x="750" y="252"/>
                  </a:lnTo>
                  <a:lnTo>
                    <a:pt x="751" y="254"/>
                  </a:lnTo>
                  <a:lnTo>
                    <a:pt x="753" y="255"/>
                  </a:lnTo>
                  <a:lnTo>
                    <a:pt x="754" y="256"/>
                  </a:lnTo>
                  <a:lnTo>
                    <a:pt x="754" y="258"/>
                  </a:lnTo>
                  <a:lnTo>
                    <a:pt x="755" y="259"/>
                  </a:lnTo>
                  <a:lnTo>
                    <a:pt x="757" y="260"/>
                  </a:lnTo>
                  <a:lnTo>
                    <a:pt x="758" y="262"/>
                  </a:lnTo>
                  <a:lnTo>
                    <a:pt x="759" y="263"/>
                  </a:lnTo>
                  <a:lnTo>
                    <a:pt x="761" y="266"/>
                  </a:lnTo>
                  <a:lnTo>
                    <a:pt x="762" y="267"/>
                  </a:lnTo>
                  <a:lnTo>
                    <a:pt x="763" y="270"/>
                  </a:lnTo>
                  <a:lnTo>
                    <a:pt x="765" y="271"/>
                  </a:lnTo>
                  <a:lnTo>
                    <a:pt x="766" y="274"/>
                  </a:lnTo>
                  <a:lnTo>
                    <a:pt x="767" y="276"/>
                  </a:lnTo>
                  <a:lnTo>
                    <a:pt x="769" y="278"/>
                  </a:lnTo>
                  <a:lnTo>
                    <a:pt x="770" y="279"/>
                  </a:lnTo>
                  <a:lnTo>
                    <a:pt x="771" y="281"/>
                  </a:lnTo>
                  <a:lnTo>
                    <a:pt x="772" y="283"/>
                  </a:lnTo>
                  <a:lnTo>
                    <a:pt x="774" y="284"/>
                  </a:lnTo>
                  <a:lnTo>
                    <a:pt x="775" y="285"/>
                  </a:lnTo>
                  <a:lnTo>
                    <a:pt x="775" y="287"/>
                  </a:lnTo>
                  <a:lnTo>
                    <a:pt x="776" y="288"/>
                  </a:lnTo>
                  <a:lnTo>
                    <a:pt x="778" y="289"/>
                  </a:lnTo>
                  <a:lnTo>
                    <a:pt x="778" y="291"/>
                  </a:lnTo>
                  <a:lnTo>
                    <a:pt x="779" y="292"/>
                  </a:lnTo>
                  <a:lnTo>
                    <a:pt x="780" y="293"/>
                  </a:lnTo>
                  <a:lnTo>
                    <a:pt x="782" y="295"/>
                  </a:lnTo>
                  <a:lnTo>
                    <a:pt x="782" y="296"/>
                  </a:lnTo>
                  <a:lnTo>
                    <a:pt x="783" y="297"/>
                  </a:lnTo>
                  <a:lnTo>
                    <a:pt x="784" y="299"/>
                  </a:lnTo>
                  <a:lnTo>
                    <a:pt x="784" y="300"/>
                  </a:lnTo>
                  <a:lnTo>
                    <a:pt x="786" y="301"/>
                  </a:lnTo>
                  <a:lnTo>
                    <a:pt x="786" y="303"/>
                  </a:lnTo>
                  <a:lnTo>
                    <a:pt x="787" y="304"/>
                  </a:lnTo>
                  <a:lnTo>
                    <a:pt x="788" y="305"/>
                  </a:lnTo>
                  <a:lnTo>
                    <a:pt x="788" y="307"/>
                  </a:lnTo>
                  <a:lnTo>
                    <a:pt x="790" y="309"/>
                  </a:lnTo>
                  <a:lnTo>
                    <a:pt x="791" y="311"/>
                  </a:lnTo>
                  <a:lnTo>
                    <a:pt x="791" y="312"/>
                  </a:lnTo>
                  <a:lnTo>
                    <a:pt x="792" y="313"/>
                  </a:lnTo>
                  <a:lnTo>
                    <a:pt x="794" y="31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9" name="Freeform 87">
              <a:extLst>
                <a:ext uri="{FF2B5EF4-FFF2-40B4-BE49-F238E27FC236}">
                  <a16:creationId xmlns:a16="http://schemas.microsoft.com/office/drawing/2014/main" id="{A702A91D-E5FA-7E45-B328-685C39C9DBAA}"/>
                </a:ext>
              </a:extLst>
            </p:cNvPr>
            <p:cNvSpPr>
              <a:spLocks/>
            </p:cNvSpPr>
            <p:nvPr/>
          </p:nvSpPr>
          <p:spPr bwMode="auto">
            <a:xfrm>
              <a:off x="7254875" y="5094287"/>
              <a:ext cx="630238" cy="249237"/>
            </a:xfrm>
            <a:custGeom>
              <a:avLst/>
              <a:gdLst>
                <a:gd name="T0" fmla="*/ 2147483646 w 794"/>
                <a:gd name="T1" fmla="*/ 2147483646 h 315"/>
                <a:gd name="T2" fmla="*/ 2147483646 w 794"/>
                <a:gd name="T3" fmla="*/ 2147483646 h 315"/>
                <a:gd name="T4" fmla="*/ 2147483646 w 794"/>
                <a:gd name="T5" fmla="*/ 2147483646 h 315"/>
                <a:gd name="T6" fmla="*/ 2147483646 w 794"/>
                <a:gd name="T7" fmla="*/ 2147483646 h 315"/>
                <a:gd name="T8" fmla="*/ 2147483646 w 794"/>
                <a:gd name="T9" fmla="*/ 2147483646 h 315"/>
                <a:gd name="T10" fmla="*/ 2147483646 w 794"/>
                <a:gd name="T11" fmla="*/ 2147483646 h 315"/>
                <a:gd name="T12" fmla="*/ 2147483646 w 794"/>
                <a:gd name="T13" fmla="*/ 2147483646 h 315"/>
                <a:gd name="T14" fmla="*/ 2147483646 w 794"/>
                <a:gd name="T15" fmla="*/ 2147483646 h 315"/>
                <a:gd name="T16" fmla="*/ 2147483646 w 794"/>
                <a:gd name="T17" fmla="*/ 2147483646 h 315"/>
                <a:gd name="T18" fmla="*/ 2147483646 w 794"/>
                <a:gd name="T19" fmla="*/ 2147483646 h 315"/>
                <a:gd name="T20" fmla="*/ 2147483646 w 794"/>
                <a:gd name="T21" fmla="*/ 2147483646 h 315"/>
                <a:gd name="T22" fmla="*/ 2147483646 w 794"/>
                <a:gd name="T23" fmla="*/ 2147483646 h 315"/>
                <a:gd name="T24" fmla="*/ 2147483646 w 794"/>
                <a:gd name="T25" fmla="*/ 2147483646 h 315"/>
                <a:gd name="T26" fmla="*/ 2147483646 w 794"/>
                <a:gd name="T27" fmla="*/ 2147483646 h 315"/>
                <a:gd name="T28" fmla="*/ 2147483646 w 794"/>
                <a:gd name="T29" fmla="*/ 2147483646 h 315"/>
                <a:gd name="T30" fmla="*/ 2147483646 w 794"/>
                <a:gd name="T31" fmla="*/ 2147483646 h 315"/>
                <a:gd name="T32" fmla="*/ 2147483646 w 794"/>
                <a:gd name="T33" fmla="*/ 2147483646 h 315"/>
                <a:gd name="T34" fmla="*/ 2147483646 w 794"/>
                <a:gd name="T35" fmla="*/ 2147483646 h 315"/>
                <a:gd name="T36" fmla="*/ 2147483646 w 794"/>
                <a:gd name="T37" fmla="*/ 2147483646 h 315"/>
                <a:gd name="T38" fmla="*/ 2147483646 w 794"/>
                <a:gd name="T39" fmla="*/ 2147483646 h 315"/>
                <a:gd name="T40" fmla="*/ 2147483646 w 794"/>
                <a:gd name="T41" fmla="*/ 2147483646 h 315"/>
                <a:gd name="T42" fmla="*/ 2147483646 w 794"/>
                <a:gd name="T43" fmla="*/ 2147483646 h 315"/>
                <a:gd name="T44" fmla="*/ 2147483646 w 794"/>
                <a:gd name="T45" fmla="*/ 2147483646 h 315"/>
                <a:gd name="T46" fmla="*/ 2147483646 w 794"/>
                <a:gd name="T47" fmla="*/ 2147483646 h 315"/>
                <a:gd name="T48" fmla="*/ 2147483646 w 794"/>
                <a:gd name="T49" fmla="*/ 2147483646 h 315"/>
                <a:gd name="T50" fmla="*/ 2147483646 w 794"/>
                <a:gd name="T51" fmla="*/ 2147483646 h 315"/>
                <a:gd name="T52" fmla="*/ 2147483646 w 794"/>
                <a:gd name="T53" fmla="*/ 2147483646 h 315"/>
                <a:gd name="T54" fmla="*/ 2147483646 w 794"/>
                <a:gd name="T55" fmla="*/ 2147483646 h 315"/>
                <a:gd name="T56" fmla="*/ 2147483646 w 794"/>
                <a:gd name="T57" fmla="*/ 2147483646 h 315"/>
                <a:gd name="T58" fmla="*/ 2147483646 w 794"/>
                <a:gd name="T59" fmla="*/ 2147483646 h 315"/>
                <a:gd name="T60" fmla="*/ 2147483646 w 794"/>
                <a:gd name="T61" fmla="*/ 2147483646 h 315"/>
                <a:gd name="T62" fmla="*/ 2147483646 w 794"/>
                <a:gd name="T63" fmla="*/ 2147483646 h 315"/>
                <a:gd name="T64" fmla="*/ 2147483646 w 794"/>
                <a:gd name="T65" fmla="*/ 2147483646 h 315"/>
                <a:gd name="T66" fmla="*/ 2147483646 w 794"/>
                <a:gd name="T67" fmla="*/ 2147483646 h 315"/>
                <a:gd name="T68" fmla="*/ 2147483646 w 794"/>
                <a:gd name="T69" fmla="*/ 2147483646 h 315"/>
                <a:gd name="T70" fmla="*/ 2147483646 w 794"/>
                <a:gd name="T71" fmla="*/ 2147483646 h 315"/>
                <a:gd name="T72" fmla="*/ 2147483646 w 794"/>
                <a:gd name="T73" fmla="*/ 2147483646 h 315"/>
                <a:gd name="T74" fmla="*/ 2147483646 w 794"/>
                <a:gd name="T75" fmla="*/ 2147483646 h 315"/>
                <a:gd name="T76" fmla="*/ 2147483646 w 794"/>
                <a:gd name="T77" fmla="*/ 2147483646 h 315"/>
                <a:gd name="T78" fmla="*/ 2147483646 w 794"/>
                <a:gd name="T79" fmla="*/ 2147483646 h 315"/>
                <a:gd name="T80" fmla="*/ 2147483646 w 794"/>
                <a:gd name="T81" fmla="*/ 2147483646 h 315"/>
                <a:gd name="T82" fmla="*/ 2147483646 w 794"/>
                <a:gd name="T83" fmla="*/ 2147483646 h 315"/>
                <a:gd name="T84" fmla="*/ 2147483646 w 794"/>
                <a:gd name="T85" fmla="*/ 2147483646 h 315"/>
                <a:gd name="T86" fmla="*/ 2147483646 w 794"/>
                <a:gd name="T87" fmla="*/ 2147483646 h 315"/>
                <a:gd name="T88" fmla="*/ 2147483646 w 794"/>
                <a:gd name="T89" fmla="*/ 2147483646 h 315"/>
                <a:gd name="T90" fmla="*/ 2147483646 w 794"/>
                <a:gd name="T91" fmla="*/ 2147483646 h 315"/>
                <a:gd name="T92" fmla="*/ 2147483646 w 794"/>
                <a:gd name="T93" fmla="*/ 2147483646 h 315"/>
                <a:gd name="T94" fmla="*/ 2147483646 w 794"/>
                <a:gd name="T95" fmla="*/ 2147483646 h 315"/>
                <a:gd name="T96" fmla="*/ 2147483646 w 794"/>
                <a:gd name="T97" fmla="*/ 2147483646 h 315"/>
                <a:gd name="T98" fmla="*/ 2147483646 w 794"/>
                <a:gd name="T99" fmla="*/ 2147483646 h 315"/>
                <a:gd name="T100" fmla="*/ 2147483646 w 794"/>
                <a:gd name="T101" fmla="*/ 2147483646 h 315"/>
                <a:gd name="T102" fmla="*/ 2147483646 w 794"/>
                <a:gd name="T103" fmla="*/ 2147483646 h 315"/>
                <a:gd name="T104" fmla="*/ 2147483646 w 794"/>
                <a:gd name="T105" fmla="*/ 2147483646 h 315"/>
                <a:gd name="T106" fmla="*/ 2147483646 w 794"/>
                <a:gd name="T107" fmla="*/ 2147483646 h 315"/>
                <a:gd name="T108" fmla="*/ 2147483646 w 794"/>
                <a:gd name="T109" fmla="*/ 2147483646 h 315"/>
                <a:gd name="T110" fmla="*/ 2147483646 w 794"/>
                <a:gd name="T111" fmla="*/ 2147483646 h 315"/>
                <a:gd name="T112" fmla="*/ 2147483646 w 794"/>
                <a:gd name="T113" fmla="*/ 2147483646 h 315"/>
                <a:gd name="T114" fmla="*/ 2147483646 w 794"/>
                <a:gd name="T115" fmla="*/ 2147483646 h 315"/>
                <a:gd name="T116" fmla="*/ 2147483646 w 794"/>
                <a:gd name="T117" fmla="*/ 2147483646 h 315"/>
                <a:gd name="T118" fmla="*/ 2147483646 w 794"/>
                <a:gd name="T119" fmla="*/ 2147483646 h 315"/>
                <a:gd name="T120" fmla="*/ 2147483646 w 794"/>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4" h="315">
                  <a:moveTo>
                    <a:pt x="0" y="315"/>
                  </a:moveTo>
                  <a:lnTo>
                    <a:pt x="31" y="315"/>
                  </a:lnTo>
                  <a:lnTo>
                    <a:pt x="60" y="315"/>
                  </a:lnTo>
                  <a:lnTo>
                    <a:pt x="86" y="315"/>
                  </a:lnTo>
                  <a:lnTo>
                    <a:pt x="110" y="315"/>
                  </a:lnTo>
                  <a:lnTo>
                    <a:pt x="134" y="315"/>
                  </a:lnTo>
                  <a:lnTo>
                    <a:pt x="155" y="315"/>
                  </a:lnTo>
                  <a:lnTo>
                    <a:pt x="175" y="315"/>
                  </a:lnTo>
                  <a:lnTo>
                    <a:pt x="194" y="315"/>
                  </a:lnTo>
                  <a:lnTo>
                    <a:pt x="211" y="315"/>
                  </a:lnTo>
                  <a:lnTo>
                    <a:pt x="227" y="315"/>
                  </a:lnTo>
                  <a:lnTo>
                    <a:pt x="240" y="315"/>
                  </a:lnTo>
                  <a:lnTo>
                    <a:pt x="254" y="315"/>
                  </a:lnTo>
                  <a:lnTo>
                    <a:pt x="265" y="315"/>
                  </a:lnTo>
                  <a:lnTo>
                    <a:pt x="276" y="315"/>
                  </a:lnTo>
                  <a:lnTo>
                    <a:pt x="287" y="315"/>
                  </a:lnTo>
                  <a:lnTo>
                    <a:pt x="296" y="315"/>
                  </a:lnTo>
                  <a:lnTo>
                    <a:pt x="303" y="315"/>
                  </a:lnTo>
                  <a:lnTo>
                    <a:pt x="311" y="315"/>
                  </a:lnTo>
                  <a:lnTo>
                    <a:pt x="317" y="315"/>
                  </a:lnTo>
                  <a:lnTo>
                    <a:pt x="323" y="315"/>
                  </a:lnTo>
                  <a:lnTo>
                    <a:pt x="328" y="315"/>
                  </a:lnTo>
                  <a:lnTo>
                    <a:pt x="332" y="315"/>
                  </a:lnTo>
                  <a:lnTo>
                    <a:pt x="336" y="315"/>
                  </a:lnTo>
                  <a:lnTo>
                    <a:pt x="338" y="315"/>
                  </a:lnTo>
                  <a:lnTo>
                    <a:pt x="342" y="315"/>
                  </a:lnTo>
                  <a:lnTo>
                    <a:pt x="345" y="315"/>
                  </a:lnTo>
                  <a:lnTo>
                    <a:pt x="348" y="315"/>
                  </a:lnTo>
                  <a:lnTo>
                    <a:pt x="349" y="314"/>
                  </a:lnTo>
                  <a:lnTo>
                    <a:pt x="352" y="314"/>
                  </a:lnTo>
                  <a:lnTo>
                    <a:pt x="353" y="314"/>
                  </a:lnTo>
                  <a:lnTo>
                    <a:pt x="356" y="314"/>
                  </a:lnTo>
                  <a:lnTo>
                    <a:pt x="358" y="314"/>
                  </a:lnTo>
                  <a:lnTo>
                    <a:pt x="360" y="314"/>
                  </a:lnTo>
                  <a:lnTo>
                    <a:pt x="362" y="314"/>
                  </a:lnTo>
                  <a:lnTo>
                    <a:pt x="364" y="314"/>
                  </a:lnTo>
                  <a:lnTo>
                    <a:pt x="366" y="314"/>
                  </a:lnTo>
                  <a:lnTo>
                    <a:pt x="368" y="314"/>
                  </a:lnTo>
                  <a:lnTo>
                    <a:pt x="369" y="314"/>
                  </a:lnTo>
                  <a:lnTo>
                    <a:pt x="370" y="312"/>
                  </a:lnTo>
                  <a:lnTo>
                    <a:pt x="372" y="312"/>
                  </a:lnTo>
                  <a:lnTo>
                    <a:pt x="374" y="312"/>
                  </a:lnTo>
                  <a:lnTo>
                    <a:pt x="376" y="312"/>
                  </a:lnTo>
                  <a:lnTo>
                    <a:pt x="377" y="312"/>
                  </a:lnTo>
                  <a:lnTo>
                    <a:pt x="378" y="312"/>
                  </a:lnTo>
                  <a:lnTo>
                    <a:pt x="380" y="312"/>
                  </a:lnTo>
                  <a:lnTo>
                    <a:pt x="381" y="312"/>
                  </a:lnTo>
                  <a:lnTo>
                    <a:pt x="382" y="312"/>
                  </a:lnTo>
                  <a:lnTo>
                    <a:pt x="384" y="312"/>
                  </a:lnTo>
                  <a:lnTo>
                    <a:pt x="385" y="311"/>
                  </a:lnTo>
                  <a:lnTo>
                    <a:pt x="386" y="311"/>
                  </a:lnTo>
                  <a:lnTo>
                    <a:pt x="388" y="311"/>
                  </a:lnTo>
                  <a:lnTo>
                    <a:pt x="389" y="311"/>
                  </a:lnTo>
                  <a:lnTo>
                    <a:pt x="390" y="311"/>
                  </a:lnTo>
                  <a:lnTo>
                    <a:pt x="392" y="311"/>
                  </a:lnTo>
                  <a:lnTo>
                    <a:pt x="393" y="311"/>
                  </a:lnTo>
                  <a:lnTo>
                    <a:pt x="394" y="311"/>
                  </a:lnTo>
                  <a:lnTo>
                    <a:pt x="396" y="310"/>
                  </a:lnTo>
                  <a:lnTo>
                    <a:pt x="398" y="310"/>
                  </a:lnTo>
                  <a:lnTo>
                    <a:pt x="400" y="310"/>
                  </a:lnTo>
                  <a:lnTo>
                    <a:pt x="401" y="310"/>
                  </a:lnTo>
                  <a:lnTo>
                    <a:pt x="403" y="310"/>
                  </a:lnTo>
                  <a:lnTo>
                    <a:pt x="405" y="308"/>
                  </a:lnTo>
                  <a:lnTo>
                    <a:pt x="407" y="308"/>
                  </a:lnTo>
                  <a:lnTo>
                    <a:pt x="409" y="308"/>
                  </a:lnTo>
                  <a:lnTo>
                    <a:pt x="411" y="308"/>
                  </a:lnTo>
                  <a:lnTo>
                    <a:pt x="413" y="307"/>
                  </a:lnTo>
                  <a:lnTo>
                    <a:pt x="414" y="307"/>
                  </a:lnTo>
                  <a:lnTo>
                    <a:pt x="417" y="307"/>
                  </a:lnTo>
                  <a:lnTo>
                    <a:pt x="418" y="307"/>
                  </a:lnTo>
                  <a:lnTo>
                    <a:pt x="419" y="307"/>
                  </a:lnTo>
                  <a:lnTo>
                    <a:pt x="421" y="307"/>
                  </a:lnTo>
                  <a:lnTo>
                    <a:pt x="422" y="306"/>
                  </a:lnTo>
                  <a:lnTo>
                    <a:pt x="423" y="306"/>
                  </a:lnTo>
                  <a:lnTo>
                    <a:pt x="425" y="306"/>
                  </a:lnTo>
                  <a:lnTo>
                    <a:pt x="426" y="306"/>
                  </a:lnTo>
                  <a:lnTo>
                    <a:pt x="427" y="306"/>
                  </a:lnTo>
                  <a:lnTo>
                    <a:pt x="429" y="304"/>
                  </a:lnTo>
                  <a:lnTo>
                    <a:pt x="430" y="304"/>
                  </a:lnTo>
                  <a:lnTo>
                    <a:pt x="431" y="304"/>
                  </a:lnTo>
                  <a:lnTo>
                    <a:pt x="433" y="304"/>
                  </a:lnTo>
                  <a:lnTo>
                    <a:pt x="434" y="303"/>
                  </a:lnTo>
                  <a:lnTo>
                    <a:pt x="435" y="303"/>
                  </a:lnTo>
                  <a:lnTo>
                    <a:pt x="437" y="303"/>
                  </a:lnTo>
                  <a:lnTo>
                    <a:pt x="438" y="303"/>
                  </a:lnTo>
                  <a:lnTo>
                    <a:pt x="439" y="302"/>
                  </a:lnTo>
                  <a:lnTo>
                    <a:pt x="441" y="302"/>
                  </a:lnTo>
                  <a:lnTo>
                    <a:pt x="443" y="300"/>
                  </a:lnTo>
                  <a:lnTo>
                    <a:pt x="445" y="300"/>
                  </a:lnTo>
                  <a:lnTo>
                    <a:pt x="446" y="300"/>
                  </a:lnTo>
                  <a:lnTo>
                    <a:pt x="449" y="299"/>
                  </a:lnTo>
                  <a:lnTo>
                    <a:pt x="450" y="299"/>
                  </a:lnTo>
                  <a:lnTo>
                    <a:pt x="453" y="298"/>
                  </a:lnTo>
                  <a:lnTo>
                    <a:pt x="455" y="296"/>
                  </a:lnTo>
                  <a:lnTo>
                    <a:pt x="458" y="296"/>
                  </a:lnTo>
                  <a:lnTo>
                    <a:pt x="459" y="295"/>
                  </a:lnTo>
                  <a:lnTo>
                    <a:pt x="462" y="295"/>
                  </a:lnTo>
                  <a:lnTo>
                    <a:pt x="465" y="294"/>
                  </a:lnTo>
                  <a:lnTo>
                    <a:pt x="466" y="294"/>
                  </a:lnTo>
                  <a:lnTo>
                    <a:pt x="467" y="294"/>
                  </a:lnTo>
                  <a:lnTo>
                    <a:pt x="470" y="292"/>
                  </a:lnTo>
                  <a:lnTo>
                    <a:pt x="471" y="292"/>
                  </a:lnTo>
                  <a:lnTo>
                    <a:pt x="473" y="291"/>
                  </a:lnTo>
                  <a:lnTo>
                    <a:pt x="474" y="291"/>
                  </a:lnTo>
                  <a:lnTo>
                    <a:pt x="475" y="291"/>
                  </a:lnTo>
                  <a:lnTo>
                    <a:pt x="476" y="290"/>
                  </a:lnTo>
                  <a:lnTo>
                    <a:pt x="478" y="290"/>
                  </a:lnTo>
                  <a:lnTo>
                    <a:pt x="479" y="290"/>
                  </a:lnTo>
                  <a:lnTo>
                    <a:pt x="480" y="288"/>
                  </a:lnTo>
                  <a:lnTo>
                    <a:pt x="482" y="288"/>
                  </a:lnTo>
                  <a:lnTo>
                    <a:pt x="483" y="287"/>
                  </a:lnTo>
                  <a:lnTo>
                    <a:pt x="484" y="287"/>
                  </a:lnTo>
                  <a:lnTo>
                    <a:pt x="486" y="286"/>
                  </a:lnTo>
                  <a:lnTo>
                    <a:pt x="487" y="286"/>
                  </a:lnTo>
                  <a:lnTo>
                    <a:pt x="488" y="286"/>
                  </a:lnTo>
                  <a:lnTo>
                    <a:pt x="490" y="284"/>
                  </a:lnTo>
                  <a:lnTo>
                    <a:pt x="491" y="284"/>
                  </a:lnTo>
                  <a:lnTo>
                    <a:pt x="492" y="283"/>
                  </a:lnTo>
                  <a:lnTo>
                    <a:pt x="494" y="283"/>
                  </a:lnTo>
                  <a:lnTo>
                    <a:pt x="495" y="282"/>
                  </a:lnTo>
                  <a:lnTo>
                    <a:pt x="498" y="280"/>
                  </a:lnTo>
                  <a:lnTo>
                    <a:pt x="499" y="280"/>
                  </a:lnTo>
                  <a:lnTo>
                    <a:pt x="500" y="279"/>
                  </a:lnTo>
                  <a:lnTo>
                    <a:pt x="503" y="278"/>
                  </a:lnTo>
                  <a:lnTo>
                    <a:pt x="504" y="276"/>
                  </a:lnTo>
                  <a:lnTo>
                    <a:pt x="507" y="276"/>
                  </a:lnTo>
                  <a:lnTo>
                    <a:pt x="508" y="275"/>
                  </a:lnTo>
                  <a:lnTo>
                    <a:pt x="511" y="274"/>
                  </a:lnTo>
                  <a:lnTo>
                    <a:pt x="512" y="274"/>
                  </a:lnTo>
                  <a:lnTo>
                    <a:pt x="514" y="272"/>
                  </a:lnTo>
                  <a:lnTo>
                    <a:pt x="516" y="271"/>
                  </a:lnTo>
                  <a:lnTo>
                    <a:pt x="518" y="271"/>
                  </a:lnTo>
                  <a:lnTo>
                    <a:pt x="519" y="270"/>
                  </a:lnTo>
                  <a:lnTo>
                    <a:pt x="520" y="270"/>
                  </a:lnTo>
                  <a:lnTo>
                    <a:pt x="522" y="268"/>
                  </a:lnTo>
                  <a:lnTo>
                    <a:pt x="523" y="268"/>
                  </a:lnTo>
                  <a:lnTo>
                    <a:pt x="524" y="267"/>
                  </a:lnTo>
                  <a:lnTo>
                    <a:pt x="526" y="267"/>
                  </a:lnTo>
                  <a:lnTo>
                    <a:pt x="527" y="266"/>
                  </a:lnTo>
                  <a:lnTo>
                    <a:pt x="528" y="266"/>
                  </a:lnTo>
                  <a:lnTo>
                    <a:pt x="528" y="264"/>
                  </a:lnTo>
                  <a:lnTo>
                    <a:pt x="530" y="264"/>
                  </a:lnTo>
                  <a:lnTo>
                    <a:pt x="531" y="264"/>
                  </a:lnTo>
                  <a:lnTo>
                    <a:pt x="532" y="263"/>
                  </a:lnTo>
                  <a:lnTo>
                    <a:pt x="534" y="263"/>
                  </a:lnTo>
                  <a:lnTo>
                    <a:pt x="534" y="262"/>
                  </a:lnTo>
                  <a:lnTo>
                    <a:pt x="535" y="262"/>
                  </a:lnTo>
                  <a:lnTo>
                    <a:pt x="536" y="261"/>
                  </a:lnTo>
                  <a:lnTo>
                    <a:pt x="538" y="261"/>
                  </a:lnTo>
                  <a:lnTo>
                    <a:pt x="539" y="259"/>
                  </a:lnTo>
                  <a:lnTo>
                    <a:pt x="540" y="259"/>
                  </a:lnTo>
                  <a:lnTo>
                    <a:pt x="542" y="258"/>
                  </a:lnTo>
                  <a:lnTo>
                    <a:pt x="543" y="257"/>
                  </a:lnTo>
                  <a:lnTo>
                    <a:pt x="546" y="257"/>
                  </a:lnTo>
                  <a:lnTo>
                    <a:pt x="547" y="255"/>
                  </a:lnTo>
                  <a:lnTo>
                    <a:pt x="548" y="254"/>
                  </a:lnTo>
                  <a:lnTo>
                    <a:pt x="551" y="253"/>
                  </a:lnTo>
                  <a:lnTo>
                    <a:pt x="552" y="253"/>
                  </a:lnTo>
                  <a:lnTo>
                    <a:pt x="553" y="251"/>
                  </a:lnTo>
                  <a:lnTo>
                    <a:pt x="556" y="250"/>
                  </a:lnTo>
                  <a:lnTo>
                    <a:pt x="557" y="250"/>
                  </a:lnTo>
                  <a:lnTo>
                    <a:pt x="559" y="249"/>
                  </a:lnTo>
                  <a:lnTo>
                    <a:pt x="560" y="247"/>
                  </a:lnTo>
                  <a:lnTo>
                    <a:pt x="561" y="247"/>
                  </a:lnTo>
                  <a:lnTo>
                    <a:pt x="563" y="246"/>
                  </a:lnTo>
                  <a:lnTo>
                    <a:pt x="564" y="245"/>
                  </a:lnTo>
                  <a:lnTo>
                    <a:pt x="565" y="245"/>
                  </a:lnTo>
                  <a:lnTo>
                    <a:pt x="567" y="245"/>
                  </a:lnTo>
                  <a:lnTo>
                    <a:pt x="567" y="243"/>
                  </a:lnTo>
                  <a:lnTo>
                    <a:pt x="568" y="243"/>
                  </a:lnTo>
                  <a:lnTo>
                    <a:pt x="569" y="242"/>
                  </a:lnTo>
                  <a:lnTo>
                    <a:pt x="571" y="242"/>
                  </a:lnTo>
                  <a:lnTo>
                    <a:pt x="572" y="241"/>
                  </a:lnTo>
                  <a:lnTo>
                    <a:pt x="573" y="239"/>
                  </a:lnTo>
                  <a:lnTo>
                    <a:pt x="575" y="239"/>
                  </a:lnTo>
                  <a:lnTo>
                    <a:pt x="575" y="238"/>
                  </a:lnTo>
                  <a:lnTo>
                    <a:pt x="576" y="238"/>
                  </a:lnTo>
                  <a:lnTo>
                    <a:pt x="577" y="237"/>
                  </a:lnTo>
                  <a:lnTo>
                    <a:pt x="579" y="237"/>
                  </a:lnTo>
                  <a:lnTo>
                    <a:pt x="580" y="235"/>
                  </a:lnTo>
                  <a:lnTo>
                    <a:pt x="581" y="235"/>
                  </a:lnTo>
                  <a:lnTo>
                    <a:pt x="581" y="234"/>
                  </a:lnTo>
                  <a:lnTo>
                    <a:pt x="583" y="234"/>
                  </a:lnTo>
                  <a:lnTo>
                    <a:pt x="585" y="233"/>
                  </a:lnTo>
                  <a:lnTo>
                    <a:pt x="587" y="231"/>
                  </a:lnTo>
                  <a:lnTo>
                    <a:pt x="588" y="230"/>
                  </a:lnTo>
                  <a:lnTo>
                    <a:pt x="589" y="230"/>
                  </a:lnTo>
                  <a:lnTo>
                    <a:pt x="591" y="229"/>
                  </a:lnTo>
                  <a:lnTo>
                    <a:pt x="592" y="227"/>
                  </a:lnTo>
                  <a:lnTo>
                    <a:pt x="593" y="227"/>
                  </a:lnTo>
                  <a:lnTo>
                    <a:pt x="593" y="226"/>
                  </a:lnTo>
                  <a:lnTo>
                    <a:pt x="595" y="226"/>
                  </a:lnTo>
                  <a:lnTo>
                    <a:pt x="596" y="225"/>
                  </a:lnTo>
                  <a:lnTo>
                    <a:pt x="597" y="225"/>
                  </a:lnTo>
                  <a:lnTo>
                    <a:pt x="597" y="223"/>
                  </a:lnTo>
                  <a:lnTo>
                    <a:pt x="599" y="223"/>
                  </a:lnTo>
                  <a:lnTo>
                    <a:pt x="600" y="223"/>
                  </a:lnTo>
                  <a:lnTo>
                    <a:pt x="600" y="222"/>
                  </a:lnTo>
                  <a:lnTo>
                    <a:pt x="601" y="222"/>
                  </a:lnTo>
                  <a:lnTo>
                    <a:pt x="603" y="221"/>
                  </a:lnTo>
                  <a:lnTo>
                    <a:pt x="604" y="221"/>
                  </a:lnTo>
                  <a:lnTo>
                    <a:pt x="604" y="219"/>
                  </a:lnTo>
                  <a:lnTo>
                    <a:pt x="605" y="219"/>
                  </a:lnTo>
                  <a:lnTo>
                    <a:pt x="605" y="218"/>
                  </a:lnTo>
                  <a:lnTo>
                    <a:pt x="607" y="218"/>
                  </a:lnTo>
                  <a:lnTo>
                    <a:pt x="608" y="217"/>
                  </a:lnTo>
                  <a:lnTo>
                    <a:pt x="609" y="215"/>
                  </a:lnTo>
                  <a:lnTo>
                    <a:pt x="611" y="214"/>
                  </a:lnTo>
                  <a:lnTo>
                    <a:pt x="612" y="214"/>
                  </a:lnTo>
                  <a:lnTo>
                    <a:pt x="612" y="213"/>
                  </a:lnTo>
                  <a:lnTo>
                    <a:pt x="613" y="213"/>
                  </a:lnTo>
                  <a:lnTo>
                    <a:pt x="615" y="211"/>
                  </a:lnTo>
                  <a:lnTo>
                    <a:pt x="616" y="210"/>
                  </a:lnTo>
                  <a:lnTo>
                    <a:pt x="617" y="209"/>
                  </a:lnTo>
                  <a:lnTo>
                    <a:pt x="619" y="209"/>
                  </a:lnTo>
                  <a:lnTo>
                    <a:pt x="619" y="207"/>
                  </a:lnTo>
                  <a:lnTo>
                    <a:pt x="620" y="207"/>
                  </a:lnTo>
                  <a:lnTo>
                    <a:pt x="621" y="206"/>
                  </a:lnTo>
                  <a:lnTo>
                    <a:pt x="622" y="206"/>
                  </a:lnTo>
                  <a:lnTo>
                    <a:pt x="622" y="205"/>
                  </a:lnTo>
                  <a:lnTo>
                    <a:pt x="624" y="205"/>
                  </a:lnTo>
                  <a:lnTo>
                    <a:pt x="625" y="203"/>
                  </a:lnTo>
                  <a:lnTo>
                    <a:pt x="626" y="202"/>
                  </a:lnTo>
                  <a:lnTo>
                    <a:pt x="628" y="202"/>
                  </a:lnTo>
                  <a:lnTo>
                    <a:pt x="628" y="201"/>
                  </a:lnTo>
                  <a:lnTo>
                    <a:pt x="629" y="201"/>
                  </a:lnTo>
                  <a:lnTo>
                    <a:pt x="630" y="199"/>
                  </a:lnTo>
                  <a:lnTo>
                    <a:pt x="632" y="199"/>
                  </a:lnTo>
                  <a:lnTo>
                    <a:pt x="632" y="198"/>
                  </a:lnTo>
                  <a:lnTo>
                    <a:pt x="633" y="198"/>
                  </a:lnTo>
                  <a:lnTo>
                    <a:pt x="634" y="197"/>
                  </a:lnTo>
                  <a:lnTo>
                    <a:pt x="636" y="195"/>
                  </a:lnTo>
                  <a:lnTo>
                    <a:pt x="637" y="195"/>
                  </a:lnTo>
                  <a:lnTo>
                    <a:pt x="638" y="194"/>
                  </a:lnTo>
                  <a:lnTo>
                    <a:pt x="640" y="193"/>
                  </a:lnTo>
                  <a:lnTo>
                    <a:pt x="641" y="193"/>
                  </a:lnTo>
                  <a:lnTo>
                    <a:pt x="641" y="191"/>
                  </a:lnTo>
                  <a:lnTo>
                    <a:pt x="642" y="191"/>
                  </a:lnTo>
                  <a:lnTo>
                    <a:pt x="644" y="190"/>
                  </a:lnTo>
                  <a:lnTo>
                    <a:pt x="645" y="190"/>
                  </a:lnTo>
                  <a:lnTo>
                    <a:pt x="645" y="189"/>
                  </a:lnTo>
                  <a:lnTo>
                    <a:pt x="646" y="189"/>
                  </a:lnTo>
                  <a:lnTo>
                    <a:pt x="648" y="188"/>
                  </a:lnTo>
                  <a:lnTo>
                    <a:pt x="649" y="186"/>
                  </a:lnTo>
                  <a:lnTo>
                    <a:pt x="650" y="186"/>
                  </a:lnTo>
                  <a:lnTo>
                    <a:pt x="650" y="185"/>
                  </a:lnTo>
                  <a:lnTo>
                    <a:pt x="652" y="185"/>
                  </a:lnTo>
                  <a:lnTo>
                    <a:pt x="652" y="184"/>
                  </a:lnTo>
                  <a:lnTo>
                    <a:pt x="653" y="184"/>
                  </a:lnTo>
                  <a:lnTo>
                    <a:pt x="654" y="182"/>
                  </a:lnTo>
                  <a:lnTo>
                    <a:pt x="656" y="181"/>
                  </a:lnTo>
                  <a:lnTo>
                    <a:pt x="657" y="180"/>
                  </a:lnTo>
                  <a:lnTo>
                    <a:pt x="657" y="178"/>
                  </a:lnTo>
                  <a:lnTo>
                    <a:pt x="658" y="178"/>
                  </a:lnTo>
                  <a:lnTo>
                    <a:pt x="660" y="177"/>
                  </a:lnTo>
                  <a:lnTo>
                    <a:pt x="661" y="176"/>
                  </a:lnTo>
                  <a:lnTo>
                    <a:pt x="662" y="174"/>
                  </a:lnTo>
                  <a:lnTo>
                    <a:pt x="664" y="173"/>
                  </a:lnTo>
                  <a:lnTo>
                    <a:pt x="664" y="172"/>
                  </a:lnTo>
                  <a:lnTo>
                    <a:pt x="665" y="170"/>
                  </a:lnTo>
                  <a:lnTo>
                    <a:pt x="666" y="169"/>
                  </a:lnTo>
                  <a:lnTo>
                    <a:pt x="668" y="168"/>
                  </a:lnTo>
                  <a:lnTo>
                    <a:pt x="669" y="166"/>
                  </a:lnTo>
                  <a:lnTo>
                    <a:pt x="670" y="165"/>
                  </a:lnTo>
                  <a:lnTo>
                    <a:pt x="672" y="165"/>
                  </a:lnTo>
                  <a:lnTo>
                    <a:pt x="673" y="164"/>
                  </a:lnTo>
                  <a:lnTo>
                    <a:pt x="673" y="162"/>
                  </a:lnTo>
                  <a:lnTo>
                    <a:pt x="674" y="161"/>
                  </a:lnTo>
                  <a:lnTo>
                    <a:pt x="676" y="161"/>
                  </a:lnTo>
                  <a:lnTo>
                    <a:pt x="676" y="160"/>
                  </a:lnTo>
                  <a:lnTo>
                    <a:pt x="677" y="158"/>
                  </a:lnTo>
                  <a:lnTo>
                    <a:pt x="678" y="157"/>
                  </a:lnTo>
                  <a:lnTo>
                    <a:pt x="680" y="156"/>
                  </a:lnTo>
                  <a:lnTo>
                    <a:pt x="681" y="154"/>
                  </a:lnTo>
                  <a:lnTo>
                    <a:pt x="682" y="153"/>
                  </a:lnTo>
                  <a:lnTo>
                    <a:pt x="682" y="152"/>
                  </a:lnTo>
                  <a:lnTo>
                    <a:pt x="684" y="152"/>
                  </a:lnTo>
                  <a:lnTo>
                    <a:pt x="684" y="150"/>
                  </a:lnTo>
                  <a:lnTo>
                    <a:pt x="685" y="149"/>
                  </a:lnTo>
                  <a:lnTo>
                    <a:pt x="686" y="149"/>
                  </a:lnTo>
                  <a:lnTo>
                    <a:pt x="686" y="148"/>
                  </a:lnTo>
                  <a:lnTo>
                    <a:pt x="688" y="146"/>
                  </a:lnTo>
                  <a:lnTo>
                    <a:pt x="689" y="145"/>
                  </a:lnTo>
                  <a:lnTo>
                    <a:pt x="689" y="144"/>
                  </a:lnTo>
                  <a:lnTo>
                    <a:pt x="690" y="142"/>
                  </a:lnTo>
                  <a:lnTo>
                    <a:pt x="692" y="141"/>
                  </a:lnTo>
                  <a:lnTo>
                    <a:pt x="693" y="140"/>
                  </a:lnTo>
                  <a:lnTo>
                    <a:pt x="694" y="138"/>
                  </a:lnTo>
                  <a:lnTo>
                    <a:pt x="695" y="136"/>
                  </a:lnTo>
                  <a:lnTo>
                    <a:pt x="697" y="134"/>
                  </a:lnTo>
                  <a:lnTo>
                    <a:pt x="698" y="133"/>
                  </a:lnTo>
                  <a:lnTo>
                    <a:pt x="701" y="130"/>
                  </a:lnTo>
                  <a:lnTo>
                    <a:pt x="702" y="129"/>
                  </a:lnTo>
                  <a:lnTo>
                    <a:pt x="702" y="128"/>
                  </a:lnTo>
                  <a:lnTo>
                    <a:pt x="703" y="126"/>
                  </a:lnTo>
                  <a:lnTo>
                    <a:pt x="705" y="125"/>
                  </a:lnTo>
                  <a:lnTo>
                    <a:pt x="706" y="124"/>
                  </a:lnTo>
                  <a:lnTo>
                    <a:pt x="707" y="122"/>
                  </a:lnTo>
                  <a:lnTo>
                    <a:pt x="707" y="121"/>
                  </a:lnTo>
                  <a:lnTo>
                    <a:pt x="709" y="120"/>
                  </a:lnTo>
                  <a:lnTo>
                    <a:pt x="710" y="120"/>
                  </a:lnTo>
                  <a:lnTo>
                    <a:pt x="710" y="118"/>
                  </a:lnTo>
                  <a:lnTo>
                    <a:pt x="711" y="117"/>
                  </a:lnTo>
                  <a:lnTo>
                    <a:pt x="713" y="116"/>
                  </a:lnTo>
                  <a:lnTo>
                    <a:pt x="714" y="114"/>
                  </a:lnTo>
                  <a:lnTo>
                    <a:pt x="714" y="113"/>
                  </a:lnTo>
                  <a:lnTo>
                    <a:pt x="715" y="112"/>
                  </a:lnTo>
                  <a:lnTo>
                    <a:pt x="717" y="111"/>
                  </a:lnTo>
                  <a:lnTo>
                    <a:pt x="718" y="109"/>
                  </a:lnTo>
                  <a:lnTo>
                    <a:pt x="719" y="108"/>
                  </a:lnTo>
                  <a:lnTo>
                    <a:pt x="719" y="107"/>
                  </a:lnTo>
                  <a:lnTo>
                    <a:pt x="721" y="105"/>
                  </a:lnTo>
                  <a:lnTo>
                    <a:pt x="722" y="104"/>
                  </a:lnTo>
                  <a:lnTo>
                    <a:pt x="722" y="103"/>
                  </a:lnTo>
                  <a:lnTo>
                    <a:pt x="723" y="101"/>
                  </a:lnTo>
                  <a:lnTo>
                    <a:pt x="725" y="99"/>
                  </a:lnTo>
                  <a:lnTo>
                    <a:pt x="726" y="97"/>
                  </a:lnTo>
                  <a:lnTo>
                    <a:pt x="727" y="96"/>
                  </a:lnTo>
                  <a:lnTo>
                    <a:pt x="729" y="93"/>
                  </a:lnTo>
                  <a:lnTo>
                    <a:pt x="730" y="91"/>
                  </a:lnTo>
                  <a:lnTo>
                    <a:pt x="731" y="89"/>
                  </a:lnTo>
                  <a:lnTo>
                    <a:pt x="734" y="87"/>
                  </a:lnTo>
                  <a:lnTo>
                    <a:pt x="735" y="85"/>
                  </a:lnTo>
                  <a:lnTo>
                    <a:pt x="735" y="84"/>
                  </a:lnTo>
                  <a:lnTo>
                    <a:pt x="737" y="81"/>
                  </a:lnTo>
                  <a:lnTo>
                    <a:pt x="738" y="80"/>
                  </a:lnTo>
                  <a:lnTo>
                    <a:pt x="739" y="79"/>
                  </a:lnTo>
                  <a:lnTo>
                    <a:pt x="741" y="77"/>
                  </a:lnTo>
                  <a:lnTo>
                    <a:pt x="742" y="76"/>
                  </a:lnTo>
                  <a:lnTo>
                    <a:pt x="742" y="75"/>
                  </a:lnTo>
                  <a:lnTo>
                    <a:pt x="743" y="73"/>
                  </a:lnTo>
                  <a:lnTo>
                    <a:pt x="745" y="72"/>
                  </a:lnTo>
                  <a:lnTo>
                    <a:pt x="746" y="71"/>
                  </a:lnTo>
                  <a:lnTo>
                    <a:pt x="746" y="69"/>
                  </a:lnTo>
                  <a:lnTo>
                    <a:pt x="747" y="68"/>
                  </a:lnTo>
                  <a:lnTo>
                    <a:pt x="749" y="67"/>
                  </a:lnTo>
                  <a:lnTo>
                    <a:pt x="749" y="65"/>
                  </a:lnTo>
                  <a:lnTo>
                    <a:pt x="750" y="64"/>
                  </a:lnTo>
                  <a:lnTo>
                    <a:pt x="751" y="63"/>
                  </a:lnTo>
                  <a:lnTo>
                    <a:pt x="753" y="61"/>
                  </a:lnTo>
                  <a:lnTo>
                    <a:pt x="754" y="60"/>
                  </a:lnTo>
                  <a:lnTo>
                    <a:pt x="754" y="59"/>
                  </a:lnTo>
                  <a:lnTo>
                    <a:pt x="755" y="57"/>
                  </a:lnTo>
                  <a:lnTo>
                    <a:pt x="757" y="55"/>
                  </a:lnTo>
                  <a:lnTo>
                    <a:pt x="758" y="53"/>
                  </a:lnTo>
                  <a:lnTo>
                    <a:pt x="759" y="52"/>
                  </a:lnTo>
                  <a:lnTo>
                    <a:pt x="761" y="51"/>
                  </a:lnTo>
                  <a:lnTo>
                    <a:pt x="762" y="48"/>
                  </a:lnTo>
                  <a:lnTo>
                    <a:pt x="763" y="47"/>
                  </a:lnTo>
                  <a:lnTo>
                    <a:pt x="765" y="44"/>
                  </a:lnTo>
                  <a:lnTo>
                    <a:pt x="766" y="41"/>
                  </a:lnTo>
                  <a:lnTo>
                    <a:pt x="767" y="40"/>
                  </a:lnTo>
                  <a:lnTo>
                    <a:pt x="769" y="38"/>
                  </a:lnTo>
                  <a:lnTo>
                    <a:pt x="770" y="36"/>
                  </a:lnTo>
                  <a:lnTo>
                    <a:pt x="771" y="35"/>
                  </a:lnTo>
                  <a:lnTo>
                    <a:pt x="772" y="32"/>
                  </a:lnTo>
                  <a:lnTo>
                    <a:pt x="774" y="31"/>
                  </a:lnTo>
                  <a:lnTo>
                    <a:pt x="775" y="30"/>
                  </a:lnTo>
                  <a:lnTo>
                    <a:pt x="775" y="28"/>
                  </a:lnTo>
                  <a:lnTo>
                    <a:pt x="776" y="27"/>
                  </a:lnTo>
                  <a:lnTo>
                    <a:pt x="778" y="26"/>
                  </a:lnTo>
                  <a:lnTo>
                    <a:pt x="778" y="24"/>
                  </a:lnTo>
                  <a:lnTo>
                    <a:pt x="779" y="24"/>
                  </a:lnTo>
                  <a:lnTo>
                    <a:pt x="780" y="23"/>
                  </a:lnTo>
                  <a:lnTo>
                    <a:pt x="780" y="22"/>
                  </a:lnTo>
                  <a:lnTo>
                    <a:pt x="782" y="20"/>
                  </a:lnTo>
                  <a:lnTo>
                    <a:pt x="783" y="19"/>
                  </a:lnTo>
                  <a:lnTo>
                    <a:pt x="783" y="18"/>
                  </a:lnTo>
                  <a:lnTo>
                    <a:pt x="784" y="16"/>
                  </a:lnTo>
                  <a:lnTo>
                    <a:pt x="784" y="15"/>
                  </a:lnTo>
                  <a:lnTo>
                    <a:pt x="786" y="15"/>
                  </a:lnTo>
                  <a:lnTo>
                    <a:pt x="786" y="14"/>
                  </a:lnTo>
                  <a:lnTo>
                    <a:pt x="787" y="12"/>
                  </a:lnTo>
                  <a:lnTo>
                    <a:pt x="787" y="11"/>
                  </a:lnTo>
                  <a:lnTo>
                    <a:pt x="788" y="10"/>
                  </a:lnTo>
                  <a:lnTo>
                    <a:pt x="788" y="8"/>
                  </a:lnTo>
                  <a:lnTo>
                    <a:pt x="790" y="7"/>
                  </a:lnTo>
                  <a:lnTo>
                    <a:pt x="791" y="6"/>
                  </a:lnTo>
                  <a:lnTo>
                    <a:pt x="791" y="4"/>
                  </a:lnTo>
                  <a:lnTo>
                    <a:pt x="792" y="2"/>
                  </a:lnTo>
                  <a:lnTo>
                    <a:pt x="794"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0" name="Freeform 88">
              <a:extLst>
                <a:ext uri="{FF2B5EF4-FFF2-40B4-BE49-F238E27FC236}">
                  <a16:creationId xmlns:a16="http://schemas.microsoft.com/office/drawing/2014/main" id="{552AAA60-8BF2-FE48-87D6-41C35783B590}"/>
                </a:ext>
              </a:extLst>
            </p:cNvPr>
            <p:cNvSpPr>
              <a:spLocks/>
            </p:cNvSpPr>
            <p:nvPr/>
          </p:nvSpPr>
          <p:spPr bwMode="auto">
            <a:xfrm>
              <a:off x="7248525" y="4841874"/>
              <a:ext cx="74613" cy="252412"/>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7"/>
                  </a:lnTo>
                  <a:lnTo>
                    <a:pt x="5" y="9"/>
                  </a:lnTo>
                  <a:lnTo>
                    <a:pt x="7" y="13"/>
                  </a:lnTo>
                  <a:lnTo>
                    <a:pt x="9" y="16"/>
                  </a:lnTo>
                  <a:lnTo>
                    <a:pt x="11" y="19"/>
                  </a:lnTo>
                  <a:lnTo>
                    <a:pt x="12" y="20"/>
                  </a:lnTo>
                  <a:lnTo>
                    <a:pt x="13" y="23"/>
                  </a:lnTo>
                  <a:lnTo>
                    <a:pt x="13" y="25"/>
                  </a:lnTo>
                  <a:lnTo>
                    <a:pt x="15" y="27"/>
                  </a:lnTo>
                  <a:lnTo>
                    <a:pt x="16" y="28"/>
                  </a:lnTo>
                  <a:lnTo>
                    <a:pt x="17" y="31"/>
                  </a:lnTo>
                  <a:lnTo>
                    <a:pt x="17" y="32"/>
                  </a:lnTo>
                  <a:lnTo>
                    <a:pt x="19" y="33"/>
                  </a:lnTo>
                  <a:lnTo>
                    <a:pt x="20" y="35"/>
                  </a:lnTo>
                  <a:lnTo>
                    <a:pt x="20" y="36"/>
                  </a:lnTo>
                  <a:lnTo>
                    <a:pt x="21" y="37"/>
                  </a:lnTo>
                  <a:lnTo>
                    <a:pt x="21" y="39"/>
                  </a:lnTo>
                  <a:lnTo>
                    <a:pt x="23" y="40"/>
                  </a:lnTo>
                  <a:lnTo>
                    <a:pt x="23" y="41"/>
                  </a:lnTo>
                  <a:lnTo>
                    <a:pt x="23" y="43"/>
                  </a:lnTo>
                  <a:lnTo>
                    <a:pt x="24" y="44"/>
                  </a:lnTo>
                  <a:lnTo>
                    <a:pt x="24" y="45"/>
                  </a:lnTo>
                  <a:lnTo>
                    <a:pt x="25" y="47"/>
                  </a:lnTo>
                  <a:lnTo>
                    <a:pt x="25" y="48"/>
                  </a:lnTo>
                  <a:lnTo>
                    <a:pt x="27" y="49"/>
                  </a:lnTo>
                  <a:lnTo>
                    <a:pt x="27" y="51"/>
                  </a:lnTo>
                  <a:lnTo>
                    <a:pt x="28" y="52"/>
                  </a:lnTo>
                  <a:lnTo>
                    <a:pt x="28" y="53"/>
                  </a:lnTo>
                  <a:lnTo>
                    <a:pt x="29" y="55"/>
                  </a:lnTo>
                  <a:lnTo>
                    <a:pt x="29" y="57"/>
                  </a:lnTo>
                  <a:lnTo>
                    <a:pt x="31" y="58"/>
                  </a:lnTo>
                  <a:lnTo>
                    <a:pt x="31" y="60"/>
                  </a:lnTo>
                  <a:lnTo>
                    <a:pt x="32" y="62"/>
                  </a:lnTo>
                  <a:lnTo>
                    <a:pt x="32" y="64"/>
                  </a:lnTo>
                  <a:lnTo>
                    <a:pt x="33" y="65"/>
                  </a:lnTo>
                  <a:lnTo>
                    <a:pt x="33" y="66"/>
                  </a:lnTo>
                  <a:lnTo>
                    <a:pt x="35" y="68"/>
                  </a:lnTo>
                  <a:lnTo>
                    <a:pt x="35" y="69"/>
                  </a:lnTo>
                  <a:lnTo>
                    <a:pt x="35" y="70"/>
                  </a:lnTo>
                  <a:lnTo>
                    <a:pt x="36" y="72"/>
                  </a:lnTo>
                  <a:lnTo>
                    <a:pt x="36" y="73"/>
                  </a:lnTo>
                  <a:lnTo>
                    <a:pt x="37" y="74"/>
                  </a:lnTo>
                  <a:lnTo>
                    <a:pt x="37" y="76"/>
                  </a:lnTo>
                  <a:lnTo>
                    <a:pt x="37" y="77"/>
                  </a:lnTo>
                  <a:lnTo>
                    <a:pt x="39" y="78"/>
                  </a:lnTo>
                  <a:lnTo>
                    <a:pt x="39" y="80"/>
                  </a:lnTo>
                  <a:lnTo>
                    <a:pt x="40" y="81"/>
                  </a:lnTo>
                  <a:lnTo>
                    <a:pt x="40" y="82"/>
                  </a:lnTo>
                  <a:lnTo>
                    <a:pt x="41" y="84"/>
                  </a:lnTo>
                  <a:lnTo>
                    <a:pt x="41" y="85"/>
                  </a:lnTo>
                  <a:lnTo>
                    <a:pt x="41" y="86"/>
                  </a:lnTo>
                  <a:lnTo>
                    <a:pt x="42" y="88"/>
                  </a:lnTo>
                  <a:lnTo>
                    <a:pt x="42" y="89"/>
                  </a:lnTo>
                  <a:lnTo>
                    <a:pt x="42" y="90"/>
                  </a:lnTo>
                  <a:lnTo>
                    <a:pt x="44" y="93"/>
                  </a:lnTo>
                  <a:lnTo>
                    <a:pt x="44" y="94"/>
                  </a:lnTo>
                  <a:lnTo>
                    <a:pt x="45" y="96"/>
                  </a:lnTo>
                  <a:lnTo>
                    <a:pt x="45" y="98"/>
                  </a:lnTo>
                  <a:lnTo>
                    <a:pt x="46" y="100"/>
                  </a:lnTo>
                  <a:lnTo>
                    <a:pt x="48" y="102"/>
                  </a:lnTo>
                  <a:lnTo>
                    <a:pt x="48" y="105"/>
                  </a:lnTo>
                  <a:lnTo>
                    <a:pt x="49" y="106"/>
                  </a:lnTo>
                  <a:lnTo>
                    <a:pt x="49" y="109"/>
                  </a:lnTo>
                  <a:lnTo>
                    <a:pt x="50" y="110"/>
                  </a:lnTo>
                  <a:lnTo>
                    <a:pt x="52" y="112"/>
                  </a:lnTo>
                  <a:lnTo>
                    <a:pt x="52" y="113"/>
                  </a:lnTo>
                  <a:lnTo>
                    <a:pt x="52" y="116"/>
                  </a:lnTo>
                  <a:lnTo>
                    <a:pt x="53" y="117"/>
                  </a:lnTo>
                  <a:lnTo>
                    <a:pt x="53" y="118"/>
                  </a:lnTo>
                  <a:lnTo>
                    <a:pt x="54" y="120"/>
                  </a:lnTo>
                  <a:lnTo>
                    <a:pt x="54" y="121"/>
                  </a:lnTo>
                  <a:lnTo>
                    <a:pt x="54" y="122"/>
                  </a:lnTo>
                  <a:lnTo>
                    <a:pt x="56" y="122"/>
                  </a:lnTo>
                  <a:lnTo>
                    <a:pt x="56" y="124"/>
                  </a:lnTo>
                  <a:lnTo>
                    <a:pt x="56" y="125"/>
                  </a:lnTo>
                  <a:lnTo>
                    <a:pt x="57" y="126"/>
                  </a:lnTo>
                  <a:lnTo>
                    <a:pt x="57" y="128"/>
                  </a:lnTo>
                  <a:lnTo>
                    <a:pt x="57" y="129"/>
                  </a:lnTo>
                  <a:lnTo>
                    <a:pt x="57" y="130"/>
                  </a:lnTo>
                  <a:lnTo>
                    <a:pt x="58" y="131"/>
                  </a:lnTo>
                  <a:lnTo>
                    <a:pt x="58" y="133"/>
                  </a:lnTo>
                  <a:lnTo>
                    <a:pt x="60" y="134"/>
                  </a:lnTo>
                  <a:lnTo>
                    <a:pt x="60" y="135"/>
                  </a:lnTo>
                  <a:lnTo>
                    <a:pt x="60" y="137"/>
                  </a:lnTo>
                  <a:lnTo>
                    <a:pt x="61" y="139"/>
                  </a:lnTo>
                  <a:lnTo>
                    <a:pt x="61" y="141"/>
                  </a:lnTo>
                  <a:lnTo>
                    <a:pt x="61" y="142"/>
                  </a:lnTo>
                  <a:lnTo>
                    <a:pt x="62" y="143"/>
                  </a:lnTo>
                  <a:lnTo>
                    <a:pt x="62" y="146"/>
                  </a:lnTo>
                  <a:lnTo>
                    <a:pt x="64" y="147"/>
                  </a:lnTo>
                  <a:lnTo>
                    <a:pt x="64" y="150"/>
                  </a:lnTo>
                  <a:lnTo>
                    <a:pt x="65" y="153"/>
                  </a:lnTo>
                  <a:lnTo>
                    <a:pt x="65" y="154"/>
                  </a:lnTo>
                  <a:lnTo>
                    <a:pt x="66" y="157"/>
                  </a:lnTo>
                  <a:lnTo>
                    <a:pt x="66" y="158"/>
                  </a:lnTo>
                  <a:lnTo>
                    <a:pt x="68" y="159"/>
                  </a:lnTo>
                  <a:lnTo>
                    <a:pt x="68" y="162"/>
                  </a:lnTo>
                  <a:lnTo>
                    <a:pt x="68" y="163"/>
                  </a:lnTo>
                  <a:lnTo>
                    <a:pt x="69" y="165"/>
                  </a:lnTo>
                  <a:lnTo>
                    <a:pt x="69" y="166"/>
                  </a:lnTo>
                  <a:lnTo>
                    <a:pt x="69" y="167"/>
                  </a:lnTo>
                  <a:lnTo>
                    <a:pt x="70" y="169"/>
                  </a:lnTo>
                  <a:lnTo>
                    <a:pt x="70" y="170"/>
                  </a:lnTo>
                  <a:lnTo>
                    <a:pt x="70" y="171"/>
                  </a:lnTo>
                  <a:lnTo>
                    <a:pt x="70" y="173"/>
                  </a:lnTo>
                  <a:lnTo>
                    <a:pt x="72" y="173"/>
                  </a:lnTo>
                  <a:lnTo>
                    <a:pt x="72" y="174"/>
                  </a:lnTo>
                  <a:lnTo>
                    <a:pt x="72" y="175"/>
                  </a:lnTo>
                  <a:lnTo>
                    <a:pt x="72" y="177"/>
                  </a:lnTo>
                  <a:lnTo>
                    <a:pt x="73" y="178"/>
                  </a:lnTo>
                  <a:lnTo>
                    <a:pt x="73" y="179"/>
                  </a:lnTo>
                  <a:lnTo>
                    <a:pt x="73" y="181"/>
                  </a:lnTo>
                  <a:lnTo>
                    <a:pt x="74" y="182"/>
                  </a:lnTo>
                  <a:lnTo>
                    <a:pt x="74" y="183"/>
                  </a:lnTo>
                  <a:lnTo>
                    <a:pt x="74" y="185"/>
                  </a:lnTo>
                  <a:lnTo>
                    <a:pt x="76" y="186"/>
                  </a:lnTo>
                  <a:lnTo>
                    <a:pt x="76" y="187"/>
                  </a:lnTo>
                  <a:lnTo>
                    <a:pt x="76" y="189"/>
                  </a:lnTo>
                  <a:lnTo>
                    <a:pt x="77" y="190"/>
                  </a:lnTo>
                  <a:lnTo>
                    <a:pt x="77" y="193"/>
                  </a:lnTo>
                  <a:lnTo>
                    <a:pt x="78" y="194"/>
                  </a:lnTo>
                  <a:lnTo>
                    <a:pt x="78" y="197"/>
                  </a:lnTo>
                  <a:lnTo>
                    <a:pt x="78" y="198"/>
                  </a:lnTo>
                  <a:lnTo>
                    <a:pt x="80" y="201"/>
                  </a:lnTo>
                  <a:lnTo>
                    <a:pt x="80" y="203"/>
                  </a:lnTo>
                  <a:lnTo>
                    <a:pt x="81" y="205"/>
                  </a:lnTo>
                  <a:lnTo>
                    <a:pt x="81" y="206"/>
                  </a:lnTo>
                  <a:lnTo>
                    <a:pt x="82" y="208"/>
                  </a:lnTo>
                  <a:lnTo>
                    <a:pt x="82" y="210"/>
                  </a:lnTo>
                  <a:lnTo>
                    <a:pt x="82" y="211"/>
                  </a:lnTo>
                  <a:lnTo>
                    <a:pt x="84" y="212"/>
                  </a:lnTo>
                  <a:lnTo>
                    <a:pt x="84" y="214"/>
                  </a:lnTo>
                  <a:lnTo>
                    <a:pt x="84" y="215"/>
                  </a:lnTo>
                  <a:lnTo>
                    <a:pt x="85" y="216"/>
                  </a:lnTo>
                  <a:lnTo>
                    <a:pt x="85" y="218"/>
                  </a:lnTo>
                  <a:lnTo>
                    <a:pt x="85" y="219"/>
                  </a:lnTo>
                  <a:lnTo>
                    <a:pt x="85" y="220"/>
                  </a:lnTo>
                  <a:lnTo>
                    <a:pt x="86" y="222"/>
                  </a:lnTo>
                  <a:lnTo>
                    <a:pt x="86" y="223"/>
                  </a:lnTo>
                  <a:lnTo>
                    <a:pt x="86" y="224"/>
                  </a:lnTo>
                  <a:lnTo>
                    <a:pt x="86" y="226"/>
                  </a:lnTo>
                  <a:lnTo>
                    <a:pt x="86" y="227"/>
                  </a:lnTo>
                  <a:lnTo>
                    <a:pt x="86" y="228"/>
                  </a:lnTo>
                  <a:lnTo>
                    <a:pt x="86" y="230"/>
                  </a:lnTo>
                  <a:lnTo>
                    <a:pt x="88" y="231"/>
                  </a:lnTo>
                  <a:lnTo>
                    <a:pt x="88" y="232"/>
                  </a:lnTo>
                  <a:lnTo>
                    <a:pt x="88" y="234"/>
                  </a:lnTo>
                  <a:lnTo>
                    <a:pt x="88" y="235"/>
                  </a:lnTo>
                  <a:lnTo>
                    <a:pt x="88" y="236"/>
                  </a:lnTo>
                  <a:lnTo>
                    <a:pt x="88" y="238"/>
                  </a:lnTo>
                  <a:lnTo>
                    <a:pt x="88" y="239"/>
                  </a:lnTo>
                  <a:lnTo>
                    <a:pt x="88" y="242"/>
                  </a:lnTo>
                  <a:lnTo>
                    <a:pt x="88" y="243"/>
                  </a:lnTo>
                  <a:lnTo>
                    <a:pt x="88" y="246"/>
                  </a:lnTo>
                  <a:lnTo>
                    <a:pt x="89" y="247"/>
                  </a:lnTo>
                  <a:lnTo>
                    <a:pt x="89" y="248"/>
                  </a:lnTo>
                  <a:lnTo>
                    <a:pt x="89" y="250"/>
                  </a:lnTo>
                  <a:lnTo>
                    <a:pt x="89" y="251"/>
                  </a:lnTo>
                  <a:lnTo>
                    <a:pt x="89" y="252"/>
                  </a:lnTo>
                  <a:lnTo>
                    <a:pt x="89" y="254"/>
                  </a:lnTo>
                  <a:lnTo>
                    <a:pt x="89" y="255"/>
                  </a:lnTo>
                  <a:lnTo>
                    <a:pt x="89" y="256"/>
                  </a:lnTo>
                  <a:lnTo>
                    <a:pt x="89" y="258"/>
                  </a:lnTo>
                  <a:lnTo>
                    <a:pt x="89" y="259"/>
                  </a:lnTo>
                  <a:lnTo>
                    <a:pt x="89" y="260"/>
                  </a:lnTo>
                  <a:lnTo>
                    <a:pt x="90" y="260"/>
                  </a:lnTo>
                  <a:lnTo>
                    <a:pt x="90" y="262"/>
                  </a:lnTo>
                  <a:lnTo>
                    <a:pt x="90" y="263"/>
                  </a:lnTo>
                  <a:lnTo>
                    <a:pt x="90" y="264"/>
                  </a:lnTo>
                  <a:lnTo>
                    <a:pt x="90" y="266"/>
                  </a:lnTo>
                  <a:lnTo>
                    <a:pt x="90" y="267"/>
                  </a:lnTo>
                  <a:lnTo>
                    <a:pt x="90" y="268"/>
                  </a:lnTo>
                  <a:lnTo>
                    <a:pt x="90" y="270"/>
                  </a:lnTo>
                  <a:lnTo>
                    <a:pt x="92" y="270"/>
                  </a:lnTo>
                  <a:lnTo>
                    <a:pt x="92" y="271"/>
                  </a:lnTo>
                  <a:lnTo>
                    <a:pt x="92" y="272"/>
                  </a:lnTo>
                  <a:lnTo>
                    <a:pt x="92" y="274"/>
                  </a:lnTo>
                  <a:lnTo>
                    <a:pt x="92" y="275"/>
                  </a:lnTo>
                  <a:lnTo>
                    <a:pt x="92" y="276"/>
                  </a:lnTo>
                  <a:lnTo>
                    <a:pt x="93" y="278"/>
                  </a:lnTo>
                  <a:lnTo>
                    <a:pt x="93" y="279"/>
                  </a:lnTo>
                  <a:lnTo>
                    <a:pt x="93" y="280"/>
                  </a:lnTo>
                  <a:lnTo>
                    <a:pt x="93" y="281"/>
                  </a:lnTo>
                  <a:lnTo>
                    <a:pt x="93"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9"/>
                  </a:lnTo>
                  <a:lnTo>
                    <a:pt x="94" y="300"/>
                  </a:lnTo>
                  <a:lnTo>
                    <a:pt x="94" y="303"/>
                  </a:lnTo>
                  <a:lnTo>
                    <a:pt x="94" y="304"/>
                  </a:lnTo>
                  <a:lnTo>
                    <a:pt x="94" y="305"/>
                  </a:lnTo>
                  <a:lnTo>
                    <a:pt x="93" y="308"/>
                  </a:lnTo>
                  <a:lnTo>
                    <a:pt x="93" y="309"/>
                  </a:lnTo>
                  <a:lnTo>
                    <a:pt x="93" y="312"/>
                  </a:lnTo>
                  <a:lnTo>
                    <a:pt x="93" y="315"/>
                  </a:lnTo>
                  <a:lnTo>
                    <a:pt x="93" y="317"/>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1" name="Freeform 89">
              <a:extLst>
                <a:ext uri="{FF2B5EF4-FFF2-40B4-BE49-F238E27FC236}">
                  <a16:creationId xmlns:a16="http://schemas.microsoft.com/office/drawing/2014/main" id="{21E61AD7-C751-C240-A704-BF29CE7052BA}"/>
                </a:ext>
              </a:extLst>
            </p:cNvPr>
            <p:cNvSpPr>
              <a:spLocks/>
            </p:cNvSpPr>
            <p:nvPr/>
          </p:nvSpPr>
          <p:spPr bwMode="auto">
            <a:xfrm>
              <a:off x="7248525" y="5091112"/>
              <a:ext cx="74613" cy="252412"/>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317"/>
                  </a:moveTo>
                  <a:lnTo>
                    <a:pt x="3" y="314"/>
                  </a:lnTo>
                  <a:lnTo>
                    <a:pt x="4" y="310"/>
                  </a:lnTo>
                  <a:lnTo>
                    <a:pt x="5" y="308"/>
                  </a:lnTo>
                  <a:lnTo>
                    <a:pt x="7" y="305"/>
                  </a:lnTo>
                  <a:lnTo>
                    <a:pt x="9" y="302"/>
                  </a:lnTo>
                  <a:lnTo>
                    <a:pt x="11" y="300"/>
                  </a:lnTo>
                  <a:lnTo>
                    <a:pt x="12" y="297"/>
                  </a:lnTo>
                  <a:lnTo>
                    <a:pt x="13" y="294"/>
                  </a:lnTo>
                  <a:lnTo>
                    <a:pt x="13" y="293"/>
                  </a:lnTo>
                  <a:lnTo>
                    <a:pt x="15" y="290"/>
                  </a:lnTo>
                  <a:lnTo>
                    <a:pt x="16" y="289"/>
                  </a:lnTo>
                  <a:lnTo>
                    <a:pt x="17" y="288"/>
                  </a:lnTo>
                  <a:lnTo>
                    <a:pt x="17" y="286"/>
                  </a:lnTo>
                  <a:lnTo>
                    <a:pt x="19" y="284"/>
                  </a:lnTo>
                  <a:lnTo>
                    <a:pt x="20" y="282"/>
                  </a:lnTo>
                  <a:lnTo>
                    <a:pt x="20" y="281"/>
                  </a:lnTo>
                  <a:lnTo>
                    <a:pt x="21" y="280"/>
                  </a:lnTo>
                  <a:lnTo>
                    <a:pt x="21" y="278"/>
                  </a:lnTo>
                  <a:lnTo>
                    <a:pt x="23" y="277"/>
                  </a:lnTo>
                  <a:lnTo>
                    <a:pt x="23" y="276"/>
                  </a:lnTo>
                  <a:lnTo>
                    <a:pt x="23" y="274"/>
                  </a:lnTo>
                  <a:lnTo>
                    <a:pt x="24" y="274"/>
                  </a:lnTo>
                  <a:lnTo>
                    <a:pt x="24" y="273"/>
                  </a:lnTo>
                  <a:lnTo>
                    <a:pt x="25" y="272"/>
                  </a:lnTo>
                  <a:lnTo>
                    <a:pt x="25" y="270"/>
                  </a:lnTo>
                  <a:lnTo>
                    <a:pt x="27" y="269"/>
                  </a:lnTo>
                  <a:lnTo>
                    <a:pt x="27" y="268"/>
                  </a:lnTo>
                  <a:lnTo>
                    <a:pt x="28" y="266"/>
                  </a:lnTo>
                  <a:lnTo>
                    <a:pt x="28" y="264"/>
                  </a:lnTo>
                  <a:lnTo>
                    <a:pt x="29" y="263"/>
                  </a:lnTo>
                  <a:lnTo>
                    <a:pt x="29" y="261"/>
                  </a:lnTo>
                  <a:lnTo>
                    <a:pt x="31" y="259"/>
                  </a:lnTo>
                  <a:lnTo>
                    <a:pt x="31" y="257"/>
                  </a:lnTo>
                  <a:lnTo>
                    <a:pt x="32" y="256"/>
                  </a:lnTo>
                  <a:lnTo>
                    <a:pt x="32" y="255"/>
                  </a:lnTo>
                  <a:lnTo>
                    <a:pt x="33" y="253"/>
                  </a:lnTo>
                  <a:lnTo>
                    <a:pt x="33" y="251"/>
                  </a:lnTo>
                  <a:lnTo>
                    <a:pt x="35" y="249"/>
                  </a:lnTo>
                  <a:lnTo>
                    <a:pt x="35" y="248"/>
                  </a:lnTo>
                  <a:lnTo>
                    <a:pt x="36" y="247"/>
                  </a:lnTo>
                  <a:lnTo>
                    <a:pt x="36" y="245"/>
                  </a:lnTo>
                  <a:lnTo>
                    <a:pt x="36" y="244"/>
                  </a:lnTo>
                  <a:lnTo>
                    <a:pt x="37" y="243"/>
                  </a:lnTo>
                  <a:lnTo>
                    <a:pt x="37" y="241"/>
                  </a:lnTo>
                  <a:lnTo>
                    <a:pt x="39" y="240"/>
                  </a:lnTo>
                  <a:lnTo>
                    <a:pt x="39" y="239"/>
                  </a:lnTo>
                  <a:lnTo>
                    <a:pt x="39" y="237"/>
                  </a:lnTo>
                  <a:lnTo>
                    <a:pt x="40" y="237"/>
                  </a:lnTo>
                  <a:lnTo>
                    <a:pt x="40" y="236"/>
                  </a:lnTo>
                  <a:lnTo>
                    <a:pt x="40" y="235"/>
                  </a:lnTo>
                  <a:lnTo>
                    <a:pt x="41" y="233"/>
                  </a:lnTo>
                  <a:lnTo>
                    <a:pt x="41" y="232"/>
                  </a:lnTo>
                  <a:lnTo>
                    <a:pt x="41" y="231"/>
                  </a:lnTo>
                  <a:lnTo>
                    <a:pt x="42" y="229"/>
                  </a:lnTo>
                  <a:lnTo>
                    <a:pt x="42" y="228"/>
                  </a:lnTo>
                  <a:lnTo>
                    <a:pt x="42" y="227"/>
                  </a:lnTo>
                  <a:lnTo>
                    <a:pt x="44" y="225"/>
                  </a:lnTo>
                  <a:lnTo>
                    <a:pt x="44" y="223"/>
                  </a:lnTo>
                  <a:lnTo>
                    <a:pt x="45" y="221"/>
                  </a:lnTo>
                  <a:lnTo>
                    <a:pt x="45" y="220"/>
                  </a:lnTo>
                  <a:lnTo>
                    <a:pt x="46" y="217"/>
                  </a:lnTo>
                  <a:lnTo>
                    <a:pt x="48" y="215"/>
                  </a:lnTo>
                  <a:lnTo>
                    <a:pt x="48" y="213"/>
                  </a:lnTo>
                  <a:lnTo>
                    <a:pt x="49" y="211"/>
                  </a:lnTo>
                  <a:lnTo>
                    <a:pt x="49" y="209"/>
                  </a:lnTo>
                  <a:lnTo>
                    <a:pt x="50" y="207"/>
                  </a:lnTo>
                  <a:lnTo>
                    <a:pt x="52" y="205"/>
                  </a:lnTo>
                  <a:lnTo>
                    <a:pt x="52" y="204"/>
                  </a:lnTo>
                  <a:lnTo>
                    <a:pt x="52" y="203"/>
                  </a:lnTo>
                  <a:lnTo>
                    <a:pt x="53" y="201"/>
                  </a:lnTo>
                  <a:lnTo>
                    <a:pt x="53" y="200"/>
                  </a:lnTo>
                  <a:lnTo>
                    <a:pt x="54" y="199"/>
                  </a:lnTo>
                  <a:lnTo>
                    <a:pt x="54" y="197"/>
                  </a:lnTo>
                  <a:lnTo>
                    <a:pt x="54" y="196"/>
                  </a:lnTo>
                  <a:lnTo>
                    <a:pt x="56" y="195"/>
                  </a:lnTo>
                  <a:lnTo>
                    <a:pt x="56" y="193"/>
                  </a:lnTo>
                  <a:lnTo>
                    <a:pt x="56" y="192"/>
                  </a:lnTo>
                  <a:lnTo>
                    <a:pt x="57" y="191"/>
                  </a:lnTo>
                  <a:lnTo>
                    <a:pt x="57" y="190"/>
                  </a:lnTo>
                  <a:lnTo>
                    <a:pt x="57" y="188"/>
                  </a:lnTo>
                  <a:lnTo>
                    <a:pt x="58" y="187"/>
                  </a:lnTo>
                  <a:lnTo>
                    <a:pt x="58" y="186"/>
                  </a:lnTo>
                  <a:lnTo>
                    <a:pt x="58" y="184"/>
                  </a:lnTo>
                  <a:lnTo>
                    <a:pt x="60" y="183"/>
                  </a:lnTo>
                  <a:lnTo>
                    <a:pt x="60" y="182"/>
                  </a:lnTo>
                  <a:lnTo>
                    <a:pt x="60" y="180"/>
                  </a:lnTo>
                  <a:lnTo>
                    <a:pt x="61" y="179"/>
                  </a:lnTo>
                  <a:lnTo>
                    <a:pt x="61" y="176"/>
                  </a:lnTo>
                  <a:lnTo>
                    <a:pt x="61" y="175"/>
                  </a:lnTo>
                  <a:lnTo>
                    <a:pt x="62" y="174"/>
                  </a:lnTo>
                  <a:lnTo>
                    <a:pt x="62" y="171"/>
                  </a:lnTo>
                  <a:lnTo>
                    <a:pt x="64" y="170"/>
                  </a:lnTo>
                  <a:lnTo>
                    <a:pt x="64" y="167"/>
                  </a:lnTo>
                  <a:lnTo>
                    <a:pt x="65" y="164"/>
                  </a:lnTo>
                  <a:lnTo>
                    <a:pt x="65" y="163"/>
                  </a:lnTo>
                  <a:lnTo>
                    <a:pt x="66" y="160"/>
                  </a:lnTo>
                  <a:lnTo>
                    <a:pt x="66" y="159"/>
                  </a:lnTo>
                  <a:lnTo>
                    <a:pt x="68" y="158"/>
                  </a:lnTo>
                  <a:lnTo>
                    <a:pt x="68" y="156"/>
                  </a:lnTo>
                  <a:lnTo>
                    <a:pt x="68" y="154"/>
                  </a:lnTo>
                  <a:lnTo>
                    <a:pt x="69" y="152"/>
                  </a:lnTo>
                  <a:lnTo>
                    <a:pt x="69" y="151"/>
                  </a:lnTo>
                  <a:lnTo>
                    <a:pt x="69" y="150"/>
                  </a:lnTo>
                  <a:lnTo>
                    <a:pt x="70" y="148"/>
                  </a:lnTo>
                  <a:lnTo>
                    <a:pt x="70" y="147"/>
                  </a:lnTo>
                  <a:lnTo>
                    <a:pt x="70" y="146"/>
                  </a:lnTo>
                  <a:lnTo>
                    <a:pt x="72" y="144"/>
                  </a:lnTo>
                  <a:lnTo>
                    <a:pt x="72" y="143"/>
                  </a:lnTo>
                  <a:lnTo>
                    <a:pt x="72" y="142"/>
                  </a:lnTo>
                  <a:lnTo>
                    <a:pt x="72" y="140"/>
                  </a:lnTo>
                  <a:lnTo>
                    <a:pt x="73" y="139"/>
                  </a:lnTo>
                  <a:lnTo>
                    <a:pt x="73" y="138"/>
                  </a:lnTo>
                  <a:lnTo>
                    <a:pt x="74" y="136"/>
                  </a:lnTo>
                  <a:lnTo>
                    <a:pt x="74" y="135"/>
                  </a:lnTo>
                  <a:lnTo>
                    <a:pt x="74" y="134"/>
                  </a:lnTo>
                  <a:lnTo>
                    <a:pt x="76" y="132"/>
                  </a:lnTo>
                  <a:lnTo>
                    <a:pt x="76" y="130"/>
                  </a:lnTo>
                  <a:lnTo>
                    <a:pt x="76" y="128"/>
                  </a:lnTo>
                  <a:lnTo>
                    <a:pt x="77" y="127"/>
                  </a:lnTo>
                  <a:lnTo>
                    <a:pt x="77" y="126"/>
                  </a:lnTo>
                  <a:lnTo>
                    <a:pt x="78" y="123"/>
                  </a:lnTo>
                  <a:lnTo>
                    <a:pt x="78" y="122"/>
                  </a:lnTo>
                  <a:lnTo>
                    <a:pt x="78" y="119"/>
                  </a:lnTo>
                  <a:lnTo>
                    <a:pt x="80" y="116"/>
                  </a:lnTo>
                  <a:lnTo>
                    <a:pt x="80" y="115"/>
                  </a:lnTo>
                  <a:lnTo>
                    <a:pt x="81" y="113"/>
                  </a:lnTo>
                  <a:lnTo>
                    <a:pt x="81" y="111"/>
                  </a:lnTo>
                  <a:lnTo>
                    <a:pt x="82" y="110"/>
                  </a:lnTo>
                  <a:lnTo>
                    <a:pt x="82" y="107"/>
                  </a:lnTo>
                  <a:lnTo>
                    <a:pt x="82" y="106"/>
                  </a:lnTo>
                  <a:lnTo>
                    <a:pt x="84" y="105"/>
                  </a:lnTo>
                  <a:lnTo>
                    <a:pt x="84" y="103"/>
                  </a:lnTo>
                  <a:lnTo>
                    <a:pt x="84" y="102"/>
                  </a:lnTo>
                  <a:lnTo>
                    <a:pt x="85" y="101"/>
                  </a:lnTo>
                  <a:lnTo>
                    <a:pt x="85" y="99"/>
                  </a:lnTo>
                  <a:lnTo>
                    <a:pt x="85" y="98"/>
                  </a:lnTo>
                  <a:lnTo>
                    <a:pt x="85" y="97"/>
                  </a:lnTo>
                  <a:lnTo>
                    <a:pt x="86" y="95"/>
                  </a:lnTo>
                  <a:lnTo>
                    <a:pt x="86" y="94"/>
                  </a:lnTo>
                  <a:lnTo>
                    <a:pt x="86" y="93"/>
                  </a:lnTo>
                  <a:lnTo>
                    <a:pt x="86" y="91"/>
                  </a:lnTo>
                  <a:lnTo>
                    <a:pt x="86" y="90"/>
                  </a:lnTo>
                  <a:lnTo>
                    <a:pt x="86" y="89"/>
                  </a:lnTo>
                  <a:lnTo>
                    <a:pt x="86" y="87"/>
                  </a:lnTo>
                  <a:lnTo>
                    <a:pt x="88" y="87"/>
                  </a:lnTo>
                  <a:lnTo>
                    <a:pt x="88" y="86"/>
                  </a:lnTo>
                  <a:lnTo>
                    <a:pt x="88" y="85"/>
                  </a:lnTo>
                  <a:lnTo>
                    <a:pt x="88" y="82"/>
                  </a:lnTo>
                  <a:lnTo>
                    <a:pt x="88" y="81"/>
                  </a:lnTo>
                  <a:lnTo>
                    <a:pt x="88" y="79"/>
                  </a:lnTo>
                  <a:lnTo>
                    <a:pt x="88" y="78"/>
                  </a:lnTo>
                  <a:lnTo>
                    <a:pt x="88" y="77"/>
                  </a:lnTo>
                  <a:lnTo>
                    <a:pt x="88" y="74"/>
                  </a:lnTo>
                  <a:lnTo>
                    <a:pt x="88" y="73"/>
                  </a:lnTo>
                  <a:lnTo>
                    <a:pt x="89" y="70"/>
                  </a:lnTo>
                  <a:lnTo>
                    <a:pt x="89" y="69"/>
                  </a:lnTo>
                  <a:lnTo>
                    <a:pt x="89" y="67"/>
                  </a:lnTo>
                  <a:lnTo>
                    <a:pt x="89" y="66"/>
                  </a:lnTo>
                  <a:lnTo>
                    <a:pt x="89" y="65"/>
                  </a:lnTo>
                  <a:lnTo>
                    <a:pt x="89" y="63"/>
                  </a:lnTo>
                  <a:lnTo>
                    <a:pt x="89" y="62"/>
                  </a:lnTo>
                  <a:lnTo>
                    <a:pt x="89" y="61"/>
                  </a:lnTo>
                  <a:lnTo>
                    <a:pt x="89" y="59"/>
                  </a:lnTo>
                  <a:lnTo>
                    <a:pt x="89" y="58"/>
                  </a:lnTo>
                  <a:lnTo>
                    <a:pt x="90" y="57"/>
                  </a:lnTo>
                  <a:lnTo>
                    <a:pt x="90" y="55"/>
                  </a:lnTo>
                  <a:lnTo>
                    <a:pt x="90" y="54"/>
                  </a:lnTo>
                  <a:lnTo>
                    <a:pt x="90" y="53"/>
                  </a:lnTo>
                  <a:lnTo>
                    <a:pt x="90" y="51"/>
                  </a:lnTo>
                  <a:lnTo>
                    <a:pt x="90" y="50"/>
                  </a:lnTo>
                  <a:lnTo>
                    <a:pt x="90" y="49"/>
                  </a:lnTo>
                  <a:lnTo>
                    <a:pt x="92" y="47"/>
                  </a:lnTo>
                  <a:lnTo>
                    <a:pt x="92" y="46"/>
                  </a:lnTo>
                  <a:lnTo>
                    <a:pt x="92" y="45"/>
                  </a:lnTo>
                  <a:lnTo>
                    <a:pt x="92" y="43"/>
                  </a:lnTo>
                  <a:lnTo>
                    <a:pt x="92" y="42"/>
                  </a:lnTo>
                  <a:lnTo>
                    <a:pt x="92" y="41"/>
                  </a:lnTo>
                  <a:lnTo>
                    <a:pt x="93" y="40"/>
                  </a:lnTo>
                  <a:lnTo>
                    <a:pt x="93" y="38"/>
                  </a:lnTo>
                  <a:lnTo>
                    <a:pt x="93" y="37"/>
                  </a:lnTo>
                  <a:lnTo>
                    <a:pt x="93" y="36"/>
                  </a:lnTo>
                  <a:lnTo>
                    <a:pt x="93" y="34"/>
                  </a:lnTo>
                  <a:lnTo>
                    <a:pt x="94" y="33"/>
                  </a:lnTo>
                  <a:lnTo>
                    <a:pt x="94" y="32"/>
                  </a:lnTo>
                  <a:lnTo>
                    <a:pt x="94" y="30"/>
                  </a:lnTo>
                  <a:lnTo>
                    <a:pt x="94" y="29"/>
                  </a:lnTo>
                  <a:lnTo>
                    <a:pt x="94" y="28"/>
                  </a:lnTo>
                  <a:lnTo>
                    <a:pt x="94" y="26"/>
                  </a:lnTo>
                  <a:lnTo>
                    <a:pt x="94" y="25"/>
                  </a:lnTo>
                  <a:lnTo>
                    <a:pt x="94" y="24"/>
                  </a:lnTo>
                  <a:lnTo>
                    <a:pt x="94" y="22"/>
                  </a:lnTo>
                  <a:lnTo>
                    <a:pt x="94" y="21"/>
                  </a:lnTo>
                  <a:lnTo>
                    <a:pt x="94" y="20"/>
                  </a:lnTo>
                  <a:lnTo>
                    <a:pt x="94" y="18"/>
                  </a:lnTo>
                  <a:lnTo>
                    <a:pt x="94" y="17"/>
                  </a:lnTo>
                  <a:lnTo>
                    <a:pt x="94" y="16"/>
                  </a:lnTo>
                  <a:lnTo>
                    <a:pt x="94" y="13"/>
                  </a:lnTo>
                  <a:lnTo>
                    <a:pt x="94" y="12"/>
                  </a:lnTo>
                  <a:lnTo>
                    <a:pt x="93" y="10"/>
                  </a:lnTo>
                  <a:lnTo>
                    <a:pt x="93" y="8"/>
                  </a:lnTo>
                  <a:lnTo>
                    <a:pt x="93" y="5"/>
                  </a:lnTo>
                  <a:lnTo>
                    <a:pt x="93" y="2"/>
                  </a:lnTo>
                  <a:lnTo>
                    <a:pt x="93"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2" name="Rectangle 92">
              <a:extLst>
                <a:ext uri="{FF2B5EF4-FFF2-40B4-BE49-F238E27FC236}">
                  <a16:creationId xmlns:a16="http://schemas.microsoft.com/office/drawing/2014/main" id="{220BC19C-CCEA-7941-954F-56423C722BC8}"/>
                </a:ext>
              </a:extLst>
            </p:cNvPr>
            <p:cNvSpPr>
              <a:spLocks noChangeArrowheads="1"/>
            </p:cNvSpPr>
            <p:nvPr/>
          </p:nvSpPr>
          <p:spPr bwMode="auto">
            <a:xfrm>
              <a:off x="6705600" y="4800599"/>
              <a:ext cx="14431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11343" name="Rectangle 94">
              <a:extLst>
                <a:ext uri="{FF2B5EF4-FFF2-40B4-BE49-F238E27FC236}">
                  <a16:creationId xmlns:a16="http://schemas.microsoft.com/office/drawing/2014/main" id="{75A67067-AB37-7745-A970-9FDBFA460963}"/>
                </a:ext>
              </a:extLst>
            </p:cNvPr>
            <p:cNvSpPr>
              <a:spLocks noChangeArrowheads="1"/>
            </p:cNvSpPr>
            <p:nvPr/>
          </p:nvSpPr>
          <p:spPr bwMode="auto">
            <a:xfrm>
              <a:off x="6705600" y="50990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grpSp>
          <p:nvGrpSpPr>
            <p:cNvPr id="11344" name="Group 51">
              <a:extLst>
                <a:ext uri="{FF2B5EF4-FFF2-40B4-BE49-F238E27FC236}">
                  <a16:creationId xmlns:a16="http://schemas.microsoft.com/office/drawing/2014/main" id="{3EA597B6-DEFC-E64F-923F-D7CEE1E1DB76}"/>
                </a:ext>
              </a:extLst>
            </p:cNvPr>
            <p:cNvGrpSpPr>
              <a:grpSpLocks/>
            </p:cNvGrpSpPr>
            <p:nvPr/>
          </p:nvGrpSpPr>
          <p:grpSpPr bwMode="auto">
            <a:xfrm>
              <a:off x="8007543" y="4754562"/>
              <a:ext cx="526857" cy="230832"/>
              <a:chOff x="2416175" y="1219200"/>
              <a:chExt cx="526857" cy="230831"/>
            </a:xfrm>
          </p:grpSpPr>
          <p:sp>
            <p:nvSpPr>
              <p:cNvPr id="11345" name="Rectangle 52">
                <a:extLst>
                  <a:ext uri="{FF2B5EF4-FFF2-40B4-BE49-F238E27FC236}">
                    <a16:creationId xmlns:a16="http://schemas.microsoft.com/office/drawing/2014/main" id="{B3F5B74B-60E4-1B4A-B15D-7B07DD2FA8CC}"/>
                  </a:ext>
                </a:extLst>
              </p:cNvPr>
              <p:cNvSpPr>
                <a:spLocks noChangeArrowheads="1"/>
              </p:cNvSpPr>
              <p:nvPr/>
            </p:nvSpPr>
            <p:spPr bwMode="auto">
              <a:xfrm>
                <a:off x="2416175" y="1219200"/>
                <a:ext cx="144318"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11346" name="Rectangle 54">
                <a:extLst>
                  <a:ext uri="{FF2B5EF4-FFF2-40B4-BE49-F238E27FC236}">
                    <a16:creationId xmlns:a16="http://schemas.microsoft.com/office/drawing/2014/main" id="{B580D67D-FD74-C242-A95B-BB3E9FFBC881}"/>
                  </a:ext>
                </a:extLst>
              </p:cNvPr>
              <p:cNvSpPr>
                <a:spLocks noChangeArrowheads="1"/>
              </p:cNvSpPr>
              <p:nvPr/>
            </p:nvSpPr>
            <p:spPr bwMode="auto">
              <a:xfrm>
                <a:off x="2798762" y="1219200"/>
                <a:ext cx="144270"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y </a:t>
                </a:r>
                <a:endParaRPr lang="en-US" altLang="en-US" b="0">
                  <a:latin typeface="Times" pitchFamily="2" charset="0"/>
                </a:endParaRPr>
              </a:p>
            </p:txBody>
          </p:sp>
          <p:sp>
            <p:nvSpPr>
              <p:cNvPr id="11347" name="Rectangle 56">
                <a:extLst>
                  <a:ext uri="{FF2B5EF4-FFF2-40B4-BE49-F238E27FC236}">
                    <a16:creationId xmlns:a16="http://schemas.microsoft.com/office/drawing/2014/main" id="{F1DE02E6-3373-024D-9463-D824FA1D37A0}"/>
                  </a:ext>
                </a:extLst>
              </p:cNvPr>
              <p:cNvSpPr>
                <a:spLocks noChangeArrowheads="1"/>
              </p:cNvSpPr>
              <p:nvPr/>
            </p:nvSpPr>
            <p:spPr bwMode="auto">
              <a:xfrm>
                <a:off x="2640012" y="1219200"/>
                <a:ext cx="157146" cy="2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grpSp>
      </p:grpSp>
      <p:grpSp>
        <p:nvGrpSpPr>
          <p:cNvPr id="11327" name="Group 62">
            <a:extLst>
              <a:ext uri="{FF2B5EF4-FFF2-40B4-BE49-F238E27FC236}">
                <a16:creationId xmlns:a16="http://schemas.microsoft.com/office/drawing/2014/main" id="{1B2D8E1F-E819-5649-829E-B596864D6BD0}"/>
              </a:ext>
            </a:extLst>
          </p:cNvPr>
          <p:cNvGrpSpPr>
            <a:grpSpLocks/>
          </p:cNvGrpSpPr>
          <p:nvPr/>
        </p:nvGrpSpPr>
        <p:grpSpPr bwMode="auto">
          <a:xfrm>
            <a:off x="1752601" y="4778375"/>
            <a:ext cx="1712913" cy="596900"/>
            <a:chOff x="838200" y="4778682"/>
            <a:chExt cx="1713271" cy="596900"/>
          </a:xfrm>
        </p:grpSpPr>
        <p:sp>
          <p:nvSpPr>
            <p:cNvPr id="11328" name="Line 16">
              <a:extLst>
                <a:ext uri="{FF2B5EF4-FFF2-40B4-BE49-F238E27FC236}">
                  <a16:creationId xmlns:a16="http://schemas.microsoft.com/office/drawing/2014/main" id="{98B55590-13A2-D94F-A53D-7096264E804C}"/>
                </a:ext>
              </a:extLst>
            </p:cNvPr>
            <p:cNvSpPr>
              <a:spLocks noChangeShapeType="1"/>
            </p:cNvSpPr>
            <p:nvPr/>
          </p:nvSpPr>
          <p:spPr bwMode="auto">
            <a:xfrm flipH="1">
              <a:off x="1907287" y="5142220"/>
              <a:ext cx="644184" cy="31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9" name="Freeform 18">
              <a:extLst>
                <a:ext uri="{FF2B5EF4-FFF2-40B4-BE49-F238E27FC236}">
                  <a16:creationId xmlns:a16="http://schemas.microsoft.com/office/drawing/2014/main" id="{8F5B781C-6D52-6142-BE4E-1D9E0AEAAF69}"/>
                </a:ext>
              </a:extLst>
            </p:cNvPr>
            <p:cNvSpPr>
              <a:spLocks/>
            </p:cNvSpPr>
            <p:nvPr/>
          </p:nvSpPr>
          <p:spPr bwMode="auto">
            <a:xfrm>
              <a:off x="1341899" y="4934257"/>
              <a:ext cx="442913" cy="441325"/>
            </a:xfrm>
            <a:custGeom>
              <a:avLst/>
              <a:gdLst>
                <a:gd name="T0" fmla="*/ 2147483646 w 556"/>
                <a:gd name="T1" fmla="*/ 2147483646 h 556"/>
                <a:gd name="T2" fmla="*/ 0 w 556"/>
                <a:gd name="T3" fmla="*/ 2147483646 h 556"/>
                <a:gd name="T4" fmla="*/ 0 w 556"/>
                <a:gd name="T5" fmla="*/ 0 h 556"/>
                <a:gd name="T6" fmla="*/ 2147483646 w 556"/>
                <a:gd name="T7" fmla="*/ 2147483646 h 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6" h="556">
                  <a:moveTo>
                    <a:pt x="556" y="265"/>
                  </a:moveTo>
                  <a:lnTo>
                    <a:pt x="0" y="556"/>
                  </a:lnTo>
                  <a:lnTo>
                    <a:pt x="0" y="0"/>
                  </a:lnTo>
                  <a:lnTo>
                    <a:pt x="556" y="265"/>
                  </a:lnTo>
                  <a:close/>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0" name="Freeform 19">
              <a:extLst>
                <a:ext uri="{FF2B5EF4-FFF2-40B4-BE49-F238E27FC236}">
                  <a16:creationId xmlns:a16="http://schemas.microsoft.com/office/drawing/2014/main" id="{3E9EB884-34A0-8442-9853-4272C675B0BF}"/>
                </a:ext>
              </a:extLst>
            </p:cNvPr>
            <p:cNvSpPr>
              <a:spLocks/>
            </p:cNvSpPr>
            <p:nvPr/>
          </p:nvSpPr>
          <p:spPr bwMode="auto">
            <a:xfrm>
              <a:off x="1803862" y="5085070"/>
              <a:ext cx="117475" cy="119062"/>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1" name="Rectangle 77">
              <a:extLst>
                <a:ext uri="{FF2B5EF4-FFF2-40B4-BE49-F238E27FC236}">
                  <a16:creationId xmlns:a16="http://schemas.microsoft.com/office/drawing/2014/main" id="{E090DEAE-560A-E142-9B1F-24F921C945BE}"/>
                </a:ext>
              </a:extLst>
            </p:cNvPr>
            <p:cNvSpPr>
              <a:spLocks noChangeArrowheads="1"/>
            </p:cNvSpPr>
            <p:nvPr/>
          </p:nvSpPr>
          <p:spPr bwMode="auto">
            <a:xfrm>
              <a:off x="2072151" y="4778682"/>
              <a:ext cx="144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11332" name="Line 5">
              <a:extLst>
                <a:ext uri="{FF2B5EF4-FFF2-40B4-BE49-F238E27FC236}">
                  <a16:creationId xmlns:a16="http://schemas.microsoft.com/office/drawing/2014/main" id="{662C8465-3421-DE4C-8A90-60EDC2056FF0}"/>
                </a:ext>
              </a:extLst>
            </p:cNvPr>
            <p:cNvSpPr>
              <a:spLocks noChangeShapeType="1"/>
            </p:cNvSpPr>
            <p:nvPr/>
          </p:nvSpPr>
          <p:spPr bwMode="auto">
            <a:xfrm flipH="1">
              <a:off x="838200" y="5178732"/>
              <a:ext cx="50809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3" name="Rectangle 79">
              <a:extLst>
                <a:ext uri="{FF2B5EF4-FFF2-40B4-BE49-F238E27FC236}">
                  <a16:creationId xmlns:a16="http://schemas.microsoft.com/office/drawing/2014/main" id="{4298FBE2-C727-4041-98E1-BD79874C30D9}"/>
                </a:ext>
              </a:extLst>
            </p:cNvPr>
            <p:cNvSpPr>
              <a:spLocks noChangeArrowheads="1"/>
            </p:cNvSpPr>
            <p:nvPr/>
          </p:nvSpPr>
          <p:spPr bwMode="auto">
            <a:xfrm>
              <a:off x="906876" y="4778758"/>
              <a:ext cx="144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cxnSp>
          <p:nvCxnSpPr>
            <p:cNvPr id="11334" name="Straight Connector 60">
              <a:extLst>
                <a:ext uri="{FF2B5EF4-FFF2-40B4-BE49-F238E27FC236}">
                  <a16:creationId xmlns:a16="http://schemas.microsoft.com/office/drawing/2014/main" id="{17C6DB26-D9C6-774C-84E2-E83C37DEEBB8}"/>
                </a:ext>
              </a:extLst>
            </p:cNvPr>
            <p:cNvCxnSpPr>
              <a:cxnSpLocks noChangeShapeType="1"/>
            </p:cNvCxnSpPr>
            <p:nvPr/>
          </p:nvCxnSpPr>
          <p:spPr bwMode="auto">
            <a:xfrm>
              <a:off x="2059425" y="4790767"/>
              <a:ext cx="20564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87F66-AA43-F547-82B9-0FFD52222DAC}"/>
              </a:ext>
            </a:extLst>
          </p:cNvPr>
          <p:cNvSpPr>
            <a:spLocks noGrp="1" noChangeArrowheads="1"/>
          </p:cNvSpPr>
          <p:nvPr>
            <p:ph type="title"/>
          </p:nvPr>
        </p:nvSpPr>
        <p:spPr/>
        <p:txBody>
          <a:bodyPr/>
          <a:lstStyle/>
          <a:p>
            <a:r>
              <a:rPr lang="en-US" altLang="en-US"/>
              <a:t>History</a:t>
            </a:r>
          </a:p>
        </p:txBody>
      </p:sp>
      <p:sp>
        <p:nvSpPr>
          <p:cNvPr id="57346" name="Content Placeholder 2">
            <a:extLst>
              <a:ext uri="{FF2B5EF4-FFF2-40B4-BE49-F238E27FC236}">
                <a16:creationId xmlns:a16="http://schemas.microsoft.com/office/drawing/2014/main" id="{EDBD7227-F030-0D4D-AF34-64DE8C224BEF}"/>
              </a:ext>
            </a:extLst>
          </p:cNvPr>
          <p:cNvSpPr>
            <a:spLocks noGrp="1" noChangeArrowheads="1"/>
          </p:cNvSpPr>
          <p:nvPr>
            <p:ph idx="1"/>
          </p:nvPr>
        </p:nvSpPr>
        <p:spPr/>
        <p:txBody>
          <a:bodyPr/>
          <a:lstStyle/>
          <a:p>
            <a:r>
              <a:rPr lang="en-US" altLang="en-US"/>
              <a:t>Created in 1983/1984</a:t>
            </a:r>
          </a:p>
          <a:p>
            <a:endParaRPr lang="en-US" altLang="en-US"/>
          </a:p>
          <a:p>
            <a:r>
              <a:rPr lang="en-US" altLang="en-US"/>
              <a:t>Verilog-95  (IEEE standard 1364-1995)</a:t>
            </a:r>
          </a:p>
          <a:p>
            <a:endParaRPr lang="en-US" altLang="en-US"/>
          </a:p>
          <a:p>
            <a:r>
              <a:rPr lang="en-US" altLang="en-US"/>
              <a:t> Verilog 2001  (IEEE Standard 1364-2001)</a:t>
            </a:r>
          </a:p>
          <a:p>
            <a:endParaRPr lang="en-US" altLang="en-US"/>
          </a:p>
          <a:p>
            <a:r>
              <a:rPr lang="en-US" altLang="en-US"/>
              <a:t> Verilog 2005  (IEEE Standard 1364-2005)</a:t>
            </a:r>
          </a:p>
          <a:p>
            <a:endParaRPr lang="en-US" altLang="en-US"/>
          </a:p>
          <a:p>
            <a:r>
              <a:rPr lang="en-US" altLang="en-US"/>
              <a:t>SystemVerilog</a:t>
            </a:r>
          </a:p>
          <a:p>
            <a:endParaRPr lang="en-US" altLang="en-US"/>
          </a:p>
          <a:p>
            <a:r>
              <a:rPr lang="en-US" altLang="en-US"/>
              <a:t>SystemVerilog 2009 (IEEE Standard 1800-2009).</a:t>
            </a:r>
          </a:p>
          <a:p>
            <a:endParaRPr lang="en-US" altLang="en-US"/>
          </a:p>
          <a:p>
            <a:endParaRPr lang="en-US" altLang="en-US"/>
          </a:p>
          <a:p>
            <a:endParaRPr lang="en-US" altLang="en-US"/>
          </a:p>
          <a:p>
            <a:endParaRPr lang="en-US" alt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B74C6DF8-80F1-2B46-BFCB-A3EB5D4B6823}"/>
              </a:ext>
            </a:extLst>
          </p:cNvPr>
          <p:cNvSpPr>
            <a:spLocks noGrp="1" noChangeArrowheads="1"/>
          </p:cNvSpPr>
          <p:nvPr>
            <p:ph type="title"/>
          </p:nvPr>
        </p:nvSpPr>
        <p:spPr/>
        <p:txBody>
          <a:bodyPr/>
          <a:lstStyle/>
          <a:p>
            <a:r>
              <a:rPr lang="en-US" altLang="en-US"/>
              <a:t>HDL</a:t>
            </a:r>
          </a:p>
        </p:txBody>
      </p:sp>
      <p:sp>
        <p:nvSpPr>
          <p:cNvPr id="58370" name="Content Placeholder 2">
            <a:extLst>
              <a:ext uri="{FF2B5EF4-FFF2-40B4-BE49-F238E27FC236}">
                <a16:creationId xmlns:a16="http://schemas.microsoft.com/office/drawing/2014/main" id="{B634B4FE-5EDC-644F-9646-B2AFBB13C37D}"/>
              </a:ext>
            </a:extLst>
          </p:cNvPr>
          <p:cNvSpPr>
            <a:spLocks noGrp="1" noChangeArrowheads="1"/>
          </p:cNvSpPr>
          <p:nvPr>
            <p:ph idx="1"/>
          </p:nvPr>
        </p:nvSpPr>
        <p:spPr/>
        <p:txBody>
          <a:bodyPr/>
          <a:lstStyle/>
          <a:p>
            <a:endParaRPr lang="en-US" altLang="en-US"/>
          </a:p>
          <a:p>
            <a:r>
              <a:rPr lang="en-US" altLang="en-US"/>
              <a:t>Hardware Description Language</a:t>
            </a:r>
          </a:p>
          <a:p>
            <a:endParaRPr lang="en-US" altLang="en-US"/>
          </a:p>
          <a:p>
            <a:r>
              <a:rPr lang="en-US" altLang="en-US"/>
              <a:t>Verilog HDL</a:t>
            </a:r>
          </a:p>
          <a:p>
            <a:endParaRPr lang="en-US" altLang="en-US"/>
          </a:p>
          <a:p>
            <a:r>
              <a:rPr lang="en-US" altLang="en-US"/>
              <a:t>VHDL</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0EB6C938-4643-564B-B94B-F3077487958E}"/>
              </a:ext>
            </a:extLst>
          </p:cNvPr>
          <p:cNvSpPr>
            <a:spLocks noGrp="1" noChangeArrowheads="1"/>
          </p:cNvSpPr>
          <p:nvPr>
            <p:ph type="title"/>
          </p:nvPr>
        </p:nvSpPr>
        <p:spPr/>
        <p:txBody>
          <a:bodyPr/>
          <a:lstStyle/>
          <a:p>
            <a:r>
              <a:rPr lang="en-US" altLang="en-US"/>
              <a:t>Verilog HDL != VHDL</a:t>
            </a:r>
          </a:p>
        </p:txBody>
      </p:sp>
      <p:sp>
        <p:nvSpPr>
          <p:cNvPr id="59394" name="Content Placeholder 3">
            <a:extLst>
              <a:ext uri="{FF2B5EF4-FFF2-40B4-BE49-F238E27FC236}">
                <a16:creationId xmlns:a16="http://schemas.microsoft.com/office/drawing/2014/main" id="{E19FE142-F374-F245-AE66-1AC8F0B565A9}"/>
              </a:ext>
            </a:extLst>
          </p:cNvPr>
          <p:cNvSpPr>
            <a:spLocks noGrp="1" noChangeArrowheads="1"/>
          </p:cNvSpPr>
          <p:nvPr>
            <p:ph idx="1"/>
          </p:nvPr>
        </p:nvSpPr>
        <p:spPr/>
        <p:txBody>
          <a:bodyPr/>
          <a:lstStyle/>
          <a:p>
            <a:endParaRPr lang="en-US" altLang="en-US"/>
          </a:p>
          <a:p>
            <a:r>
              <a:rPr lang="en-US" altLang="en-US"/>
              <a:t>These are two different Languages!</a:t>
            </a:r>
          </a:p>
          <a:p>
            <a:endParaRPr lang="en-US" altLang="en-US"/>
          </a:p>
          <a:p>
            <a:r>
              <a:rPr lang="en-US" altLang="en-US"/>
              <a:t>Verilog is closer to C</a:t>
            </a:r>
          </a:p>
          <a:p>
            <a:endParaRPr lang="en-US" altLang="en-US"/>
          </a:p>
          <a:p>
            <a:r>
              <a:rPr lang="en-US" altLang="en-US"/>
              <a:t>VHDL is closer to Ada</a:t>
            </a:r>
          </a:p>
          <a:p>
            <a:endParaRPr lang="en-US" altLang="en-US"/>
          </a:p>
          <a:p>
            <a:endParaRPr lang="en-US" altLang="en-US"/>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63" descr="Screen shot 2013-09-13 at 11.55.28 AM.png">
            <a:extLst>
              <a:ext uri="{FF2B5EF4-FFF2-40B4-BE49-F238E27FC236}">
                <a16:creationId xmlns:a16="http://schemas.microsoft.com/office/drawing/2014/main" id="{50100B9A-AA41-F14A-93A1-33DB6B7A24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0"/>
            <a:ext cx="4589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Box 125">
            <a:extLst>
              <a:ext uri="{FF2B5EF4-FFF2-40B4-BE49-F238E27FC236}">
                <a16:creationId xmlns:a16="http://schemas.microsoft.com/office/drawing/2014/main" id="{7C9AF32E-8CD1-D743-BE91-7179C831D515}"/>
              </a:ext>
            </a:extLst>
          </p:cNvPr>
          <p:cNvSpPr txBox="1">
            <a:spLocks noChangeArrowheads="1"/>
          </p:cNvSpPr>
          <p:nvPr/>
        </p:nvSpPr>
        <p:spPr bwMode="auto">
          <a:xfrm>
            <a:off x="7570788"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2.35 from the textbook ]</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E9B9D848-D5BD-C041-8D89-85C216CBEB92}"/>
              </a:ext>
            </a:extLst>
          </p:cNvPr>
          <p:cNvSpPr>
            <a:spLocks noGrp="1" noChangeArrowheads="1"/>
          </p:cNvSpPr>
          <p:nvPr>
            <p:ph type="title"/>
          </p:nvPr>
        </p:nvSpPr>
        <p:spPr/>
        <p:txBody>
          <a:bodyPr/>
          <a:lstStyle/>
          <a:p>
            <a:r>
              <a:rPr lang="en-US" altLang="en-US"/>
              <a:t>Sample Verilog Program</a:t>
            </a:r>
          </a:p>
        </p:txBody>
      </p:sp>
      <p:pic>
        <p:nvPicPr>
          <p:cNvPr id="61442" name="Picture 2">
            <a:extLst>
              <a:ext uri="{FF2B5EF4-FFF2-40B4-BE49-F238E27FC236}">
                <a16:creationId xmlns:a16="http://schemas.microsoft.com/office/drawing/2014/main" id="{B62A75BF-7B69-1540-AAC4-AC13A701A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905000"/>
            <a:ext cx="4154488"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Group 3">
            <a:extLst>
              <a:ext uri="{FF2B5EF4-FFF2-40B4-BE49-F238E27FC236}">
                <a16:creationId xmlns:a16="http://schemas.microsoft.com/office/drawing/2014/main" id="{0736903A-4B9F-6A41-BD66-3490C9024B0A}"/>
              </a:ext>
            </a:extLst>
          </p:cNvPr>
          <p:cNvGrpSpPr>
            <a:grpSpLocks/>
          </p:cNvGrpSpPr>
          <p:nvPr/>
        </p:nvGrpSpPr>
        <p:grpSpPr bwMode="auto">
          <a:xfrm>
            <a:off x="7572376" y="2663825"/>
            <a:ext cx="2188877" cy="598032"/>
            <a:chOff x="1919288" y="3403600"/>
            <a:chExt cx="2188877" cy="598032"/>
          </a:xfrm>
        </p:grpSpPr>
        <p:sp>
          <p:nvSpPr>
            <p:cNvPr id="62502" name="Line 3">
              <a:extLst>
                <a:ext uri="{FF2B5EF4-FFF2-40B4-BE49-F238E27FC236}">
                  <a16:creationId xmlns:a16="http://schemas.microsoft.com/office/drawing/2014/main" id="{992AFD40-3FB3-0645-B64F-2CC59FC5152A}"/>
                </a:ext>
              </a:extLst>
            </p:cNvPr>
            <p:cNvSpPr>
              <a:spLocks noChangeShapeType="1"/>
            </p:cNvSpPr>
            <p:nvPr/>
          </p:nvSpPr>
          <p:spPr bwMode="auto">
            <a:xfrm>
              <a:off x="2205038" y="3538538"/>
              <a:ext cx="314325" cy="1587"/>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3" name="Line 4">
              <a:extLst>
                <a:ext uri="{FF2B5EF4-FFF2-40B4-BE49-F238E27FC236}">
                  <a16:creationId xmlns:a16="http://schemas.microsoft.com/office/drawing/2014/main" id="{A3355E42-CBD1-E04A-B300-1CE841E1BFD2}"/>
                </a:ext>
              </a:extLst>
            </p:cNvPr>
            <p:cNvSpPr>
              <a:spLocks noChangeShapeType="1"/>
            </p:cNvSpPr>
            <p:nvPr/>
          </p:nvSpPr>
          <p:spPr bwMode="auto">
            <a:xfrm>
              <a:off x="2205038" y="3811588"/>
              <a:ext cx="314325" cy="1587"/>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4" name="Line 5">
              <a:extLst>
                <a:ext uri="{FF2B5EF4-FFF2-40B4-BE49-F238E27FC236}">
                  <a16:creationId xmlns:a16="http://schemas.microsoft.com/office/drawing/2014/main" id="{62F5B6FB-BEA6-134A-A8F6-8A3ED7542699}"/>
                </a:ext>
              </a:extLst>
            </p:cNvPr>
            <p:cNvSpPr>
              <a:spLocks noChangeShapeType="1"/>
            </p:cNvSpPr>
            <p:nvPr/>
          </p:nvSpPr>
          <p:spPr bwMode="auto">
            <a:xfrm flipH="1">
              <a:off x="3109913" y="3686175"/>
              <a:ext cx="279400" cy="1588"/>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5" name="Freeform 6">
              <a:extLst>
                <a:ext uri="{FF2B5EF4-FFF2-40B4-BE49-F238E27FC236}">
                  <a16:creationId xmlns:a16="http://schemas.microsoft.com/office/drawing/2014/main" id="{2C6BD74C-7B76-6E48-A8CF-D7DDC9D7286D}"/>
                </a:ext>
              </a:extLst>
            </p:cNvPr>
            <p:cNvSpPr>
              <a:spLocks/>
            </p:cNvSpPr>
            <p:nvPr/>
          </p:nvSpPr>
          <p:spPr bwMode="auto">
            <a:xfrm>
              <a:off x="2487613" y="3435350"/>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6" name="Freeform 7">
              <a:extLst>
                <a:ext uri="{FF2B5EF4-FFF2-40B4-BE49-F238E27FC236}">
                  <a16:creationId xmlns:a16="http://schemas.microsoft.com/office/drawing/2014/main" id="{FEE1B9D6-AFF7-0042-8E41-541F7A10D597}"/>
                </a:ext>
              </a:extLst>
            </p:cNvPr>
            <p:cNvSpPr>
              <a:spLocks/>
            </p:cNvSpPr>
            <p:nvPr/>
          </p:nvSpPr>
          <p:spPr bwMode="auto">
            <a:xfrm>
              <a:off x="2487613" y="3686175"/>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7" name="Freeform 8">
              <a:extLst>
                <a:ext uri="{FF2B5EF4-FFF2-40B4-BE49-F238E27FC236}">
                  <a16:creationId xmlns:a16="http://schemas.microsoft.com/office/drawing/2014/main" id="{56BD6BEB-4724-BF44-9D60-D20D4D3C11B9}"/>
                </a:ext>
              </a:extLst>
            </p:cNvPr>
            <p:cNvSpPr>
              <a:spLocks/>
            </p:cNvSpPr>
            <p:nvPr/>
          </p:nvSpPr>
          <p:spPr bwMode="auto">
            <a:xfrm>
              <a:off x="2481263" y="3435350"/>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8" name="Freeform 9">
              <a:extLst>
                <a:ext uri="{FF2B5EF4-FFF2-40B4-BE49-F238E27FC236}">
                  <a16:creationId xmlns:a16="http://schemas.microsoft.com/office/drawing/2014/main" id="{0F4CB4A5-F007-9E46-921E-3222C7BE6927}"/>
                </a:ext>
              </a:extLst>
            </p:cNvPr>
            <p:cNvSpPr>
              <a:spLocks/>
            </p:cNvSpPr>
            <p:nvPr/>
          </p:nvSpPr>
          <p:spPr bwMode="auto">
            <a:xfrm>
              <a:off x="2481263" y="3684588"/>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9" name="Rectangle 48">
              <a:extLst>
                <a:ext uri="{FF2B5EF4-FFF2-40B4-BE49-F238E27FC236}">
                  <a16:creationId xmlns:a16="http://schemas.microsoft.com/office/drawing/2014/main" id="{2AE1A837-9214-E348-89EC-E7974AC90785}"/>
                </a:ext>
              </a:extLst>
            </p:cNvPr>
            <p:cNvSpPr>
              <a:spLocks noChangeArrowheads="1"/>
            </p:cNvSpPr>
            <p:nvPr/>
          </p:nvSpPr>
          <p:spPr bwMode="auto">
            <a:xfrm>
              <a:off x="1919288" y="340360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2510" name="Rectangle 49">
              <a:extLst>
                <a:ext uri="{FF2B5EF4-FFF2-40B4-BE49-F238E27FC236}">
                  <a16:creationId xmlns:a16="http://schemas.microsoft.com/office/drawing/2014/main" id="{CBD1951C-0BDF-1B4C-BAF0-1F12AF6E8077}"/>
                </a:ext>
              </a:extLst>
            </p:cNvPr>
            <p:cNvSpPr>
              <a:spLocks noChangeArrowheads="1"/>
            </p:cNvSpPr>
            <p:nvPr/>
          </p:nvSpPr>
          <p:spPr bwMode="auto">
            <a:xfrm>
              <a:off x="2011363" y="350202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2511" name="Rectangle 50">
              <a:extLst>
                <a:ext uri="{FF2B5EF4-FFF2-40B4-BE49-F238E27FC236}">
                  <a16:creationId xmlns:a16="http://schemas.microsoft.com/office/drawing/2014/main" id="{013735A4-FF97-934A-BE2D-DC63B3FAF944}"/>
                </a:ext>
              </a:extLst>
            </p:cNvPr>
            <p:cNvSpPr>
              <a:spLocks noChangeArrowheads="1"/>
            </p:cNvSpPr>
            <p:nvPr/>
          </p:nvSpPr>
          <p:spPr bwMode="auto">
            <a:xfrm>
              <a:off x="1919288" y="368617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2512" name="Rectangle 51">
              <a:extLst>
                <a:ext uri="{FF2B5EF4-FFF2-40B4-BE49-F238E27FC236}">
                  <a16:creationId xmlns:a16="http://schemas.microsoft.com/office/drawing/2014/main" id="{27F49C1A-C572-C742-A1F8-65BE157197ED}"/>
                </a:ext>
              </a:extLst>
            </p:cNvPr>
            <p:cNvSpPr>
              <a:spLocks noChangeArrowheads="1"/>
            </p:cNvSpPr>
            <p:nvPr/>
          </p:nvSpPr>
          <p:spPr bwMode="auto">
            <a:xfrm>
              <a:off x="2011363" y="378618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2513" name="Rectangle 52">
              <a:extLst>
                <a:ext uri="{FF2B5EF4-FFF2-40B4-BE49-F238E27FC236}">
                  <a16:creationId xmlns:a16="http://schemas.microsoft.com/office/drawing/2014/main" id="{932E6090-CA84-0B49-94DD-635F63FEE25A}"/>
                </a:ext>
              </a:extLst>
            </p:cNvPr>
            <p:cNvSpPr>
              <a:spLocks noChangeArrowheads="1"/>
            </p:cNvSpPr>
            <p:nvPr/>
          </p:nvSpPr>
          <p:spPr bwMode="auto">
            <a:xfrm>
              <a:off x="3497263" y="35623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2514" name="Rectangle 53">
              <a:extLst>
                <a:ext uri="{FF2B5EF4-FFF2-40B4-BE49-F238E27FC236}">
                  <a16:creationId xmlns:a16="http://schemas.microsoft.com/office/drawing/2014/main" id="{24CCAC6A-C058-B84C-801E-0327B0647E98}"/>
                </a:ext>
              </a:extLst>
            </p:cNvPr>
            <p:cNvSpPr>
              <a:spLocks noChangeArrowheads="1"/>
            </p:cNvSpPr>
            <p:nvPr/>
          </p:nvSpPr>
          <p:spPr bwMode="auto">
            <a:xfrm>
              <a:off x="3589338" y="366077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2515" name="Rectangle 54">
              <a:extLst>
                <a:ext uri="{FF2B5EF4-FFF2-40B4-BE49-F238E27FC236}">
                  <a16:creationId xmlns:a16="http://schemas.microsoft.com/office/drawing/2014/main" id="{646FFD99-8EC3-E54F-9743-4A50607B1773}"/>
                </a:ext>
              </a:extLst>
            </p:cNvPr>
            <p:cNvSpPr>
              <a:spLocks noChangeArrowheads="1"/>
            </p:cNvSpPr>
            <p:nvPr/>
          </p:nvSpPr>
          <p:spPr bwMode="auto">
            <a:xfrm>
              <a:off x="3879850" y="35623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2516" name="Rectangle 55">
              <a:extLst>
                <a:ext uri="{FF2B5EF4-FFF2-40B4-BE49-F238E27FC236}">
                  <a16:creationId xmlns:a16="http://schemas.microsoft.com/office/drawing/2014/main" id="{374505CD-AB6D-9849-814B-E5B76A4CAFFD}"/>
                </a:ext>
              </a:extLst>
            </p:cNvPr>
            <p:cNvSpPr>
              <a:spLocks noChangeArrowheads="1"/>
            </p:cNvSpPr>
            <p:nvPr/>
          </p:nvSpPr>
          <p:spPr bwMode="auto">
            <a:xfrm>
              <a:off x="3973513" y="366077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2517" name="Rectangle 66">
              <a:extLst>
                <a:ext uri="{FF2B5EF4-FFF2-40B4-BE49-F238E27FC236}">
                  <a16:creationId xmlns:a16="http://schemas.microsoft.com/office/drawing/2014/main" id="{4890D485-80DD-FF4D-B022-A2B4254BA9FE}"/>
                </a:ext>
              </a:extLst>
            </p:cNvPr>
            <p:cNvSpPr>
              <a:spLocks noChangeArrowheads="1"/>
            </p:cNvSpPr>
            <p:nvPr/>
          </p:nvSpPr>
          <p:spPr bwMode="auto">
            <a:xfrm>
              <a:off x="3721100" y="3562350"/>
              <a:ext cx="1570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grpSp>
      <p:sp>
        <p:nvSpPr>
          <p:cNvPr id="62466" name="Rectangle 94">
            <a:extLst>
              <a:ext uri="{FF2B5EF4-FFF2-40B4-BE49-F238E27FC236}">
                <a16:creationId xmlns:a16="http://schemas.microsoft.com/office/drawing/2014/main" id="{B9CC423F-23F8-C74B-96E7-5A0E494CCC53}"/>
              </a:ext>
            </a:extLst>
          </p:cNvPr>
          <p:cNvSpPr>
            <a:spLocks noChangeArrowheads="1"/>
          </p:cNvSpPr>
          <p:nvPr/>
        </p:nvSpPr>
        <p:spPr bwMode="auto">
          <a:xfrm>
            <a:off x="4581525" y="4111626"/>
            <a:ext cx="1165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AND gate</a:t>
            </a:r>
            <a:r>
              <a:rPr lang="en-US" altLang="en-US" sz="1500" b="0">
                <a:solidFill>
                  <a:srgbClr val="000000"/>
                </a:solidFill>
                <a:latin typeface="Helvetica" pitchFamily="2" charset="0"/>
              </a:rPr>
              <a:t> </a:t>
            </a:r>
            <a:endParaRPr lang="en-US" altLang="en-US" b="0">
              <a:latin typeface="Times" pitchFamily="2" charset="0"/>
            </a:endParaRPr>
          </a:p>
        </p:txBody>
      </p:sp>
      <p:grpSp>
        <p:nvGrpSpPr>
          <p:cNvPr id="62467" name="Group 1">
            <a:extLst>
              <a:ext uri="{FF2B5EF4-FFF2-40B4-BE49-F238E27FC236}">
                <a16:creationId xmlns:a16="http://schemas.microsoft.com/office/drawing/2014/main" id="{FEB0D3A2-40B6-034B-A9D2-C3B6287FF31D}"/>
              </a:ext>
            </a:extLst>
          </p:cNvPr>
          <p:cNvGrpSpPr>
            <a:grpSpLocks/>
          </p:cNvGrpSpPr>
          <p:nvPr/>
        </p:nvGrpSpPr>
        <p:grpSpPr bwMode="auto">
          <a:xfrm>
            <a:off x="4352926" y="2663826"/>
            <a:ext cx="2130139" cy="599619"/>
            <a:chOff x="1916113" y="752475"/>
            <a:chExt cx="2130139" cy="599619"/>
          </a:xfrm>
        </p:grpSpPr>
        <p:sp>
          <p:nvSpPr>
            <p:cNvPr id="62481" name="Freeform 10">
              <a:extLst>
                <a:ext uri="{FF2B5EF4-FFF2-40B4-BE49-F238E27FC236}">
                  <a16:creationId xmlns:a16="http://schemas.microsoft.com/office/drawing/2014/main" id="{FA096F11-37FC-B640-8929-23D02E7245B5}"/>
                </a:ext>
              </a:extLst>
            </p:cNvPr>
            <p:cNvSpPr>
              <a:spLocks/>
            </p:cNvSpPr>
            <p:nvPr/>
          </p:nvSpPr>
          <p:spPr bwMode="auto">
            <a:xfrm>
              <a:off x="3087688" y="993775"/>
              <a:ext cx="168275" cy="1588"/>
            </a:xfrm>
            <a:custGeom>
              <a:avLst/>
              <a:gdLst>
                <a:gd name="T0" fmla="*/ 2147483646 w 212"/>
                <a:gd name="T1" fmla="*/ 0 h 1588"/>
                <a:gd name="T2" fmla="*/ 0 w 212"/>
                <a:gd name="T3" fmla="*/ 0 h 1588"/>
                <a:gd name="T4" fmla="*/ 2147483646 w 212"/>
                <a:gd name="T5" fmla="*/ 0 h 1588"/>
                <a:gd name="T6" fmla="*/ 0 60000 65536"/>
                <a:gd name="T7" fmla="*/ 0 60000 65536"/>
                <a:gd name="T8" fmla="*/ 0 60000 65536"/>
              </a:gdLst>
              <a:ahLst/>
              <a:cxnLst>
                <a:cxn ang="T6">
                  <a:pos x="T0" y="T1"/>
                </a:cxn>
                <a:cxn ang="T7">
                  <a:pos x="T2" y="T3"/>
                </a:cxn>
                <a:cxn ang="T8">
                  <a:pos x="T4" y="T5"/>
                </a:cxn>
              </a:cxnLst>
              <a:rect l="0" t="0" r="r" b="b"/>
              <a:pathLst>
                <a:path w="212" h="1588">
                  <a:moveTo>
                    <a:pt x="212" y="0"/>
                  </a:moveTo>
                  <a:lnTo>
                    <a:pt x="0" y="0"/>
                  </a:lnTo>
                  <a:lnTo>
                    <a:pt x="212" y="0"/>
                  </a:lnTo>
                  <a:close/>
                </a:path>
              </a:pathLst>
            </a:custGeom>
            <a:solidFill>
              <a:srgbClr val="FFFFFF"/>
            </a:solidFill>
            <a:ln w="0">
              <a:solidFill>
                <a:srgbClr val="000000"/>
              </a:solidFill>
              <a:prstDash val="solid"/>
              <a:round/>
              <a:headEnd/>
              <a:tailEnd/>
            </a:ln>
          </p:spPr>
          <p:txBody>
            <a:bodyPr/>
            <a:lstStyle/>
            <a:p>
              <a:endParaRPr lang="en-US"/>
            </a:p>
          </p:txBody>
        </p:sp>
        <p:sp>
          <p:nvSpPr>
            <p:cNvPr id="62482" name="Line 11">
              <a:extLst>
                <a:ext uri="{FF2B5EF4-FFF2-40B4-BE49-F238E27FC236}">
                  <a16:creationId xmlns:a16="http://schemas.microsoft.com/office/drawing/2014/main" id="{BAE9268A-E484-354F-A7D7-43C6A0855571}"/>
                </a:ext>
              </a:extLst>
            </p:cNvPr>
            <p:cNvSpPr>
              <a:spLocks noChangeShapeType="1"/>
            </p:cNvSpPr>
            <p:nvPr/>
          </p:nvSpPr>
          <p:spPr bwMode="auto">
            <a:xfrm flipH="1">
              <a:off x="3087687" y="991507"/>
              <a:ext cx="266700" cy="385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3" name="Freeform 12">
              <a:extLst>
                <a:ext uri="{FF2B5EF4-FFF2-40B4-BE49-F238E27FC236}">
                  <a16:creationId xmlns:a16="http://schemas.microsoft.com/office/drawing/2014/main" id="{4169B318-9E2C-CA48-BE89-2F5775E8329A}"/>
                </a:ext>
              </a:extLst>
            </p:cNvPr>
            <p:cNvSpPr>
              <a:spLocks/>
            </p:cNvSpPr>
            <p:nvPr/>
          </p:nvSpPr>
          <p:spPr bwMode="auto">
            <a:xfrm>
              <a:off x="2205038" y="1162050"/>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4" name="Line 13">
              <a:extLst>
                <a:ext uri="{FF2B5EF4-FFF2-40B4-BE49-F238E27FC236}">
                  <a16:creationId xmlns:a16="http://schemas.microsoft.com/office/drawing/2014/main" id="{F71C86F5-3E8F-5545-92E3-8E66173C6185}"/>
                </a:ext>
              </a:extLst>
            </p:cNvPr>
            <p:cNvSpPr>
              <a:spLocks noChangeShapeType="1"/>
            </p:cNvSpPr>
            <p:nvPr/>
          </p:nvSpPr>
          <p:spPr bwMode="auto">
            <a:xfrm flipH="1">
              <a:off x="2205038" y="1162050"/>
              <a:ext cx="295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5" name="Freeform 14">
              <a:extLst>
                <a:ext uri="{FF2B5EF4-FFF2-40B4-BE49-F238E27FC236}">
                  <a16:creationId xmlns:a16="http://schemas.microsoft.com/office/drawing/2014/main" id="{CB41568C-F751-2345-8CAA-B98FE539A3D3}"/>
                </a:ext>
              </a:extLst>
            </p:cNvPr>
            <p:cNvSpPr>
              <a:spLocks/>
            </p:cNvSpPr>
            <p:nvPr/>
          </p:nvSpPr>
          <p:spPr bwMode="auto">
            <a:xfrm>
              <a:off x="2205038" y="847725"/>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6" name="Line 15">
              <a:extLst>
                <a:ext uri="{FF2B5EF4-FFF2-40B4-BE49-F238E27FC236}">
                  <a16:creationId xmlns:a16="http://schemas.microsoft.com/office/drawing/2014/main" id="{14164B56-AF34-1F4A-9BAD-57F182265AFA}"/>
                </a:ext>
              </a:extLst>
            </p:cNvPr>
            <p:cNvSpPr>
              <a:spLocks noChangeShapeType="1"/>
            </p:cNvSpPr>
            <p:nvPr/>
          </p:nvSpPr>
          <p:spPr bwMode="auto">
            <a:xfrm flipH="1">
              <a:off x="2205038" y="847725"/>
              <a:ext cx="295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7" name="Rectangle 73">
              <a:extLst>
                <a:ext uri="{FF2B5EF4-FFF2-40B4-BE49-F238E27FC236}">
                  <a16:creationId xmlns:a16="http://schemas.microsoft.com/office/drawing/2014/main" id="{01F7D6D1-9D31-B444-ACDC-992FEA03A92B}"/>
                </a:ext>
              </a:extLst>
            </p:cNvPr>
            <p:cNvSpPr>
              <a:spLocks noChangeArrowheads="1"/>
            </p:cNvSpPr>
            <p:nvPr/>
          </p:nvSpPr>
          <p:spPr bwMode="auto">
            <a:xfrm>
              <a:off x="1916113" y="75247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2488" name="Rectangle 74">
              <a:extLst>
                <a:ext uri="{FF2B5EF4-FFF2-40B4-BE49-F238E27FC236}">
                  <a16:creationId xmlns:a16="http://schemas.microsoft.com/office/drawing/2014/main" id="{B0B23073-8F13-A044-A543-47F1E1089782}"/>
                </a:ext>
              </a:extLst>
            </p:cNvPr>
            <p:cNvSpPr>
              <a:spLocks noChangeArrowheads="1"/>
            </p:cNvSpPr>
            <p:nvPr/>
          </p:nvSpPr>
          <p:spPr bwMode="auto">
            <a:xfrm>
              <a:off x="2008188" y="85248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2489" name="Rectangle 75">
              <a:extLst>
                <a:ext uri="{FF2B5EF4-FFF2-40B4-BE49-F238E27FC236}">
                  <a16:creationId xmlns:a16="http://schemas.microsoft.com/office/drawing/2014/main" id="{07670673-B8C1-C74B-93D5-5F38E7589438}"/>
                </a:ext>
              </a:extLst>
            </p:cNvPr>
            <p:cNvSpPr>
              <a:spLocks noChangeArrowheads="1"/>
            </p:cNvSpPr>
            <p:nvPr/>
          </p:nvSpPr>
          <p:spPr bwMode="auto">
            <a:xfrm>
              <a:off x="1916113" y="1036638"/>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2490" name="Rectangle 76">
              <a:extLst>
                <a:ext uri="{FF2B5EF4-FFF2-40B4-BE49-F238E27FC236}">
                  <a16:creationId xmlns:a16="http://schemas.microsoft.com/office/drawing/2014/main" id="{46C612B3-EB94-9E48-8223-D1CEEBCC2C91}"/>
                </a:ext>
              </a:extLst>
            </p:cNvPr>
            <p:cNvSpPr>
              <a:spLocks noChangeArrowheads="1"/>
            </p:cNvSpPr>
            <p:nvPr/>
          </p:nvSpPr>
          <p:spPr bwMode="auto">
            <a:xfrm>
              <a:off x="2008188" y="1136650"/>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2491" name="Rectangle 77">
              <a:extLst>
                <a:ext uri="{FF2B5EF4-FFF2-40B4-BE49-F238E27FC236}">
                  <a16:creationId xmlns:a16="http://schemas.microsoft.com/office/drawing/2014/main" id="{3199BDF2-61EB-B84B-A9B4-32128930B6E1}"/>
                </a:ext>
              </a:extLst>
            </p:cNvPr>
            <p:cNvSpPr>
              <a:spLocks noChangeArrowheads="1"/>
            </p:cNvSpPr>
            <p:nvPr/>
          </p:nvSpPr>
          <p:spPr bwMode="auto">
            <a:xfrm>
              <a:off x="3497263" y="88582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2492" name="Rectangle 78">
              <a:extLst>
                <a:ext uri="{FF2B5EF4-FFF2-40B4-BE49-F238E27FC236}">
                  <a16:creationId xmlns:a16="http://schemas.microsoft.com/office/drawing/2014/main" id="{A07A688B-9D06-054B-A284-D8867E41DB73}"/>
                </a:ext>
              </a:extLst>
            </p:cNvPr>
            <p:cNvSpPr>
              <a:spLocks noChangeArrowheads="1"/>
            </p:cNvSpPr>
            <p:nvPr/>
          </p:nvSpPr>
          <p:spPr bwMode="auto">
            <a:xfrm>
              <a:off x="3587750" y="98583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2493" name="Rectangle 79">
              <a:extLst>
                <a:ext uri="{FF2B5EF4-FFF2-40B4-BE49-F238E27FC236}">
                  <a16:creationId xmlns:a16="http://schemas.microsoft.com/office/drawing/2014/main" id="{20FE1191-E17A-9E4F-8290-4858167F8643}"/>
                </a:ext>
              </a:extLst>
            </p:cNvPr>
            <p:cNvSpPr>
              <a:spLocks noChangeArrowheads="1"/>
            </p:cNvSpPr>
            <p:nvPr/>
          </p:nvSpPr>
          <p:spPr bwMode="auto">
            <a:xfrm>
              <a:off x="3821113" y="885825"/>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2494" name="Rectangle 80">
              <a:extLst>
                <a:ext uri="{FF2B5EF4-FFF2-40B4-BE49-F238E27FC236}">
                  <a16:creationId xmlns:a16="http://schemas.microsoft.com/office/drawing/2014/main" id="{C9B06AB1-B68F-E747-8F0E-E095FC8161D4}"/>
                </a:ext>
              </a:extLst>
            </p:cNvPr>
            <p:cNvSpPr>
              <a:spLocks noChangeArrowheads="1"/>
            </p:cNvSpPr>
            <p:nvPr/>
          </p:nvSpPr>
          <p:spPr bwMode="auto">
            <a:xfrm>
              <a:off x="3911600" y="985838"/>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2495" name="Rectangle 83">
              <a:extLst>
                <a:ext uri="{FF2B5EF4-FFF2-40B4-BE49-F238E27FC236}">
                  <a16:creationId xmlns:a16="http://schemas.microsoft.com/office/drawing/2014/main" id="{E1A12D2C-6038-DE4A-B925-13964A310D6D}"/>
                </a:ext>
              </a:extLst>
            </p:cNvPr>
            <p:cNvSpPr>
              <a:spLocks noChangeArrowheads="1"/>
            </p:cNvSpPr>
            <p:nvPr/>
          </p:nvSpPr>
          <p:spPr bwMode="auto">
            <a:xfrm>
              <a:off x="3683844" y="874713"/>
              <a:ext cx="1234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grpSp>
          <p:nvGrpSpPr>
            <p:cNvPr id="62496" name="Group 110">
              <a:extLst>
                <a:ext uri="{FF2B5EF4-FFF2-40B4-BE49-F238E27FC236}">
                  <a16:creationId xmlns:a16="http://schemas.microsoft.com/office/drawing/2014/main" id="{7037BDCC-3E3E-D64F-9DD0-1492B985B600}"/>
                </a:ext>
              </a:extLst>
            </p:cNvPr>
            <p:cNvGrpSpPr>
              <a:grpSpLocks/>
            </p:cNvGrpSpPr>
            <p:nvPr/>
          </p:nvGrpSpPr>
          <p:grpSpPr bwMode="auto">
            <a:xfrm>
              <a:off x="2500313" y="754063"/>
              <a:ext cx="577850" cy="482600"/>
              <a:chOff x="3435" y="821"/>
              <a:chExt cx="421" cy="354"/>
            </a:xfrm>
          </p:grpSpPr>
          <p:sp>
            <p:nvSpPr>
              <p:cNvPr id="62497" name="Line 111">
                <a:extLst>
                  <a:ext uri="{FF2B5EF4-FFF2-40B4-BE49-F238E27FC236}">
                    <a16:creationId xmlns:a16="http://schemas.microsoft.com/office/drawing/2014/main" id="{C58C4222-AF1B-D547-A128-72BC1650A738}"/>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98" name="Line 112">
                <a:extLst>
                  <a:ext uri="{FF2B5EF4-FFF2-40B4-BE49-F238E27FC236}">
                    <a16:creationId xmlns:a16="http://schemas.microsoft.com/office/drawing/2014/main" id="{216ADBE9-ABA9-D04E-B631-FBA66809F678}"/>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99" name="Arc 113">
                <a:extLst>
                  <a:ext uri="{FF2B5EF4-FFF2-40B4-BE49-F238E27FC236}">
                    <a16:creationId xmlns:a16="http://schemas.microsoft.com/office/drawing/2014/main" id="{05A75371-CFE5-4649-A157-1E0065773AD8}"/>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0" name="Arc 114">
                <a:extLst>
                  <a:ext uri="{FF2B5EF4-FFF2-40B4-BE49-F238E27FC236}">
                    <a16:creationId xmlns:a16="http://schemas.microsoft.com/office/drawing/2014/main" id="{730B9632-4C83-4E4E-B19E-2161CE5BF4DD}"/>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1" name="Line 115">
                <a:extLst>
                  <a:ext uri="{FF2B5EF4-FFF2-40B4-BE49-F238E27FC236}">
                    <a16:creationId xmlns:a16="http://schemas.microsoft.com/office/drawing/2014/main" id="{EBDA28CD-6434-5F4E-B674-90F0C97F5787}"/>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25" name="Rectangle 2">
            <a:extLst>
              <a:ext uri="{FF2B5EF4-FFF2-40B4-BE49-F238E27FC236}">
                <a16:creationId xmlns:a16="http://schemas.microsoft.com/office/drawing/2014/main" id="{CCA7BCEA-DF9A-3349-9532-81D7FA2F2A15}"/>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The Three Basic Logic Gates</a:t>
            </a:r>
            <a:endParaRPr lang="en-US" sz="2800" dirty="0">
              <a:cs typeface="+mj-cs"/>
            </a:endParaRPr>
          </a:p>
        </p:txBody>
      </p:sp>
      <p:sp>
        <p:nvSpPr>
          <p:cNvPr id="62469" name="TextBox 125">
            <a:extLst>
              <a:ext uri="{FF2B5EF4-FFF2-40B4-BE49-F238E27FC236}">
                <a16:creationId xmlns:a16="http://schemas.microsoft.com/office/drawing/2014/main" id="{4B84A4A2-D501-EE41-AF5F-4938A0D84161}"/>
              </a:ext>
            </a:extLst>
          </p:cNvPr>
          <p:cNvSpPr txBox="1">
            <a:spLocks noChangeArrowheads="1"/>
          </p:cNvSpPr>
          <p:nvPr/>
        </p:nvSpPr>
        <p:spPr bwMode="auto">
          <a:xfrm>
            <a:off x="7570788" y="6477001"/>
            <a:ext cx="246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2.8 from the textbook ]</a:t>
            </a:r>
          </a:p>
        </p:txBody>
      </p:sp>
      <p:sp>
        <p:nvSpPr>
          <p:cNvPr id="62470" name="Rectangle 94">
            <a:extLst>
              <a:ext uri="{FF2B5EF4-FFF2-40B4-BE49-F238E27FC236}">
                <a16:creationId xmlns:a16="http://schemas.microsoft.com/office/drawing/2014/main" id="{4B9A0296-0F6A-7A42-9DD3-CD5D68161DEA}"/>
              </a:ext>
            </a:extLst>
          </p:cNvPr>
          <p:cNvSpPr>
            <a:spLocks noChangeArrowheads="1"/>
          </p:cNvSpPr>
          <p:nvPr/>
        </p:nvSpPr>
        <p:spPr bwMode="auto">
          <a:xfrm>
            <a:off x="7877175" y="4187826"/>
            <a:ext cx="1006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OR gate</a:t>
            </a:r>
            <a:r>
              <a:rPr lang="en-US" altLang="en-US" sz="1500" b="0">
                <a:solidFill>
                  <a:srgbClr val="000000"/>
                </a:solidFill>
                <a:latin typeface="Helvetica" pitchFamily="2" charset="0"/>
              </a:rPr>
              <a:t> </a:t>
            </a:r>
            <a:endParaRPr lang="en-US" altLang="en-US" b="0">
              <a:latin typeface="Times" pitchFamily="2" charset="0"/>
            </a:endParaRPr>
          </a:p>
        </p:txBody>
      </p:sp>
      <p:sp>
        <p:nvSpPr>
          <p:cNvPr id="62471" name="Rectangle 94">
            <a:extLst>
              <a:ext uri="{FF2B5EF4-FFF2-40B4-BE49-F238E27FC236}">
                <a16:creationId xmlns:a16="http://schemas.microsoft.com/office/drawing/2014/main" id="{3F186054-A33E-5942-99DC-03518002D872}"/>
              </a:ext>
            </a:extLst>
          </p:cNvPr>
          <p:cNvSpPr>
            <a:spLocks noChangeArrowheads="1"/>
          </p:cNvSpPr>
          <p:nvPr/>
        </p:nvSpPr>
        <p:spPr bwMode="auto">
          <a:xfrm>
            <a:off x="1752600" y="4114801"/>
            <a:ext cx="11592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NOT gate</a:t>
            </a:r>
            <a:r>
              <a:rPr lang="en-US" altLang="en-US" sz="1500" b="0">
                <a:solidFill>
                  <a:srgbClr val="000000"/>
                </a:solidFill>
                <a:latin typeface="Helvetica" pitchFamily="2" charset="0"/>
              </a:rPr>
              <a:t> </a:t>
            </a:r>
            <a:endParaRPr lang="en-US" altLang="en-US" b="0">
              <a:latin typeface="Times" pitchFamily="2" charset="0"/>
            </a:endParaRPr>
          </a:p>
        </p:txBody>
      </p:sp>
      <p:sp>
        <p:nvSpPr>
          <p:cNvPr id="62472" name="TextBox 1">
            <a:extLst>
              <a:ext uri="{FF2B5EF4-FFF2-40B4-BE49-F238E27FC236}">
                <a16:creationId xmlns:a16="http://schemas.microsoft.com/office/drawing/2014/main" id="{707B9E75-5244-0B4C-BF1F-24BA98BA28A5}"/>
              </a:ext>
            </a:extLst>
          </p:cNvPr>
          <p:cNvSpPr txBox="1">
            <a:spLocks noChangeArrowheads="1"/>
          </p:cNvSpPr>
          <p:nvPr/>
        </p:nvSpPr>
        <p:spPr bwMode="auto">
          <a:xfrm>
            <a:off x="2286000" y="5410201"/>
            <a:ext cx="675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You can build any circuit using only these three gates</a:t>
            </a:r>
          </a:p>
        </p:txBody>
      </p:sp>
      <p:grpSp>
        <p:nvGrpSpPr>
          <p:cNvPr id="62473" name="Group 3">
            <a:extLst>
              <a:ext uri="{FF2B5EF4-FFF2-40B4-BE49-F238E27FC236}">
                <a16:creationId xmlns:a16="http://schemas.microsoft.com/office/drawing/2014/main" id="{5E569BA2-5E7F-6348-8B2C-344F3DBB7DED}"/>
              </a:ext>
            </a:extLst>
          </p:cNvPr>
          <p:cNvGrpSpPr>
            <a:grpSpLocks/>
          </p:cNvGrpSpPr>
          <p:nvPr/>
        </p:nvGrpSpPr>
        <p:grpSpPr bwMode="auto">
          <a:xfrm>
            <a:off x="1568451" y="2740026"/>
            <a:ext cx="1668463" cy="441325"/>
            <a:chOff x="654050" y="2740025"/>
            <a:chExt cx="1668236" cy="441325"/>
          </a:xfrm>
        </p:grpSpPr>
        <p:sp>
          <p:nvSpPr>
            <p:cNvPr id="62474" name="Line 16">
              <a:extLst>
                <a:ext uri="{FF2B5EF4-FFF2-40B4-BE49-F238E27FC236}">
                  <a16:creationId xmlns:a16="http://schemas.microsoft.com/office/drawing/2014/main" id="{0CE2C902-17DF-4F45-B135-38A1210CF11E}"/>
                </a:ext>
              </a:extLst>
            </p:cNvPr>
            <p:cNvSpPr>
              <a:spLocks noChangeShapeType="1"/>
            </p:cNvSpPr>
            <p:nvPr/>
          </p:nvSpPr>
          <p:spPr bwMode="auto">
            <a:xfrm flipH="1">
              <a:off x="1739900" y="2949575"/>
              <a:ext cx="2952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5" name="Line 17">
              <a:extLst>
                <a:ext uri="{FF2B5EF4-FFF2-40B4-BE49-F238E27FC236}">
                  <a16:creationId xmlns:a16="http://schemas.microsoft.com/office/drawing/2014/main" id="{F18EC537-A588-4D47-965F-AB91074243A7}"/>
                </a:ext>
              </a:extLst>
            </p:cNvPr>
            <p:cNvSpPr>
              <a:spLocks noChangeShapeType="1"/>
            </p:cNvSpPr>
            <p:nvPr/>
          </p:nvSpPr>
          <p:spPr bwMode="auto">
            <a:xfrm>
              <a:off x="838200" y="2949575"/>
              <a:ext cx="312737"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6" name="Freeform 18">
              <a:extLst>
                <a:ext uri="{FF2B5EF4-FFF2-40B4-BE49-F238E27FC236}">
                  <a16:creationId xmlns:a16="http://schemas.microsoft.com/office/drawing/2014/main" id="{EE42E6F6-829D-F840-9309-EF0EE00BDDD5}"/>
                </a:ext>
              </a:extLst>
            </p:cNvPr>
            <p:cNvSpPr>
              <a:spLocks/>
            </p:cNvSpPr>
            <p:nvPr/>
          </p:nvSpPr>
          <p:spPr bwMode="auto">
            <a:xfrm>
              <a:off x="1150937" y="2740025"/>
              <a:ext cx="442913" cy="441325"/>
            </a:xfrm>
            <a:custGeom>
              <a:avLst/>
              <a:gdLst>
                <a:gd name="T0" fmla="*/ 2147483646 w 556"/>
                <a:gd name="T1" fmla="*/ 2147483646 h 556"/>
                <a:gd name="T2" fmla="*/ 0 w 556"/>
                <a:gd name="T3" fmla="*/ 2147483646 h 556"/>
                <a:gd name="T4" fmla="*/ 0 w 556"/>
                <a:gd name="T5" fmla="*/ 0 h 556"/>
                <a:gd name="T6" fmla="*/ 2147483646 w 556"/>
                <a:gd name="T7" fmla="*/ 2147483646 h 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6" h="556">
                  <a:moveTo>
                    <a:pt x="556" y="265"/>
                  </a:moveTo>
                  <a:lnTo>
                    <a:pt x="0" y="556"/>
                  </a:lnTo>
                  <a:lnTo>
                    <a:pt x="0" y="0"/>
                  </a:lnTo>
                  <a:lnTo>
                    <a:pt x="556" y="265"/>
                  </a:lnTo>
                  <a:close/>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7" name="Freeform 19">
              <a:extLst>
                <a:ext uri="{FF2B5EF4-FFF2-40B4-BE49-F238E27FC236}">
                  <a16:creationId xmlns:a16="http://schemas.microsoft.com/office/drawing/2014/main" id="{60C0F2DA-58F9-F048-A821-D055469F51C8}"/>
                </a:ext>
              </a:extLst>
            </p:cNvPr>
            <p:cNvSpPr>
              <a:spLocks/>
            </p:cNvSpPr>
            <p:nvPr/>
          </p:nvSpPr>
          <p:spPr bwMode="auto">
            <a:xfrm>
              <a:off x="1612900" y="2890837"/>
              <a:ext cx="117475"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8" name="Rectangle 96">
              <a:extLst>
                <a:ext uri="{FF2B5EF4-FFF2-40B4-BE49-F238E27FC236}">
                  <a16:creationId xmlns:a16="http://schemas.microsoft.com/office/drawing/2014/main" id="{69547FB8-EEEE-DA42-8A81-4CC6E39E9FE9}"/>
                </a:ext>
              </a:extLst>
            </p:cNvPr>
            <p:cNvSpPr>
              <a:spLocks noChangeArrowheads="1"/>
            </p:cNvSpPr>
            <p:nvPr/>
          </p:nvSpPr>
          <p:spPr bwMode="auto">
            <a:xfrm>
              <a:off x="654050" y="2846387"/>
              <a:ext cx="1442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2479" name="Rectangle 98">
              <a:extLst>
                <a:ext uri="{FF2B5EF4-FFF2-40B4-BE49-F238E27FC236}">
                  <a16:creationId xmlns:a16="http://schemas.microsoft.com/office/drawing/2014/main" id="{09DAEE30-90B9-4B49-BBF4-BD767091FA6C}"/>
                </a:ext>
              </a:extLst>
            </p:cNvPr>
            <p:cNvSpPr>
              <a:spLocks noChangeArrowheads="1"/>
            </p:cNvSpPr>
            <p:nvPr/>
          </p:nvSpPr>
          <p:spPr bwMode="auto">
            <a:xfrm>
              <a:off x="2168298" y="2830285"/>
              <a:ext cx="1442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cxnSp>
          <p:nvCxnSpPr>
            <p:cNvPr id="62480" name="Straight Connector 2">
              <a:extLst>
                <a:ext uri="{FF2B5EF4-FFF2-40B4-BE49-F238E27FC236}">
                  <a16:creationId xmlns:a16="http://schemas.microsoft.com/office/drawing/2014/main" id="{B06BDAE3-5A1B-904E-913F-A38AD6DE2A0C}"/>
                </a:ext>
              </a:extLst>
            </p:cNvPr>
            <p:cNvCxnSpPr>
              <a:cxnSpLocks noChangeShapeType="1"/>
            </p:cNvCxnSpPr>
            <p:nvPr/>
          </p:nvCxnSpPr>
          <p:spPr bwMode="auto">
            <a:xfrm>
              <a:off x="2148114" y="2808514"/>
              <a:ext cx="174172"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12DBE2CD-B788-0F4B-A009-F1A33B4CBCC3}"/>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How to specify a NOT gate in Verilog </a:t>
            </a:r>
          </a:p>
        </p:txBody>
      </p:sp>
      <p:sp>
        <p:nvSpPr>
          <p:cNvPr id="63490" name="Rectangle 94">
            <a:extLst>
              <a:ext uri="{FF2B5EF4-FFF2-40B4-BE49-F238E27FC236}">
                <a16:creationId xmlns:a16="http://schemas.microsoft.com/office/drawing/2014/main" id="{F8A65BCC-3D75-904F-B34E-D524C99BBF20}"/>
              </a:ext>
            </a:extLst>
          </p:cNvPr>
          <p:cNvSpPr>
            <a:spLocks noChangeArrowheads="1"/>
          </p:cNvSpPr>
          <p:nvPr/>
        </p:nvSpPr>
        <p:spPr bwMode="auto">
          <a:xfrm>
            <a:off x="2819400" y="4416426"/>
            <a:ext cx="1229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NOT gate </a:t>
            </a:r>
            <a:r>
              <a:rPr lang="en-US" altLang="en-US" sz="1500" b="0">
                <a:solidFill>
                  <a:srgbClr val="000000"/>
                </a:solidFill>
                <a:latin typeface="Helvetica" pitchFamily="2" charset="0"/>
              </a:rPr>
              <a:t> </a:t>
            </a:r>
            <a:endParaRPr lang="en-US" altLang="en-US" b="0">
              <a:latin typeface="Times" pitchFamily="2" charset="0"/>
            </a:endParaRPr>
          </a:p>
        </p:txBody>
      </p:sp>
      <p:grpSp>
        <p:nvGrpSpPr>
          <p:cNvPr id="63491" name="Group 5">
            <a:extLst>
              <a:ext uri="{FF2B5EF4-FFF2-40B4-BE49-F238E27FC236}">
                <a16:creationId xmlns:a16="http://schemas.microsoft.com/office/drawing/2014/main" id="{88968D37-D8A0-DD4A-AD97-902A63EA8E01}"/>
              </a:ext>
            </a:extLst>
          </p:cNvPr>
          <p:cNvGrpSpPr>
            <a:grpSpLocks/>
          </p:cNvGrpSpPr>
          <p:nvPr/>
        </p:nvGrpSpPr>
        <p:grpSpPr bwMode="auto">
          <a:xfrm>
            <a:off x="2590801" y="2740026"/>
            <a:ext cx="1878347" cy="441325"/>
            <a:chOff x="1676400" y="2740025"/>
            <a:chExt cx="1878382" cy="441325"/>
          </a:xfrm>
        </p:grpSpPr>
        <p:sp>
          <p:nvSpPr>
            <p:cNvPr id="63492" name="Line 16">
              <a:extLst>
                <a:ext uri="{FF2B5EF4-FFF2-40B4-BE49-F238E27FC236}">
                  <a16:creationId xmlns:a16="http://schemas.microsoft.com/office/drawing/2014/main" id="{C4CDCDFF-9E39-0E40-9B17-B13598C817FF}"/>
                </a:ext>
              </a:extLst>
            </p:cNvPr>
            <p:cNvSpPr>
              <a:spLocks noChangeShapeType="1"/>
            </p:cNvSpPr>
            <p:nvPr/>
          </p:nvSpPr>
          <p:spPr bwMode="auto">
            <a:xfrm flipH="1">
              <a:off x="2882900" y="2949575"/>
              <a:ext cx="2952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3" name="Line 17">
              <a:extLst>
                <a:ext uri="{FF2B5EF4-FFF2-40B4-BE49-F238E27FC236}">
                  <a16:creationId xmlns:a16="http://schemas.microsoft.com/office/drawing/2014/main" id="{2E3A3234-4C75-D44E-99BB-C52FD2790C36}"/>
                </a:ext>
              </a:extLst>
            </p:cNvPr>
            <p:cNvSpPr>
              <a:spLocks noChangeShapeType="1"/>
            </p:cNvSpPr>
            <p:nvPr/>
          </p:nvSpPr>
          <p:spPr bwMode="auto">
            <a:xfrm>
              <a:off x="1981200" y="2949575"/>
              <a:ext cx="312737"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4" name="Freeform 18">
              <a:extLst>
                <a:ext uri="{FF2B5EF4-FFF2-40B4-BE49-F238E27FC236}">
                  <a16:creationId xmlns:a16="http://schemas.microsoft.com/office/drawing/2014/main" id="{E9791FAE-AC96-9C45-ABBB-EF79D520F256}"/>
                </a:ext>
              </a:extLst>
            </p:cNvPr>
            <p:cNvSpPr>
              <a:spLocks/>
            </p:cNvSpPr>
            <p:nvPr/>
          </p:nvSpPr>
          <p:spPr bwMode="auto">
            <a:xfrm>
              <a:off x="2293937" y="2740025"/>
              <a:ext cx="442913" cy="441325"/>
            </a:xfrm>
            <a:custGeom>
              <a:avLst/>
              <a:gdLst>
                <a:gd name="T0" fmla="*/ 2147483646 w 556"/>
                <a:gd name="T1" fmla="*/ 2147483646 h 556"/>
                <a:gd name="T2" fmla="*/ 0 w 556"/>
                <a:gd name="T3" fmla="*/ 2147483646 h 556"/>
                <a:gd name="T4" fmla="*/ 0 w 556"/>
                <a:gd name="T5" fmla="*/ 0 h 556"/>
                <a:gd name="T6" fmla="*/ 2147483646 w 556"/>
                <a:gd name="T7" fmla="*/ 2147483646 h 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6" h="556">
                  <a:moveTo>
                    <a:pt x="556" y="265"/>
                  </a:moveTo>
                  <a:lnTo>
                    <a:pt x="0" y="556"/>
                  </a:lnTo>
                  <a:lnTo>
                    <a:pt x="0" y="0"/>
                  </a:lnTo>
                  <a:lnTo>
                    <a:pt x="556" y="265"/>
                  </a:lnTo>
                  <a:close/>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5" name="Freeform 19">
              <a:extLst>
                <a:ext uri="{FF2B5EF4-FFF2-40B4-BE49-F238E27FC236}">
                  <a16:creationId xmlns:a16="http://schemas.microsoft.com/office/drawing/2014/main" id="{090CC530-4950-8242-BD29-48463806EC24}"/>
                </a:ext>
              </a:extLst>
            </p:cNvPr>
            <p:cNvSpPr>
              <a:spLocks/>
            </p:cNvSpPr>
            <p:nvPr/>
          </p:nvSpPr>
          <p:spPr bwMode="auto">
            <a:xfrm>
              <a:off x="2755900" y="2890837"/>
              <a:ext cx="117475"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6" name="Rectangle 96">
              <a:extLst>
                <a:ext uri="{FF2B5EF4-FFF2-40B4-BE49-F238E27FC236}">
                  <a16:creationId xmlns:a16="http://schemas.microsoft.com/office/drawing/2014/main" id="{9A55A1AE-9E90-1540-B7D1-14DEA76D44AD}"/>
                </a:ext>
              </a:extLst>
            </p:cNvPr>
            <p:cNvSpPr>
              <a:spLocks noChangeArrowheads="1"/>
            </p:cNvSpPr>
            <p:nvPr/>
          </p:nvSpPr>
          <p:spPr bwMode="auto">
            <a:xfrm>
              <a:off x="1676400" y="2743200"/>
              <a:ext cx="201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solidFill>
                    <a:srgbClr val="000000"/>
                  </a:solidFill>
                  <a:latin typeface="Times-Roman" pitchFamily="2" charset="0"/>
                </a:rPr>
                <a:t>x</a:t>
              </a:r>
              <a:r>
                <a:rPr lang="en-US" altLang="en-US" sz="1500" b="0" i="1">
                  <a:solidFill>
                    <a:srgbClr val="000000"/>
                  </a:solidFill>
                  <a:latin typeface="Times-Roman" pitchFamily="2" charset="0"/>
                </a:rPr>
                <a:t> </a:t>
              </a:r>
              <a:endParaRPr lang="en-US" altLang="en-US" b="0">
                <a:latin typeface="Times" pitchFamily="2" charset="0"/>
              </a:endParaRPr>
            </a:p>
          </p:txBody>
        </p:sp>
        <p:sp>
          <p:nvSpPr>
            <p:cNvPr id="63497" name="Rectangle 98">
              <a:extLst>
                <a:ext uri="{FF2B5EF4-FFF2-40B4-BE49-F238E27FC236}">
                  <a16:creationId xmlns:a16="http://schemas.microsoft.com/office/drawing/2014/main" id="{0DAB49D2-363A-6C4F-9A20-98E9E15A1B03}"/>
                </a:ext>
              </a:extLst>
            </p:cNvPr>
            <p:cNvSpPr>
              <a:spLocks noChangeArrowheads="1"/>
            </p:cNvSpPr>
            <p:nvPr/>
          </p:nvSpPr>
          <p:spPr bwMode="auto">
            <a:xfrm>
              <a:off x="3352800" y="2743200"/>
              <a:ext cx="201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solidFill>
                    <a:srgbClr val="000000"/>
                  </a:solidFill>
                  <a:latin typeface="Times-Roman" pitchFamily="2" charset="0"/>
                </a:rPr>
                <a:t>x</a:t>
              </a:r>
              <a:r>
                <a:rPr lang="en-US" altLang="en-US" sz="1500" b="0" i="1">
                  <a:solidFill>
                    <a:srgbClr val="000000"/>
                  </a:solidFill>
                  <a:latin typeface="Times-Roman" pitchFamily="2" charset="0"/>
                </a:rPr>
                <a:t> </a:t>
              </a:r>
              <a:endParaRPr lang="en-US" altLang="en-US" b="0">
                <a:latin typeface="Times" pitchFamily="2" charset="0"/>
              </a:endParaRPr>
            </a:p>
          </p:txBody>
        </p:sp>
        <p:cxnSp>
          <p:nvCxnSpPr>
            <p:cNvPr id="63498" name="Straight Connector 4">
              <a:extLst>
                <a:ext uri="{FF2B5EF4-FFF2-40B4-BE49-F238E27FC236}">
                  <a16:creationId xmlns:a16="http://schemas.microsoft.com/office/drawing/2014/main" id="{35292737-2E6B-7B4D-A2D8-1C79790A208D}"/>
                </a:ext>
              </a:extLst>
            </p:cNvPr>
            <p:cNvCxnSpPr>
              <a:cxnSpLocks noChangeShapeType="1"/>
            </p:cNvCxnSpPr>
            <p:nvPr/>
          </p:nvCxnSpPr>
          <p:spPr bwMode="auto">
            <a:xfrm>
              <a:off x="3352831" y="2743200"/>
              <a:ext cx="15240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 2">
            <a:extLst>
              <a:ext uri="{FF2B5EF4-FFF2-40B4-BE49-F238E27FC236}">
                <a16:creationId xmlns:a16="http://schemas.microsoft.com/office/drawing/2014/main" id="{24B0289D-F199-274D-B4C2-0D6B898A2632}"/>
              </a:ext>
            </a:extLst>
          </p:cNvPr>
          <p:cNvGrpSpPr>
            <a:grpSpLocks/>
          </p:cNvGrpSpPr>
          <p:nvPr/>
        </p:nvGrpSpPr>
        <p:grpSpPr bwMode="auto">
          <a:xfrm>
            <a:off x="2590801" y="2740026"/>
            <a:ext cx="1878347" cy="441325"/>
            <a:chOff x="1676400" y="2740025"/>
            <a:chExt cx="1878382" cy="441325"/>
          </a:xfrm>
        </p:grpSpPr>
        <p:sp>
          <p:nvSpPr>
            <p:cNvPr id="64517" name="Line 16">
              <a:extLst>
                <a:ext uri="{FF2B5EF4-FFF2-40B4-BE49-F238E27FC236}">
                  <a16:creationId xmlns:a16="http://schemas.microsoft.com/office/drawing/2014/main" id="{1F2A337F-78D6-794C-A3DF-888AA29E750B}"/>
                </a:ext>
              </a:extLst>
            </p:cNvPr>
            <p:cNvSpPr>
              <a:spLocks noChangeShapeType="1"/>
            </p:cNvSpPr>
            <p:nvPr/>
          </p:nvSpPr>
          <p:spPr bwMode="auto">
            <a:xfrm flipH="1">
              <a:off x="2882900" y="2949575"/>
              <a:ext cx="2952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18" name="Line 17">
              <a:extLst>
                <a:ext uri="{FF2B5EF4-FFF2-40B4-BE49-F238E27FC236}">
                  <a16:creationId xmlns:a16="http://schemas.microsoft.com/office/drawing/2014/main" id="{4B96CC26-362C-4742-AD14-02E6B7482EB1}"/>
                </a:ext>
              </a:extLst>
            </p:cNvPr>
            <p:cNvSpPr>
              <a:spLocks noChangeShapeType="1"/>
            </p:cNvSpPr>
            <p:nvPr/>
          </p:nvSpPr>
          <p:spPr bwMode="auto">
            <a:xfrm>
              <a:off x="1981200" y="2949575"/>
              <a:ext cx="312737"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19" name="Freeform 18">
              <a:extLst>
                <a:ext uri="{FF2B5EF4-FFF2-40B4-BE49-F238E27FC236}">
                  <a16:creationId xmlns:a16="http://schemas.microsoft.com/office/drawing/2014/main" id="{578D3B7C-4F3C-A149-A249-05E9D9308EF2}"/>
                </a:ext>
              </a:extLst>
            </p:cNvPr>
            <p:cNvSpPr>
              <a:spLocks/>
            </p:cNvSpPr>
            <p:nvPr/>
          </p:nvSpPr>
          <p:spPr bwMode="auto">
            <a:xfrm>
              <a:off x="2293937" y="2740025"/>
              <a:ext cx="442913" cy="441325"/>
            </a:xfrm>
            <a:custGeom>
              <a:avLst/>
              <a:gdLst>
                <a:gd name="T0" fmla="*/ 2147483646 w 556"/>
                <a:gd name="T1" fmla="*/ 2147483646 h 556"/>
                <a:gd name="T2" fmla="*/ 0 w 556"/>
                <a:gd name="T3" fmla="*/ 2147483646 h 556"/>
                <a:gd name="T4" fmla="*/ 0 w 556"/>
                <a:gd name="T5" fmla="*/ 0 h 556"/>
                <a:gd name="T6" fmla="*/ 2147483646 w 556"/>
                <a:gd name="T7" fmla="*/ 2147483646 h 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6" h="556">
                  <a:moveTo>
                    <a:pt x="556" y="265"/>
                  </a:moveTo>
                  <a:lnTo>
                    <a:pt x="0" y="556"/>
                  </a:lnTo>
                  <a:lnTo>
                    <a:pt x="0" y="0"/>
                  </a:lnTo>
                  <a:lnTo>
                    <a:pt x="556" y="265"/>
                  </a:lnTo>
                  <a:close/>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0" name="Freeform 19">
              <a:extLst>
                <a:ext uri="{FF2B5EF4-FFF2-40B4-BE49-F238E27FC236}">
                  <a16:creationId xmlns:a16="http://schemas.microsoft.com/office/drawing/2014/main" id="{4738C4CF-97A3-064A-BC33-7DE8207A35D5}"/>
                </a:ext>
              </a:extLst>
            </p:cNvPr>
            <p:cNvSpPr>
              <a:spLocks/>
            </p:cNvSpPr>
            <p:nvPr/>
          </p:nvSpPr>
          <p:spPr bwMode="auto">
            <a:xfrm>
              <a:off x="2755900" y="2890837"/>
              <a:ext cx="117475"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1" name="Rectangle 96">
              <a:extLst>
                <a:ext uri="{FF2B5EF4-FFF2-40B4-BE49-F238E27FC236}">
                  <a16:creationId xmlns:a16="http://schemas.microsoft.com/office/drawing/2014/main" id="{EDB81CB1-A798-A942-A6D9-9297F5047E54}"/>
                </a:ext>
              </a:extLst>
            </p:cNvPr>
            <p:cNvSpPr>
              <a:spLocks noChangeArrowheads="1"/>
            </p:cNvSpPr>
            <p:nvPr/>
          </p:nvSpPr>
          <p:spPr bwMode="auto">
            <a:xfrm>
              <a:off x="1676400" y="2743200"/>
              <a:ext cx="201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solidFill>
                    <a:srgbClr val="000000"/>
                  </a:solidFill>
                  <a:latin typeface="Times-Roman" pitchFamily="2" charset="0"/>
                </a:rPr>
                <a:t>x</a:t>
              </a:r>
              <a:r>
                <a:rPr lang="en-US" altLang="en-US" sz="1500" b="0" i="1">
                  <a:solidFill>
                    <a:srgbClr val="000000"/>
                  </a:solidFill>
                  <a:latin typeface="Times-Roman" pitchFamily="2" charset="0"/>
                </a:rPr>
                <a:t> </a:t>
              </a:r>
              <a:endParaRPr lang="en-US" altLang="en-US" b="0">
                <a:latin typeface="Times" pitchFamily="2" charset="0"/>
              </a:endParaRPr>
            </a:p>
          </p:txBody>
        </p:sp>
        <p:sp>
          <p:nvSpPr>
            <p:cNvPr id="64522" name="Rectangle 98">
              <a:extLst>
                <a:ext uri="{FF2B5EF4-FFF2-40B4-BE49-F238E27FC236}">
                  <a16:creationId xmlns:a16="http://schemas.microsoft.com/office/drawing/2014/main" id="{DA2AEBC7-7128-D84D-AC2A-A69E14F909CE}"/>
                </a:ext>
              </a:extLst>
            </p:cNvPr>
            <p:cNvSpPr>
              <a:spLocks noChangeArrowheads="1"/>
            </p:cNvSpPr>
            <p:nvPr/>
          </p:nvSpPr>
          <p:spPr bwMode="auto">
            <a:xfrm>
              <a:off x="3352800" y="2743200"/>
              <a:ext cx="201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solidFill>
                    <a:srgbClr val="000000"/>
                  </a:solidFill>
                  <a:latin typeface="Times-Roman" pitchFamily="2" charset="0"/>
                </a:rPr>
                <a:t>y</a:t>
              </a:r>
              <a:r>
                <a:rPr lang="en-US" altLang="en-US" sz="1500" b="0" i="1">
                  <a:solidFill>
                    <a:srgbClr val="000000"/>
                  </a:solidFill>
                  <a:latin typeface="Times-Roman" pitchFamily="2" charset="0"/>
                </a:rPr>
                <a:t> </a:t>
              </a:r>
              <a:endParaRPr lang="en-US" altLang="en-US" b="0">
                <a:latin typeface="Times" pitchFamily="2" charset="0"/>
              </a:endParaRPr>
            </a:p>
          </p:txBody>
        </p:sp>
      </p:grpSp>
      <p:sp>
        <p:nvSpPr>
          <p:cNvPr id="125" name="Rectangle 2">
            <a:extLst>
              <a:ext uri="{FF2B5EF4-FFF2-40B4-BE49-F238E27FC236}">
                <a16:creationId xmlns:a16="http://schemas.microsoft.com/office/drawing/2014/main" id="{D86700CB-C063-964B-8A23-70BCF26A2347}"/>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How to specify a NOT gate in Verilog </a:t>
            </a:r>
          </a:p>
        </p:txBody>
      </p:sp>
      <p:sp>
        <p:nvSpPr>
          <p:cNvPr id="64515" name="Rectangle 94">
            <a:extLst>
              <a:ext uri="{FF2B5EF4-FFF2-40B4-BE49-F238E27FC236}">
                <a16:creationId xmlns:a16="http://schemas.microsoft.com/office/drawing/2014/main" id="{BC759F9F-1C22-F14F-A254-A072325EA26E}"/>
              </a:ext>
            </a:extLst>
          </p:cNvPr>
          <p:cNvSpPr>
            <a:spLocks noChangeArrowheads="1"/>
          </p:cNvSpPr>
          <p:nvPr/>
        </p:nvSpPr>
        <p:spPr bwMode="auto">
          <a:xfrm>
            <a:off x="2819400" y="4416426"/>
            <a:ext cx="1229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NOT gate </a:t>
            </a:r>
            <a:r>
              <a:rPr lang="en-US" altLang="en-US" sz="1500" b="0">
                <a:solidFill>
                  <a:srgbClr val="000000"/>
                </a:solidFill>
                <a:latin typeface="Helvetica" pitchFamily="2" charset="0"/>
              </a:rPr>
              <a:t> </a:t>
            </a:r>
            <a:endParaRPr lang="en-US" altLang="en-US" b="0">
              <a:latin typeface="Times" pitchFamily="2" charset="0"/>
            </a:endParaRPr>
          </a:p>
        </p:txBody>
      </p:sp>
      <p:sp>
        <p:nvSpPr>
          <p:cNvPr id="64516" name="TextBox 3">
            <a:extLst>
              <a:ext uri="{FF2B5EF4-FFF2-40B4-BE49-F238E27FC236}">
                <a16:creationId xmlns:a16="http://schemas.microsoft.com/office/drawing/2014/main" id="{CF13E12D-B857-DF47-8A6E-D4262BAD4B85}"/>
              </a:ext>
            </a:extLst>
          </p:cNvPr>
          <p:cNvSpPr txBox="1">
            <a:spLocks noChangeArrowheads="1"/>
          </p:cNvSpPr>
          <p:nvPr/>
        </p:nvSpPr>
        <p:spPr bwMode="auto">
          <a:xfrm>
            <a:off x="1676401" y="1752600"/>
            <a:ext cx="3382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b="0">
                <a:solidFill>
                  <a:srgbClr val="FF0000"/>
                </a:solidFill>
                <a:latin typeface="Times" pitchFamily="2" charset="0"/>
              </a:rPr>
              <a:t>we’ll use the letter y for the output</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2">
            <a:extLst>
              <a:ext uri="{FF2B5EF4-FFF2-40B4-BE49-F238E27FC236}">
                <a16:creationId xmlns:a16="http://schemas.microsoft.com/office/drawing/2014/main" id="{144102B7-4E17-904B-9D46-E6F666CD364E}"/>
              </a:ext>
            </a:extLst>
          </p:cNvPr>
          <p:cNvGrpSpPr>
            <a:grpSpLocks/>
          </p:cNvGrpSpPr>
          <p:nvPr/>
        </p:nvGrpSpPr>
        <p:grpSpPr bwMode="auto">
          <a:xfrm>
            <a:off x="2590801" y="2740026"/>
            <a:ext cx="1878347" cy="441325"/>
            <a:chOff x="1676400" y="2740025"/>
            <a:chExt cx="1878382" cy="441325"/>
          </a:xfrm>
        </p:grpSpPr>
        <p:sp>
          <p:nvSpPr>
            <p:cNvPr id="65542" name="Line 16">
              <a:extLst>
                <a:ext uri="{FF2B5EF4-FFF2-40B4-BE49-F238E27FC236}">
                  <a16:creationId xmlns:a16="http://schemas.microsoft.com/office/drawing/2014/main" id="{A4EFD55E-44CD-9D48-BCB5-F01E431528CA}"/>
                </a:ext>
              </a:extLst>
            </p:cNvPr>
            <p:cNvSpPr>
              <a:spLocks noChangeShapeType="1"/>
            </p:cNvSpPr>
            <p:nvPr/>
          </p:nvSpPr>
          <p:spPr bwMode="auto">
            <a:xfrm flipH="1">
              <a:off x="2882900" y="2949575"/>
              <a:ext cx="2952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3" name="Line 17">
              <a:extLst>
                <a:ext uri="{FF2B5EF4-FFF2-40B4-BE49-F238E27FC236}">
                  <a16:creationId xmlns:a16="http://schemas.microsoft.com/office/drawing/2014/main" id="{0DF26B0C-BAF6-7E44-AE57-79274E791326}"/>
                </a:ext>
              </a:extLst>
            </p:cNvPr>
            <p:cNvSpPr>
              <a:spLocks noChangeShapeType="1"/>
            </p:cNvSpPr>
            <p:nvPr/>
          </p:nvSpPr>
          <p:spPr bwMode="auto">
            <a:xfrm>
              <a:off x="1981200" y="2949575"/>
              <a:ext cx="312737"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4" name="Freeform 18">
              <a:extLst>
                <a:ext uri="{FF2B5EF4-FFF2-40B4-BE49-F238E27FC236}">
                  <a16:creationId xmlns:a16="http://schemas.microsoft.com/office/drawing/2014/main" id="{CF7C7D09-92E6-ED46-98EA-8E04BA8C49A9}"/>
                </a:ext>
              </a:extLst>
            </p:cNvPr>
            <p:cNvSpPr>
              <a:spLocks/>
            </p:cNvSpPr>
            <p:nvPr/>
          </p:nvSpPr>
          <p:spPr bwMode="auto">
            <a:xfrm>
              <a:off x="2293937" y="2740025"/>
              <a:ext cx="442913" cy="441325"/>
            </a:xfrm>
            <a:custGeom>
              <a:avLst/>
              <a:gdLst>
                <a:gd name="T0" fmla="*/ 2147483646 w 556"/>
                <a:gd name="T1" fmla="*/ 2147483646 h 556"/>
                <a:gd name="T2" fmla="*/ 0 w 556"/>
                <a:gd name="T3" fmla="*/ 2147483646 h 556"/>
                <a:gd name="T4" fmla="*/ 0 w 556"/>
                <a:gd name="T5" fmla="*/ 0 h 556"/>
                <a:gd name="T6" fmla="*/ 2147483646 w 556"/>
                <a:gd name="T7" fmla="*/ 2147483646 h 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6" h="556">
                  <a:moveTo>
                    <a:pt x="556" y="265"/>
                  </a:moveTo>
                  <a:lnTo>
                    <a:pt x="0" y="556"/>
                  </a:lnTo>
                  <a:lnTo>
                    <a:pt x="0" y="0"/>
                  </a:lnTo>
                  <a:lnTo>
                    <a:pt x="556" y="265"/>
                  </a:lnTo>
                  <a:close/>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45" name="Freeform 19">
              <a:extLst>
                <a:ext uri="{FF2B5EF4-FFF2-40B4-BE49-F238E27FC236}">
                  <a16:creationId xmlns:a16="http://schemas.microsoft.com/office/drawing/2014/main" id="{B5513CF6-F2F6-FA4A-A461-B949996B4B93}"/>
                </a:ext>
              </a:extLst>
            </p:cNvPr>
            <p:cNvSpPr>
              <a:spLocks/>
            </p:cNvSpPr>
            <p:nvPr/>
          </p:nvSpPr>
          <p:spPr bwMode="auto">
            <a:xfrm>
              <a:off x="2755900" y="2890837"/>
              <a:ext cx="117475"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46" name="Rectangle 96">
              <a:extLst>
                <a:ext uri="{FF2B5EF4-FFF2-40B4-BE49-F238E27FC236}">
                  <a16:creationId xmlns:a16="http://schemas.microsoft.com/office/drawing/2014/main" id="{09BB7351-F09D-9C45-8797-72AFA6D70A30}"/>
                </a:ext>
              </a:extLst>
            </p:cNvPr>
            <p:cNvSpPr>
              <a:spLocks noChangeArrowheads="1"/>
            </p:cNvSpPr>
            <p:nvPr/>
          </p:nvSpPr>
          <p:spPr bwMode="auto">
            <a:xfrm>
              <a:off x="1676400" y="2743200"/>
              <a:ext cx="201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solidFill>
                    <a:srgbClr val="000000"/>
                  </a:solidFill>
                  <a:latin typeface="Times-Roman" pitchFamily="2" charset="0"/>
                </a:rPr>
                <a:t>x</a:t>
              </a:r>
              <a:r>
                <a:rPr lang="en-US" altLang="en-US" sz="1500" b="0" i="1">
                  <a:solidFill>
                    <a:srgbClr val="000000"/>
                  </a:solidFill>
                  <a:latin typeface="Times-Roman" pitchFamily="2" charset="0"/>
                </a:rPr>
                <a:t> </a:t>
              </a:r>
              <a:endParaRPr lang="en-US" altLang="en-US" b="0">
                <a:latin typeface="Times" pitchFamily="2" charset="0"/>
              </a:endParaRPr>
            </a:p>
          </p:txBody>
        </p:sp>
        <p:sp>
          <p:nvSpPr>
            <p:cNvPr id="65547" name="Rectangle 98">
              <a:extLst>
                <a:ext uri="{FF2B5EF4-FFF2-40B4-BE49-F238E27FC236}">
                  <a16:creationId xmlns:a16="http://schemas.microsoft.com/office/drawing/2014/main" id="{7D4AE026-6CB1-1046-83B4-44EBF88D572D}"/>
                </a:ext>
              </a:extLst>
            </p:cNvPr>
            <p:cNvSpPr>
              <a:spLocks noChangeArrowheads="1"/>
            </p:cNvSpPr>
            <p:nvPr/>
          </p:nvSpPr>
          <p:spPr bwMode="auto">
            <a:xfrm>
              <a:off x="3352800" y="2743200"/>
              <a:ext cx="201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i="1">
                  <a:solidFill>
                    <a:srgbClr val="000000"/>
                  </a:solidFill>
                  <a:latin typeface="Times-Roman" pitchFamily="2" charset="0"/>
                </a:rPr>
                <a:t>y</a:t>
              </a:r>
              <a:r>
                <a:rPr lang="en-US" altLang="en-US" sz="1500" b="0" i="1">
                  <a:solidFill>
                    <a:srgbClr val="000000"/>
                  </a:solidFill>
                  <a:latin typeface="Times-Roman" pitchFamily="2" charset="0"/>
                </a:rPr>
                <a:t> </a:t>
              </a:r>
              <a:endParaRPr lang="en-US" altLang="en-US" b="0">
                <a:latin typeface="Times" pitchFamily="2" charset="0"/>
              </a:endParaRPr>
            </a:p>
          </p:txBody>
        </p:sp>
      </p:grpSp>
      <p:sp>
        <p:nvSpPr>
          <p:cNvPr id="125" name="Rectangle 2">
            <a:extLst>
              <a:ext uri="{FF2B5EF4-FFF2-40B4-BE49-F238E27FC236}">
                <a16:creationId xmlns:a16="http://schemas.microsoft.com/office/drawing/2014/main" id="{E58BFA63-D122-9D41-9EBA-0441F7951707}"/>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How to specify a NOT gate in Verilog </a:t>
            </a:r>
            <a:endParaRPr lang="en-US" sz="2800" dirty="0">
              <a:cs typeface="+mj-cs"/>
            </a:endParaRPr>
          </a:p>
        </p:txBody>
      </p:sp>
      <p:sp>
        <p:nvSpPr>
          <p:cNvPr id="65539" name="Rectangle 94">
            <a:extLst>
              <a:ext uri="{FF2B5EF4-FFF2-40B4-BE49-F238E27FC236}">
                <a16:creationId xmlns:a16="http://schemas.microsoft.com/office/drawing/2014/main" id="{29716BA1-9492-7241-8F49-6873F52EB281}"/>
              </a:ext>
            </a:extLst>
          </p:cNvPr>
          <p:cNvSpPr>
            <a:spLocks noChangeArrowheads="1"/>
          </p:cNvSpPr>
          <p:nvPr/>
        </p:nvSpPr>
        <p:spPr bwMode="auto">
          <a:xfrm>
            <a:off x="2819400" y="4416426"/>
            <a:ext cx="1229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NOT gate </a:t>
            </a:r>
            <a:r>
              <a:rPr lang="en-US" altLang="en-US" sz="1500" b="0">
                <a:solidFill>
                  <a:srgbClr val="000000"/>
                </a:solidFill>
                <a:latin typeface="Helvetica" pitchFamily="2" charset="0"/>
              </a:rPr>
              <a:t> </a:t>
            </a:r>
            <a:endParaRPr lang="en-US" altLang="en-US" b="0">
              <a:latin typeface="Times" pitchFamily="2" charset="0"/>
            </a:endParaRPr>
          </a:p>
        </p:txBody>
      </p:sp>
      <p:sp>
        <p:nvSpPr>
          <p:cNvPr id="65540" name="TextBox 1">
            <a:extLst>
              <a:ext uri="{FF2B5EF4-FFF2-40B4-BE49-F238E27FC236}">
                <a16:creationId xmlns:a16="http://schemas.microsoft.com/office/drawing/2014/main" id="{C0E38EFB-F380-034F-90FC-0725D81CB256}"/>
              </a:ext>
            </a:extLst>
          </p:cNvPr>
          <p:cNvSpPr txBox="1">
            <a:spLocks noChangeArrowheads="1"/>
          </p:cNvSpPr>
          <p:nvPr/>
        </p:nvSpPr>
        <p:spPr bwMode="auto">
          <a:xfrm>
            <a:off x="6553200" y="2814638"/>
            <a:ext cx="1385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not (y, x);</a:t>
            </a:r>
          </a:p>
        </p:txBody>
      </p:sp>
      <p:sp>
        <p:nvSpPr>
          <p:cNvPr id="65541" name="Rectangle 94">
            <a:extLst>
              <a:ext uri="{FF2B5EF4-FFF2-40B4-BE49-F238E27FC236}">
                <a16:creationId xmlns:a16="http://schemas.microsoft.com/office/drawing/2014/main" id="{86C7D84B-9C80-B84F-BA29-61BB90E61141}"/>
              </a:ext>
            </a:extLst>
          </p:cNvPr>
          <p:cNvSpPr>
            <a:spLocks noChangeArrowheads="1"/>
          </p:cNvSpPr>
          <p:nvPr/>
        </p:nvSpPr>
        <p:spPr bwMode="auto">
          <a:xfrm>
            <a:off x="6588125" y="4416426"/>
            <a:ext cx="1411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Verilog code</a:t>
            </a:r>
            <a:endParaRPr lang="en-US" altLang="en-US" b="0">
              <a:latin typeface="Times" pitchFamily="2"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6E6B646E-04B8-C544-ADF5-DA8359F3C694}"/>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How to specify an AND gate in Verilog </a:t>
            </a:r>
            <a:endParaRPr lang="en-US" sz="2800" dirty="0">
              <a:cs typeface="+mj-cs"/>
            </a:endParaRPr>
          </a:p>
        </p:txBody>
      </p:sp>
      <p:sp>
        <p:nvSpPr>
          <p:cNvPr id="66562" name="Rectangle 94">
            <a:extLst>
              <a:ext uri="{FF2B5EF4-FFF2-40B4-BE49-F238E27FC236}">
                <a16:creationId xmlns:a16="http://schemas.microsoft.com/office/drawing/2014/main" id="{15842879-9925-D649-97D3-067461D12F64}"/>
              </a:ext>
            </a:extLst>
          </p:cNvPr>
          <p:cNvSpPr>
            <a:spLocks noChangeArrowheads="1"/>
          </p:cNvSpPr>
          <p:nvPr/>
        </p:nvSpPr>
        <p:spPr bwMode="auto">
          <a:xfrm>
            <a:off x="2819400" y="4416426"/>
            <a:ext cx="12359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AND gate </a:t>
            </a:r>
            <a:r>
              <a:rPr lang="en-US" altLang="en-US" sz="1500" b="0">
                <a:solidFill>
                  <a:srgbClr val="000000"/>
                </a:solidFill>
                <a:latin typeface="Helvetica" pitchFamily="2" charset="0"/>
              </a:rPr>
              <a:t> </a:t>
            </a:r>
            <a:endParaRPr lang="en-US" altLang="en-US" b="0">
              <a:latin typeface="Times" pitchFamily="2" charset="0"/>
            </a:endParaRPr>
          </a:p>
        </p:txBody>
      </p:sp>
      <p:sp>
        <p:nvSpPr>
          <p:cNvPr id="66563" name="TextBox 1">
            <a:extLst>
              <a:ext uri="{FF2B5EF4-FFF2-40B4-BE49-F238E27FC236}">
                <a16:creationId xmlns:a16="http://schemas.microsoft.com/office/drawing/2014/main" id="{708997F1-90C8-9949-B2F2-80012E4A89DD}"/>
              </a:ext>
            </a:extLst>
          </p:cNvPr>
          <p:cNvSpPr txBox="1">
            <a:spLocks noChangeArrowheads="1"/>
          </p:cNvSpPr>
          <p:nvPr/>
        </p:nvSpPr>
        <p:spPr bwMode="auto">
          <a:xfrm>
            <a:off x="6553201" y="2814638"/>
            <a:ext cx="2022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and (f, x1, x2);</a:t>
            </a:r>
          </a:p>
        </p:txBody>
      </p:sp>
      <p:sp>
        <p:nvSpPr>
          <p:cNvPr id="66564" name="Rectangle 94">
            <a:extLst>
              <a:ext uri="{FF2B5EF4-FFF2-40B4-BE49-F238E27FC236}">
                <a16:creationId xmlns:a16="http://schemas.microsoft.com/office/drawing/2014/main" id="{86AD2557-70DC-6A41-B0BE-BCF4CA7B097E}"/>
              </a:ext>
            </a:extLst>
          </p:cNvPr>
          <p:cNvSpPr>
            <a:spLocks noChangeArrowheads="1"/>
          </p:cNvSpPr>
          <p:nvPr/>
        </p:nvSpPr>
        <p:spPr bwMode="auto">
          <a:xfrm>
            <a:off x="6588125" y="4416426"/>
            <a:ext cx="1411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Verilog code</a:t>
            </a:r>
            <a:endParaRPr lang="en-US" altLang="en-US" b="0">
              <a:latin typeface="Times" pitchFamily="2" charset="0"/>
            </a:endParaRPr>
          </a:p>
        </p:txBody>
      </p:sp>
      <p:grpSp>
        <p:nvGrpSpPr>
          <p:cNvPr id="66565" name="Group 3">
            <a:extLst>
              <a:ext uri="{FF2B5EF4-FFF2-40B4-BE49-F238E27FC236}">
                <a16:creationId xmlns:a16="http://schemas.microsoft.com/office/drawing/2014/main" id="{C06B86EA-A6FC-0646-909D-7D413B66F831}"/>
              </a:ext>
            </a:extLst>
          </p:cNvPr>
          <p:cNvGrpSpPr>
            <a:grpSpLocks/>
          </p:cNvGrpSpPr>
          <p:nvPr/>
        </p:nvGrpSpPr>
        <p:grpSpPr bwMode="auto">
          <a:xfrm>
            <a:off x="2057400" y="2743201"/>
            <a:ext cx="2444464" cy="599619"/>
            <a:chOff x="1143000" y="2743200"/>
            <a:chExt cx="2444464" cy="599619"/>
          </a:xfrm>
        </p:grpSpPr>
        <p:sp>
          <p:nvSpPr>
            <p:cNvPr id="66566" name="Freeform 10">
              <a:extLst>
                <a:ext uri="{FF2B5EF4-FFF2-40B4-BE49-F238E27FC236}">
                  <a16:creationId xmlns:a16="http://schemas.microsoft.com/office/drawing/2014/main" id="{CCE4838E-64F9-7540-A2F0-5CB8C3189A51}"/>
                </a:ext>
              </a:extLst>
            </p:cNvPr>
            <p:cNvSpPr>
              <a:spLocks/>
            </p:cNvSpPr>
            <p:nvPr/>
          </p:nvSpPr>
          <p:spPr bwMode="auto">
            <a:xfrm>
              <a:off x="2314575" y="2984500"/>
              <a:ext cx="168275" cy="1588"/>
            </a:xfrm>
            <a:custGeom>
              <a:avLst/>
              <a:gdLst>
                <a:gd name="T0" fmla="*/ 2147483646 w 212"/>
                <a:gd name="T1" fmla="*/ 0 h 1588"/>
                <a:gd name="T2" fmla="*/ 0 w 212"/>
                <a:gd name="T3" fmla="*/ 0 h 1588"/>
                <a:gd name="T4" fmla="*/ 2147483646 w 212"/>
                <a:gd name="T5" fmla="*/ 0 h 1588"/>
                <a:gd name="T6" fmla="*/ 0 60000 65536"/>
                <a:gd name="T7" fmla="*/ 0 60000 65536"/>
                <a:gd name="T8" fmla="*/ 0 60000 65536"/>
              </a:gdLst>
              <a:ahLst/>
              <a:cxnLst>
                <a:cxn ang="T6">
                  <a:pos x="T0" y="T1"/>
                </a:cxn>
                <a:cxn ang="T7">
                  <a:pos x="T2" y="T3"/>
                </a:cxn>
                <a:cxn ang="T8">
                  <a:pos x="T4" y="T5"/>
                </a:cxn>
              </a:cxnLst>
              <a:rect l="0" t="0" r="r" b="b"/>
              <a:pathLst>
                <a:path w="212" h="1588">
                  <a:moveTo>
                    <a:pt x="212" y="0"/>
                  </a:moveTo>
                  <a:lnTo>
                    <a:pt x="0" y="0"/>
                  </a:lnTo>
                  <a:lnTo>
                    <a:pt x="212" y="0"/>
                  </a:lnTo>
                  <a:close/>
                </a:path>
              </a:pathLst>
            </a:custGeom>
            <a:solidFill>
              <a:srgbClr val="FFFFFF"/>
            </a:solidFill>
            <a:ln w="0">
              <a:solidFill>
                <a:srgbClr val="000000"/>
              </a:solidFill>
              <a:prstDash val="solid"/>
              <a:round/>
              <a:headEnd/>
              <a:tailEnd/>
            </a:ln>
          </p:spPr>
          <p:txBody>
            <a:bodyPr/>
            <a:lstStyle/>
            <a:p>
              <a:endParaRPr lang="en-US"/>
            </a:p>
          </p:txBody>
        </p:sp>
        <p:sp>
          <p:nvSpPr>
            <p:cNvPr id="66567" name="Line 11">
              <a:extLst>
                <a:ext uri="{FF2B5EF4-FFF2-40B4-BE49-F238E27FC236}">
                  <a16:creationId xmlns:a16="http://schemas.microsoft.com/office/drawing/2014/main" id="{B0F3348A-67B2-994F-9343-E04C59060E7B}"/>
                </a:ext>
              </a:extLst>
            </p:cNvPr>
            <p:cNvSpPr>
              <a:spLocks noChangeShapeType="1"/>
            </p:cNvSpPr>
            <p:nvPr/>
          </p:nvSpPr>
          <p:spPr bwMode="auto">
            <a:xfrm flipH="1">
              <a:off x="2314574" y="2986088"/>
              <a:ext cx="261938"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8" name="Freeform 12">
              <a:extLst>
                <a:ext uri="{FF2B5EF4-FFF2-40B4-BE49-F238E27FC236}">
                  <a16:creationId xmlns:a16="http://schemas.microsoft.com/office/drawing/2014/main" id="{B6883144-DDBB-2A46-A54D-5EA05A283633}"/>
                </a:ext>
              </a:extLst>
            </p:cNvPr>
            <p:cNvSpPr>
              <a:spLocks/>
            </p:cNvSpPr>
            <p:nvPr/>
          </p:nvSpPr>
          <p:spPr bwMode="auto">
            <a:xfrm>
              <a:off x="1431925" y="3152775"/>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69" name="Line 13">
              <a:extLst>
                <a:ext uri="{FF2B5EF4-FFF2-40B4-BE49-F238E27FC236}">
                  <a16:creationId xmlns:a16="http://schemas.microsoft.com/office/drawing/2014/main" id="{37933716-3C2E-584A-B29A-DD6E61B18284}"/>
                </a:ext>
              </a:extLst>
            </p:cNvPr>
            <p:cNvSpPr>
              <a:spLocks noChangeShapeType="1"/>
            </p:cNvSpPr>
            <p:nvPr/>
          </p:nvSpPr>
          <p:spPr bwMode="auto">
            <a:xfrm flipH="1">
              <a:off x="1431925" y="3152775"/>
              <a:ext cx="295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0" name="Freeform 14">
              <a:extLst>
                <a:ext uri="{FF2B5EF4-FFF2-40B4-BE49-F238E27FC236}">
                  <a16:creationId xmlns:a16="http://schemas.microsoft.com/office/drawing/2014/main" id="{4AD90AA9-7C56-A342-8155-32ED7A67092F}"/>
                </a:ext>
              </a:extLst>
            </p:cNvPr>
            <p:cNvSpPr>
              <a:spLocks/>
            </p:cNvSpPr>
            <p:nvPr/>
          </p:nvSpPr>
          <p:spPr bwMode="auto">
            <a:xfrm>
              <a:off x="1431925" y="2838450"/>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71" name="Line 15">
              <a:extLst>
                <a:ext uri="{FF2B5EF4-FFF2-40B4-BE49-F238E27FC236}">
                  <a16:creationId xmlns:a16="http://schemas.microsoft.com/office/drawing/2014/main" id="{B625F32B-4F62-4843-9632-031D55655DE0}"/>
                </a:ext>
              </a:extLst>
            </p:cNvPr>
            <p:cNvSpPr>
              <a:spLocks noChangeShapeType="1"/>
            </p:cNvSpPr>
            <p:nvPr/>
          </p:nvSpPr>
          <p:spPr bwMode="auto">
            <a:xfrm flipH="1">
              <a:off x="1431925" y="2838450"/>
              <a:ext cx="295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2" name="Rectangle 73">
              <a:extLst>
                <a:ext uri="{FF2B5EF4-FFF2-40B4-BE49-F238E27FC236}">
                  <a16:creationId xmlns:a16="http://schemas.microsoft.com/office/drawing/2014/main" id="{D2C4B3ED-8D75-E54B-863C-F2CB9203ABEC}"/>
                </a:ext>
              </a:extLst>
            </p:cNvPr>
            <p:cNvSpPr>
              <a:spLocks noChangeArrowheads="1"/>
            </p:cNvSpPr>
            <p:nvPr/>
          </p:nvSpPr>
          <p:spPr bwMode="auto">
            <a:xfrm>
              <a:off x="1143000" y="274320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6573" name="Rectangle 74">
              <a:extLst>
                <a:ext uri="{FF2B5EF4-FFF2-40B4-BE49-F238E27FC236}">
                  <a16:creationId xmlns:a16="http://schemas.microsoft.com/office/drawing/2014/main" id="{69DD3AA5-9534-CB42-8441-0AC30AA1A46D}"/>
                </a:ext>
              </a:extLst>
            </p:cNvPr>
            <p:cNvSpPr>
              <a:spLocks noChangeArrowheads="1"/>
            </p:cNvSpPr>
            <p:nvPr/>
          </p:nvSpPr>
          <p:spPr bwMode="auto">
            <a:xfrm>
              <a:off x="1235075" y="2843213"/>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6574" name="Rectangle 75">
              <a:extLst>
                <a:ext uri="{FF2B5EF4-FFF2-40B4-BE49-F238E27FC236}">
                  <a16:creationId xmlns:a16="http://schemas.microsoft.com/office/drawing/2014/main" id="{EE5B2739-0483-344C-9A7D-D365D8A58B1E}"/>
                </a:ext>
              </a:extLst>
            </p:cNvPr>
            <p:cNvSpPr>
              <a:spLocks noChangeArrowheads="1"/>
            </p:cNvSpPr>
            <p:nvPr/>
          </p:nvSpPr>
          <p:spPr bwMode="auto">
            <a:xfrm>
              <a:off x="1143000" y="3027363"/>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6575" name="Rectangle 76">
              <a:extLst>
                <a:ext uri="{FF2B5EF4-FFF2-40B4-BE49-F238E27FC236}">
                  <a16:creationId xmlns:a16="http://schemas.microsoft.com/office/drawing/2014/main" id="{F4FEE5F2-759F-E045-8E26-FA406D49B7AF}"/>
                </a:ext>
              </a:extLst>
            </p:cNvPr>
            <p:cNvSpPr>
              <a:spLocks noChangeArrowheads="1"/>
            </p:cNvSpPr>
            <p:nvPr/>
          </p:nvSpPr>
          <p:spPr bwMode="auto">
            <a:xfrm>
              <a:off x="1235075" y="3127375"/>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6576" name="Rectangle 77">
              <a:extLst>
                <a:ext uri="{FF2B5EF4-FFF2-40B4-BE49-F238E27FC236}">
                  <a16:creationId xmlns:a16="http://schemas.microsoft.com/office/drawing/2014/main" id="{2BC808C2-5F5D-4348-832C-56D4547EC900}"/>
                </a:ext>
              </a:extLst>
            </p:cNvPr>
            <p:cNvSpPr>
              <a:spLocks noChangeArrowheads="1"/>
            </p:cNvSpPr>
            <p:nvPr/>
          </p:nvSpPr>
          <p:spPr bwMode="auto">
            <a:xfrm>
              <a:off x="3038475" y="28765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6577" name="Rectangle 78">
              <a:extLst>
                <a:ext uri="{FF2B5EF4-FFF2-40B4-BE49-F238E27FC236}">
                  <a16:creationId xmlns:a16="http://schemas.microsoft.com/office/drawing/2014/main" id="{6A864AFE-D061-534B-971A-1370A1D76863}"/>
                </a:ext>
              </a:extLst>
            </p:cNvPr>
            <p:cNvSpPr>
              <a:spLocks noChangeArrowheads="1"/>
            </p:cNvSpPr>
            <p:nvPr/>
          </p:nvSpPr>
          <p:spPr bwMode="auto">
            <a:xfrm>
              <a:off x="3128962" y="2976563"/>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6578" name="Rectangle 79">
              <a:extLst>
                <a:ext uri="{FF2B5EF4-FFF2-40B4-BE49-F238E27FC236}">
                  <a16:creationId xmlns:a16="http://schemas.microsoft.com/office/drawing/2014/main" id="{1C7395C1-CAC7-0441-9F52-2D6E9EC4C746}"/>
                </a:ext>
              </a:extLst>
            </p:cNvPr>
            <p:cNvSpPr>
              <a:spLocks noChangeArrowheads="1"/>
            </p:cNvSpPr>
            <p:nvPr/>
          </p:nvSpPr>
          <p:spPr bwMode="auto">
            <a:xfrm>
              <a:off x="3362325" y="2876550"/>
              <a:ext cx="1442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6579" name="Rectangle 80">
              <a:extLst>
                <a:ext uri="{FF2B5EF4-FFF2-40B4-BE49-F238E27FC236}">
                  <a16:creationId xmlns:a16="http://schemas.microsoft.com/office/drawing/2014/main" id="{F7745B48-BC7B-CB44-8E9F-A16AB76E6EA9}"/>
                </a:ext>
              </a:extLst>
            </p:cNvPr>
            <p:cNvSpPr>
              <a:spLocks noChangeArrowheads="1"/>
            </p:cNvSpPr>
            <p:nvPr/>
          </p:nvSpPr>
          <p:spPr bwMode="auto">
            <a:xfrm>
              <a:off x="3452812" y="2976563"/>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6580" name="Rectangle 83">
              <a:extLst>
                <a:ext uri="{FF2B5EF4-FFF2-40B4-BE49-F238E27FC236}">
                  <a16:creationId xmlns:a16="http://schemas.microsoft.com/office/drawing/2014/main" id="{CF46E160-F2EE-D646-B489-9B0DC5F3B1A2}"/>
                </a:ext>
              </a:extLst>
            </p:cNvPr>
            <p:cNvSpPr>
              <a:spLocks noChangeArrowheads="1"/>
            </p:cNvSpPr>
            <p:nvPr/>
          </p:nvSpPr>
          <p:spPr bwMode="auto">
            <a:xfrm>
              <a:off x="3228939" y="2872735"/>
              <a:ext cx="1234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grpSp>
          <p:nvGrpSpPr>
            <p:cNvPr id="66581" name="Group 110">
              <a:extLst>
                <a:ext uri="{FF2B5EF4-FFF2-40B4-BE49-F238E27FC236}">
                  <a16:creationId xmlns:a16="http://schemas.microsoft.com/office/drawing/2014/main" id="{CF2DEE52-4DF9-E140-B7E7-8A1BDA400D71}"/>
                </a:ext>
              </a:extLst>
            </p:cNvPr>
            <p:cNvGrpSpPr>
              <a:grpSpLocks/>
            </p:cNvGrpSpPr>
            <p:nvPr/>
          </p:nvGrpSpPr>
          <p:grpSpPr bwMode="auto">
            <a:xfrm>
              <a:off x="1727200" y="2744788"/>
              <a:ext cx="577850" cy="482600"/>
              <a:chOff x="3435" y="821"/>
              <a:chExt cx="421" cy="354"/>
            </a:xfrm>
          </p:grpSpPr>
          <p:sp>
            <p:nvSpPr>
              <p:cNvPr id="66583" name="Line 111">
                <a:extLst>
                  <a:ext uri="{FF2B5EF4-FFF2-40B4-BE49-F238E27FC236}">
                    <a16:creationId xmlns:a16="http://schemas.microsoft.com/office/drawing/2014/main" id="{464BBB71-6314-E44C-B91E-7ADA18FE05AB}"/>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4" name="Line 112">
                <a:extLst>
                  <a:ext uri="{FF2B5EF4-FFF2-40B4-BE49-F238E27FC236}">
                    <a16:creationId xmlns:a16="http://schemas.microsoft.com/office/drawing/2014/main" id="{B64DB998-B4DD-834B-ACC6-BA844E3CD055}"/>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5" name="Arc 113">
                <a:extLst>
                  <a:ext uri="{FF2B5EF4-FFF2-40B4-BE49-F238E27FC236}">
                    <a16:creationId xmlns:a16="http://schemas.microsoft.com/office/drawing/2014/main" id="{77C3A22A-4455-AD42-A0BD-45322F7555B9}"/>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6" name="Arc 114">
                <a:extLst>
                  <a:ext uri="{FF2B5EF4-FFF2-40B4-BE49-F238E27FC236}">
                    <a16:creationId xmlns:a16="http://schemas.microsoft.com/office/drawing/2014/main" id="{C61BFDB9-A0D5-9D46-836C-DC273A4F950C}"/>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7" name="Line 115">
                <a:extLst>
                  <a:ext uri="{FF2B5EF4-FFF2-40B4-BE49-F238E27FC236}">
                    <a16:creationId xmlns:a16="http://schemas.microsoft.com/office/drawing/2014/main" id="{D59EA8EB-52F5-D646-9CCF-85406E6B9389}"/>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6582" name="Rectangle 77">
              <a:extLst>
                <a:ext uri="{FF2B5EF4-FFF2-40B4-BE49-F238E27FC236}">
                  <a16:creationId xmlns:a16="http://schemas.microsoft.com/office/drawing/2014/main" id="{C1F0664E-0969-8A45-A646-76A66D349811}"/>
                </a:ext>
              </a:extLst>
            </p:cNvPr>
            <p:cNvSpPr>
              <a:spLocks noChangeArrowheads="1"/>
            </p:cNvSpPr>
            <p:nvPr/>
          </p:nvSpPr>
          <p:spPr bwMode="auto">
            <a:xfrm>
              <a:off x="2759964" y="2870201"/>
              <a:ext cx="2644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b="0">
                  <a:solidFill>
                    <a:srgbClr val="000000"/>
                  </a:solidFill>
                  <a:latin typeface="Times-Roman" pitchFamily="2" charset="0"/>
                </a:rPr>
                <a:t>f</a:t>
              </a:r>
              <a:r>
                <a:rPr lang="en-US" altLang="en-US" sz="1800" b="0" i="1">
                  <a:solidFill>
                    <a:srgbClr val="000000"/>
                  </a:solidFill>
                  <a:latin typeface="Times-Roman" pitchFamily="2" charset="0"/>
                </a:rPr>
                <a:t>= </a:t>
              </a:r>
              <a:endParaRPr lang="en-US" altLang="en-US" sz="3200" b="0">
                <a:latin typeface="Times" pitchFamily="2" charset="0"/>
              </a:endParaRP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284DBFBA-586A-8348-B370-D64E43B9CB05}"/>
              </a:ext>
            </a:extLst>
          </p:cNvPr>
          <p:cNvSpPr>
            <a:spLocks noGrp="1" noChangeArrowheads="1"/>
          </p:cNvSpPr>
          <p:nvPr>
            <p:ph type="title"/>
          </p:nvPr>
        </p:nvSpPr>
        <p:spPr>
          <a:xfrm>
            <a:off x="914400" y="2895600"/>
            <a:ext cx="9144000" cy="685800"/>
          </a:xfrm>
        </p:spPr>
        <p:txBody>
          <a:bodyPr/>
          <a:lstStyle/>
          <a:p>
            <a:r>
              <a:rPr lang="en-US" altLang="en-US"/>
              <a:t>AND with Switches</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910270AA-C799-3F41-A960-F3DA00A7824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How to specify an OR gate in Verilog </a:t>
            </a:r>
            <a:endParaRPr lang="en-US" sz="2800" dirty="0">
              <a:cs typeface="+mj-cs"/>
            </a:endParaRPr>
          </a:p>
        </p:txBody>
      </p:sp>
      <p:sp>
        <p:nvSpPr>
          <p:cNvPr id="67586" name="Rectangle 94">
            <a:extLst>
              <a:ext uri="{FF2B5EF4-FFF2-40B4-BE49-F238E27FC236}">
                <a16:creationId xmlns:a16="http://schemas.microsoft.com/office/drawing/2014/main" id="{4AFA125C-67D2-0749-935A-913B9CDBA2B3}"/>
              </a:ext>
            </a:extLst>
          </p:cNvPr>
          <p:cNvSpPr>
            <a:spLocks noChangeArrowheads="1"/>
          </p:cNvSpPr>
          <p:nvPr/>
        </p:nvSpPr>
        <p:spPr bwMode="auto">
          <a:xfrm>
            <a:off x="2819400" y="4416426"/>
            <a:ext cx="10772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OR gate </a:t>
            </a:r>
            <a:r>
              <a:rPr lang="en-US" altLang="en-US" sz="1500" b="0">
                <a:solidFill>
                  <a:srgbClr val="000000"/>
                </a:solidFill>
                <a:latin typeface="Helvetica" pitchFamily="2" charset="0"/>
              </a:rPr>
              <a:t> </a:t>
            </a:r>
            <a:endParaRPr lang="en-US" altLang="en-US" b="0">
              <a:latin typeface="Times" pitchFamily="2" charset="0"/>
            </a:endParaRPr>
          </a:p>
        </p:txBody>
      </p:sp>
      <p:sp>
        <p:nvSpPr>
          <p:cNvPr id="67587" name="TextBox 1">
            <a:extLst>
              <a:ext uri="{FF2B5EF4-FFF2-40B4-BE49-F238E27FC236}">
                <a16:creationId xmlns:a16="http://schemas.microsoft.com/office/drawing/2014/main" id="{022E4092-C8C3-9544-AD52-3A09D37AECE1}"/>
              </a:ext>
            </a:extLst>
          </p:cNvPr>
          <p:cNvSpPr txBox="1">
            <a:spLocks noChangeArrowheads="1"/>
          </p:cNvSpPr>
          <p:nvPr/>
        </p:nvSpPr>
        <p:spPr bwMode="auto">
          <a:xfrm>
            <a:off x="6553201" y="2814638"/>
            <a:ext cx="1833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or (f, x1, x2);</a:t>
            </a:r>
          </a:p>
        </p:txBody>
      </p:sp>
      <p:sp>
        <p:nvSpPr>
          <p:cNvPr id="67588" name="Rectangle 94">
            <a:extLst>
              <a:ext uri="{FF2B5EF4-FFF2-40B4-BE49-F238E27FC236}">
                <a16:creationId xmlns:a16="http://schemas.microsoft.com/office/drawing/2014/main" id="{62DF79EA-E433-8942-96C7-EE174620D275}"/>
              </a:ext>
            </a:extLst>
          </p:cNvPr>
          <p:cNvSpPr>
            <a:spLocks noChangeArrowheads="1"/>
          </p:cNvSpPr>
          <p:nvPr/>
        </p:nvSpPr>
        <p:spPr bwMode="auto">
          <a:xfrm>
            <a:off x="6588125" y="4416426"/>
            <a:ext cx="1411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Verilog code</a:t>
            </a:r>
            <a:endParaRPr lang="en-US" altLang="en-US" b="0">
              <a:latin typeface="Times" pitchFamily="2" charset="0"/>
            </a:endParaRPr>
          </a:p>
        </p:txBody>
      </p:sp>
      <p:grpSp>
        <p:nvGrpSpPr>
          <p:cNvPr id="67589" name="Group 2">
            <a:extLst>
              <a:ext uri="{FF2B5EF4-FFF2-40B4-BE49-F238E27FC236}">
                <a16:creationId xmlns:a16="http://schemas.microsoft.com/office/drawing/2014/main" id="{435662FE-3CC3-2643-971C-7D1B361811D5}"/>
              </a:ext>
            </a:extLst>
          </p:cNvPr>
          <p:cNvGrpSpPr>
            <a:grpSpLocks/>
          </p:cNvGrpSpPr>
          <p:nvPr/>
        </p:nvGrpSpPr>
        <p:grpSpPr bwMode="auto">
          <a:xfrm>
            <a:off x="2133600" y="2819400"/>
            <a:ext cx="2468216" cy="598032"/>
            <a:chOff x="1219200" y="2819400"/>
            <a:chExt cx="2467474" cy="598032"/>
          </a:xfrm>
        </p:grpSpPr>
        <p:sp>
          <p:nvSpPr>
            <p:cNvPr id="67590" name="Line 3">
              <a:extLst>
                <a:ext uri="{FF2B5EF4-FFF2-40B4-BE49-F238E27FC236}">
                  <a16:creationId xmlns:a16="http://schemas.microsoft.com/office/drawing/2014/main" id="{8074E4B9-FB0B-564B-A489-4C985D0F621B}"/>
                </a:ext>
              </a:extLst>
            </p:cNvPr>
            <p:cNvSpPr>
              <a:spLocks noChangeShapeType="1"/>
            </p:cNvSpPr>
            <p:nvPr/>
          </p:nvSpPr>
          <p:spPr bwMode="auto">
            <a:xfrm>
              <a:off x="1504950" y="2954338"/>
              <a:ext cx="314325" cy="1587"/>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1" name="Line 4">
              <a:extLst>
                <a:ext uri="{FF2B5EF4-FFF2-40B4-BE49-F238E27FC236}">
                  <a16:creationId xmlns:a16="http://schemas.microsoft.com/office/drawing/2014/main" id="{17905767-E706-A442-B4D8-7D1B64090834}"/>
                </a:ext>
              </a:extLst>
            </p:cNvPr>
            <p:cNvSpPr>
              <a:spLocks noChangeShapeType="1"/>
            </p:cNvSpPr>
            <p:nvPr/>
          </p:nvSpPr>
          <p:spPr bwMode="auto">
            <a:xfrm>
              <a:off x="1504950" y="3227388"/>
              <a:ext cx="314325" cy="1587"/>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2" name="Line 5">
              <a:extLst>
                <a:ext uri="{FF2B5EF4-FFF2-40B4-BE49-F238E27FC236}">
                  <a16:creationId xmlns:a16="http://schemas.microsoft.com/office/drawing/2014/main" id="{FBE7D389-7268-164E-A0CB-789961212690}"/>
                </a:ext>
              </a:extLst>
            </p:cNvPr>
            <p:cNvSpPr>
              <a:spLocks noChangeShapeType="1"/>
            </p:cNvSpPr>
            <p:nvPr/>
          </p:nvSpPr>
          <p:spPr bwMode="auto">
            <a:xfrm flipH="1">
              <a:off x="2409824" y="3100388"/>
              <a:ext cx="232935" cy="3175"/>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3" name="Freeform 6">
              <a:extLst>
                <a:ext uri="{FF2B5EF4-FFF2-40B4-BE49-F238E27FC236}">
                  <a16:creationId xmlns:a16="http://schemas.microsoft.com/office/drawing/2014/main" id="{E255F5CD-7FDD-0541-8E02-31A0C8A95F99}"/>
                </a:ext>
              </a:extLst>
            </p:cNvPr>
            <p:cNvSpPr>
              <a:spLocks/>
            </p:cNvSpPr>
            <p:nvPr/>
          </p:nvSpPr>
          <p:spPr bwMode="auto">
            <a:xfrm>
              <a:off x="1787525" y="2851150"/>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4" name="Freeform 7">
              <a:extLst>
                <a:ext uri="{FF2B5EF4-FFF2-40B4-BE49-F238E27FC236}">
                  <a16:creationId xmlns:a16="http://schemas.microsoft.com/office/drawing/2014/main" id="{E27BB060-B15E-1845-BA56-067156EE6862}"/>
                </a:ext>
              </a:extLst>
            </p:cNvPr>
            <p:cNvSpPr>
              <a:spLocks/>
            </p:cNvSpPr>
            <p:nvPr/>
          </p:nvSpPr>
          <p:spPr bwMode="auto">
            <a:xfrm>
              <a:off x="1787525" y="3101975"/>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5" name="Freeform 8">
              <a:extLst>
                <a:ext uri="{FF2B5EF4-FFF2-40B4-BE49-F238E27FC236}">
                  <a16:creationId xmlns:a16="http://schemas.microsoft.com/office/drawing/2014/main" id="{11ABC53F-FCC1-A443-9DA9-D35A4FA63858}"/>
                </a:ext>
              </a:extLst>
            </p:cNvPr>
            <p:cNvSpPr>
              <a:spLocks/>
            </p:cNvSpPr>
            <p:nvPr/>
          </p:nvSpPr>
          <p:spPr bwMode="auto">
            <a:xfrm>
              <a:off x="1781175" y="2851150"/>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6" name="Freeform 9">
              <a:extLst>
                <a:ext uri="{FF2B5EF4-FFF2-40B4-BE49-F238E27FC236}">
                  <a16:creationId xmlns:a16="http://schemas.microsoft.com/office/drawing/2014/main" id="{2A7EFF8E-CB72-ED40-88C9-C29B1E4B6976}"/>
                </a:ext>
              </a:extLst>
            </p:cNvPr>
            <p:cNvSpPr>
              <a:spLocks/>
            </p:cNvSpPr>
            <p:nvPr/>
          </p:nvSpPr>
          <p:spPr bwMode="auto">
            <a:xfrm>
              <a:off x="1781175" y="3100388"/>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7" name="Rectangle 48">
              <a:extLst>
                <a:ext uri="{FF2B5EF4-FFF2-40B4-BE49-F238E27FC236}">
                  <a16:creationId xmlns:a16="http://schemas.microsoft.com/office/drawing/2014/main" id="{0CEFB961-A471-2F4D-AF05-F4E1B21229E1}"/>
                </a:ext>
              </a:extLst>
            </p:cNvPr>
            <p:cNvSpPr>
              <a:spLocks noChangeArrowheads="1"/>
            </p:cNvSpPr>
            <p:nvPr/>
          </p:nvSpPr>
          <p:spPr bwMode="auto">
            <a:xfrm>
              <a:off x="1219200" y="2819400"/>
              <a:ext cx="1442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7598" name="Rectangle 49">
              <a:extLst>
                <a:ext uri="{FF2B5EF4-FFF2-40B4-BE49-F238E27FC236}">
                  <a16:creationId xmlns:a16="http://schemas.microsoft.com/office/drawing/2014/main" id="{49A383A3-170B-8D42-B97C-217A20D50EBD}"/>
                </a:ext>
              </a:extLst>
            </p:cNvPr>
            <p:cNvSpPr>
              <a:spLocks noChangeArrowheads="1"/>
            </p:cNvSpPr>
            <p:nvPr/>
          </p:nvSpPr>
          <p:spPr bwMode="auto">
            <a:xfrm>
              <a:off x="1311275" y="2917825"/>
              <a:ext cx="134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7599" name="Rectangle 50">
              <a:extLst>
                <a:ext uri="{FF2B5EF4-FFF2-40B4-BE49-F238E27FC236}">
                  <a16:creationId xmlns:a16="http://schemas.microsoft.com/office/drawing/2014/main" id="{EE0FA8AA-C06B-5D42-84EB-301F12823435}"/>
                </a:ext>
              </a:extLst>
            </p:cNvPr>
            <p:cNvSpPr>
              <a:spLocks noChangeArrowheads="1"/>
            </p:cNvSpPr>
            <p:nvPr/>
          </p:nvSpPr>
          <p:spPr bwMode="auto">
            <a:xfrm>
              <a:off x="1219200" y="3101975"/>
              <a:ext cx="1442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7600" name="Rectangle 51">
              <a:extLst>
                <a:ext uri="{FF2B5EF4-FFF2-40B4-BE49-F238E27FC236}">
                  <a16:creationId xmlns:a16="http://schemas.microsoft.com/office/drawing/2014/main" id="{773BFF71-6824-BA4B-9B29-0EA548A30C14}"/>
                </a:ext>
              </a:extLst>
            </p:cNvPr>
            <p:cNvSpPr>
              <a:spLocks noChangeArrowheads="1"/>
            </p:cNvSpPr>
            <p:nvPr/>
          </p:nvSpPr>
          <p:spPr bwMode="auto">
            <a:xfrm>
              <a:off x="1311275" y="3201988"/>
              <a:ext cx="134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7601" name="Rectangle 52">
              <a:extLst>
                <a:ext uri="{FF2B5EF4-FFF2-40B4-BE49-F238E27FC236}">
                  <a16:creationId xmlns:a16="http://schemas.microsoft.com/office/drawing/2014/main" id="{3AFDB3E9-6910-8E45-984C-254534EABA63}"/>
                </a:ext>
              </a:extLst>
            </p:cNvPr>
            <p:cNvSpPr>
              <a:spLocks noChangeArrowheads="1"/>
            </p:cNvSpPr>
            <p:nvPr/>
          </p:nvSpPr>
          <p:spPr bwMode="auto">
            <a:xfrm>
              <a:off x="3075812" y="2978150"/>
              <a:ext cx="1442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7602" name="Rectangle 53">
              <a:extLst>
                <a:ext uri="{FF2B5EF4-FFF2-40B4-BE49-F238E27FC236}">
                  <a16:creationId xmlns:a16="http://schemas.microsoft.com/office/drawing/2014/main" id="{955C15E8-2EE7-6842-BF24-4ADC5900282F}"/>
                </a:ext>
              </a:extLst>
            </p:cNvPr>
            <p:cNvSpPr>
              <a:spLocks noChangeArrowheads="1"/>
            </p:cNvSpPr>
            <p:nvPr/>
          </p:nvSpPr>
          <p:spPr bwMode="auto">
            <a:xfrm>
              <a:off x="3167887" y="3076575"/>
              <a:ext cx="134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7603" name="Rectangle 54">
              <a:extLst>
                <a:ext uri="{FF2B5EF4-FFF2-40B4-BE49-F238E27FC236}">
                  <a16:creationId xmlns:a16="http://schemas.microsoft.com/office/drawing/2014/main" id="{12E8BF81-C323-6745-AC9E-26269A905138}"/>
                </a:ext>
              </a:extLst>
            </p:cNvPr>
            <p:cNvSpPr>
              <a:spLocks noChangeArrowheads="1"/>
            </p:cNvSpPr>
            <p:nvPr/>
          </p:nvSpPr>
          <p:spPr bwMode="auto">
            <a:xfrm>
              <a:off x="3458399" y="2978150"/>
              <a:ext cx="1442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7604" name="Rectangle 55">
              <a:extLst>
                <a:ext uri="{FF2B5EF4-FFF2-40B4-BE49-F238E27FC236}">
                  <a16:creationId xmlns:a16="http://schemas.microsoft.com/office/drawing/2014/main" id="{6C233A8D-6ED1-EC46-B0F4-59918E571C62}"/>
                </a:ext>
              </a:extLst>
            </p:cNvPr>
            <p:cNvSpPr>
              <a:spLocks noChangeArrowheads="1"/>
            </p:cNvSpPr>
            <p:nvPr/>
          </p:nvSpPr>
          <p:spPr bwMode="auto">
            <a:xfrm>
              <a:off x="3552062" y="3076575"/>
              <a:ext cx="134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7605" name="Rectangle 66">
              <a:extLst>
                <a:ext uri="{FF2B5EF4-FFF2-40B4-BE49-F238E27FC236}">
                  <a16:creationId xmlns:a16="http://schemas.microsoft.com/office/drawing/2014/main" id="{EFDADD2F-7224-D44D-A786-BE2B2021B3C1}"/>
                </a:ext>
              </a:extLst>
            </p:cNvPr>
            <p:cNvSpPr>
              <a:spLocks noChangeArrowheads="1"/>
            </p:cNvSpPr>
            <p:nvPr/>
          </p:nvSpPr>
          <p:spPr bwMode="auto">
            <a:xfrm>
              <a:off x="3299649" y="2978150"/>
              <a:ext cx="1570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67606" name="Rectangle 77">
              <a:extLst>
                <a:ext uri="{FF2B5EF4-FFF2-40B4-BE49-F238E27FC236}">
                  <a16:creationId xmlns:a16="http://schemas.microsoft.com/office/drawing/2014/main" id="{EF4F8A14-FC75-8C43-A66E-73DE28AC4E2D}"/>
                </a:ext>
              </a:extLst>
            </p:cNvPr>
            <p:cNvSpPr>
              <a:spLocks noChangeArrowheads="1"/>
            </p:cNvSpPr>
            <p:nvPr/>
          </p:nvSpPr>
          <p:spPr bwMode="auto">
            <a:xfrm>
              <a:off x="2801288" y="2971800"/>
              <a:ext cx="264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b="0">
                  <a:solidFill>
                    <a:srgbClr val="000000"/>
                  </a:solidFill>
                  <a:latin typeface="Times-Roman" pitchFamily="2" charset="0"/>
                </a:rPr>
                <a:t>f= </a:t>
              </a:r>
              <a:endParaRPr lang="en-US" altLang="en-US" sz="3200" b="0">
                <a:latin typeface="Times" pitchFamily="2" charset="0"/>
              </a:endParaRPr>
            </a:p>
          </p:txBody>
        </p:sp>
      </p:gr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94">
            <a:extLst>
              <a:ext uri="{FF2B5EF4-FFF2-40B4-BE49-F238E27FC236}">
                <a16:creationId xmlns:a16="http://schemas.microsoft.com/office/drawing/2014/main" id="{F68BC07D-9BF4-724E-9909-0BA55B10AA16}"/>
              </a:ext>
            </a:extLst>
          </p:cNvPr>
          <p:cNvSpPr>
            <a:spLocks noChangeArrowheads="1"/>
          </p:cNvSpPr>
          <p:nvPr/>
        </p:nvSpPr>
        <p:spPr bwMode="auto">
          <a:xfrm>
            <a:off x="2171701" y="4125914"/>
            <a:ext cx="2005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3-input AND gate</a:t>
            </a:r>
            <a:r>
              <a:rPr lang="en-US" altLang="en-US" sz="1500" b="0">
                <a:solidFill>
                  <a:srgbClr val="000000"/>
                </a:solidFill>
                <a:latin typeface="Helvetica" pitchFamily="2" charset="0"/>
              </a:rPr>
              <a:t> </a:t>
            </a:r>
            <a:endParaRPr lang="en-US" altLang="en-US" b="0">
              <a:latin typeface="Times" pitchFamily="2" charset="0"/>
            </a:endParaRPr>
          </a:p>
        </p:txBody>
      </p:sp>
      <p:sp>
        <p:nvSpPr>
          <p:cNvPr id="125" name="Rectangle 2">
            <a:extLst>
              <a:ext uri="{FF2B5EF4-FFF2-40B4-BE49-F238E27FC236}">
                <a16:creationId xmlns:a16="http://schemas.microsoft.com/office/drawing/2014/main" id="{CCA7BCEA-DF9A-3349-9532-81D7FA2F2A15}"/>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3-input Logic Gates</a:t>
            </a:r>
            <a:endParaRPr lang="en-US" sz="2800" dirty="0">
              <a:cs typeface="+mj-cs"/>
            </a:endParaRPr>
          </a:p>
        </p:txBody>
      </p:sp>
      <p:sp>
        <p:nvSpPr>
          <p:cNvPr id="68611" name="Rectangle 94">
            <a:extLst>
              <a:ext uri="{FF2B5EF4-FFF2-40B4-BE49-F238E27FC236}">
                <a16:creationId xmlns:a16="http://schemas.microsoft.com/office/drawing/2014/main" id="{2AE57EE5-6B85-CB48-9E9E-2D6244D09DA9}"/>
              </a:ext>
            </a:extLst>
          </p:cNvPr>
          <p:cNvSpPr>
            <a:spLocks noChangeArrowheads="1"/>
          </p:cNvSpPr>
          <p:nvPr/>
        </p:nvSpPr>
        <p:spPr bwMode="auto">
          <a:xfrm>
            <a:off x="6396039" y="4187826"/>
            <a:ext cx="1862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3-input OR gate</a:t>
            </a:r>
            <a:r>
              <a:rPr lang="en-US" altLang="en-US" sz="1500" b="0">
                <a:solidFill>
                  <a:srgbClr val="000000"/>
                </a:solidFill>
                <a:latin typeface="Helvetica" pitchFamily="2" charset="0"/>
              </a:rPr>
              <a:t> </a:t>
            </a:r>
            <a:endParaRPr lang="en-US" altLang="en-US" b="0">
              <a:latin typeface="Times" pitchFamily="2" charset="0"/>
            </a:endParaRPr>
          </a:p>
        </p:txBody>
      </p:sp>
      <p:sp>
        <p:nvSpPr>
          <p:cNvPr id="68612" name="TextBox 1">
            <a:extLst>
              <a:ext uri="{FF2B5EF4-FFF2-40B4-BE49-F238E27FC236}">
                <a16:creationId xmlns:a16="http://schemas.microsoft.com/office/drawing/2014/main" id="{28CFF639-335D-9C47-BB7F-2B16D933D166}"/>
              </a:ext>
            </a:extLst>
          </p:cNvPr>
          <p:cNvSpPr txBox="1">
            <a:spLocks noChangeArrowheads="1"/>
          </p:cNvSpPr>
          <p:nvPr/>
        </p:nvSpPr>
        <p:spPr bwMode="auto">
          <a:xfrm>
            <a:off x="6381751" y="5075238"/>
            <a:ext cx="2295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or (f, x1, x2, x3);</a:t>
            </a:r>
          </a:p>
        </p:txBody>
      </p:sp>
      <p:sp>
        <p:nvSpPr>
          <p:cNvPr id="68613" name="TextBox 1">
            <a:extLst>
              <a:ext uri="{FF2B5EF4-FFF2-40B4-BE49-F238E27FC236}">
                <a16:creationId xmlns:a16="http://schemas.microsoft.com/office/drawing/2014/main" id="{AED4BA21-E64D-B948-A43D-9C10D48D5CBA}"/>
              </a:ext>
            </a:extLst>
          </p:cNvPr>
          <p:cNvSpPr txBox="1">
            <a:spLocks noChangeArrowheads="1"/>
          </p:cNvSpPr>
          <p:nvPr/>
        </p:nvSpPr>
        <p:spPr bwMode="auto">
          <a:xfrm>
            <a:off x="2057400" y="5029201"/>
            <a:ext cx="2482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and (f, x1, x2, x3);</a:t>
            </a:r>
          </a:p>
        </p:txBody>
      </p:sp>
      <p:grpSp>
        <p:nvGrpSpPr>
          <p:cNvPr id="68614" name="Group 3">
            <a:extLst>
              <a:ext uri="{FF2B5EF4-FFF2-40B4-BE49-F238E27FC236}">
                <a16:creationId xmlns:a16="http://schemas.microsoft.com/office/drawing/2014/main" id="{C4999E20-0540-104B-B48D-5F786FE81CCE}"/>
              </a:ext>
            </a:extLst>
          </p:cNvPr>
          <p:cNvGrpSpPr>
            <a:grpSpLocks/>
          </p:cNvGrpSpPr>
          <p:nvPr/>
        </p:nvGrpSpPr>
        <p:grpSpPr bwMode="auto">
          <a:xfrm>
            <a:off x="2132014" y="2478088"/>
            <a:ext cx="2497137" cy="874712"/>
            <a:chOff x="1522652" y="2477708"/>
            <a:chExt cx="2497356" cy="874748"/>
          </a:xfrm>
        </p:grpSpPr>
        <p:sp>
          <p:nvSpPr>
            <p:cNvPr id="68640" name="Freeform 10">
              <a:extLst>
                <a:ext uri="{FF2B5EF4-FFF2-40B4-BE49-F238E27FC236}">
                  <a16:creationId xmlns:a16="http://schemas.microsoft.com/office/drawing/2014/main" id="{8475ECC3-8B4D-EA4C-B73A-E9FD3B33EAF9}"/>
                </a:ext>
              </a:extLst>
            </p:cNvPr>
            <p:cNvSpPr>
              <a:spLocks/>
            </p:cNvSpPr>
            <p:nvPr/>
          </p:nvSpPr>
          <p:spPr bwMode="auto">
            <a:xfrm>
              <a:off x="2695575" y="2905125"/>
              <a:ext cx="168275" cy="1588"/>
            </a:xfrm>
            <a:custGeom>
              <a:avLst/>
              <a:gdLst>
                <a:gd name="T0" fmla="*/ 2147483646 w 212"/>
                <a:gd name="T1" fmla="*/ 0 h 1588"/>
                <a:gd name="T2" fmla="*/ 0 w 212"/>
                <a:gd name="T3" fmla="*/ 0 h 1588"/>
                <a:gd name="T4" fmla="*/ 2147483646 w 212"/>
                <a:gd name="T5" fmla="*/ 0 h 1588"/>
                <a:gd name="T6" fmla="*/ 0 60000 65536"/>
                <a:gd name="T7" fmla="*/ 0 60000 65536"/>
                <a:gd name="T8" fmla="*/ 0 60000 65536"/>
              </a:gdLst>
              <a:ahLst/>
              <a:cxnLst>
                <a:cxn ang="T6">
                  <a:pos x="T0" y="T1"/>
                </a:cxn>
                <a:cxn ang="T7">
                  <a:pos x="T2" y="T3"/>
                </a:cxn>
                <a:cxn ang="T8">
                  <a:pos x="T4" y="T5"/>
                </a:cxn>
              </a:cxnLst>
              <a:rect l="0" t="0" r="r" b="b"/>
              <a:pathLst>
                <a:path w="212" h="1588">
                  <a:moveTo>
                    <a:pt x="212" y="0"/>
                  </a:moveTo>
                  <a:lnTo>
                    <a:pt x="0" y="0"/>
                  </a:lnTo>
                  <a:lnTo>
                    <a:pt x="212" y="0"/>
                  </a:lnTo>
                  <a:close/>
                </a:path>
              </a:pathLst>
            </a:custGeom>
            <a:solidFill>
              <a:srgbClr val="FFFFFF"/>
            </a:solidFill>
            <a:ln w="0">
              <a:solidFill>
                <a:srgbClr val="000000"/>
              </a:solidFill>
              <a:prstDash val="solid"/>
              <a:round/>
              <a:headEnd/>
              <a:tailEnd/>
            </a:ln>
          </p:spPr>
          <p:txBody>
            <a:bodyPr/>
            <a:lstStyle/>
            <a:p>
              <a:endParaRPr lang="en-US"/>
            </a:p>
          </p:txBody>
        </p:sp>
        <p:sp>
          <p:nvSpPr>
            <p:cNvPr id="68641" name="Freeform 12">
              <a:extLst>
                <a:ext uri="{FF2B5EF4-FFF2-40B4-BE49-F238E27FC236}">
                  <a16:creationId xmlns:a16="http://schemas.microsoft.com/office/drawing/2014/main" id="{0BEDC806-BCDE-7849-9A6A-D3C5CF71156E}"/>
                </a:ext>
              </a:extLst>
            </p:cNvPr>
            <p:cNvSpPr>
              <a:spLocks/>
            </p:cNvSpPr>
            <p:nvPr/>
          </p:nvSpPr>
          <p:spPr bwMode="auto">
            <a:xfrm>
              <a:off x="1812925" y="3073400"/>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2" name="Freeform 14">
              <a:extLst>
                <a:ext uri="{FF2B5EF4-FFF2-40B4-BE49-F238E27FC236}">
                  <a16:creationId xmlns:a16="http://schemas.microsoft.com/office/drawing/2014/main" id="{82C68202-6A9C-494D-856C-5C3C0CFA26C7}"/>
                </a:ext>
              </a:extLst>
            </p:cNvPr>
            <p:cNvSpPr>
              <a:spLocks/>
            </p:cNvSpPr>
            <p:nvPr/>
          </p:nvSpPr>
          <p:spPr bwMode="auto">
            <a:xfrm>
              <a:off x="1812925" y="2759075"/>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3" name="Rectangle 73">
              <a:extLst>
                <a:ext uri="{FF2B5EF4-FFF2-40B4-BE49-F238E27FC236}">
                  <a16:creationId xmlns:a16="http://schemas.microsoft.com/office/drawing/2014/main" id="{3452C351-9816-9D47-B3D0-17201157842F}"/>
                </a:ext>
              </a:extLst>
            </p:cNvPr>
            <p:cNvSpPr>
              <a:spLocks noChangeArrowheads="1"/>
            </p:cNvSpPr>
            <p:nvPr/>
          </p:nvSpPr>
          <p:spPr bwMode="auto">
            <a:xfrm>
              <a:off x="1524000" y="2477708"/>
              <a:ext cx="144283" cy="23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44" name="Rectangle 74">
              <a:extLst>
                <a:ext uri="{FF2B5EF4-FFF2-40B4-BE49-F238E27FC236}">
                  <a16:creationId xmlns:a16="http://schemas.microsoft.com/office/drawing/2014/main" id="{3FE0A2F7-B6BA-9B45-8C3A-B3C52C802B89}"/>
                </a:ext>
              </a:extLst>
            </p:cNvPr>
            <p:cNvSpPr>
              <a:spLocks noChangeArrowheads="1"/>
            </p:cNvSpPr>
            <p:nvPr/>
          </p:nvSpPr>
          <p:spPr bwMode="auto">
            <a:xfrm>
              <a:off x="1616075" y="2577721"/>
              <a:ext cx="134664" cy="2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8645" name="Rectangle 75">
              <a:extLst>
                <a:ext uri="{FF2B5EF4-FFF2-40B4-BE49-F238E27FC236}">
                  <a16:creationId xmlns:a16="http://schemas.microsoft.com/office/drawing/2014/main" id="{9C885C41-D1DF-1A4D-96D6-0211E0BBF9B1}"/>
                </a:ext>
              </a:extLst>
            </p:cNvPr>
            <p:cNvSpPr>
              <a:spLocks noChangeArrowheads="1"/>
            </p:cNvSpPr>
            <p:nvPr/>
          </p:nvSpPr>
          <p:spPr bwMode="auto">
            <a:xfrm>
              <a:off x="1524000" y="3037000"/>
              <a:ext cx="144283" cy="23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46" name="Rectangle 76">
              <a:extLst>
                <a:ext uri="{FF2B5EF4-FFF2-40B4-BE49-F238E27FC236}">
                  <a16:creationId xmlns:a16="http://schemas.microsoft.com/office/drawing/2014/main" id="{46A7A9D1-7200-B944-A7C6-B6E212C816FC}"/>
                </a:ext>
              </a:extLst>
            </p:cNvPr>
            <p:cNvSpPr>
              <a:spLocks noChangeArrowheads="1"/>
            </p:cNvSpPr>
            <p:nvPr/>
          </p:nvSpPr>
          <p:spPr bwMode="auto">
            <a:xfrm>
              <a:off x="1616075" y="3137012"/>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3 </a:t>
              </a:r>
              <a:endParaRPr lang="en-US" altLang="en-US" b="0">
                <a:latin typeface="Times" pitchFamily="2" charset="0"/>
              </a:endParaRPr>
            </a:p>
          </p:txBody>
        </p:sp>
        <p:sp>
          <p:nvSpPr>
            <p:cNvPr id="68647" name="Rectangle 77">
              <a:extLst>
                <a:ext uri="{FF2B5EF4-FFF2-40B4-BE49-F238E27FC236}">
                  <a16:creationId xmlns:a16="http://schemas.microsoft.com/office/drawing/2014/main" id="{C9183A79-1D49-0B4C-8902-EB712B026B7D}"/>
                </a:ext>
              </a:extLst>
            </p:cNvPr>
            <p:cNvSpPr>
              <a:spLocks noChangeArrowheads="1"/>
            </p:cNvSpPr>
            <p:nvPr/>
          </p:nvSpPr>
          <p:spPr bwMode="auto">
            <a:xfrm>
              <a:off x="3105150" y="2797175"/>
              <a:ext cx="144283" cy="23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48" name="Rectangle 78">
              <a:extLst>
                <a:ext uri="{FF2B5EF4-FFF2-40B4-BE49-F238E27FC236}">
                  <a16:creationId xmlns:a16="http://schemas.microsoft.com/office/drawing/2014/main" id="{C6CB71F5-1E27-7141-B141-0758BD8997CC}"/>
                </a:ext>
              </a:extLst>
            </p:cNvPr>
            <p:cNvSpPr>
              <a:spLocks noChangeArrowheads="1"/>
            </p:cNvSpPr>
            <p:nvPr/>
          </p:nvSpPr>
          <p:spPr bwMode="auto">
            <a:xfrm>
              <a:off x="3195637" y="2897188"/>
              <a:ext cx="134664" cy="2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8649" name="Rectangle 79">
              <a:extLst>
                <a:ext uri="{FF2B5EF4-FFF2-40B4-BE49-F238E27FC236}">
                  <a16:creationId xmlns:a16="http://schemas.microsoft.com/office/drawing/2014/main" id="{0BD8C8E7-0F35-9045-95BF-0365C4DA5ECE}"/>
                </a:ext>
              </a:extLst>
            </p:cNvPr>
            <p:cNvSpPr>
              <a:spLocks noChangeArrowheads="1"/>
            </p:cNvSpPr>
            <p:nvPr/>
          </p:nvSpPr>
          <p:spPr bwMode="auto">
            <a:xfrm>
              <a:off x="3429000" y="2797175"/>
              <a:ext cx="144283" cy="23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50" name="Rectangle 80">
              <a:extLst>
                <a:ext uri="{FF2B5EF4-FFF2-40B4-BE49-F238E27FC236}">
                  <a16:creationId xmlns:a16="http://schemas.microsoft.com/office/drawing/2014/main" id="{B6EAB038-384E-E748-BFCB-3F9A12ACEB64}"/>
                </a:ext>
              </a:extLst>
            </p:cNvPr>
            <p:cNvSpPr>
              <a:spLocks noChangeArrowheads="1"/>
            </p:cNvSpPr>
            <p:nvPr/>
          </p:nvSpPr>
          <p:spPr bwMode="auto">
            <a:xfrm>
              <a:off x="3519487" y="2897188"/>
              <a:ext cx="134664" cy="2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8651" name="Rectangle 83">
              <a:extLst>
                <a:ext uri="{FF2B5EF4-FFF2-40B4-BE49-F238E27FC236}">
                  <a16:creationId xmlns:a16="http://schemas.microsoft.com/office/drawing/2014/main" id="{90348C74-4C33-D34D-B6A6-476F89D1AD84}"/>
                </a:ext>
              </a:extLst>
            </p:cNvPr>
            <p:cNvSpPr>
              <a:spLocks noChangeArrowheads="1"/>
            </p:cNvSpPr>
            <p:nvPr/>
          </p:nvSpPr>
          <p:spPr bwMode="auto">
            <a:xfrm>
              <a:off x="3291731" y="2786063"/>
              <a:ext cx="123443" cy="24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grpSp>
          <p:nvGrpSpPr>
            <p:cNvPr id="68652" name="Group 110">
              <a:extLst>
                <a:ext uri="{FF2B5EF4-FFF2-40B4-BE49-F238E27FC236}">
                  <a16:creationId xmlns:a16="http://schemas.microsoft.com/office/drawing/2014/main" id="{E8EF15AC-0BBC-E64A-AB92-C5500D429D88}"/>
                </a:ext>
              </a:extLst>
            </p:cNvPr>
            <p:cNvGrpSpPr>
              <a:grpSpLocks/>
            </p:cNvGrpSpPr>
            <p:nvPr/>
          </p:nvGrpSpPr>
          <p:grpSpPr bwMode="auto">
            <a:xfrm>
              <a:off x="2108200" y="2665413"/>
              <a:ext cx="577850" cy="482600"/>
              <a:chOff x="3435" y="821"/>
              <a:chExt cx="421" cy="354"/>
            </a:xfrm>
          </p:grpSpPr>
          <p:sp>
            <p:nvSpPr>
              <p:cNvPr id="68662" name="Line 111">
                <a:extLst>
                  <a:ext uri="{FF2B5EF4-FFF2-40B4-BE49-F238E27FC236}">
                    <a16:creationId xmlns:a16="http://schemas.microsoft.com/office/drawing/2014/main" id="{6F80FB9A-EFCD-7F4A-BA6A-719C9A21AE64}"/>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63" name="Line 112">
                <a:extLst>
                  <a:ext uri="{FF2B5EF4-FFF2-40B4-BE49-F238E27FC236}">
                    <a16:creationId xmlns:a16="http://schemas.microsoft.com/office/drawing/2014/main" id="{6B03DD12-B1EA-C941-B40B-7AE83902E534}"/>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64" name="Arc 113">
                <a:extLst>
                  <a:ext uri="{FF2B5EF4-FFF2-40B4-BE49-F238E27FC236}">
                    <a16:creationId xmlns:a16="http://schemas.microsoft.com/office/drawing/2014/main" id="{585D0EAF-4395-E641-BD2B-D6CB4B1629CF}"/>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65" name="Arc 114">
                <a:extLst>
                  <a:ext uri="{FF2B5EF4-FFF2-40B4-BE49-F238E27FC236}">
                    <a16:creationId xmlns:a16="http://schemas.microsoft.com/office/drawing/2014/main" id="{164A498C-66EF-5F41-B50D-6472435CFC52}"/>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66" name="Line 115">
                <a:extLst>
                  <a:ext uri="{FF2B5EF4-FFF2-40B4-BE49-F238E27FC236}">
                    <a16:creationId xmlns:a16="http://schemas.microsoft.com/office/drawing/2014/main" id="{40C27D27-6E90-0946-B352-167B7AEF6A66}"/>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8653" name="Rectangle 79">
              <a:extLst>
                <a:ext uri="{FF2B5EF4-FFF2-40B4-BE49-F238E27FC236}">
                  <a16:creationId xmlns:a16="http://schemas.microsoft.com/office/drawing/2014/main" id="{58379038-57D7-7D4D-951D-FE0AEF6D3277}"/>
                </a:ext>
              </a:extLst>
            </p:cNvPr>
            <p:cNvSpPr>
              <a:spLocks noChangeArrowheads="1"/>
            </p:cNvSpPr>
            <p:nvPr/>
          </p:nvSpPr>
          <p:spPr bwMode="auto">
            <a:xfrm>
              <a:off x="3794869" y="2807163"/>
              <a:ext cx="144283" cy="23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54" name="Rectangle 80">
              <a:extLst>
                <a:ext uri="{FF2B5EF4-FFF2-40B4-BE49-F238E27FC236}">
                  <a16:creationId xmlns:a16="http://schemas.microsoft.com/office/drawing/2014/main" id="{258AC340-B361-5D41-8698-45E358C2203D}"/>
                </a:ext>
              </a:extLst>
            </p:cNvPr>
            <p:cNvSpPr>
              <a:spLocks noChangeArrowheads="1"/>
            </p:cNvSpPr>
            <p:nvPr/>
          </p:nvSpPr>
          <p:spPr bwMode="auto">
            <a:xfrm>
              <a:off x="3885356" y="2907176"/>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3 </a:t>
              </a:r>
              <a:endParaRPr lang="en-US" altLang="en-US" b="0">
                <a:latin typeface="Times" pitchFamily="2" charset="0"/>
              </a:endParaRPr>
            </a:p>
          </p:txBody>
        </p:sp>
        <p:sp>
          <p:nvSpPr>
            <p:cNvPr id="68655" name="Rectangle 83">
              <a:extLst>
                <a:ext uri="{FF2B5EF4-FFF2-40B4-BE49-F238E27FC236}">
                  <a16:creationId xmlns:a16="http://schemas.microsoft.com/office/drawing/2014/main" id="{D3BB89C9-3BD3-6343-A92C-722AD3BE5E83}"/>
                </a:ext>
              </a:extLst>
            </p:cNvPr>
            <p:cNvSpPr>
              <a:spLocks noChangeArrowheads="1"/>
            </p:cNvSpPr>
            <p:nvPr/>
          </p:nvSpPr>
          <p:spPr bwMode="auto">
            <a:xfrm>
              <a:off x="3657600" y="2796051"/>
              <a:ext cx="123443" cy="24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sp>
          <p:nvSpPr>
            <p:cNvPr id="68656" name="Rectangle 75">
              <a:extLst>
                <a:ext uri="{FF2B5EF4-FFF2-40B4-BE49-F238E27FC236}">
                  <a16:creationId xmlns:a16="http://schemas.microsoft.com/office/drawing/2014/main" id="{178FB16D-5289-0243-8F0E-D723BCEAD841}"/>
                </a:ext>
              </a:extLst>
            </p:cNvPr>
            <p:cNvSpPr>
              <a:spLocks noChangeArrowheads="1"/>
            </p:cNvSpPr>
            <p:nvPr/>
          </p:nvSpPr>
          <p:spPr bwMode="auto">
            <a:xfrm>
              <a:off x="1522652" y="2760522"/>
              <a:ext cx="144283" cy="23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57" name="Rectangle 76">
              <a:extLst>
                <a:ext uri="{FF2B5EF4-FFF2-40B4-BE49-F238E27FC236}">
                  <a16:creationId xmlns:a16="http://schemas.microsoft.com/office/drawing/2014/main" id="{C2785979-3EB2-1040-89D1-E136F70D9C1C}"/>
                </a:ext>
              </a:extLst>
            </p:cNvPr>
            <p:cNvSpPr>
              <a:spLocks noChangeArrowheads="1"/>
            </p:cNvSpPr>
            <p:nvPr/>
          </p:nvSpPr>
          <p:spPr bwMode="auto">
            <a:xfrm>
              <a:off x="1614727" y="2860534"/>
              <a:ext cx="134664" cy="2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cxnSp>
          <p:nvCxnSpPr>
            <p:cNvPr id="68658" name="Straight Connector 2">
              <a:extLst>
                <a:ext uri="{FF2B5EF4-FFF2-40B4-BE49-F238E27FC236}">
                  <a16:creationId xmlns:a16="http://schemas.microsoft.com/office/drawing/2014/main" id="{F12D5143-E16E-F948-B15D-1F100D92258D}"/>
                </a:ext>
              </a:extLst>
            </p:cNvPr>
            <p:cNvCxnSpPr>
              <a:cxnSpLocks noChangeShapeType="1"/>
            </p:cNvCxnSpPr>
            <p:nvPr/>
          </p:nvCxnSpPr>
          <p:spPr bwMode="auto">
            <a:xfrm>
              <a:off x="2693426" y="2905715"/>
              <a:ext cx="353692" cy="0"/>
            </a:xfrm>
            <a:prstGeom prst="line">
              <a:avLst/>
            </a:prstGeom>
            <a:noFill/>
            <a:ln w="22225" algn="ctr">
              <a:solidFill>
                <a:schemeClr val="tx1"/>
              </a:solidFill>
              <a:round/>
              <a:headEnd/>
              <a:tailEnd/>
            </a:ln>
          </p:spPr>
        </p:cxnSp>
        <p:cxnSp>
          <p:nvCxnSpPr>
            <p:cNvPr id="68659" name="Straight Connector 81">
              <a:extLst>
                <a:ext uri="{FF2B5EF4-FFF2-40B4-BE49-F238E27FC236}">
                  <a16:creationId xmlns:a16="http://schemas.microsoft.com/office/drawing/2014/main" id="{A02F375D-7FCD-8846-9D6E-BBE6ED923320}"/>
                </a:ext>
              </a:extLst>
            </p:cNvPr>
            <p:cNvCxnSpPr>
              <a:cxnSpLocks noChangeShapeType="1"/>
            </p:cNvCxnSpPr>
            <p:nvPr/>
          </p:nvCxnSpPr>
          <p:spPr bwMode="auto">
            <a:xfrm>
              <a:off x="1761494" y="2912459"/>
              <a:ext cx="353692" cy="0"/>
            </a:xfrm>
            <a:prstGeom prst="line">
              <a:avLst/>
            </a:prstGeom>
            <a:noFill/>
            <a:ln w="22225" algn="ctr">
              <a:solidFill>
                <a:schemeClr val="tx1"/>
              </a:solidFill>
              <a:round/>
              <a:headEnd/>
              <a:tailEnd/>
            </a:ln>
          </p:spPr>
        </p:cxnSp>
        <p:cxnSp>
          <p:nvCxnSpPr>
            <p:cNvPr id="68660" name="Straight Connector 82">
              <a:extLst>
                <a:ext uri="{FF2B5EF4-FFF2-40B4-BE49-F238E27FC236}">
                  <a16:creationId xmlns:a16="http://schemas.microsoft.com/office/drawing/2014/main" id="{8514B019-E8E0-D04B-A385-5F083AC73FDA}"/>
                </a:ext>
              </a:extLst>
            </p:cNvPr>
            <p:cNvCxnSpPr>
              <a:cxnSpLocks noChangeShapeType="1"/>
            </p:cNvCxnSpPr>
            <p:nvPr/>
          </p:nvCxnSpPr>
          <p:spPr bwMode="auto">
            <a:xfrm>
              <a:off x="1752600" y="3064859"/>
              <a:ext cx="353692" cy="0"/>
            </a:xfrm>
            <a:prstGeom prst="line">
              <a:avLst/>
            </a:prstGeom>
            <a:noFill/>
            <a:ln w="22225" algn="ctr">
              <a:solidFill>
                <a:schemeClr val="tx1"/>
              </a:solidFill>
              <a:round/>
              <a:headEnd/>
              <a:tailEnd/>
            </a:ln>
          </p:spPr>
        </p:cxnSp>
        <p:cxnSp>
          <p:nvCxnSpPr>
            <p:cNvPr id="68661" name="Straight Connector 83">
              <a:extLst>
                <a:ext uri="{FF2B5EF4-FFF2-40B4-BE49-F238E27FC236}">
                  <a16:creationId xmlns:a16="http://schemas.microsoft.com/office/drawing/2014/main" id="{D0A0FDDE-D5DF-1A45-9612-DA8733DBB6C6}"/>
                </a:ext>
              </a:extLst>
            </p:cNvPr>
            <p:cNvCxnSpPr>
              <a:cxnSpLocks noChangeShapeType="1"/>
            </p:cNvCxnSpPr>
            <p:nvPr/>
          </p:nvCxnSpPr>
          <p:spPr bwMode="auto">
            <a:xfrm>
              <a:off x="1766888" y="2764105"/>
              <a:ext cx="353692" cy="0"/>
            </a:xfrm>
            <a:prstGeom prst="line">
              <a:avLst/>
            </a:prstGeom>
            <a:noFill/>
            <a:ln w="22225" algn="ctr">
              <a:solidFill>
                <a:schemeClr val="tx1"/>
              </a:solidFill>
              <a:round/>
              <a:headEnd/>
              <a:tailEnd/>
            </a:ln>
          </p:spPr>
        </p:cxnSp>
      </p:grpSp>
      <p:grpSp>
        <p:nvGrpSpPr>
          <p:cNvPr id="68615" name="Group 4">
            <a:extLst>
              <a:ext uri="{FF2B5EF4-FFF2-40B4-BE49-F238E27FC236}">
                <a16:creationId xmlns:a16="http://schemas.microsoft.com/office/drawing/2014/main" id="{DABA9EA7-C743-B746-9198-9EBB3B593AB2}"/>
              </a:ext>
            </a:extLst>
          </p:cNvPr>
          <p:cNvGrpSpPr>
            <a:grpSpLocks/>
          </p:cNvGrpSpPr>
          <p:nvPr/>
        </p:nvGrpSpPr>
        <p:grpSpPr bwMode="auto">
          <a:xfrm>
            <a:off x="6362700" y="2536826"/>
            <a:ext cx="2552700" cy="874713"/>
            <a:chOff x="5148139" y="2536207"/>
            <a:chExt cx="2552257" cy="874748"/>
          </a:xfrm>
        </p:grpSpPr>
        <p:sp>
          <p:nvSpPr>
            <p:cNvPr id="68616" name="Freeform 6">
              <a:extLst>
                <a:ext uri="{FF2B5EF4-FFF2-40B4-BE49-F238E27FC236}">
                  <a16:creationId xmlns:a16="http://schemas.microsoft.com/office/drawing/2014/main" id="{C2D05897-3506-534D-AED2-880D866ACB0B}"/>
                </a:ext>
              </a:extLst>
            </p:cNvPr>
            <p:cNvSpPr>
              <a:spLocks/>
            </p:cNvSpPr>
            <p:nvPr/>
          </p:nvSpPr>
          <p:spPr bwMode="auto">
            <a:xfrm>
              <a:off x="5692775" y="2695575"/>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17" name="Freeform 7">
              <a:extLst>
                <a:ext uri="{FF2B5EF4-FFF2-40B4-BE49-F238E27FC236}">
                  <a16:creationId xmlns:a16="http://schemas.microsoft.com/office/drawing/2014/main" id="{061BEA7D-24D1-D646-9001-376E80A3023D}"/>
                </a:ext>
              </a:extLst>
            </p:cNvPr>
            <p:cNvSpPr>
              <a:spLocks/>
            </p:cNvSpPr>
            <p:nvPr/>
          </p:nvSpPr>
          <p:spPr bwMode="auto">
            <a:xfrm>
              <a:off x="5692775" y="2946400"/>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18" name="Freeform 8">
              <a:extLst>
                <a:ext uri="{FF2B5EF4-FFF2-40B4-BE49-F238E27FC236}">
                  <a16:creationId xmlns:a16="http://schemas.microsoft.com/office/drawing/2014/main" id="{AA5081B0-7019-2748-AE94-150F02A3E95F}"/>
                </a:ext>
              </a:extLst>
            </p:cNvPr>
            <p:cNvSpPr>
              <a:spLocks/>
            </p:cNvSpPr>
            <p:nvPr/>
          </p:nvSpPr>
          <p:spPr bwMode="auto">
            <a:xfrm>
              <a:off x="5686425" y="2695575"/>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19" name="Freeform 9">
              <a:extLst>
                <a:ext uri="{FF2B5EF4-FFF2-40B4-BE49-F238E27FC236}">
                  <a16:creationId xmlns:a16="http://schemas.microsoft.com/office/drawing/2014/main" id="{44FA995E-2C0C-3F45-A06B-9D650BF31A23}"/>
                </a:ext>
              </a:extLst>
            </p:cNvPr>
            <p:cNvSpPr>
              <a:spLocks/>
            </p:cNvSpPr>
            <p:nvPr/>
          </p:nvSpPr>
          <p:spPr bwMode="auto">
            <a:xfrm>
              <a:off x="5686425" y="2944813"/>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20" name="Rectangle 52">
              <a:extLst>
                <a:ext uri="{FF2B5EF4-FFF2-40B4-BE49-F238E27FC236}">
                  <a16:creationId xmlns:a16="http://schemas.microsoft.com/office/drawing/2014/main" id="{BD504704-F45E-744E-BA77-D19131EDAE72}"/>
                </a:ext>
              </a:extLst>
            </p:cNvPr>
            <p:cNvSpPr>
              <a:spLocks noChangeArrowheads="1"/>
            </p:cNvSpPr>
            <p:nvPr/>
          </p:nvSpPr>
          <p:spPr bwMode="auto">
            <a:xfrm>
              <a:off x="6702425" y="2822575"/>
              <a:ext cx="144245" cy="2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21" name="Rectangle 53">
              <a:extLst>
                <a:ext uri="{FF2B5EF4-FFF2-40B4-BE49-F238E27FC236}">
                  <a16:creationId xmlns:a16="http://schemas.microsoft.com/office/drawing/2014/main" id="{ABA5926C-AA54-664D-B2B3-E72976BBEEB8}"/>
                </a:ext>
              </a:extLst>
            </p:cNvPr>
            <p:cNvSpPr>
              <a:spLocks noChangeArrowheads="1"/>
            </p:cNvSpPr>
            <p:nvPr/>
          </p:nvSpPr>
          <p:spPr bwMode="auto">
            <a:xfrm>
              <a:off x="6794500" y="2921000"/>
              <a:ext cx="134629" cy="2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8622" name="Rectangle 54">
              <a:extLst>
                <a:ext uri="{FF2B5EF4-FFF2-40B4-BE49-F238E27FC236}">
                  <a16:creationId xmlns:a16="http://schemas.microsoft.com/office/drawing/2014/main" id="{1D6D1B1F-5229-B942-8834-99EF50C7AC25}"/>
                </a:ext>
              </a:extLst>
            </p:cNvPr>
            <p:cNvSpPr>
              <a:spLocks noChangeArrowheads="1"/>
            </p:cNvSpPr>
            <p:nvPr/>
          </p:nvSpPr>
          <p:spPr bwMode="auto">
            <a:xfrm>
              <a:off x="7085012" y="2822575"/>
              <a:ext cx="144245" cy="2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23" name="Rectangle 55">
              <a:extLst>
                <a:ext uri="{FF2B5EF4-FFF2-40B4-BE49-F238E27FC236}">
                  <a16:creationId xmlns:a16="http://schemas.microsoft.com/office/drawing/2014/main" id="{8B64AF5E-5134-1E4D-AED1-9AD1EDD4B8F2}"/>
                </a:ext>
              </a:extLst>
            </p:cNvPr>
            <p:cNvSpPr>
              <a:spLocks noChangeArrowheads="1"/>
            </p:cNvSpPr>
            <p:nvPr/>
          </p:nvSpPr>
          <p:spPr bwMode="auto">
            <a:xfrm>
              <a:off x="7178675" y="2921000"/>
              <a:ext cx="134629" cy="2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8624" name="Rectangle 66">
              <a:extLst>
                <a:ext uri="{FF2B5EF4-FFF2-40B4-BE49-F238E27FC236}">
                  <a16:creationId xmlns:a16="http://schemas.microsoft.com/office/drawing/2014/main" id="{CAC22131-A9AB-FC4E-B501-3D58D3003BAD}"/>
                </a:ext>
              </a:extLst>
            </p:cNvPr>
            <p:cNvSpPr>
              <a:spLocks noChangeArrowheads="1"/>
            </p:cNvSpPr>
            <p:nvPr/>
          </p:nvSpPr>
          <p:spPr bwMode="auto">
            <a:xfrm>
              <a:off x="6926262" y="2822575"/>
              <a:ext cx="157067" cy="2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68625" name="Freeform 12">
              <a:extLst>
                <a:ext uri="{FF2B5EF4-FFF2-40B4-BE49-F238E27FC236}">
                  <a16:creationId xmlns:a16="http://schemas.microsoft.com/office/drawing/2014/main" id="{C109D6FB-D2DD-7F47-A775-546D96658BDB}"/>
                </a:ext>
              </a:extLst>
            </p:cNvPr>
            <p:cNvSpPr>
              <a:spLocks/>
            </p:cNvSpPr>
            <p:nvPr/>
          </p:nvSpPr>
          <p:spPr bwMode="auto">
            <a:xfrm>
              <a:off x="5438412" y="3131899"/>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6" name="Freeform 14">
              <a:extLst>
                <a:ext uri="{FF2B5EF4-FFF2-40B4-BE49-F238E27FC236}">
                  <a16:creationId xmlns:a16="http://schemas.microsoft.com/office/drawing/2014/main" id="{E2B83F9A-09EE-F140-904B-B22ED650BB9A}"/>
                </a:ext>
              </a:extLst>
            </p:cNvPr>
            <p:cNvSpPr>
              <a:spLocks/>
            </p:cNvSpPr>
            <p:nvPr/>
          </p:nvSpPr>
          <p:spPr bwMode="auto">
            <a:xfrm>
              <a:off x="5438412" y="2817574"/>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7" name="Rectangle 73">
              <a:extLst>
                <a:ext uri="{FF2B5EF4-FFF2-40B4-BE49-F238E27FC236}">
                  <a16:creationId xmlns:a16="http://schemas.microsoft.com/office/drawing/2014/main" id="{B331EEFA-23A9-AB40-8117-4C812A2F3E45}"/>
                </a:ext>
              </a:extLst>
            </p:cNvPr>
            <p:cNvSpPr>
              <a:spLocks noChangeArrowheads="1"/>
            </p:cNvSpPr>
            <p:nvPr/>
          </p:nvSpPr>
          <p:spPr bwMode="auto">
            <a:xfrm>
              <a:off x="5149487" y="2536207"/>
              <a:ext cx="144245" cy="2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28" name="Rectangle 74">
              <a:extLst>
                <a:ext uri="{FF2B5EF4-FFF2-40B4-BE49-F238E27FC236}">
                  <a16:creationId xmlns:a16="http://schemas.microsoft.com/office/drawing/2014/main" id="{76CE2FF5-3313-8043-9421-969555CE24A8}"/>
                </a:ext>
              </a:extLst>
            </p:cNvPr>
            <p:cNvSpPr>
              <a:spLocks noChangeArrowheads="1"/>
            </p:cNvSpPr>
            <p:nvPr/>
          </p:nvSpPr>
          <p:spPr bwMode="auto">
            <a:xfrm>
              <a:off x="5241562" y="2636220"/>
              <a:ext cx="134629" cy="2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8629" name="Rectangle 75">
              <a:extLst>
                <a:ext uri="{FF2B5EF4-FFF2-40B4-BE49-F238E27FC236}">
                  <a16:creationId xmlns:a16="http://schemas.microsoft.com/office/drawing/2014/main" id="{F316148A-979D-8A44-8261-68B0EF237E79}"/>
                </a:ext>
              </a:extLst>
            </p:cNvPr>
            <p:cNvSpPr>
              <a:spLocks noChangeArrowheads="1"/>
            </p:cNvSpPr>
            <p:nvPr/>
          </p:nvSpPr>
          <p:spPr bwMode="auto">
            <a:xfrm>
              <a:off x="5149487" y="3095499"/>
              <a:ext cx="144245" cy="2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30" name="Rectangle 76">
              <a:extLst>
                <a:ext uri="{FF2B5EF4-FFF2-40B4-BE49-F238E27FC236}">
                  <a16:creationId xmlns:a16="http://schemas.microsoft.com/office/drawing/2014/main" id="{23C443EC-8048-7B44-9A6F-29277336F2BC}"/>
                </a:ext>
              </a:extLst>
            </p:cNvPr>
            <p:cNvSpPr>
              <a:spLocks noChangeArrowheads="1"/>
            </p:cNvSpPr>
            <p:nvPr/>
          </p:nvSpPr>
          <p:spPr bwMode="auto">
            <a:xfrm>
              <a:off x="5241562" y="3195511"/>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3 </a:t>
              </a:r>
              <a:endParaRPr lang="en-US" altLang="en-US" b="0">
                <a:latin typeface="Times" pitchFamily="2" charset="0"/>
              </a:endParaRPr>
            </a:p>
          </p:txBody>
        </p:sp>
        <p:sp>
          <p:nvSpPr>
            <p:cNvPr id="68631" name="Rectangle 75">
              <a:extLst>
                <a:ext uri="{FF2B5EF4-FFF2-40B4-BE49-F238E27FC236}">
                  <a16:creationId xmlns:a16="http://schemas.microsoft.com/office/drawing/2014/main" id="{CFCBD02D-07FD-8645-A192-E99B8A3C462B}"/>
                </a:ext>
              </a:extLst>
            </p:cNvPr>
            <p:cNvSpPr>
              <a:spLocks noChangeArrowheads="1"/>
            </p:cNvSpPr>
            <p:nvPr/>
          </p:nvSpPr>
          <p:spPr bwMode="auto">
            <a:xfrm>
              <a:off x="5148139" y="2819021"/>
              <a:ext cx="144245" cy="2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32" name="Rectangle 76">
              <a:extLst>
                <a:ext uri="{FF2B5EF4-FFF2-40B4-BE49-F238E27FC236}">
                  <a16:creationId xmlns:a16="http://schemas.microsoft.com/office/drawing/2014/main" id="{AC02DB27-E9C4-6B4A-A099-954A395A60AB}"/>
                </a:ext>
              </a:extLst>
            </p:cNvPr>
            <p:cNvSpPr>
              <a:spLocks noChangeArrowheads="1"/>
            </p:cNvSpPr>
            <p:nvPr/>
          </p:nvSpPr>
          <p:spPr bwMode="auto">
            <a:xfrm>
              <a:off x="5240214" y="2919033"/>
              <a:ext cx="134629" cy="2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8633" name="Rectangle 54">
              <a:extLst>
                <a:ext uri="{FF2B5EF4-FFF2-40B4-BE49-F238E27FC236}">
                  <a16:creationId xmlns:a16="http://schemas.microsoft.com/office/drawing/2014/main" id="{DB3BF78E-1B66-2348-82FE-89CE06DA6408}"/>
                </a:ext>
              </a:extLst>
            </p:cNvPr>
            <p:cNvSpPr>
              <a:spLocks noChangeArrowheads="1"/>
            </p:cNvSpPr>
            <p:nvPr/>
          </p:nvSpPr>
          <p:spPr bwMode="auto">
            <a:xfrm>
              <a:off x="7472081" y="2829319"/>
              <a:ext cx="144245" cy="2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8634" name="Rectangle 55">
              <a:extLst>
                <a:ext uri="{FF2B5EF4-FFF2-40B4-BE49-F238E27FC236}">
                  <a16:creationId xmlns:a16="http://schemas.microsoft.com/office/drawing/2014/main" id="{C435A394-5723-0A4D-B7EF-1E806A790AA1}"/>
                </a:ext>
              </a:extLst>
            </p:cNvPr>
            <p:cNvSpPr>
              <a:spLocks noChangeArrowheads="1"/>
            </p:cNvSpPr>
            <p:nvPr/>
          </p:nvSpPr>
          <p:spPr bwMode="auto">
            <a:xfrm>
              <a:off x="7565744" y="2927744"/>
              <a:ext cx="1346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3 </a:t>
              </a:r>
              <a:endParaRPr lang="en-US" altLang="en-US" b="0">
                <a:latin typeface="Times" pitchFamily="2" charset="0"/>
              </a:endParaRPr>
            </a:p>
          </p:txBody>
        </p:sp>
        <p:sp>
          <p:nvSpPr>
            <p:cNvPr id="68635" name="Rectangle 66">
              <a:extLst>
                <a:ext uri="{FF2B5EF4-FFF2-40B4-BE49-F238E27FC236}">
                  <a16:creationId xmlns:a16="http://schemas.microsoft.com/office/drawing/2014/main" id="{6261278A-6BC5-FB46-AED2-CB2556589067}"/>
                </a:ext>
              </a:extLst>
            </p:cNvPr>
            <p:cNvSpPr>
              <a:spLocks noChangeArrowheads="1"/>
            </p:cNvSpPr>
            <p:nvPr/>
          </p:nvSpPr>
          <p:spPr bwMode="auto">
            <a:xfrm>
              <a:off x="7313331" y="2829319"/>
              <a:ext cx="157067" cy="2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cxnSp>
          <p:nvCxnSpPr>
            <p:cNvPr id="68636" name="Straight Connector 78">
              <a:extLst>
                <a:ext uri="{FF2B5EF4-FFF2-40B4-BE49-F238E27FC236}">
                  <a16:creationId xmlns:a16="http://schemas.microsoft.com/office/drawing/2014/main" id="{015AE94E-1F4F-2C4C-BB22-37F253D5A8AE}"/>
                </a:ext>
              </a:extLst>
            </p:cNvPr>
            <p:cNvCxnSpPr>
              <a:cxnSpLocks noChangeShapeType="1"/>
            </p:cNvCxnSpPr>
            <p:nvPr/>
          </p:nvCxnSpPr>
          <p:spPr bwMode="auto">
            <a:xfrm>
              <a:off x="5377132" y="2952919"/>
              <a:ext cx="389061" cy="0"/>
            </a:xfrm>
            <a:prstGeom prst="line">
              <a:avLst/>
            </a:prstGeom>
            <a:noFill/>
            <a:ln w="22225" algn="ctr">
              <a:solidFill>
                <a:schemeClr val="tx1"/>
              </a:solidFill>
              <a:round/>
              <a:headEnd/>
              <a:tailEnd/>
            </a:ln>
          </p:spPr>
        </p:cxnSp>
        <p:cxnSp>
          <p:nvCxnSpPr>
            <p:cNvPr id="68637" name="Straight Connector 79">
              <a:extLst>
                <a:ext uri="{FF2B5EF4-FFF2-40B4-BE49-F238E27FC236}">
                  <a16:creationId xmlns:a16="http://schemas.microsoft.com/office/drawing/2014/main" id="{EB6EA566-B53D-4A43-A915-E7F3D297F6F0}"/>
                </a:ext>
              </a:extLst>
            </p:cNvPr>
            <p:cNvCxnSpPr>
              <a:cxnSpLocks noChangeShapeType="1"/>
            </p:cNvCxnSpPr>
            <p:nvPr/>
          </p:nvCxnSpPr>
          <p:spPr bwMode="auto">
            <a:xfrm>
              <a:off x="5377284" y="2797821"/>
              <a:ext cx="353692" cy="0"/>
            </a:xfrm>
            <a:prstGeom prst="line">
              <a:avLst/>
            </a:prstGeom>
            <a:noFill/>
            <a:ln w="22225" algn="ctr">
              <a:solidFill>
                <a:schemeClr val="tx1"/>
              </a:solidFill>
              <a:round/>
              <a:headEnd/>
              <a:tailEnd/>
            </a:ln>
          </p:spPr>
        </p:cxnSp>
        <p:cxnSp>
          <p:nvCxnSpPr>
            <p:cNvPr id="68638" name="Straight Connector 80">
              <a:extLst>
                <a:ext uri="{FF2B5EF4-FFF2-40B4-BE49-F238E27FC236}">
                  <a16:creationId xmlns:a16="http://schemas.microsoft.com/office/drawing/2014/main" id="{06ADD3BB-3798-6D44-85A1-0EFDF6F10001}"/>
                </a:ext>
              </a:extLst>
            </p:cNvPr>
            <p:cNvCxnSpPr>
              <a:cxnSpLocks noChangeShapeType="1"/>
            </p:cNvCxnSpPr>
            <p:nvPr/>
          </p:nvCxnSpPr>
          <p:spPr bwMode="auto">
            <a:xfrm>
              <a:off x="5384027" y="3112062"/>
              <a:ext cx="353692" cy="0"/>
            </a:xfrm>
            <a:prstGeom prst="line">
              <a:avLst/>
            </a:prstGeom>
            <a:noFill/>
            <a:ln w="22225" algn="ctr">
              <a:solidFill>
                <a:schemeClr val="tx1"/>
              </a:solidFill>
              <a:round/>
              <a:headEnd/>
              <a:tailEnd/>
            </a:ln>
          </p:spPr>
        </p:cxnSp>
        <p:cxnSp>
          <p:nvCxnSpPr>
            <p:cNvPr id="68639" name="Straight Connector 84">
              <a:extLst>
                <a:ext uri="{FF2B5EF4-FFF2-40B4-BE49-F238E27FC236}">
                  <a16:creationId xmlns:a16="http://schemas.microsoft.com/office/drawing/2014/main" id="{D3592D8A-46F9-7940-B5C4-BC2B4B8437E9}"/>
                </a:ext>
              </a:extLst>
            </p:cNvPr>
            <p:cNvCxnSpPr>
              <a:cxnSpLocks noChangeShapeType="1"/>
            </p:cNvCxnSpPr>
            <p:nvPr/>
          </p:nvCxnSpPr>
          <p:spPr bwMode="auto">
            <a:xfrm>
              <a:off x="6309217" y="2944827"/>
              <a:ext cx="353692" cy="0"/>
            </a:xfrm>
            <a:prstGeom prst="line">
              <a:avLst/>
            </a:prstGeom>
            <a:noFill/>
            <a:ln w="22225" algn="ctr">
              <a:solidFill>
                <a:schemeClr val="tx1"/>
              </a:solidFill>
              <a:round/>
              <a:headEnd/>
              <a:tailEnd/>
            </a:ln>
          </p:spPr>
        </p:cxnSp>
      </p:gr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CCA7BCEA-DF9A-3349-9532-81D7FA2F2A15}"/>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Other Logic Gates</a:t>
            </a:r>
            <a:endParaRPr lang="en-US" sz="2800" dirty="0">
              <a:cs typeface="+mj-cs"/>
            </a:endParaRPr>
          </a:p>
        </p:txBody>
      </p:sp>
      <p:grpSp>
        <p:nvGrpSpPr>
          <p:cNvPr id="69634" name="Group 3">
            <a:extLst>
              <a:ext uri="{FF2B5EF4-FFF2-40B4-BE49-F238E27FC236}">
                <a16:creationId xmlns:a16="http://schemas.microsoft.com/office/drawing/2014/main" id="{FA785B44-F9B2-8C4A-8A22-3152F5F058AF}"/>
              </a:ext>
            </a:extLst>
          </p:cNvPr>
          <p:cNvGrpSpPr>
            <a:grpSpLocks/>
          </p:cNvGrpSpPr>
          <p:nvPr/>
        </p:nvGrpSpPr>
        <p:grpSpPr bwMode="auto">
          <a:xfrm>
            <a:off x="2514601" y="1978025"/>
            <a:ext cx="2249249" cy="1225550"/>
            <a:chOff x="2133600" y="1978223"/>
            <a:chExt cx="2249770" cy="1225154"/>
          </a:xfrm>
        </p:grpSpPr>
        <p:cxnSp>
          <p:nvCxnSpPr>
            <p:cNvPr id="69697" name="Straight Connector 60">
              <a:extLst>
                <a:ext uri="{FF2B5EF4-FFF2-40B4-BE49-F238E27FC236}">
                  <a16:creationId xmlns:a16="http://schemas.microsoft.com/office/drawing/2014/main" id="{CA0C2C4B-2B99-384B-9615-7B52EDA0E2A5}"/>
                </a:ext>
              </a:extLst>
            </p:cNvPr>
            <p:cNvCxnSpPr>
              <a:cxnSpLocks noChangeShapeType="1"/>
            </p:cNvCxnSpPr>
            <p:nvPr/>
          </p:nvCxnSpPr>
          <p:spPr bwMode="auto">
            <a:xfrm>
              <a:off x="3343275" y="2220883"/>
              <a:ext cx="321605" cy="0"/>
            </a:xfrm>
            <a:prstGeom prst="line">
              <a:avLst/>
            </a:prstGeom>
            <a:noFill/>
            <a:ln w="25400" algn="ctr">
              <a:solidFill>
                <a:schemeClr val="tx1"/>
              </a:solidFill>
              <a:round/>
              <a:headEnd/>
              <a:tailEnd/>
            </a:ln>
          </p:spPr>
        </p:cxnSp>
        <p:sp>
          <p:nvSpPr>
            <p:cNvPr id="69698" name="Rectangle 94">
              <a:extLst>
                <a:ext uri="{FF2B5EF4-FFF2-40B4-BE49-F238E27FC236}">
                  <a16:creationId xmlns:a16="http://schemas.microsoft.com/office/drawing/2014/main" id="{9DCC760F-C8CA-7D47-9597-421D70B12B52}"/>
                </a:ext>
              </a:extLst>
            </p:cNvPr>
            <p:cNvSpPr>
              <a:spLocks noChangeArrowheads="1"/>
            </p:cNvSpPr>
            <p:nvPr/>
          </p:nvSpPr>
          <p:spPr bwMode="auto">
            <a:xfrm>
              <a:off x="2611068" y="2895600"/>
              <a:ext cx="13513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NAND gate</a:t>
              </a:r>
              <a:r>
                <a:rPr lang="en-US" altLang="en-US" sz="1500" b="0">
                  <a:solidFill>
                    <a:srgbClr val="000000"/>
                  </a:solidFill>
                  <a:latin typeface="Helvetica" pitchFamily="2" charset="0"/>
                </a:rPr>
                <a:t> </a:t>
              </a:r>
              <a:endParaRPr lang="en-US" altLang="en-US" b="0">
                <a:latin typeface="Times" pitchFamily="2" charset="0"/>
              </a:endParaRPr>
            </a:p>
          </p:txBody>
        </p:sp>
        <p:sp>
          <p:nvSpPr>
            <p:cNvPr id="69699" name="Freeform 10">
              <a:extLst>
                <a:ext uri="{FF2B5EF4-FFF2-40B4-BE49-F238E27FC236}">
                  <a16:creationId xmlns:a16="http://schemas.microsoft.com/office/drawing/2014/main" id="{1D2B113F-A784-2543-B2CB-1CC4E2C893EF}"/>
                </a:ext>
              </a:extLst>
            </p:cNvPr>
            <p:cNvSpPr>
              <a:spLocks/>
            </p:cNvSpPr>
            <p:nvPr/>
          </p:nvSpPr>
          <p:spPr bwMode="auto">
            <a:xfrm>
              <a:off x="3305175" y="2219523"/>
              <a:ext cx="168275" cy="1588"/>
            </a:xfrm>
            <a:custGeom>
              <a:avLst/>
              <a:gdLst>
                <a:gd name="T0" fmla="*/ 2147483646 w 212"/>
                <a:gd name="T1" fmla="*/ 0 h 1588"/>
                <a:gd name="T2" fmla="*/ 0 w 212"/>
                <a:gd name="T3" fmla="*/ 0 h 1588"/>
                <a:gd name="T4" fmla="*/ 2147483646 w 212"/>
                <a:gd name="T5" fmla="*/ 0 h 1588"/>
                <a:gd name="T6" fmla="*/ 0 60000 65536"/>
                <a:gd name="T7" fmla="*/ 0 60000 65536"/>
                <a:gd name="T8" fmla="*/ 0 60000 65536"/>
              </a:gdLst>
              <a:ahLst/>
              <a:cxnLst>
                <a:cxn ang="T6">
                  <a:pos x="T0" y="T1"/>
                </a:cxn>
                <a:cxn ang="T7">
                  <a:pos x="T2" y="T3"/>
                </a:cxn>
                <a:cxn ang="T8">
                  <a:pos x="T4" y="T5"/>
                </a:cxn>
              </a:cxnLst>
              <a:rect l="0" t="0" r="r" b="b"/>
              <a:pathLst>
                <a:path w="212" h="1588">
                  <a:moveTo>
                    <a:pt x="212" y="0"/>
                  </a:moveTo>
                  <a:lnTo>
                    <a:pt x="0" y="0"/>
                  </a:lnTo>
                  <a:lnTo>
                    <a:pt x="212" y="0"/>
                  </a:lnTo>
                  <a:close/>
                </a:path>
              </a:pathLst>
            </a:custGeom>
            <a:solidFill>
              <a:srgbClr val="FFFFFF"/>
            </a:solidFill>
            <a:ln w="0">
              <a:solidFill>
                <a:srgbClr val="000000"/>
              </a:solidFill>
              <a:prstDash val="solid"/>
              <a:round/>
              <a:headEnd/>
              <a:tailEnd/>
            </a:ln>
          </p:spPr>
          <p:txBody>
            <a:bodyPr/>
            <a:lstStyle/>
            <a:p>
              <a:endParaRPr lang="en-US"/>
            </a:p>
          </p:txBody>
        </p:sp>
        <p:sp>
          <p:nvSpPr>
            <p:cNvPr id="69700" name="Freeform 12">
              <a:extLst>
                <a:ext uri="{FF2B5EF4-FFF2-40B4-BE49-F238E27FC236}">
                  <a16:creationId xmlns:a16="http://schemas.microsoft.com/office/drawing/2014/main" id="{D9633644-21F6-5A46-A600-6BBC990D3FDB}"/>
                </a:ext>
              </a:extLst>
            </p:cNvPr>
            <p:cNvSpPr>
              <a:spLocks/>
            </p:cNvSpPr>
            <p:nvPr/>
          </p:nvSpPr>
          <p:spPr bwMode="auto">
            <a:xfrm>
              <a:off x="2422525" y="2387798"/>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01" name="Freeform 14">
              <a:extLst>
                <a:ext uri="{FF2B5EF4-FFF2-40B4-BE49-F238E27FC236}">
                  <a16:creationId xmlns:a16="http://schemas.microsoft.com/office/drawing/2014/main" id="{95FCF540-A94A-0643-8D6C-713675114F5C}"/>
                </a:ext>
              </a:extLst>
            </p:cNvPr>
            <p:cNvSpPr>
              <a:spLocks/>
            </p:cNvSpPr>
            <p:nvPr/>
          </p:nvSpPr>
          <p:spPr bwMode="auto">
            <a:xfrm>
              <a:off x="2422525" y="2073473"/>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02" name="Rectangle 73">
              <a:extLst>
                <a:ext uri="{FF2B5EF4-FFF2-40B4-BE49-F238E27FC236}">
                  <a16:creationId xmlns:a16="http://schemas.microsoft.com/office/drawing/2014/main" id="{2C081993-72A1-4D41-BDC0-69B2AF90D21C}"/>
                </a:ext>
              </a:extLst>
            </p:cNvPr>
            <p:cNvSpPr>
              <a:spLocks noChangeArrowheads="1"/>
            </p:cNvSpPr>
            <p:nvPr/>
          </p:nvSpPr>
          <p:spPr bwMode="auto">
            <a:xfrm>
              <a:off x="2133600" y="1978223"/>
              <a:ext cx="144303" cy="2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703" name="Rectangle 74">
              <a:extLst>
                <a:ext uri="{FF2B5EF4-FFF2-40B4-BE49-F238E27FC236}">
                  <a16:creationId xmlns:a16="http://schemas.microsoft.com/office/drawing/2014/main" id="{21B6C165-7882-4945-8A3D-7BCC06B8C689}"/>
                </a:ext>
              </a:extLst>
            </p:cNvPr>
            <p:cNvSpPr>
              <a:spLocks noChangeArrowheads="1"/>
            </p:cNvSpPr>
            <p:nvPr/>
          </p:nvSpPr>
          <p:spPr bwMode="auto">
            <a:xfrm>
              <a:off x="2225675" y="2078236"/>
              <a:ext cx="134683" cy="2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9704" name="Rectangle 75">
              <a:extLst>
                <a:ext uri="{FF2B5EF4-FFF2-40B4-BE49-F238E27FC236}">
                  <a16:creationId xmlns:a16="http://schemas.microsoft.com/office/drawing/2014/main" id="{C3374B86-E40C-7B46-9794-1FB91AD715F2}"/>
                </a:ext>
              </a:extLst>
            </p:cNvPr>
            <p:cNvSpPr>
              <a:spLocks noChangeArrowheads="1"/>
            </p:cNvSpPr>
            <p:nvPr/>
          </p:nvSpPr>
          <p:spPr bwMode="auto">
            <a:xfrm>
              <a:off x="2133600" y="2262386"/>
              <a:ext cx="144303" cy="2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705" name="Rectangle 76">
              <a:extLst>
                <a:ext uri="{FF2B5EF4-FFF2-40B4-BE49-F238E27FC236}">
                  <a16:creationId xmlns:a16="http://schemas.microsoft.com/office/drawing/2014/main" id="{95A6007E-380F-D34C-B6EB-10CF9BBC1FA1}"/>
                </a:ext>
              </a:extLst>
            </p:cNvPr>
            <p:cNvSpPr>
              <a:spLocks noChangeArrowheads="1"/>
            </p:cNvSpPr>
            <p:nvPr/>
          </p:nvSpPr>
          <p:spPr bwMode="auto">
            <a:xfrm>
              <a:off x="2225675" y="2362398"/>
              <a:ext cx="134683" cy="2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9706" name="Rectangle 77">
              <a:extLst>
                <a:ext uri="{FF2B5EF4-FFF2-40B4-BE49-F238E27FC236}">
                  <a16:creationId xmlns:a16="http://schemas.microsoft.com/office/drawing/2014/main" id="{88917035-8FA7-0444-B2C0-7DF76E3D56FA}"/>
                </a:ext>
              </a:extLst>
            </p:cNvPr>
            <p:cNvSpPr>
              <a:spLocks noChangeArrowheads="1"/>
            </p:cNvSpPr>
            <p:nvPr/>
          </p:nvSpPr>
          <p:spPr bwMode="auto">
            <a:xfrm>
              <a:off x="3834350" y="2111573"/>
              <a:ext cx="144303" cy="2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707" name="Rectangle 78">
              <a:extLst>
                <a:ext uri="{FF2B5EF4-FFF2-40B4-BE49-F238E27FC236}">
                  <a16:creationId xmlns:a16="http://schemas.microsoft.com/office/drawing/2014/main" id="{9E11D4C6-B6D9-2C49-BF7C-2CD53A64BFBF}"/>
                </a:ext>
              </a:extLst>
            </p:cNvPr>
            <p:cNvSpPr>
              <a:spLocks noChangeArrowheads="1"/>
            </p:cNvSpPr>
            <p:nvPr/>
          </p:nvSpPr>
          <p:spPr bwMode="auto">
            <a:xfrm>
              <a:off x="3924837" y="2211586"/>
              <a:ext cx="134683" cy="2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9708" name="Rectangle 79">
              <a:extLst>
                <a:ext uri="{FF2B5EF4-FFF2-40B4-BE49-F238E27FC236}">
                  <a16:creationId xmlns:a16="http://schemas.microsoft.com/office/drawing/2014/main" id="{63DD90A2-2379-D74F-AD07-44AE6EC6ACB2}"/>
                </a:ext>
              </a:extLst>
            </p:cNvPr>
            <p:cNvSpPr>
              <a:spLocks noChangeArrowheads="1"/>
            </p:cNvSpPr>
            <p:nvPr/>
          </p:nvSpPr>
          <p:spPr bwMode="auto">
            <a:xfrm>
              <a:off x="4158200" y="2111573"/>
              <a:ext cx="144303" cy="2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709" name="Rectangle 80">
              <a:extLst>
                <a:ext uri="{FF2B5EF4-FFF2-40B4-BE49-F238E27FC236}">
                  <a16:creationId xmlns:a16="http://schemas.microsoft.com/office/drawing/2014/main" id="{DB678629-DB58-514C-AFF5-736664AC5146}"/>
                </a:ext>
              </a:extLst>
            </p:cNvPr>
            <p:cNvSpPr>
              <a:spLocks noChangeArrowheads="1"/>
            </p:cNvSpPr>
            <p:nvPr/>
          </p:nvSpPr>
          <p:spPr bwMode="auto">
            <a:xfrm>
              <a:off x="4248687" y="2211586"/>
              <a:ext cx="134683" cy="2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9710" name="Rectangle 83">
              <a:extLst>
                <a:ext uri="{FF2B5EF4-FFF2-40B4-BE49-F238E27FC236}">
                  <a16:creationId xmlns:a16="http://schemas.microsoft.com/office/drawing/2014/main" id="{C0D85EC6-B0C6-2244-9B3B-709A3C5BE0EE}"/>
                </a:ext>
              </a:extLst>
            </p:cNvPr>
            <p:cNvSpPr>
              <a:spLocks noChangeArrowheads="1"/>
            </p:cNvSpPr>
            <p:nvPr/>
          </p:nvSpPr>
          <p:spPr bwMode="auto">
            <a:xfrm>
              <a:off x="4020931" y="2100461"/>
              <a:ext cx="123461" cy="24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grpSp>
          <p:nvGrpSpPr>
            <p:cNvPr id="69711" name="Group 110">
              <a:extLst>
                <a:ext uri="{FF2B5EF4-FFF2-40B4-BE49-F238E27FC236}">
                  <a16:creationId xmlns:a16="http://schemas.microsoft.com/office/drawing/2014/main" id="{4E99D8A3-B5F9-BD4E-82ED-19A98D930F71}"/>
                </a:ext>
              </a:extLst>
            </p:cNvPr>
            <p:cNvGrpSpPr>
              <a:grpSpLocks/>
            </p:cNvGrpSpPr>
            <p:nvPr/>
          </p:nvGrpSpPr>
          <p:grpSpPr bwMode="auto">
            <a:xfrm>
              <a:off x="2717800" y="1979811"/>
              <a:ext cx="577850" cy="482600"/>
              <a:chOff x="3435" y="821"/>
              <a:chExt cx="421" cy="354"/>
            </a:xfrm>
          </p:grpSpPr>
          <p:sp>
            <p:nvSpPr>
              <p:cNvPr id="69716" name="Line 111">
                <a:extLst>
                  <a:ext uri="{FF2B5EF4-FFF2-40B4-BE49-F238E27FC236}">
                    <a16:creationId xmlns:a16="http://schemas.microsoft.com/office/drawing/2014/main" id="{F80BA093-BA44-8D4E-B42A-6FD077411272}"/>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7" name="Line 112">
                <a:extLst>
                  <a:ext uri="{FF2B5EF4-FFF2-40B4-BE49-F238E27FC236}">
                    <a16:creationId xmlns:a16="http://schemas.microsoft.com/office/drawing/2014/main" id="{21C9C66F-FFA0-4A4A-B6D7-0353CA8E2E11}"/>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8" name="Arc 113">
                <a:extLst>
                  <a:ext uri="{FF2B5EF4-FFF2-40B4-BE49-F238E27FC236}">
                    <a16:creationId xmlns:a16="http://schemas.microsoft.com/office/drawing/2014/main" id="{5BD6F2A1-1D12-294A-AB60-070E57673D21}"/>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19" name="Arc 114">
                <a:extLst>
                  <a:ext uri="{FF2B5EF4-FFF2-40B4-BE49-F238E27FC236}">
                    <a16:creationId xmlns:a16="http://schemas.microsoft.com/office/drawing/2014/main" id="{80E0F043-AC87-9545-856B-0FEB02B8CABD}"/>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20" name="Line 115">
                <a:extLst>
                  <a:ext uri="{FF2B5EF4-FFF2-40B4-BE49-F238E27FC236}">
                    <a16:creationId xmlns:a16="http://schemas.microsoft.com/office/drawing/2014/main" id="{3211D584-D211-AC4D-8101-0BAF67E5D003}"/>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712" name="Freeform 19">
              <a:extLst>
                <a:ext uri="{FF2B5EF4-FFF2-40B4-BE49-F238E27FC236}">
                  <a16:creationId xmlns:a16="http://schemas.microsoft.com/office/drawing/2014/main" id="{488FDEDE-9D94-AB41-B5A2-F1D19823CC20}"/>
                </a:ext>
              </a:extLst>
            </p:cNvPr>
            <p:cNvSpPr>
              <a:spLocks/>
            </p:cNvSpPr>
            <p:nvPr/>
          </p:nvSpPr>
          <p:spPr bwMode="auto">
            <a:xfrm>
              <a:off x="3313017" y="2167135"/>
              <a:ext cx="117491"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9713" name="Straight Connector 2">
              <a:extLst>
                <a:ext uri="{FF2B5EF4-FFF2-40B4-BE49-F238E27FC236}">
                  <a16:creationId xmlns:a16="http://schemas.microsoft.com/office/drawing/2014/main" id="{E2942334-BB8F-1645-833A-C7F2401327FC}"/>
                </a:ext>
              </a:extLst>
            </p:cNvPr>
            <p:cNvCxnSpPr>
              <a:cxnSpLocks noChangeShapeType="1"/>
            </p:cNvCxnSpPr>
            <p:nvPr/>
          </p:nvCxnSpPr>
          <p:spPr bwMode="auto">
            <a:xfrm>
              <a:off x="3800475" y="2079369"/>
              <a:ext cx="517949" cy="0"/>
            </a:xfrm>
            <a:prstGeom prst="line">
              <a:avLst/>
            </a:prstGeom>
            <a:noFill/>
            <a:ln w="28575" algn="ctr">
              <a:solidFill>
                <a:schemeClr val="tx1"/>
              </a:solidFill>
              <a:round/>
              <a:headEnd/>
              <a:tailEnd/>
            </a:ln>
          </p:spPr>
        </p:cxnSp>
        <p:cxnSp>
          <p:nvCxnSpPr>
            <p:cNvPr id="69714" name="Straight Connector 58">
              <a:extLst>
                <a:ext uri="{FF2B5EF4-FFF2-40B4-BE49-F238E27FC236}">
                  <a16:creationId xmlns:a16="http://schemas.microsoft.com/office/drawing/2014/main" id="{33B625FD-0F5B-3F4A-B01E-BF0B175B0E56}"/>
                </a:ext>
              </a:extLst>
            </p:cNvPr>
            <p:cNvCxnSpPr>
              <a:cxnSpLocks noChangeShapeType="1"/>
            </p:cNvCxnSpPr>
            <p:nvPr/>
          </p:nvCxnSpPr>
          <p:spPr bwMode="auto">
            <a:xfrm>
              <a:off x="2394858" y="2112026"/>
              <a:ext cx="321605" cy="0"/>
            </a:xfrm>
            <a:prstGeom prst="line">
              <a:avLst/>
            </a:prstGeom>
            <a:noFill/>
            <a:ln w="25400" algn="ctr">
              <a:solidFill>
                <a:schemeClr val="tx1"/>
              </a:solidFill>
              <a:round/>
              <a:headEnd/>
              <a:tailEnd/>
            </a:ln>
          </p:spPr>
        </p:cxnSp>
        <p:cxnSp>
          <p:nvCxnSpPr>
            <p:cNvPr id="69715" name="Straight Connector 59">
              <a:extLst>
                <a:ext uri="{FF2B5EF4-FFF2-40B4-BE49-F238E27FC236}">
                  <a16:creationId xmlns:a16="http://schemas.microsoft.com/office/drawing/2014/main" id="{021AC31A-958D-4E45-9C6F-6378C612409F}"/>
                </a:ext>
              </a:extLst>
            </p:cNvPr>
            <p:cNvCxnSpPr>
              <a:cxnSpLocks noChangeShapeType="1"/>
            </p:cNvCxnSpPr>
            <p:nvPr/>
          </p:nvCxnSpPr>
          <p:spPr bwMode="auto">
            <a:xfrm>
              <a:off x="2390299" y="2351513"/>
              <a:ext cx="321605" cy="0"/>
            </a:xfrm>
            <a:prstGeom prst="line">
              <a:avLst/>
            </a:prstGeom>
            <a:noFill/>
            <a:ln w="25400" algn="ctr">
              <a:solidFill>
                <a:schemeClr val="tx1"/>
              </a:solidFill>
              <a:round/>
              <a:headEnd/>
              <a:tailEnd/>
            </a:ln>
          </p:spPr>
        </p:cxnSp>
      </p:grpSp>
      <p:grpSp>
        <p:nvGrpSpPr>
          <p:cNvPr id="69635" name="Group 4">
            <a:extLst>
              <a:ext uri="{FF2B5EF4-FFF2-40B4-BE49-F238E27FC236}">
                <a16:creationId xmlns:a16="http://schemas.microsoft.com/office/drawing/2014/main" id="{6817EF40-B297-644B-A6EB-7BF6FBFAF4E9}"/>
              </a:ext>
            </a:extLst>
          </p:cNvPr>
          <p:cNvGrpSpPr>
            <a:grpSpLocks/>
          </p:cNvGrpSpPr>
          <p:nvPr/>
        </p:nvGrpSpPr>
        <p:grpSpPr bwMode="auto">
          <a:xfrm>
            <a:off x="6267450" y="1978025"/>
            <a:ext cx="2350802" cy="1301750"/>
            <a:chOff x="5353050" y="1978223"/>
            <a:chExt cx="2350802" cy="1301354"/>
          </a:xfrm>
        </p:grpSpPr>
        <p:cxnSp>
          <p:nvCxnSpPr>
            <p:cNvPr id="69678" name="Straight Connector 64">
              <a:extLst>
                <a:ext uri="{FF2B5EF4-FFF2-40B4-BE49-F238E27FC236}">
                  <a16:creationId xmlns:a16="http://schemas.microsoft.com/office/drawing/2014/main" id="{ED6CDC24-F381-8247-85CB-BAD9F99276D1}"/>
                </a:ext>
              </a:extLst>
            </p:cNvPr>
            <p:cNvCxnSpPr>
              <a:cxnSpLocks noChangeShapeType="1"/>
            </p:cNvCxnSpPr>
            <p:nvPr/>
          </p:nvCxnSpPr>
          <p:spPr bwMode="auto">
            <a:xfrm>
              <a:off x="6630761" y="2253541"/>
              <a:ext cx="321605" cy="0"/>
            </a:xfrm>
            <a:prstGeom prst="line">
              <a:avLst/>
            </a:prstGeom>
            <a:noFill/>
            <a:ln w="25400" algn="ctr">
              <a:solidFill>
                <a:schemeClr val="tx1"/>
              </a:solidFill>
              <a:round/>
              <a:headEnd/>
              <a:tailEnd/>
            </a:ln>
          </p:spPr>
        </p:cxnSp>
        <p:sp>
          <p:nvSpPr>
            <p:cNvPr id="69679" name="Freeform 6">
              <a:extLst>
                <a:ext uri="{FF2B5EF4-FFF2-40B4-BE49-F238E27FC236}">
                  <a16:creationId xmlns:a16="http://schemas.microsoft.com/office/drawing/2014/main" id="{2926CBDD-D9E1-9A43-8959-1792C1A4D36F}"/>
                </a:ext>
              </a:extLst>
            </p:cNvPr>
            <p:cNvSpPr>
              <a:spLocks/>
            </p:cNvSpPr>
            <p:nvPr/>
          </p:nvSpPr>
          <p:spPr bwMode="auto">
            <a:xfrm>
              <a:off x="5921375" y="2009973"/>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0" name="Freeform 7">
              <a:extLst>
                <a:ext uri="{FF2B5EF4-FFF2-40B4-BE49-F238E27FC236}">
                  <a16:creationId xmlns:a16="http://schemas.microsoft.com/office/drawing/2014/main" id="{2D1AF8A5-1BE8-6A4A-8487-C2A8DFCD0136}"/>
                </a:ext>
              </a:extLst>
            </p:cNvPr>
            <p:cNvSpPr>
              <a:spLocks/>
            </p:cNvSpPr>
            <p:nvPr/>
          </p:nvSpPr>
          <p:spPr bwMode="auto">
            <a:xfrm>
              <a:off x="5921375" y="2260798"/>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1" name="Freeform 8">
              <a:extLst>
                <a:ext uri="{FF2B5EF4-FFF2-40B4-BE49-F238E27FC236}">
                  <a16:creationId xmlns:a16="http://schemas.microsoft.com/office/drawing/2014/main" id="{3C6CA8E7-7E58-454F-A5F9-6DD93828BABC}"/>
                </a:ext>
              </a:extLst>
            </p:cNvPr>
            <p:cNvSpPr>
              <a:spLocks/>
            </p:cNvSpPr>
            <p:nvPr/>
          </p:nvSpPr>
          <p:spPr bwMode="auto">
            <a:xfrm>
              <a:off x="5915025" y="2009973"/>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2" name="Freeform 9">
              <a:extLst>
                <a:ext uri="{FF2B5EF4-FFF2-40B4-BE49-F238E27FC236}">
                  <a16:creationId xmlns:a16="http://schemas.microsoft.com/office/drawing/2014/main" id="{AFECA8FC-D0C5-5448-88A2-6572F39C6D41}"/>
                </a:ext>
              </a:extLst>
            </p:cNvPr>
            <p:cNvSpPr>
              <a:spLocks/>
            </p:cNvSpPr>
            <p:nvPr/>
          </p:nvSpPr>
          <p:spPr bwMode="auto">
            <a:xfrm>
              <a:off x="5915025" y="2259211"/>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3" name="Rectangle 48">
              <a:extLst>
                <a:ext uri="{FF2B5EF4-FFF2-40B4-BE49-F238E27FC236}">
                  <a16:creationId xmlns:a16="http://schemas.microsoft.com/office/drawing/2014/main" id="{17A7FF82-6347-0842-9579-E42C8CCCE6AD}"/>
                </a:ext>
              </a:extLst>
            </p:cNvPr>
            <p:cNvSpPr>
              <a:spLocks noChangeArrowheads="1"/>
            </p:cNvSpPr>
            <p:nvPr/>
          </p:nvSpPr>
          <p:spPr bwMode="auto">
            <a:xfrm>
              <a:off x="5353050" y="1978223"/>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84" name="Rectangle 49">
              <a:extLst>
                <a:ext uri="{FF2B5EF4-FFF2-40B4-BE49-F238E27FC236}">
                  <a16:creationId xmlns:a16="http://schemas.microsoft.com/office/drawing/2014/main" id="{FEFA437E-4C08-C44E-8929-84E30A273248}"/>
                </a:ext>
              </a:extLst>
            </p:cNvPr>
            <p:cNvSpPr>
              <a:spLocks noChangeArrowheads="1"/>
            </p:cNvSpPr>
            <p:nvPr/>
          </p:nvSpPr>
          <p:spPr bwMode="auto">
            <a:xfrm>
              <a:off x="5445125" y="2076648"/>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9685" name="Rectangle 50">
              <a:extLst>
                <a:ext uri="{FF2B5EF4-FFF2-40B4-BE49-F238E27FC236}">
                  <a16:creationId xmlns:a16="http://schemas.microsoft.com/office/drawing/2014/main" id="{94FD1080-0F2A-C848-9479-D7B59518F98D}"/>
                </a:ext>
              </a:extLst>
            </p:cNvPr>
            <p:cNvSpPr>
              <a:spLocks noChangeArrowheads="1"/>
            </p:cNvSpPr>
            <p:nvPr/>
          </p:nvSpPr>
          <p:spPr bwMode="auto">
            <a:xfrm>
              <a:off x="5353050" y="2260798"/>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86" name="Rectangle 51">
              <a:extLst>
                <a:ext uri="{FF2B5EF4-FFF2-40B4-BE49-F238E27FC236}">
                  <a16:creationId xmlns:a16="http://schemas.microsoft.com/office/drawing/2014/main" id="{38A3CC6B-1C48-274D-84FE-C2E05365B590}"/>
                </a:ext>
              </a:extLst>
            </p:cNvPr>
            <p:cNvSpPr>
              <a:spLocks noChangeArrowheads="1"/>
            </p:cNvSpPr>
            <p:nvPr/>
          </p:nvSpPr>
          <p:spPr bwMode="auto">
            <a:xfrm>
              <a:off x="5445125" y="236081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9687" name="Rectangle 52">
              <a:extLst>
                <a:ext uri="{FF2B5EF4-FFF2-40B4-BE49-F238E27FC236}">
                  <a16:creationId xmlns:a16="http://schemas.microsoft.com/office/drawing/2014/main" id="{87E081E1-474C-6741-A4F2-4BEE0F9B8EB8}"/>
                </a:ext>
              </a:extLst>
            </p:cNvPr>
            <p:cNvSpPr>
              <a:spLocks noChangeArrowheads="1"/>
            </p:cNvSpPr>
            <p:nvPr/>
          </p:nvSpPr>
          <p:spPr bwMode="auto">
            <a:xfrm>
              <a:off x="7092950" y="2136973"/>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88" name="Rectangle 53">
              <a:extLst>
                <a:ext uri="{FF2B5EF4-FFF2-40B4-BE49-F238E27FC236}">
                  <a16:creationId xmlns:a16="http://schemas.microsoft.com/office/drawing/2014/main" id="{C9810915-87FA-884E-A020-875D2DD5DA9C}"/>
                </a:ext>
              </a:extLst>
            </p:cNvPr>
            <p:cNvSpPr>
              <a:spLocks noChangeArrowheads="1"/>
            </p:cNvSpPr>
            <p:nvPr/>
          </p:nvSpPr>
          <p:spPr bwMode="auto">
            <a:xfrm>
              <a:off x="7185025" y="2235398"/>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9689" name="Rectangle 54">
              <a:extLst>
                <a:ext uri="{FF2B5EF4-FFF2-40B4-BE49-F238E27FC236}">
                  <a16:creationId xmlns:a16="http://schemas.microsoft.com/office/drawing/2014/main" id="{79753FFC-57AC-CE4E-834B-54FD250CFCA8}"/>
                </a:ext>
              </a:extLst>
            </p:cNvPr>
            <p:cNvSpPr>
              <a:spLocks noChangeArrowheads="1"/>
            </p:cNvSpPr>
            <p:nvPr/>
          </p:nvSpPr>
          <p:spPr bwMode="auto">
            <a:xfrm>
              <a:off x="7475537" y="2136973"/>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90" name="Rectangle 55">
              <a:extLst>
                <a:ext uri="{FF2B5EF4-FFF2-40B4-BE49-F238E27FC236}">
                  <a16:creationId xmlns:a16="http://schemas.microsoft.com/office/drawing/2014/main" id="{50EBDD5F-9490-6B41-997E-0E090B41B1F2}"/>
                </a:ext>
              </a:extLst>
            </p:cNvPr>
            <p:cNvSpPr>
              <a:spLocks noChangeArrowheads="1"/>
            </p:cNvSpPr>
            <p:nvPr/>
          </p:nvSpPr>
          <p:spPr bwMode="auto">
            <a:xfrm>
              <a:off x="7569200" y="2235398"/>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9691" name="Rectangle 66">
              <a:extLst>
                <a:ext uri="{FF2B5EF4-FFF2-40B4-BE49-F238E27FC236}">
                  <a16:creationId xmlns:a16="http://schemas.microsoft.com/office/drawing/2014/main" id="{A008613C-ABB9-8A4F-A95E-B051A5DFB1E0}"/>
                </a:ext>
              </a:extLst>
            </p:cNvPr>
            <p:cNvSpPr>
              <a:spLocks noChangeArrowheads="1"/>
            </p:cNvSpPr>
            <p:nvPr/>
          </p:nvSpPr>
          <p:spPr bwMode="auto">
            <a:xfrm>
              <a:off x="7316787" y="2136973"/>
              <a:ext cx="157094"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69692" name="Rectangle 94">
              <a:extLst>
                <a:ext uri="{FF2B5EF4-FFF2-40B4-BE49-F238E27FC236}">
                  <a16:creationId xmlns:a16="http://schemas.microsoft.com/office/drawing/2014/main" id="{1B8743C5-8BCD-0C4E-B45C-E9CF9C72E220}"/>
                </a:ext>
              </a:extLst>
            </p:cNvPr>
            <p:cNvSpPr>
              <a:spLocks noChangeArrowheads="1"/>
            </p:cNvSpPr>
            <p:nvPr/>
          </p:nvSpPr>
          <p:spPr bwMode="auto">
            <a:xfrm>
              <a:off x="5817766" y="2971800"/>
              <a:ext cx="11926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NOR gate</a:t>
              </a:r>
              <a:r>
                <a:rPr lang="en-US" altLang="en-US" sz="1500" b="0">
                  <a:solidFill>
                    <a:srgbClr val="000000"/>
                  </a:solidFill>
                  <a:latin typeface="Helvetica" pitchFamily="2" charset="0"/>
                </a:rPr>
                <a:t> </a:t>
              </a:r>
              <a:endParaRPr lang="en-US" altLang="en-US" b="0">
                <a:latin typeface="Times" pitchFamily="2" charset="0"/>
              </a:endParaRPr>
            </a:p>
          </p:txBody>
        </p:sp>
        <p:sp>
          <p:nvSpPr>
            <p:cNvPr id="69693" name="Freeform 19">
              <a:extLst>
                <a:ext uri="{FF2B5EF4-FFF2-40B4-BE49-F238E27FC236}">
                  <a16:creationId xmlns:a16="http://schemas.microsoft.com/office/drawing/2014/main" id="{BD9086C4-EF25-A44A-915B-95E9D8445AA6}"/>
                </a:ext>
              </a:extLst>
            </p:cNvPr>
            <p:cNvSpPr>
              <a:spLocks/>
            </p:cNvSpPr>
            <p:nvPr/>
          </p:nvSpPr>
          <p:spPr bwMode="auto">
            <a:xfrm>
              <a:off x="6567392" y="2194350"/>
              <a:ext cx="117491"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9694" name="Straight Connector 61">
              <a:extLst>
                <a:ext uri="{FF2B5EF4-FFF2-40B4-BE49-F238E27FC236}">
                  <a16:creationId xmlns:a16="http://schemas.microsoft.com/office/drawing/2014/main" id="{9226CF30-9519-7C4C-8C44-5D02D6A655C5}"/>
                </a:ext>
              </a:extLst>
            </p:cNvPr>
            <p:cNvCxnSpPr>
              <a:cxnSpLocks noChangeShapeType="1"/>
            </p:cNvCxnSpPr>
            <p:nvPr/>
          </p:nvCxnSpPr>
          <p:spPr bwMode="auto">
            <a:xfrm>
              <a:off x="5627915" y="2144683"/>
              <a:ext cx="321605" cy="0"/>
            </a:xfrm>
            <a:prstGeom prst="line">
              <a:avLst/>
            </a:prstGeom>
            <a:noFill/>
            <a:ln w="25400" algn="ctr">
              <a:solidFill>
                <a:schemeClr val="tx1"/>
              </a:solidFill>
              <a:round/>
              <a:headEnd/>
              <a:tailEnd/>
            </a:ln>
          </p:spPr>
        </p:cxnSp>
        <p:cxnSp>
          <p:nvCxnSpPr>
            <p:cNvPr id="69695" name="Straight Connector 62">
              <a:extLst>
                <a:ext uri="{FF2B5EF4-FFF2-40B4-BE49-F238E27FC236}">
                  <a16:creationId xmlns:a16="http://schemas.microsoft.com/office/drawing/2014/main" id="{57EE17A7-FEF5-B041-8CE5-77987DB85D6B}"/>
                </a:ext>
              </a:extLst>
            </p:cNvPr>
            <p:cNvCxnSpPr>
              <a:cxnSpLocks noChangeShapeType="1"/>
            </p:cNvCxnSpPr>
            <p:nvPr/>
          </p:nvCxnSpPr>
          <p:spPr bwMode="auto">
            <a:xfrm>
              <a:off x="5623356" y="2384170"/>
              <a:ext cx="321605" cy="0"/>
            </a:xfrm>
            <a:prstGeom prst="line">
              <a:avLst/>
            </a:prstGeom>
            <a:noFill/>
            <a:ln w="25400" algn="ctr">
              <a:solidFill>
                <a:schemeClr val="tx1"/>
              </a:solidFill>
              <a:round/>
              <a:headEnd/>
              <a:tailEnd/>
            </a:ln>
          </p:spPr>
        </p:cxnSp>
        <p:cxnSp>
          <p:nvCxnSpPr>
            <p:cNvPr id="69696" name="Straight Connector 63">
              <a:extLst>
                <a:ext uri="{FF2B5EF4-FFF2-40B4-BE49-F238E27FC236}">
                  <a16:creationId xmlns:a16="http://schemas.microsoft.com/office/drawing/2014/main" id="{D03D6B69-42AD-C44E-BBA5-F314AF7704DC}"/>
                </a:ext>
              </a:extLst>
            </p:cNvPr>
            <p:cNvCxnSpPr>
              <a:cxnSpLocks noChangeShapeType="1"/>
            </p:cNvCxnSpPr>
            <p:nvPr/>
          </p:nvCxnSpPr>
          <p:spPr bwMode="auto">
            <a:xfrm>
              <a:off x="7086600" y="2090254"/>
              <a:ext cx="517949" cy="0"/>
            </a:xfrm>
            <a:prstGeom prst="line">
              <a:avLst/>
            </a:prstGeom>
            <a:noFill/>
            <a:ln w="28575" algn="ctr">
              <a:solidFill>
                <a:schemeClr val="tx1"/>
              </a:solidFill>
              <a:round/>
              <a:headEnd/>
              <a:tailEnd/>
            </a:ln>
          </p:spPr>
        </p:cxnSp>
      </p:grpSp>
      <p:grpSp>
        <p:nvGrpSpPr>
          <p:cNvPr id="69636" name="Group 5">
            <a:extLst>
              <a:ext uri="{FF2B5EF4-FFF2-40B4-BE49-F238E27FC236}">
                <a16:creationId xmlns:a16="http://schemas.microsoft.com/office/drawing/2014/main" id="{3193DA32-3087-9C49-A468-F5CD62AC2379}"/>
              </a:ext>
            </a:extLst>
          </p:cNvPr>
          <p:cNvGrpSpPr>
            <a:grpSpLocks/>
          </p:cNvGrpSpPr>
          <p:nvPr/>
        </p:nvGrpSpPr>
        <p:grpSpPr bwMode="auto">
          <a:xfrm>
            <a:off x="6245225" y="4337050"/>
            <a:ext cx="2350802" cy="1301750"/>
            <a:chOff x="5330545" y="4337446"/>
            <a:chExt cx="2350802" cy="1301354"/>
          </a:xfrm>
        </p:grpSpPr>
        <p:cxnSp>
          <p:nvCxnSpPr>
            <p:cNvPr id="69657" name="Straight Connector 93">
              <a:extLst>
                <a:ext uri="{FF2B5EF4-FFF2-40B4-BE49-F238E27FC236}">
                  <a16:creationId xmlns:a16="http://schemas.microsoft.com/office/drawing/2014/main" id="{CDA19559-0272-D746-AAE5-11B865FC7A74}"/>
                </a:ext>
              </a:extLst>
            </p:cNvPr>
            <p:cNvCxnSpPr>
              <a:cxnSpLocks noChangeShapeType="1"/>
            </p:cNvCxnSpPr>
            <p:nvPr/>
          </p:nvCxnSpPr>
          <p:spPr bwMode="auto">
            <a:xfrm>
              <a:off x="6608256" y="4612764"/>
              <a:ext cx="321605" cy="0"/>
            </a:xfrm>
            <a:prstGeom prst="line">
              <a:avLst/>
            </a:prstGeom>
            <a:noFill/>
            <a:ln w="25400" algn="ctr">
              <a:solidFill>
                <a:schemeClr val="tx1"/>
              </a:solidFill>
              <a:round/>
              <a:headEnd/>
              <a:tailEnd/>
            </a:ln>
          </p:spPr>
        </p:cxnSp>
        <p:sp>
          <p:nvSpPr>
            <p:cNvPr id="69658" name="Freeform 6">
              <a:extLst>
                <a:ext uri="{FF2B5EF4-FFF2-40B4-BE49-F238E27FC236}">
                  <a16:creationId xmlns:a16="http://schemas.microsoft.com/office/drawing/2014/main" id="{8456B645-1BF5-F04D-842B-AEA9214C6F5C}"/>
                </a:ext>
              </a:extLst>
            </p:cNvPr>
            <p:cNvSpPr>
              <a:spLocks/>
            </p:cNvSpPr>
            <p:nvPr/>
          </p:nvSpPr>
          <p:spPr bwMode="auto">
            <a:xfrm>
              <a:off x="5898870" y="4369196"/>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9" name="Freeform 7">
              <a:extLst>
                <a:ext uri="{FF2B5EF4-FFF2-40B4-BE49-F238E27FC236}">
                  <a16:creationId xmlns:a16="http://schemas.microsoft.com/office/drawing/2014/main" id="{605C8C9F-CC4A-E647-A57F-ED8BAF7EA495}"/>
                </a:ext>
              </a:extLst>
            </p:cNvPr>
            <p:cNvSpPr>
              <a:spLocks/>
            </p:cNvSpPr>
            <p:nvPr/>
          </p:nvSpPr>
          <p:spPr bwMode="auto">
            <a:xfrm>
              <a:off x="5898870" y="4620021"/>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0" name="Freeform 8">
              <a:extLst>
                <a:ext uri="{FF2B5EF4-FFF2-40B4-BE49-F238E27FC236}">
                  <a16:creationId xmlns:a16="http://schemas.microsoft.com/office/drawing/2014/main" id="{5909FA82-61AC-E340-8AE6-1348928173AD}"/>
                </a:ext>
              </a:extLst>
            </p:cNvPr>
            <p:cNvSpPr>
              <a:spLocks/>
            </p:cNvSpPr>
            <p:nvPr/>
          </p:nvSpPr>
          <p:spPr bwMode="auto">
            <a:xfrm>
              <a:off x="5892520" y="4369196"/>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1" name="Freeform 9">
              <a:extLst>
                <a:ext uri="{FF2B5EF4-FFF2-40B4-BE49-F238E27FC236}">
                  <a16:creationId xmlns:a16="http://schemas.microsoft.com/office/drawing/2014/main" id="{BE5DCC42-0F56-4742-8A72-AF276CE164BA}"/>
                </a:ext>
              </a:extLst>
            </p:cNvPr>
            <p:cNvSpPr>
              <a:spLocks/>
            </p:cNvSpPr>
            <p:nvPr/>
          </p:nvSpPr>
          <p:spPr bwMode="auto">
            <a:xfrm>
              <a:off x="5892520" y="4618434"/>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2" name="Rectangle 48">
              <a:extLst>
                <a:ext uri="{FF2B5EF4-FFF2-40B4-BE49-F238E27FC236}">
                  <a16:creationId xmlns:a16="http://schemas.microsoft.com/office/drawing/2014/main" id="{6A2842DD-1B87-A645-9D98-E19A07FDEF65}"/>
                </a:ext>
              </a:extLst>
            </p:cNvPr>
            <p:cNvSpPr>
              <a:spLocks noChangeArrowheads="1"/>
            </p:cNvSpPr>
            <p:nvPr/>
          </p:nvSpPr>
          <p:spPr bwMode="auto">
            <a:xfrm>
              <a:off x="5330545" y="433744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63" name="Rectangle 49">
              <a:extLst>
                <a:ext uri="{FF2B5EF4-FFF2-40B4-BE49-F238E27FC236}">
                  <a16:creationId xmlns:a16="http://schemas.microsoft.com/office/drawing/2014/main" id="{DA2687C1-8243-CD49-93F5-B4D0418D8C9C}"/>
                </a:ext>
              </a:extLst>
            </p:cNvPr>
            <p:cNvSpPr>
              <a:spLocks noChangeArrowheads="1"/>
            </p:cNvSpPr>
            <p:nvPr/>
          </p:nvSpPr>
          <p:spPr bwMode="auto">
            <a:xfrm>
              <a:off x="5422620" y="443587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9664" name="Rectangle 50">
              <a:extLst>
                <a:ext uri="{FF2B5EF4-FFF2-40B4-BE49-F238E27FC236}">
                  <a16:creationId xmlns:a16="http://schemas.microsoft.com/office/drawing/2014/main" id="{F77F1AA8-33C4-384E-AAB0-09F7E68642CD}"/>
                </a:ext>
              </a:extLst>
            </p:cNvPr>
            <p:cNvSpPr>
              <a:spLocks noChangeArrowheads="1"/>
            </p:cNvSpPr>
            <p:nvPr/>
          </p:nvSpPr>
          <p:spPr bwMode="auto">
            <a:xfrm>
              <a:off x="5330545" y="4620021"/>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65" name="Rectangle 51">
              <a:extLst>
                <a:ext uri="{FF2B5EF4-FFF2-40B4-BE49-F238E27FC236}">
                  <a16:creationId xmlns:a16="http://schemas.microsoft.com/office/drawing/2014/main" id="{F081E920-02C0-7B4B-A990-8CE401FED501}"/>
                </a:ext>
              </a:extLst>
            </p:cNvPr>
            <p:cNvSpPr>
              <a:spLocks noChangeArrowheads="1"/>
            </p:cNvSpPr>
            <p:nvPr/>
          </p:nvSpPr>
          <p:spPr bwMode="auto">
            <a:xfrm>
              <a:off x="5422620" y="4720034"/>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9666" name="Rectangle 52">
              <a:extLst>
                <a:ext uri="{FF2B5EF4-FFF2-40B4-BE49-F238E27FC236}">
                  <a16:creationId xmlns:a16="http://schemas.microsoft.com/office/drawing/2014/main" id="{FEEDFD71-7F95-3249-8F41-9E50D52E2139}"/>
                </a:ext>
              </a:extLst>
            </p:cNvPr>
            <p:cNvSpPr>
              <a:spLocks noChangeArrowheads="1"/>
            </p:cNvSpPr>
            <p:nvPr/>
          </p:nvSpPr>
          <p:spPr bwMode="auto">
            <a:xfrm>
              <a:off x="7070445" y="449619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67" name="Rectangle 53">
              <a:extLst>
                <a:ext uri="{FF2B5EF4-FFF2-40B4-BE49-F238E27FC236}">
                  <a16:creationId xmlns:a16="http://schemas.microsoft.com/office/drawing/2014/main" id="{BDA7E17A-262A-E842-8FB7-16EDB8629A58}"/>
                </a:ext>
              </a:extLst>
            </p:cNvPr>
            <p:cNvSpPr>
              <a:spLocks noChangeArrowheads="1"/>
            </p:cNvSpPr>
            <p:nvPr/>
          </p:nvSpPr>
          <p:spPr bwMode="auto">
            <a:xfrm>
              <a:off x="7162520" y="459462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9668" name="Rectangle 54">
              <a:extLst>
                <a:ext uri="{FF2B5EF4-FFF2-40B4-BE49-F238E27FC236}">
                  <a16:creationId xmlns:a16="http://schemas.microsoft.com/office/drawing/2014/main" id="{337D6B08-E7E5-4B4F-98C6-3D37DA35D56E}"/>
                </a:ext>
              </a:extLst>
            </p:cNvPr>
            <p:cNvSpPr>
              <a:spLocks noChangeArrowheads="1"/>
            </p:cNvSpPr>
            <p:nvPr/>
          </p:nvSpPr>
          <p:spPr bwMode="auto">
            <a:xfrm>
              <a:off x="7453032" y="449619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69" name="Rectangle 55">
              <a:extLst>
                <a:ext uri="{FF2B5EF4-FFF2-40B4-BE49-F238E27FC236}">
                  <a16:creationId xmlns:a16="http://schemas.microsoft.com/office/drawing/2014/main" id="{CBADBD78-6610-6C40-AD98-9546A2D55D74}"/>
                </a:ext>
              </a:extLst>
            </p:cNvPr>
            <p:cNvSpPr>
              <a:spLocks noChangeArrowheads="1"/>
            </p:cNvSpPr>
            <p:nvPr/>
          </p:nvSpPr>
          <p:spPr bwMode="auto">
            <a:xfrm>
              <a:off x="7546695" y="459462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9670" name="Rectangle 66">
              <a:extLst>
                <a:ext uri="{FF2B5EF4-FFF2-40B4-BE49-F238E27FC236}">
                  <a16:creationId xmlns:a16="http://schemas.microsoft.com/office/drawing/2014/main" id="{2F4893B4-048A-414D-B75D-ACB9BA36A219}"/>
                </a:ext>
              </a:extLst>
            </p:cNvPr>
            <p:cNvSpPr>
              <a:spLocks noChangeArrowheads="1"/>
            </p:cNvSpPr>
            <p:nvPr/>
          </p:nvSpPr>
          <p:spPr bwMode="auto">
            <a:xfrm>
              <a:off x="7262009" y="4496196"/>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69671" name="Rectangle 94">
              <a:extLst>
                <a:ext uri="{FF2B5EF4-FFF2-40B4-BE49-F238E27FC236}">
                  <a16:creationId xmlns:a16="http://schemas.microsoft.com/office/drawing/2014/main" id="{2AC10A89-4B5A-3F41-8827-A5A8EC4BCBCC}"/>
                </a:ext>
              </a:extLst>
            </p:cNvPr>
            <p:cNvSpPr>
              <a:spLocks noChangeArrowheads="1"/>
            </p:cNvSpPr>
            <p:nvPr/>
          </p:nvSpPr>
          <p:spPr bwMode="auto">
            <a:xfrm>
              <a:off x="5795261" y="5331023"/>
              <a:ext cx="1364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XNOR gate</a:t>
              </a:r>
              <a:r>
                <a:rPr lang="en-US" altLang="en-US" sz="1500" b="0">
                  <a:solidFill>
                    <a:srgbClr val="000000"/>
                  </a:solidFill>
                  <a:latin typeface="Helvetica" pitchFamily="2" charset="0"/>
                </a:rPr>
                <a:t> </a:t>
              </a:r>
              <a:endParaRPr lang="en-US" altLang="en-US" b="0">
                <a:latin typeface="Times" pitchFamily="2" charset="0"/>
              </a:endParaRPr>
            </a:p>
          </p:txBody>
        </p:sp>
        <p:sp>
          <p:nvSpPr>
            <p:cNvPr id="69672" name="Freeform 19">
              <a:extLst>
                <a:ext uri="{FF2B5EF4-FFF2-40B4-BE49-F238E27FC236}">
                  <a16:creationId xmlns:a16="http://schemas.microsoft.com/office/drawing/2014/main" id="{BC96FEBB-6A2A-CC4E-9FCF-38FD4AC7118B}"/>
                </a:ext>
              </a:extLst>
            </p:cNvPr>
            <p:cNvSpPr>
              <a:spLocks/>
            </p:cNvSpPr>
            <p:nvPr/>
          </p:nvSpPr>
          <p:spPr bwMode="auto">
            <a:xfrm>
              <a:off x="6544887" y="4553573"/>
              <a:ext cx="117491"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9673" name="Straight Connector 109">
              <a:extLst>
                <a:ext uri="{FF2B5EF4-FFF2-40B4-BE49-F238E27FC236}">
                  <a16:creationId xmlns:a16="http://schemas.microsoft.com/office/drawing/2014/main" id="{B0722FCA-6829-044E-99B4-D0581C6C472C}"/>
                </a:ext>
              </a:extLst>
            </p:cNvPr>
            <p:cNvCxnSpPr>
              <a:cxnSpLocks noChangeShapeType="1"/>
            </p:cNvCxnSpPr>
            <p:nvPr/>
          </p:nvCxnSpPr>
          <p:spPr bwMode="auto">
            <a:xfrm>
              <a:off x="5590825" y="4503906"/>
              <a:ext cx="292368" cy="0"/>
            </a:xfrm>
            <a:prstGeom prst="line">
              <a:avLst/>
            </a:prstGeom>
            <a:noFill/>
            <a:ln w="25400" algn="ctr">
              <a:solidFill>
                <a:schemeClr val="tx1"/>
              </a:solidFill>
              <a:round/>
              <a:headEnd/>
              <a:tailEnd/>
            </a:ln>
          </p:spPr>
        </p:cxnSp>
        <p:cxnSp>
          <p:nvCxnSpPr>
            <p:cNvPr id="69674" name="Straight Connector 110">
              <a:extLst>
                <a:ext uri="{FF2B5EF4-FFF2-40B4-BE49-F238E27FC236}">
                  <a16:creationId xmlns:a16="http://schemas.microsoft.com/office/drawing/2014/main" id="{E9C90E2A-1827-D941-B19F-7979595AC2A2}"/>
                </a:ext>
              </a:extLst>
            </p:cNvPr>
            <p:cNvCxnSpPr>
              <a:cxnSpLocks noChangeShapeType="1"/>
            </p:cNvCxnSpPr>
            <p:nvPr/>
          </p:nvCxnSpPr>
          <p:spPr bwMode="auto">
            <a:xfrm>
              <a:off x="5590825" y="4747021"/>
              <a:ext cx="292368" cy="0"/>
            </a:xfrm>
            <a:prstGeom prst="line">
              <a:avLst/>
            </a:prstGeom>
            <a:noFill/>
            <a:ln w="25400" algn="ctr">
              <a:solidFill>
                <a:schemeClr val="tx1"/>
              </a:solidFill>
              <a:round/>
              <a:headEnd/>
              <a:tailEnd/>
            </a:ln>
          </p:spPr>
        </p:cxnSp>
        <p:cxnSp>
          <p:nvCxnSpPr>
            <p:cNvPr id="69675" name="Straight Connector 111">
              <a:extLst>
                <a:ext uri="{FF2B5EF4-FFF2-40B4-BE49-F238E27FC236}">
                  <a16:creationId xmlns:a16="http://schemas.microsoft.com/office/drawing/2014/main" id="{BF9F5B69-FED4-2B47-8CC6-41F8D61A31FB}"/>
                </a:ext>
              </a:extLst>
            </p:cNvPr>
            <p:cNvCxnSpPr>
              <a:cxnSpLocks noChangeShapeType="1"/>
            </p:cNvCxnSpPr>
            <p:nvPr/>
          </p:nvCxnSpPr>
          <p:spPr bwMode="auto">
            <a:xfrm>
              <a:off x="7064095" y="4449477"/>
              <a:ext cx="517949" cy="0"/>
            </a:xfrm>
            <a:prstGeom prst="line">
              <a:avLst/>
            </a:prstGeom>
            <a:noFill/>
            <a:ln w="28575" algn="ctr">
              <a:solidFill>
                <a:schemeClr val="tx1"/>
              </a:solidFill>
              <a:round/>
              <a:headEnd/>
              <a:tailEnd/>
            </a:ln>
          </p:spPr>
        </p:cxnSp>
        <p:sp>
          <p:nvSpPr>
            <p:cNvPr id="69676" name="Freeform 8">
              <a:extLst>
                <a:ext uri="{FF2B5EF4-FFF2-40B4-BE49-F238E27FC236}">
                  <a16:creationId xmlns:a16="http://schemas.microsoft.com/office/drawing/2014/main" id="{166A11BB-F875-2E4E-907A-A83317114E9D}"/>
                </a:ext>
              </a:extLst>
            </p:cNvPr>
            <p:cNvSpPr>
              <a:spLocks/>
            </p:cNvSpPr>
            <p:nvPr/>
          </p:nvSpPr>
          <p:spPr bwMode="auto">
            <a:xfrm>
              <a:off x="5830286" y="4365675"/>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77" name="Freeform 9">
              <a:extLst>
                <a:ext uri="{FF2B5EF4-FFF2-40B4-BE49-F238E27FC236}">
                  <a16:creationId xmlns:a16="http://schemas.microsoft.com/office/drawing/2014/main" id="{D431F51B-8ADC-1E49-BE38-48E7C3797198}"/>
                </a:ext>
              </a:extLst>
            </p:cNvPr>
            <p:cNvSpPr>
              <a:spLocks/>
            </p:cNvSpPr>
            <p:nvPr/>
          </p:nvSpPr>
          <p:spPr bwMode="auto">
            <a:xfrm>
              <a:off x="5830286" y="4614913"/>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9637" name="Group 115">
            <a:extLst>
              <a:ext uri="{FF2B5EF4-FFF2-40B4-BE49-F238E27FC236}">
                <a16:creationId xmlns:a16="http://schemas.microsoft.com/office/drawing/2014/main" id="{011DD8E6-86D1-8C4E-ACCC-622405E39A77}"/>
              </a:ext>
            </a:extLst>
          </p:cNvPr>
          <p:cNvGrpSpPr>
            <a:grpSpLocks/>
          </p:cNvGrpSpPr>
          <p:nvPr/>
        </p:nvGrpSpPr>
        <p:grpSpPr bwMode="auto">
          <a:xfrm>
            <a:off x="2609850" y="4337050"/>
            <a:ext cx="2350802" cy="1301750"/>
            <a:chOff x="5330545" y="4337446"/>
            <a:chExt cx="2350802" cy="1301354"/>
          </a:xfrm>
        </p:grpSpPr>
        <p:cxnSp>
          <p:nvCxnSpPr>
            <p:cNvPr id="69638" name="Straight Connector 116">
              <a:extLst>
                <a:ext uri="{FF2B5EF4-FFF2-40B4-BE49-F238E27FC236}">
                  <a16:creationId xmlns:a16="http://schemas.microsoft.com/office/drawing/2014/main" id="{A412C16C-585F-C441-B205-1F07F19A56EB}"/>
                </a:ext>
              </a:extLst>
            </p:cNvPr>
            <p:cNvCxnSpPr>
              <a:cxnSpLocks noChangeShapeType="1"/>
            </p:cNvCxnSpPr>
            <p:nvPr/>
          </p:nvCxnSpPr>
          <p:spPr bwMode="auto">
            <a:xfrm>
              <a:off x="6530695" y="4612764"/>
              <a:ext cx="353766" cy="0"/>
            </a:xfrm>
            <a:prstGeom prst="line">
              <a:avLst/>
            </a:prstGeom>
            <a:noFill/>
            <a:ln w="25400" algn="ctr">
              <a:solidFill>
                <a:schemeClr val="tx1"/>
              </a:solidFill>
              <a:round/>
              <a:headEnd/>
              <a:tailEnd/>
            </a:ln>
          </p:spPr>
        </p:cxnSp>
        <p:sp>
          <p:nvSpPr>
            <p:cNvPr id="69639" name="Freeform 6">
              <a:extLst>
                <a:ext uri="{FF2B5EF4-FFF2-40B4-BE49-F238E27FC236}">
                  <a16:creationId xmlns:a16="http://schemas.microsoft.com/office/drawing/2014/main" id="{EB9BCB14-04C7-8B4D-B80F-20CA66BB3ED1}"/>
                </a:ext>
              </a:extLst>
            </p:cNvPr>
            <p:cNvSpPr>
              <a:spLocks/>
            </p:cNvSpPr>
            <p:nvPr/>
          </p:nvSpPr>
          <p:spPr bwMode="auto">
            <a:xfrm>
              <a:off x="5898870" y="4369196"/>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0" name="Freeform 7">
              <a:extLst>
                <a:ext uri="{FF2B5EF4-FFF2-40B4-BE49-F238E27FC236}">
                  <a16:creationId xmlns:a16="http://schemas.microsoft.com/office/drawing/2014/main" id="{AD63D2BE-B651-2246-839E-23359913A377}"/>
                </a:ext>
              </a:extLst>
            </p:cNvPr>
            <p:cNvSpPr>
              <a:spLocks/>
            </p:cNvSpPr>
            <p:nvPr/>
          </p:nvSpPr>
          <p:spPr bwMode="auto">
            <a:xfrm>
              <a:off x="5898870" y="4620021"/>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1" name="Freeform 8">
              <a:extLst>
                <a:ext uri="{FF2B5EF4-FFF2-40B4-BE49-F238E27FC236}">
                  <a16:creationId xmlns:a16="http://schemas.microsoft.com/office/drawing/2014/main" id="{D3425520-2179-3D47-8665-D69961518638}"/>
                </a:ext>
              </a:extLst>
            </p:cNvPr>
            <p:cNvSpPr>
              <a:spLocks/>
            </p:cNvSpPr>
            <p:nvPr/>
          </p:nvSpPr>
          <p:spPr bwMode="auto">
            <a:xfrm>
              <a:off x="5892520" y="4369196"/>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2" name="Freeform 9">
              <a:extLst>
                <a:ext uri="{FF2B5EF4-FFF2-40B4-BE49-F238E27FC236}">
                  <a16:creationId xmlns:a16="http://schemas.microsoft.com/office/drawing/2014/main" id="{5A692786-9263-9242-8EC0-64CB4E086501}"/>
                </a:ext>
              </a:extLst>
            </p:cNvPr>
            <p:cNvSpPr>
              <a:spLocks/>
            </p:cNvSpPr>
            <p:nvPr/>
          </p:nvSpPr>
          <p:spPr bwMode="auto">
            <a:xfrm>
              <a:off x="5892520" y="4618434"/>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3" name="Rectangle 48">
              <a:extLst>
                <a:ext uri="{FF2B5EF4-FFF2-40B4-BE49-F238E27FC236}">
                  <a16:creationId xmlns:a16="http://schemas.microsoft.com/office/drawing/2014/main" id="{7A6EBC2A-5511-A54D-B368-E6B806592271}"/>
                </a:ext>
              </a:extLst>
            </p:cNvPr>
            <p:cNvSpPr>
              <a:spLocks noChangeArrowheads="1"/>
            </p:cNvSpPr>
            <p:nvPr/>
          </p:nvSpPr>
          <p:spPr bwMode="auto">
            <a:xfrm>
              <a:off x="5330545" y="433744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44" name="Rectangle 49">
              <a:extLst>
                <a:ext uri="{FF2B5EF4-FFF2-40B4-BE49-F238E27FC236}">
                  <a16:creationId xmlns:a16="http://schemas.microsoft.com/office/drawing/2014/main" id="{1E8AC79B-3ECD-774C-99DE-DFCB6EBCBD55}"/>
                </a:ext>
              </a:extLst>
            </p:cNvPr>
            <p:cNvSpPr>
              <a:spLocks noChangeArrowheads="1"/>
            </p:cNvSpPr>
            <p:nvPr/>
          </p:nvSpPr>
          <p:spPr bwMode="auto">
            <a:xfrm>
              <a:off x="5422620" y="443587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9645" name="Rectangle 50">
              <a:extLst>
                <a:ext uri="{FF2B5EF4-FFF2-40B4-BE49-F238E27FC236}">
                  <a16:creationId xmlns:a16="http://schemas.microsoft.com/office/drawing/2014/main" id="{C0926751-7F71-4B4E-8C1E-98BAF5CBC374}"/>
                </a:ext>
              </a:extLst>
            </p:cNvPr>
            <p:cNvSpPr>
              <a:spLocks noChangeArrowheads="1"/>
            </p:cNvSpPr>
            <p:nvPr/>
          </p:nvSpPr>
          <p:spPr bwMode="auto">
            <a:xfrm>
              <a:off x="5330545" y="4620021"/>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46" name="Rectangle 51">
              <a:extLst>
                <a:ext uri="{FF2B5EF4-FFF2-40B4-BE49-F238E27FC236}">
                  <a16:creationId xmlns:a16="http://schemas.microsoft.com/office/drawing/2014/main" id="{185290C8-CCC9-C548-B800-FA99B97F3D99}"/>
                </a:ext>
              </a:extLst>
            </p:cNvPr>
            <p:cNvSpPr>
              <a:spLocks noChangeArrowheads="1"/>
            </p:cNvSpPr>
            <p:nvPr/>
          </p:nvSpPr>
          <p:spPr bwMode="auto">
            <a:xfrm>
              <a:off x="5422620" y="4720034"/>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9647" name="Rectangle 52">
              <a:extLst>
                <a:ext uri="{FF2B5EF4-FFF2-40B4-BE49-F238E27FC236}">
                  <a16:creationId xmlns:a16="http://schemas.microsoft.com/office/drawing/2014/main" id="{881F7D9C-8B65-7643-8E99-79761CBA12E9}"/>
                </a:ext>
              </a:extLst>
            </p:cNvPr>
            <p:cNvSpPr>
              <a:spLocks noChangeArrowheads="1"/>
            </p:cNvSpPr>
            <p:nvPr/>
          </p:nvSpPr>
          <p:spPr bwMode="auto">
            <a:xfrm>
              <a:off x="7070445" y="449619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48" name="Rectangle 53">
              <a:extLst>
                <a:ext uri="{FF2B5EF4-FFF2-40B4-BE49-F238E27FC236}">
                  <a16:creationId xmlns:a16="http://schemas.microsoft.com/office/drawing/2014/main" id="{E4831E70-4177-BF49-A657-E55DEBE64CD3}"/>
                </a:ext>
              </a:extLst>
            </p:cNvPr>
            <p:cNvSpPr>
              <a:spLocks noChangeArrowheads="1"/>
            </p:cNvSpPr>
            <p:nvPr/>
          </p:nvSpPr>
          <p:spPr bwMode="auto">
            <a:xfrm>
              <a:off x="7162520" y="459462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69649" name="Rectangle 54">
              <a:extLst>
                <a:ext uri="{FF2B5EF4-FFF2-40B4-BE49-F238E27FC236}">
                  <a16:creationId xmlns:a16="http://schemas.microsoft.com/office/drawing/2014/main" id="{13CC0CC6-3FCB-284E-BEBC-442FA834CFAE}"/>
                </a:ext>
              </a:extLst>
            </p:cNvPr>
            <p:cNvSpPr>
              <a:spLocks noChangeArrowheads="1"/>
            </p:cNvSpPr>
            <p:nvPr/>
          </p:nvSpPr>
          <p:spPr bwMode="auto">
            <a:xfrm>
              <a:off x="7453032" y="449619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69650" name="Rectangle 55">
              <a:extLst>
                <a:ext uri="{FF2B5EF4-FFF2-40B4-BE49-F238E27FC236}">
                  <a16:creationId xmlns:a16="http://schemas.microsoft.com/office/drawing/2014/main" id="{61598D3D-3843-7D4A-B71B-D669850F9271}"/>
                </a:ext>
              </a:extLst>
            </p:cNvPr>
            <p:cNvSpPr>
              <a:spLocks noChangeArrowheads="1"/>
            </p:cNvSpPr>
            <p:nvPr/>
          </p:nvSpPr>
          <p:spPr bwMode="auto">
            <a:xfrm>
              <a:off x="7546695" y="459462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69651" name="Rectangle 66">
              <a:extLst>
                <a:ext uri="{FF2B5EF4-FFF2-40B4-BE49-F238E27FC236}">
                  <a16:creationId xmlns:a16="http://schemas.microsoft.com/office/drawing/2014/main" id="{B093132B-03E8-7241-A724-CA004E845FDE}"/>
                </a:ext>
              </a:extLst>
            </p:cNvPr>
            <p:cNvSpPr>
              <a:spLocks noChangeArrowheads="1"/>
            </p:cNvSpPr>
            <p:nvPr/>
          </p:nvSpPr>
          <p:spPr bwMode="auto">
            <a:xfrm>
              <a:off x="7262009" y="4496196"/>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69652" name="Rectangle 94">
              <a:extLst>
                <a:ext uri="{FF2B5EF4-FFF2-40B4-BE49-F238E27FC236}">
                  <a16:creationId xmlns:a16="http://schemas.microsoft.com/office/drawing/2014/main" id="{8028BCC4-1C0A-724E-8F0B-B2B30BAAD0EE}"/>
                </a:ext>
              </a:extLst>
            </p:cNvPr>
            <p:cNvSpPr>
              <a:spLocks noChangeArrowheads="1"/>
            </p:cNvSpPr>
            <p:nvPr/>
          </p:nvSpPr>
          <p:spPr bwMode="auto">
            <a:xfrm>
              <a:off x="5795261" y="5331023"/>
              <a:ext cx="11782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XOR gate</a:t>
              </a:r>
              <a:r>
                <a:rPr lang="en-US" altLang="en-US" sz="1500" b="0">
                  <a:solidFill>
                    <a:srgbClr val="000000"/>
                  </a:solidFill>
                  <a:latin typeface="Helvetica" pitchFamily="2" charset="0"/>
                </a:rPr>
                <a:t> </a:t>
              </a:r>
              <a:endParaRPr lang="en-US" altLang="en-US" b="0">
                <a:latin typeface="Times" pitchFamily="2" charset="0"/>
              </a:endParaRPr>
            </a:p>
          </p:txBody>
        </p:sp>
        <p:cxnSp>
          <p:nvCxnSpPr>
            <p:cNvPr id="69653" name="Straight Connector 133">
              <a:extLst>
                <a:ext uri="{FF2B5EF4-FFF2-40B4-BE49-F238E27FC236}">
                  <a16:creationId xmlns:a16="http://schemas.microsoft.com/office/drawing/2014/main" id="{421AFF28-6888-B146-B26A-729F537BF681}"/>
                </a:ext>
              </a:extLst>
            </p:cNvPr>
            <p:cNvCxnSpPr>
              <a:cxnSpLocks noChangeShapeType="1"/>
            </p:cNvCxnSpPr>
            <p:nvPr/>
          </p:nvCxnSpPr>
          <p:spPr bwMode="auto">
            <a:xfrm>
              <a:off x="5590825" y="4503906"/>
              <a:ext cx="292368" cy="0"/>
            </a:xfrm>
            <a:prstGeom prst="line">
              <a:avLst/>
            </a:prstGeom>
            <a:noFill/>
            <a:ln w="25400" algn="ctr">
              <a:solidFill>
                <a:schemeClr val="tx1"/>
              </a:solidFill>
              <a:round/>
              <a:headEnd/>
              <a:tailEnd/>
            </a:ln>
          </p:spPr>
        </p:cxnSp>
        <p:cxnSp>
          <p:nvCxnSpPr>
            <p:cNvPr id="69654" name="Straight Connector 134">
              <a:extLst>
                <a:ext uri="{FF2B5EF4-FFF2-40B4-BE49-F238E27FC236}">
                  <a16:creationId xmlns:a16="http://schemas.microsoft.com/office/drawing/2014/main" id="{C609DF4D-62F4-5443-B001-58661DDFCCCA}"/>
                </a:ext>
              </a:extLst>
            </p:cNvPr>
            <p:cNvCxnSpPr>
              <a:cxnSpLocks noChangeShapeType="1"/>
            </p:cNvCxnSpPr>
            <p:nvPr/>
          </p:nvCxnSpPr>
          <p:spPr bwMode="auto">
            <a:xfrm>
              <a:off x="5590825" y="4747021"/>
              <a:ext cx="292368" cy="0"/>
            </a:xfrm>
            <a:prstGeom prst="line">
              <a:avLst/>
            </a:prstGeom>
            <a:noFill/>
            <a:ln w="25400" algn="ctr">
              <a:solidFill>
                <a:schemeClr val="tx1"/>
              </a:solidFill>
              <a:round/>
              <a:headEnd/>
              <a:tailEnd/>
            </a:ln>
          </p:spPr>
        </p:cxnSp>
        <p:sp>
          <p:nvSpPr>
            <p:cNvPr id="69655" name="Freeform 8">
              <a:extLst>
                <a:ext uri="{FF2B5EF4-FFF2-40B4-BE49-F238E27FC236}">
                  <a16:creationId xmlns:a16="http://schemas.microsoft.com/office/drawing/2014/main" id="{C28D5B5F-626A-CF4E-9E83-3AF28D7D78DF}"/>
                </a:ext>
              </a:extLst>
            </p:cNvPr>
            <p:cNvSpPr>
              <a:spLocks/>
            </p:cNvSpPr>
            <p:nvPr/>
          </p:nvSpPr>
          <p:spPr bwMode="auto">
            <a:xfrm>
              <a:off x="5830286" y="4365675"/>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6" name="Freeform 9">
              <a:extLst>
                <a:ext uri="{FF2B5EF4-FFF2-40B4-BE49-F238E27FC236}">
                  <a16:creationId xmlns:a16="http://schemas.microsoft.com/office/drawing/2014/main" id="{86748E27-16AB-0A49-988D-989A90B1C42D}"/>
                </a:ext>
              </a:extLst>
            </p:cNvPr>
            <p:cNvSpPr>
              <a:spLocks/>
            </p:cNvSpPr>
            <p:nvPr/>
          </p:nvSpPr>
          <p:spPr bwMode="auto">
            <a:xfrm>
              <a:off x="5830286" y="4614913"/>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a:extLst>
              <a:ext uri="{FF2B5EF4-FFF2-40B4-BE49-F238E27FC236}">
                <a16:creationId xmlns:a16="http://schemas.microsoft.com/office/drawing/2014/main" id="{CCA7BCEA-DF9A-3349-9532-81D7FA2F2A15}"/>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Other Logic Gates</a:t>
            </a:r>
            <a:endParaRPr lang="en-US" sz="2800" dirty="0">
              <a:cs typeface="+mj-cs"/>
            </a:endParaRPr>
          </a:p>
        </p:txBody>
      </p:sp>
      <p:grpSp>
        <p:nvGrpSpPr>
          <p:cNvPr id="70658" name="Group 3">
            <a:extLst>
              <a:ext uri="{FF2B5EF4-FFF2-40B4-BE49-F238E27FC236}">
                <a16:creationId xmlns:a16="http://schemas.microsoft.com/office/drawing/2014/main" id="{AAE9180F-24FD-0347-B793-F8FF83273F08}"/>
              </a:ext>
            </a:extLst>
          </p:cNvPr>
          <p:cNvGrpSpPr>
            <a:grpSpLocks/>
          </p:cNvGrpSpPr>
          <p:nvPr/>
        </p:nvGrpSpPr>
        <p:grpSpPr bwMode="auto">
          <a:xfrm>
            <a:off x="2514601" y="1978025"/>
            <a:ext cx="2249249" cy="1225550"/>
            <a:chOff x="2133600" y="1978223"/>
            <a:chExt cx="2249770" cy="1225154"/>
          </a:xfrm>
        </p:grpSpPr>
        <p:cxnSp>
          <p:nvCxnSpPr>
            <p:cNvPr id="70725" name="Straight Connector 60">
              <a:extLst>
                <a:ext uri="{FF2B5EF4-FFF2-40B4-BE49-F238E27FC236}">
                  <a16:creationId xmlns:a16="http://schemas.microsoft.com/office/drawing/2014/main" id="{BDF9C346-0657-C540-B081-82AE9791CFCA}"/>
                </a:ext>
              </a:extLst>
            </p:cNvPr>
            <p:cNvCxnSpPr>
              <a:cxnSpLocks noChangeShapeType="1"/>
            </p:cNvCxnSpPr>
            <p:nvPr/>
          </p:nvCxnSpPr>
          <p:spPr bwMode="auto">
            <a:xfrm>
              <a:off x="3343275" y="2220883"/>
              <a:ext cx="321605" cy="0"/>
            </a:xfrm>
            <a:prstGeom prst="line">
              <a:avLst/>
            </a:prstGeom>
            <a:noFill/>
            <a:ln w="25400" algn="ctr">
              <a:solidFill>
                <a:schemeClr val="tx1"/>
              </a:solidFill>
              <a:round/>
              <a:headEnd/>
              <a:tailEnd/>
            </a:ln>
          </p:spPr>
        </p:cxnSp>
        <p:sp>
          <p:nvSpPr>
            <p:cNvPr id="70726" name="Rectangle 94">
              <a:extLst>
                <a:ext uri="{FF2B5EF4-FFF2-40B4-BE49-F238E27FC236}">
                  <a16:creationId xmlns:a16="http://schemas.microsoft.com/office/drawing/2014/main" id="{609A8D53-C4E6-4B45-8A5D-21DD38D8D70F}"/>
                </a:ext>
              </a:extLst>
            </p:cNvPr>
            <p:cNvSpPr>
              <a:spLocks noChangeArrowheads="1"/>
            </p:cNvSpPr>
            <p:nvPr/>
          </p:nvSpPr>
          <p:spPr bwMode="auto">
            <a:xfrm>
              <a:off x="2611068" y="2895600"/>
              <a:ext cx="13513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NAND gate</a:t>
              </a:r>
              <a:r>
                <a:rPr lang="en-US" altLang="en-US" sz="1500" b="0">
                  <a:solidFill>
                    <a:srgbClr val="000000"/>
                  </a:solidFill>
                  <a:latin typeface="Helvetica" pitchFamily="2" charset="0"/>
                </a:rPr>
                <a:t> </a:t>
              </a:r>
              <a:endParaRPr lang="en-US" altLang="en-US" b="0">
                <a:latin typeface="Times" pitchFamily="2" charset="0"/>
              </a:endParaRPr>
            </a:p>
          </p:txBody>
        </p:sp>
        <p:sp>
          <p:nvSpPr>
            <p:cNvPr id="70727" name="Freeform 10">
              <a:extLst>
                <a:ext uri="{FF2B5EF4-FFF2-40B4-BE49-F238E27FC236}">
                  <a16:creationId xmlns:a16="http://schemas.microsoft.com/office/drawing/2014/main" id="{93A27CEB-9235-0147-84D2-A81E6BB30E64}"/>
                </a:ext>
              </a:extLst>
            </p:cNvPr>
            <p:cNvSpPr>
              <a:spLocks/>
            </p:cNvSpPr>
            <p:nvPr/>
          </p:nvSpPr>
          <p:spPr bwMode="auto">
            <a:xfrm>
              <a:off x="3305175" y="2219523"/>
              <a:ext cx="168275" cy="1588"/>
            </a:xfrm>
            <a:custGeom>
              <a:avLst/>
              <a:gdLst>
                <a:gd name="T0" fmla="*/ 2147483646 w 212"/>
                <a:gd name="T1" fmla="*/ 0 h 1588"/>
                <a:gd name="T2" fmla="*/ 0 w 212"/>
                <a:gd name="T3" fmla="*/ 0 h 1588"/>
                <a:gd name="T4" fmla="*/ 2147483646 w 212"/>
                <a:gd name="T5" fmla="*/ 0 h 1588"/>
                <a:gd name="T6" fmla="*/ 0 60000 65536"/>
                <a:gd name="T7" fmla="*/ 0 60000 65536"/>
                <a:gd name="T8" fmla="*/ 0 60000 65536"/>
              </a:gdLst>
              <a:ahLst/>
              <a:cxnLst>
                <a:cxn ang="T6">
                  <a:pos x="T0" y="T1"/>
                </a:cxn>
                <a:cxn ang="T7">
                  <a:pos x="T2" y="T3"/>
                </a:cxn>
                <a:cxn ang="T8">
                  <a:pos x="T4" y="T5"/>
                </a:cxn>
              </a:cxnLst>
              <a:rect l="0" t="0" r="r" b="b"/>
              <a:pathLst>
                <a:path w="212" h="1588">
                  <a:moveTo>
                    <a:pt x="212" y="0"/>
                  </a:moveTo>
                  <a:lnTo>
                    <a:pt x="0" y="0"/>
                  </a:lnTo>
                  <a:lnTo>
                    <a:pt x="212" y="0"/>
                  </a:lnTo>
                  <a:close/>
                </a:path>
              </a:pathLst>
            </a:custGeom>
            <a:solidFill>
              <a:srgbClr val="FFFFFF"/>
            </a:solidFill>
            <a:ln w="0">
              <a:solidFill>
                <a:srgbClr val="000000"/>
              </a:solidFill>
              <a:prstDash val="solid"/>
              <a:round/>
              <a:headEnd/>
              <a:tailEnd/>
            </a:ln>
          </p:spPr>
          <p:txBody>
            <a:bodyPr/>
            <a:lstStyle/>
            <a:p>
              <a:endParaRPr lang="en-US"/>
            </a:p>
          </p:txBody>
        </p:sp>
        <p:sp>
          <p:nvSpPr>
            <p:cNvPr id="70728" name="Freeform 12">
              <a:extLst>
                <a:ext uri="{FF2B5EF4-FFF2-40B4-BE49-F238E27FC236}">
                  <a16:creationId xmlns:a16="http://schemas.microsoft.com/office/drawing/2014/main" id="{7BE38977-B4D3-F646-8DC4-248386F7F692}"/>
                </a:ext>
              </a:extLst>
            </p:cNvPr>
            <p:cNvSpPr>
              <a:spLocks/>
            </p:cNvSpPr>
            <p:nvPr/>
          </p:nvSpPr>
          <p:spPr bwMode="auto">
            <a:xfrm>
              <a:off x="2422525" y="2387798"/>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29" name="Freeform 14">
              <a:extLst>
                <a:ext uri="{FF2B5EF4-FFF2-40B4-BE49-F238E27FC236}">
                  <a16:creationId xmlns:a16="http://schemas.microsoft.com/office/drawing/2014/main" id="{84BB6D22-CA0A-4B4A-BB35-28C182F52261}"/>
                </a:ext>
              </a:extLst>
            </p:cNvPr>
            <p:cNvSpPr>
              <a:spLocks/>
            </p:cNvSpPr>
            <p:nvPr/>
          </p:nvSpPr>
          <p:spPr bwMode="auto">
            <a:xfrm>
              <a:off x="2422525" y="2073473"/>
              <a:ext cx="295275" cy="1588"/>
            </a:xfrm>
            <a:custGeom>
              <a:avLst/>
              <a:gdLst>
                <a:gd name="T0" fmla="*/ 2147483646 w 371"/>
                <a:gd name="T1" fmla="*/ 0 h 1588"/>
                <a:gd name="T2" fmla="*/ 0 w 371"/>
                <a:gd name="T3" fmla="*/ 0 h 1588"/>
                <a:gd name="T4" fmla="*/ 2147483646 w 371"/>
                <a:gd name="T5" fmla="*/ 0 h 1588"/>
                <a:gd name="T6" fmla="*/ 0 60000 65536"/>
                <a:gd name="T7" fmla="*/ 0 60000 65536"/>
                <a:gd name="T8" fmla="*/ 0 60000 65536"/>
              </a:gdLst>
              <a:ahLst/>
              <a:cxnLst>
                <a:cxn ang="T6">
                  <a:pos x="T0" y="T1"/>
                </a:cxn>
                <a:cxn ang="T7">
                  <a:pos x="T2" y="T3"/>
                </a:cxn>
                <a:cxn ang="T8">
                  <a:pos x="T4" y="T5"/>
                </a:cxn>
              </a:cxnLst>
              <a:rect l="0" t="0" r="r" b="b"/>
              <a:pathLst>
                <a:path w="371" h="1588">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30" name="Rectangle 73">
              <a:extLst>
                <a:ext uri="{FF2B5EF4-FFF2-40B4-BE49-F238E27FC236}">
                  <a16:creationId xmlns:a16="http://schemas.microsoft.com/office/drawing/2014/main" id="{330F677D-1223-1845-9018-8C765E42B4B1}"/>
                </a:ext>
              </a:extLst>
            </p:cNvPr>
            <p:cNvSpPr>
              <a:spLocks noChangeArrowheads="1"/>
            </p:cNvSpPr>
            <p:nvPr/>
          </p:nvSpPr>
          <p:spPr bwMode="auto">
            <a:xfrm>
              <a:off x="2133600" y="1978223"/>
              <a:ext cx="144303" cy="2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731" name="Rectangle 74">
              <a:extLst>
                <a:ext uri="{FF2B5EF4-FFF2-40B4-BE49-F238E27FC236}">
                  <a16:creationId xmlns:a16="http://schemas.microsoft.com/office/drawing/2014/main" id="{1DE69122-74BF-2743-A3CC-A6603AF47937}"/>
                </a:ext>
              </a:extLst>
            </p:cNvPr>
            <p:cNvSpPr>
              <a:spLocks noChangeArrowheads="1"/>
            </p:cNvSpPr>
            <p:nvPr/>
          </p:nvSpPr>
          <p:spPr bwMode="auto">
            <a:xfrm>
              <a:off x="2225675" y="2078236"/>
              <a:ext cx="134683" cy="2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70732" name="Rectangle 75">
              <a:extLst>
                <a:ext uri="{FF2B5EF4-FFF2-40B4-BE49-F238E27FC236}">
                  <a16:creationId xmlns:a16="http://schemas.microsoft.com/office/drawing/2014/main" id="{BBE2ED4E-4D3C-8F47-9990-CE93B2FB8FF3}"/>
                </a:ext>
              </a:extLst>
            </p:cNvPr>
            <p:cNvSpPr>
              <a:spLocks noChangeArrowheads="1"/>
            </p:cNvSpPr>
            <p:nvPr/>
          </p:nvSpPr>
          <p:spPr bwMode="auto">
            <a:xfrm>
              <a:off x="2133600" y="2262386"/>
              <a:ext cx="144303" cy="2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733" name="Rectangle 76">
              <a:extLst>
                <a:ext uri="{FF2B5EF4-FFF2-40B4-BE49-F238E27FC236}">
                  <a16:creationId xmlns:a16="http://schemas.microsoft.com/office/drawing/2014/main" id="{A7F48886-D767-A846-97FF-6C10A4970507}"/>
                </a:ext>
              </a:extLst>
            </p:cNvPr>
            <p:cNvSpPr>
              <a:spLocks noChangeArrowheads="1"/>
            </p:cNvSpPr>
            <p:nvPr/>
          </p:nvSpPr>
          <p:spPr bwMode="auto">
            <a:xfrm>
              <a:off x="2225675" y="2362398"/>
              <a:ext cx="134683" cy="2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70734" name="Rectangle 77">
              <a:extLst>
                <a:ext uri="{FF2B5EF4-FFF2-40B4-BE49-F238E27FC236}">
                  <a16:creationId xmlns:a16="http://schemas.microsoft.com/office/drawing/2014/main" id="{6C5824BA-ED3D-D543-88E4-CFDA8655B45B}"/>
                </a:ext>
              </a:extLst>
            </p:cNvPr>
            <p:cNvSpPr>
              <a:spLocks noChangeArrowheads="1"/>
            </p:cNvSpPr>
            <p:nvPr/>
          </p:nvSpPr>
          <p:spPr bwMode="auto">
            <a:xfrm>
              <a:off x="3834350" y="2111573"/>
              <a:ext cx="144303" cy="2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735" name="Rectangle 78">
              <a:extLst>
                <a:ext uri="{FF2B5EF4-FFF2-40B4-BE49-F238E27FC236}">
                  <a16:creationId xmlns:a16="http://schemas.microsoft.com/office/drawing/2014/main" id="{0E6D1791-ABD4-F340-95AB-D3DC85883E06}"/>
                </a:ext>
              </a:extLst>
            </p:cNvPr>
            <p:cNvSpPr>
              <a:spLocks noChangeArrowheads="1"/>
            </p:cNvSpPr>
            <p:nvPr/>
          </p:nvSpPr>
          <p:spPr bwMode="auto">
            <a:xfrm>
              <a:off x="3924837" y="2211586"/>
              <a:ext cx="134683" cy="2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70736" name="Rectangle 79">
              <a:extLst>
                <a:ext uri="{FF2B5EF4-FFF2-40B4-BE49-F238E27FC236}">
                  <a16:creationId xmlns:a16="http://schemas.microsoft.com/office/drawing/2014/main" id="{888B253C-408F-9D42-ADB9-FD1DF90B4223}"/>
                </a:ext>
              </a:extLst>
            </p:cNvPr>
            <p:cNvSpPr>
              <a:spLocks noChangeArrowheads="1"/>
            </p:cNvSpPr>
            <p:nvPr/>
          </p:nvSpPr>
          <p:spPr bwMode="auto">
            <a:xfrm>
              <a:off x="4158200" y="2111573"/>
              <a:ext cx="144303" cy="2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737" name="Rectangle 80">
              <a:extLst>
                <a:ext uri="{FF2B5EF4-FFF2-40B4-BE49-F238E27FC236}">
                  <a16:creationId xmlns:a16="http://schemas.microsoft.com/office/drawing/2014/main" id="{61070E8E-8B40-5D4A-9E1A-590DF8520CF7}"/>
                </a:ext>
              </a:extLst>
            </p:cNvPr>
            <p:cNvSpPr>
              <a:spLocks noChangeArrowheads="1"/>
            </p:cNvSpPr>
            <p:nvPr/>
          </p:nvSpPr>
          <p:spPr bwMode="auto">
            <a:xfrm>
              <a:off x="4248687" y="2211586"/>
              <a:ext cx="134683" cy="2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70738" name="Rectangle 83">
              <a:extLst>
                <a:ext uri="{FF2B5EF4-FFF2-40B4-BE49-F238E27FC236}">
                  <a16:creationId xmlns:a16="http://schemas.microsoft.com/office/drawing/2014/main" id="{401366F8-D87C-2648-9479-A70EF23AB54C}"/>
                </a:ext>
              </a:extLst>
            </p:cNvPr>
            <p:cNvSpPr>
              <a:spLocks noChangeArrowheads="1"/>
            </p:cNvSpPr>
            <p:nvPr/>
          </p:nvSpPr>
          <p:spPr bwMode="auto">
            <a:xfrm>
              <a:off x="4020931" y="2100461"/>
              <a:ext cx="123461" cy="24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0">
                  <a:solidFill>
                    <a:srgbClr val="000000"/>
                  </a:solidFill>
                  <a:latin typeface="Symbol" pitchFamily="2" charset="2"/>
                </a:rPr>
                <a:t>• </a:t>
              </a:r>
              <a:endParaRPr lang="en-US" altLang="en-US" b="0">
                <a:latin typeface="Times" pitchFamily="2" charset="0"/>
              </a:endParaRPr>
            </a:p>
          </p:txBody>
        </p:sp>
        <p:grpSp>
          <p:nvGrpSpPr>
            <p:cNvPr id="70739" name="Group 110">
              <a:extLst>
                <a:ext uri="{FF2B5EF4-FFF2-40B4-BE49-F238E27FC236}">
                  <a16:creationId xmlns:a16="http://schemas.microsoft.com/office/drawing/2014/main" id="{3263293F-0218-3E47-97A4-380F8C074B76}"/>
                </a:ext>
              </a:extLst>
            </p:cNvPr>
            <p:cNvGrpSpPr>
              <a:grpSpLocks/>
            </p:cNvGrpSpPr>
            <p:nvPr/>
          </p:nvGrpSpPr>
          <p:grpSpPr bwMode="auto">
            <a:xfrm>
              <a:off x="2717800" y="1979811"/>
              <a:ext cx="577850" cy="482600"/>
              <a:chOff x="3435" y="821"/>
              <a:chExt cx="421" cy="354"/>
            </a:xfrm>
          </p:grpSpPr>
          <p:sp>
            <p:nvSpPr>
              <p:cNvPr id="70744" name="Line 111">
                <a:extLst>
                  <a:ext uri="{FF2B5EF4-FFF2-40B4-BE49-F238E27FC236}">
                    <a16:creationId xmlns:a16="http://schemas.microsoft.com/office/drawing/2014/main" id="{75EB973E-36F7-A440-B2C0-3F6DC99694F4}"/>
                  </a:ext>
                </a:extLst>
              </p:cNvPr>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45" name="Line 112">
                <a:extLst>
                  <a:ext uri="{FF2B5EF4-FFF2-40B4-BE49-F238E27FC236}">
                    <a16:creationId xmlns:a16="http://schemas.microsoft.com/office/drawing/2014/main" id="{2749C7A0-F5B2-0942-9A26-D3139495E426}"/>
                  </a:ext>
                </a:extLst>
              </p:cNvPr>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46" name="Arc 113">
                <a:extLst>
                  <a:ext uri="{FF2B5EF4-FFF2-40B4-BE49-F238E27FC236}">
                    <a16:creationId xmlns:a16="http://schemas.microsoft.com/office/drawing/2014/main" id="{D7675157-83F4-B640-990A-719056A1D5F8}"/>
                  </a:ext>
                </a:extLst>
              </p:cNvPr>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47" name="Arc 114">
                <a:extLst>
                  <a:ext uri="{FF2B5EF4-FFF2-40B4-BE49-F238E27FC236}">
                    <a16:creationId xmlns:a16="http://schemas.microsoft.com/office/drawing/2014/main" id="{2B57084C-26B8-A74F-9801-80D50E45549F}"/>
                  </a:ext>
                </a:extLst>
              </p:cNvPr>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48" name="Line 115">
                <a:extLst>
                  <a:ext uri="{FF2B5EF4-FFF2-40B4-BE49-F238E27FC236}">
                    <a16:creationId xmlns:a16="http://schemas.microsoft.com/office/drawing/2014/main" id="{C2DE2905-1C93-2A4A-BE19-B775805B8D04}"/>
                  </a:ext>
                </a:extLst>
              </p:cNvPr>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740" name="Freeform 19">
              <a:extLst>
                <a:ext uri="{FF2B5EF4-FFF2-40B4-BE49-F238E27FC236}">
                  <a16:creationId xmlns:a16="http://schemas.microsoft.com/office/drawing/2014/main" id="{3AEF7C0C-9212-9148-99E9-822EF5B27F6A}"/>
                </a:ext>
              </a:extLst>
            </p:cNvPr>
            <p:cNvSpPr>
              <a:spLocks/>
            </p:cNvSpPr>
            <p:nvPr/>
          </p:nvSpPr>
          <p:spPr bwMode="auto">
            <a:xfrm>
              <a:off x="3313017" y="2167135"/>
              <a:ext cx="117491"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70741" name="Straight Connector 2">
              <a:extLst>
                <a:ext uri="{FF2B5EF4-FFF2-40B4-BE49-F238E27FC236}">
                  <a16:creationId xmlns:a16="http://schemas.microsoft.com/office/drawing/2014/main" id="{4143BAAD-42B3-3D4D-A776-3C86C9AE9BC2}"/>
                </a:ext>
              </a:extLst>
            </p:cNvPr>
            <p:cNvCxnSpPr>
              <a:cxnSpLocks noChangeShapeType="1"/>
            </p:cNvCxnSpPr>
            <p:nvPr/>
          </p:nvCxnSpPr>
          <p:spPr bwMode="auto">
            <a:xfrm>
              <a:off x="3800475" y="2079369"/>
              <a:ext cx="517949" cy="0"/>
            </a:xfrm>
            <a:prstGeom prst="line">
              <a:avLst/>
            </a:prstGeom>
            <a:noFill/>
            <a:ln w="28575" algn="ctr">
              <a:solidFill>
                <a:schemeClr val="tx1"/>
              </a:solidFill>
              <a:round/>
              <a:headEnd/>
              <a:tailEnd/>
            </a:ln>
          </p:spPr>
        </p:cxnSp>
        <p:cxnSp>
          <p:nvCxnSpPr>
            <p:cNvPr id="70742" name="Straight Connector 58">
              <a:extLst>
                <a:ext uri="{FF2B5EF4-FFF2-40B4-BE49-F238E27FC236}">
                  <a16:creationId xmlns:a16="http://schemas.microsoft.com/office/drawing/2014/main" id="{4600A7A9-3483-DD41-A5A5-3514A51CC443}"/>
                </a:ext>
              </a:extLst>
            </p:cNvPr>
            <p:cNvCxnSpPr>
              <a:cxnSpLocks noChangeShapeType="1"/>
            </p:cNvCxnSpPr>
            <p:nvPr/>
          </p:nvCxnSpPr>
          <p:spPr bwMode="auto">
            <a:xfrm>
              <a:off x="2394858" y="2112026"/>
              <a:ext cx="321605" cy="0"/>
            </a:xfrm>
            <a:prstGeom prst="line">
              <a:avLst/>
            </a:prstGeom>
            <a:noFill/>
            <a:ln w="25400" algn="ctr">
              <a:solidFill>
                <a:schemeClr val="tx1"/>
              </a:solidFill>
              <a:round/>
              <a:headEnd/>
              <a:tailEnd/>
            </a:ln>
          </p:spPr>
        </p:cxnSp>
        <p:cxnSp>
          <p:nvCxnSpPr>
            <p:cNvPr id="70743" name="Straight Connector 59">
              <a:extLst>
                <a:ext uri="{FF2B5EF4-FFF2-40B4-BE49-F238E27FC236}">
                  <a16:creationId xmlns:a16="http://schemas.microsoft.com/office/drawing/2014/main" id="{E7CBB54D-AEBC-544F-8B07-3190BEABFA75}"/>
                </a:ext>
              </a:extLst>
            </p:cNvPr>
            <p:cNvCxnSpPr>
              <a:cxnSpLocks noChangeShapeType="1"/>
            </p:cNvCxnSpPr>
            <p:nvPr/>
          </p:nvCxnSpPr>
          <p:spPr bwMode="auto">
            <a:xfrm>
              <a:off x="2390299" y="2351513"/>
              <a:ext cx="321605" cy="0"/>
            </a:xfrm>
            <a:prstGeom prst="line">
              <a:avLst/>
            </a:prstGeom>
            <a:noFill/>
            <a:ln w="25400" algn="ctr">
              <a:solidFill>
                <a:schemeClr val="tx1"/>
              </a:solidFill>
              <a:round/>
              <a:headEnd/>
              <a:tailEnd/>
            </a:ln>
          </p:spPr>
        </p:cxnSp>
      </p:grpSp>
      <p:grpSp>
        <p:nvGrpSpPr>
          <p:cNvPr id="70659" name="Group 4">
            <a:extLst>
              <a:ext uri="{FF2B5EF4-FFF2-40B4-BE49-F238E27FC236}">
                <a16:creationId xmlns:a16="http://schemas.microsoft.com/office/drawing/2014/main" id="{8F04EF33-F8EA-F641-A651-1FF0E6BA66CD}"/>
              </a:ext>
            </a:extLst>
          </p:cNvPr>
          <p:cNvGrpSpPr>
            <a:grpSpLocks/>
          </p:cNvGrpSpPr>
          <p:nvPr/>
        </p:nvGrpSpPr>
        <p:grpSpPr bwMode="auto">
          <a:xfrm>
            <a:off x="6267450" y="1978025"/>
            <a:ext cx="2350802" cy="1301750"/>
            <a:chOff x="5353050" y="1978223"/>
            <a:chExt cx="2350802" cy="1301354"/>
          </a:xfrm>
        </p:grpSpPr>
        <p:cxnSp>
          <p:nvCxnSpPr>
            <p:cNvPr id="70706" name="Straight Connector 64">
              <a:extLst>
                <a:ext uri="{FF2B5EF4-FFF2-40B4-BE49-F238E27FC236}">
                  <a16:creationId xmlns:a16="http://schemas.microsoft.com/office/drawing/2014/main" id="{28B49752-B0D8-5C45-97A3-7CBFE5B3EA52}"/>
                </a:ext>
              </a:extLst>
            </p:cNvPr>
            <p:cNvCxnSpPr>
              <a:cxnSpLocks noChangeShapeType="1"/>
            </p:cNvCxnSpPr>
            <p:nvPr/>
          </p:nvCxnSpPr>
          <p:spPr bwMode="auto">
            <a:xfrm>
              <a:off x="6630761" y="2253541"/>
              <a:ext cx="321605" cy="0"/>
            </a:xfrm>
            <a:prstGeom prst="line">
              <a:avLst/>
            </a:prstGeom>
            <a:noFill/>
            <a:ln w="25400" algn="ctr">
              <a:solidFill>
                <a:schemeClr val="tx1"/>
              </a:solidFill>
              <a:round/>
              <a:headEnd/>
              <a:tailEnd/>
            </a:ln>
          </p:spPr>
        </p:cxnSp>
        <p:sp>
          <p:nvSpPr>
            <p:cNvPr id="70707" name="Freeform 6">
              <a:extLst>
                <a:ext uri="{FF2B5EF4-FFF2-40B4-BE49-F238E27FC236}">
                  <a16:creationId xmlns:a16="http://schemas.microsoft.com/office/drawing/2014/main" id="{B010DB9A-ED75-DE46-A23E-5746067052E4}"/>
                </a:ext>
              </a:extLst>
            </p:cNvPr>
            <p:cNvSpPr>
              <a:spLocks/>
            </p:cNvSpPr>
            <p:nvPr/>
          </p:nvSpPr>
          <p:spPr bwMode="auto">
            <a:xfrm>
              <a:off x="5921375" y="2009973"/>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08" name="Freeform 7">
              <a:extLst>
                <a:ext uri="{FF2B5EF4-FFF2-40B4-BE49-F238E27FC236}">
                  <a16:creationId xmlns:a16="http://schemas.microsoft.com/office/drawing/2014/main" id="{F71BE6FF-25D5-5442-9643-847FA7BFFD2A}"/>
                </a:ext>
              </a:extLst>
            </p:cNvPr>
            <p:cNvSpPr>
              <a:spLocks/>
            </p:cNvSpPr>
            <p:nvPr/>
          </p:nvSpPr>
          <p:spPr bwMode="auto">
            <a:xfrm>
              <a:off x="5921375" y="2260798"/>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09" name="Freeform 8">
              <a:extLst>
                <a:ext uri="{FF2B5EF4-FFF2-40B4-BE49-F238E27FC236}">
                  <a16:creationId xmlns:a16="http://schemas.microsoft.com/office/drawing/2014/main" id="{757FE37B-946A-8348-8455-8472E228AE7F}"/>
                </a:ext>
              </a:extLst>
            </p:cNvPr>
            <p:cNvSpPr>
              <a:spLocks/>
            </p:cNvSpPr>
            <p:nvPr/>
          </p:nvSpPr>
          <p:spPr bwMode="auto">
            <a:xfrm>
              <a:off x="5915025" y="2009973"/>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10" name="Freeform 9">
              <a:extLst>
                <a:ext uri="{FF2B5EF4-FFF2-40B4-BE49-F238E27FC236}">
                  <a16:creationId xmlns:a16="http://schemas.microsoft.com/office/drawing/2014/main" id="{58681810-2427-0641-B412-BE332AE4A86B}"/>
                </a:ext>
              </a:extLst>
            </p:cNvPr>
            <p:cNvSpPr>
              <a:spLocks/>
            </p:cNvSpPr>
            <p:nvPr/>
          </p:nvSpPr>
          <p:spPr bwMode="auto">
            <a:xfrm>
              <a:off x="5915025" y="2259211"/>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11" name="Rectangle 48">
              <a:extLst>
                <a:ext uri="{FF2B5EF4-FFF2-40B4-BE49-F238E27FC236}">
                  <a16:creationId xmlns:a16="http://schemas.microsoft.com/office/drawing/2014/main" id="{BF9FAD03-48A0-A642-9F7E-B7441D3A537E}"/>
                </a:ext>
              </a:extLst>
            </p:cNvPr>
            <p:cNvSpPr>
              <a:spLocks noChangeArrowheads="1"/>
            </p:cNvSpPr>
            <p:nvPr/>
          </p:nvSpPr>
          <p:spPr bwMode="auto">
            <a:xfrm>
              <a:off x="5353050" y="1978223"/>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712" name="Rectangle 49">
              <a:extLst>
                <a:ext uri="{FF2B5EF4-FFF2-40B4-BE49-F238E27FC236}">
                  <a16:creationId xmlns:a16="http://schemas.microsoft.com/office/drawing/2014/main" id="{BE503F9A-2375-5A48-94F0-8E2576B18956}"/>
                </a:ext>
              </a:extLst>
            </p:cNvPr>
            <p:cNvSpPr>
              <a:spLocks noChangeArrowheads="1"/>
            </p:cNvSpPr>
            <p:nvPr/>
          </p:nvSpPr>
          <p:spPr bwMode="auto">
            <a:xfrm>
              <a:off x="5445125" y="2076648"/>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70713" name="Rectangle 50">
              <a:extLst>
                <a:ext uri="{FF2B5EF4-FFF2-40B4-BE49-F238E27FC236}">
                  <a16:creationId xmlns:a16="http://schemas.microsoft.com/office/drawing/2014/main" id="{7F5250BC-466F-8643-B7A0-4730EA2B80E8}"/>
                </a:ext>
              </a:extLst>
            </p:cNvPr>
            <p:cNvSpPr>
              <a:spLocks noChangeArrowheads="1"/>
            </p:cNvSpPr>
            <p:nvPr/>
          </p:nvSpPr>
          <p:spPr bwMode="auto">
            <a:xfrm>
              <a:off x="5353050" y="2260798"/>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714" name="Rectangle 51">
              <a:extLst>
                <a:ext uri="{FF2B5EF4-FFF2-40B4-BE49-F238E27FC236}">
                  <a16:creationId xmlns:a16="http://schemas.microsoft.com/office/drawing/2014/main" id="{16C51DAC-58EA-B342-9680-93BE3076E84A}"/>
                </a:ext>
              </a:extLst>
            </p:cNvPr>
            <p:cNvSpPr>
              <a:spLocks noChangeArrowheads="1"/>
            </p:cNvSpPr>
            <p:nvPr/>
          </p:nvSpPr>
          <p:spPr bwMode="auto">
            <a:xfrm>
              <a:off x="5445125" y="236081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70715" name="Rectangle 52">
              <a:extLst>
                <a:ext uri="{FF2B5EF4-FFF2-40B4-BE49-F238E27FC236}">
                  <a16:creationId xmlns:a16="http://schemas.microsoft.com/office/drawing/2014/main" id="{5C91DBAF-3FF1-E749-AF65-F76F8BF82AB0}"/>
                </a:ext>
              </a:extLst>
            </p:cNvPr>
            <p:cNvSpPr>
              <a:spLocks noChangeArrowheads="1"/>
            </p:cNvSpPr>
            <p:nvPr/>
          </p:nvSpPr>
          <p:spPr bwMode="auto">
            <a:xfrm>
              <a:off x="7092950" y="2136973"/>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716" name="Rectangle 53">
              <a:extLst>
                <a:ext uri="{FF2B5EF4-FFF2-40B4-BE49-F238E27FC236}">
                  <a16:creationId xmlns:a16="http://schemas.microsoft.com/office/drawing/2014/main" id="{E4FDF240-005B-A64F-B7B7-E8E57E564C12}"/>
                </a:ext>
              </a:extLst>
            </p:cNvPr>
            <p:cNvSpPr>
              <a:spLocks noChangeArrowheads="1"/>
            </p:cNvSpPr>
            <p:nvPr/>
          </p:nvSpPr>
          <p:spPr bwMode="auto">
            <a:xfrm>
              <a:off x="7185025" y="2235398"/>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70717" name="Rectangle 54">
              <a:extLst>
                <a:ext uri="{FF2B5EF4-FFF2-40B4-BE49-F238E27FC236}">
                  <a16:creationId xmlns:a16="http://schemas.microsoft.com/office/drawing/2014/main" id="{1DD401FD-8CA7-684A-A118-A9D4B2772E68}"/>
                </a:ext>
              </a:extLst>
            </p:cNvPr>
            <p:cNvSpPr>
              <a:spLocks noChangeArrowheads="1"/>
            </p:cNvSpPr>
            <p:nvPr/>
          </p:nvSpPr>
          <p:spPr bwMode="auto">
            <a:xfrm>
              <a:off x="7475537" y="2136973"/>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718" name="Rectangle 55">
              <a:extLst>
                <a:ext uri="{FF2B5EF4-FFF2-40B4-BE49-F238E27FC236}">
                  <a16:creationId xmlns:a16="http://schemas.microsoft.com/office/drawing/2014/main" id="{80A3098F-326B-E146-A28E-EA67CCC35CDC}"/>
                </a:ext>
              </a:extLst>
            </p:cNvPr>
            <p:cNvSpPr>
              <a:spLocks noChangeArrowheads="1"/>
            </p:cNvSpPr>
            <p:nvPr/>
          </p:nvSpPr>
          <p:spPr bwMode="auto">
            <a:xfrm>
              <a:off x="7569200" y="2235398"/>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70719" name="Rectangle 66">
              <a:extLst>
                <a:ext uri="{FF2B5EF4-FFF2-40B4-BE49-F238E27FC236}">
                  <a16:creationId xmlns:a16="http://schemas.microsoft.com/office/drawing/2014/main" id="{A9BD9328-E8D5-B242-B5EA-BF9F721FCECF}"/>
                </a:ext>
              </a:extLst>
            </p:cNvPr>
            <p:cNvSpPr>
              <a:spLocks noChangeArrowheads="1"/>
            </p:cNvSpPr>
            <p:nvPr/>
          </p:nvSpPr>
          <p:spPr bwMode="auto">
            <a:xfrm>
              <a:off x="7316787" y="2136973"/>
              <a:ext cx="157094"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70720" name="Rectangle 94">
              <a:extLst>
                <a:ext uri="{FF2B5EF4-FFF2-40B4-BE49-F238E27FC236}">
                  <a16:creationId xmlns:a16="http://schemas.microsoft.com/office/drawing/2014/main" id="{C7482B6E-CF83-B949-BE4A-914014D620BE}"/>
                </a:ext>
              </a:extLst>
            </p:cNvPr>
            <p:cNvSpPr>
              <a:spLocks noChangeArrowheads="1"/>
            </p:cNvSpPr>
            <p:nvPr/>
          </p:nvSpPr>
          <p:spPr bwMode="auto">
            <a:xfrm>
              <a:off x="5817766" y="2971800"/>
              <a:ext cx="11926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NOR gate</a:t>
              </a:r>
              <a:r>
                <a:rPr lang="en-US" altLang="en-US" sz="1500" b="0">
                  <a:solidFill>
                    <a:srgbClr val="000000"/>
                  </a:solidFill>
                  <a:latin typeface="Helvetica" pitchFamily="2" charset="0"/>
                </a:rPr>
                <a:t> </a:t>
              </a:r>
              <a:endParaRPr lang="en-US" altLang="en-US" b="0">
                <a:latin typeface="Times" pitchFamily="2" charset="0"/>
              </a:endParaRPr>
            </a:p>
          </p:txBody>
        </p:sp>
        <p:sp>
          <p:nvSpPr>
            <p:cNvPr id="70721" name="Freeform 19">
              <a:extLst>
                <a:ext uri="{FF2B5EF4-FFF2-40B4-BE49-F238E27FC236}">
                  <a16:creationId xmlns:a16="http://schemas.microsoft.com/office/drawing/2014/main" id="{C5808A4C-1B14-2444-A9D7-A4D825B23841}"/>
                </a:ext>
              </a:extLst>
            </p:cNvPr>
            <p:cNvSpPr>
              <a:spLocks/>
            </p:cNvSpPr>
            <p:nvPr/>
          </p:nvSpPr>
          <p:spPr bwMode="auto">
            <a:xfrm>
              <a:off x="6567392" y="2194350"/>
              <a:ext cx="117491"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70722" name="Straight Connector 61">
              <a:extLst>
                <a:ext uri="{FF2B5EF4-FFF2-40B4-BE49-F238E27FC236}">
                  <a16:creationId xmlns:a16="http://schemas.microsoft.com/office/drawing/2014/main" id="{F9B2CCF5-D5BF-3A40-B55C-4CBC0A620D42}"/>
                </a:ext>
              </a:extLst>
            </p:cNvPr>
            <p:cNvCxnSpPr>
              <a:cxnSpLocks noChangeShapeType="1"/>
            </p:cNvCxnSpPr>
            <p:nvPr/>
          </p:nvCxnSpPr>
          <p:spPr bwMode="auto">
            <a:xfrm>
              <a:off x="5627915" y="2144683"/>
              <a:ext cx="321605" cy="0"/>
            </a:xfrm>
            <a:prstGeom prst="line">
              <a:avLst/>
            </a:prstGeom>
            <a:noFill/>
            <a:ln w="25400" algn="ctr">
              <a:solidFill>
                <a:schemeClr val="tx1"/>
              </a:solidFill>
              <a:round/>
              <a:headEnd/>
              <a:tailEnd/>
            </a:ln>
          </p:spPr>
        </p:cxnSp>
        <p:cxnSp>
          <p:nvCxnSpPr>
            <p:cNvPr id="70723" name="Straight Connector 62">
              <a:extLst>
                <a:ext uri="{FF2B5EF4-FFF2-40B4-BE49-F238E27FC236}">
                  <a16:creationId xmlns:a16="http://schemas.microsoft.com/office/drawing/2014/main" id="{743A0C6B-8513-2542-A579-001DE3FADB69}"/>
                </a:ext>
              </a:extLst>
            </p:cNvPr>
            <p:cNvCxnSpPr>
              <a:cxnSpLocks noChangeShapeType="1"/>
            </p:cNvCxnSpPr>
            <p:nvPr/>
          </p:nvCxnSpPr>
          <p:spPr bwMode="auto">
            <a:xfrm>
              <a:off x="5623356" y="2384170"/>
              <a:ext cx="321605" cy="0"/>
            </a:xfrm>
            <a:prstGeom prst="line">
              <a:avLst/>
            </a:prstGeom>
            <a:noFill/>
            <a:ln w="25400" algn="ctr">
              <a:solidFill>
                <a:schemeClr val="tx1"/>
              </a:solidFill>
              <a:round/>
              <a:headEnd/>
              <a:tailEnd/>
            </a:ln>
          </p:spPr>
        </p:cxnSp>
        <p:cxnSp>
          <p:nvCxnSpPr>
            <p:cNvPr id="70724" name="Straight Connector 63">
              <a:extLst>
                <a:ext uri="{FF2B5EF4-FFF2-40B4-BE49-F238E27FC236}">
                  <a16:creationId xmlns:a16="http://schemas.microsoft.com/office/drawing/2014/main" id="{E20F45C5-72F5-4647-9B7A-11470F845A5A}"/>
                </a:ext>
              </a:extLst>
            </p:cNvPr>
            <p:cNvCxnSpPr>
              <a:cxnSpLocks noChangeShapeType="1"/>
            </p:cNvCxnSpPr>
            <p:nvPr/>
          </p:nvCxnSpPr>
          <p:spPr bwMode="auto">
            <a:xfrm>
              <a:off x="7086600" y="2090254"/>
              <a:ext cx="517949" cy="0"/>
            </a:xfrm>
            <a:prstGeom prst="line">
              <a:avLst/>
            </a:prstGeom>
            <a:noFill/>
            <a:ln w="28575" algn="ctr">
              <a:solidFill>
                <a:schemeClr val="tx1"/>
              </a:solidFill>
              <a:round/>
              <a:headEnd/>
              <a:tailEnd/>
            </a:ln>
          </p:spPr>
        </p:cxnSp>
      </p:grpSp>
      <p:grpSp>
        <p:nvGrpSpPr>
          <p:cNvPr id="70660" name="Group 5">
            <a:extLst>
              <a:ext uri="{FF2B5EF4-FFF2-40B4-BE49-F238E27FC236}">
                <a16:creationId xmlns:a16="http://schemas.microsoft.com/office/drawing/2014/main" id="{F71A7C38-2A6D-9049-A6F5-3EC2B9B7F404}"/>
              </a:ext>
            </a:extLst>
          </p:cNvPr>
          <p:cNvGrpSpPr>
            <a:grpSpLocks/>
          </p:cNvGrpSpPr>
          <p:nvPr/>
        </p:nvGrpSpPr>
        <p:grpSpPr bwMode="auto">
          <a:xfrm>
            <a:off x="6245225" y="4337050"/>
            <a:ext cx="2350802" cy="1301750"/>
            <a:chOff x="5330545" y="4337446"/>
            <a:chExt cx="2350802" cy="1301354"/>
          </a:xfrm>
        </p:grpSpPr>
        <p:cxnSp>
          <p:nvCxnSpPr>
            <p:cNvPr id="70685" name="Straight Connector 93">
              <a:extLst>
                <a:ext uri="{FF2B5EF4-FFF2-40B4-BE49-F238E27FC236}">
                  <a16:creationId xmlns:a16="http://schemas.microsoft.com/office/drawing/2014/main" id="{AE6DCC58-DC75-9841-A9BE-AF67229531B5}"/>
                </a:ext>
              </a:extLst>
            </p:cNvPr>
            <p:cNvCxnSpPr>
              <a:cxnSpLocks noChangeShapeType="1"/>
            </p:cNvCxnSpPr>
            <p:nvPr/>
          </p:nvCxnSpPr>
          <p:spPr bwMode="auto">
            <a:xfrm>
              <a:off x="6608256" y="4612764"/>
              <a:ext cx="321605" cy="0"/>
            </a:xfrm>
            <a:prstGeom prst="line">
              <a:avLst/>
            </a:prstGeom>
            <a:noFill/>
            <a:ln w="25400" algn="ctr">
              <a:solidFill>
                <a:schemeClr val="tx1"/>
              </a:solidFill>
              <a:round/>
              <a:headEnd/>
              <a:tailEnd/>
            </a:ln>
          </p:spPr>
        </p:cxnSp>
        <p:sp>
          <p:nvSpPr>
            <p:cNvPr id="70686" name="Freeform 6">
              <a:extLst>
                <a:ext uri="{FF2B5EF4-FFF2-40B4-BE49-F238E27FC236}">
                  <a16:creationId xmlns:a16="http://schemas.microsoft.com/office/drawing/2014/main" id="{3B9096C3-A262-B242-A646-5AAB9FDC0120}"/>
                </a:ext>
              </a:extLst>
            </p:cNvPr>
            <p:cNvSpPr>
              <a:spLocks/>
            </p:cNvSpPr>
            <p:nvPr/>
          </p:nvSpPr>
          <p:spPr bwMode="auto">
            <a:xfrm>
              <a:off x="5898870" y="4369196"/>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7" name="Freeform 7">
              <a:extLst>
                <a:ext uri="{FF2B5EF4-FFF2-40B4-BE49-F238E27FC236}">
                  <a16:creationId xmlns:a16="http://schemas.microsoft.com/office/drawing/2014/main" id="{BF4C60B2-7ACB-7D44-BEEF-1B5EB43B872D}"/>
                </a:ext>
              </a:extLst>
            </p:cNvPr>
            <p:cNvSpPr>
              <a:spLocks/>
            </p:cNvSpPr>
            <p:nvPr/>
          </p:nvSpPr>
          <p:spPr bwMode="auto">
            <a:xfrm>
              <a:off x="5898870" y="4620021"/>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8" name="Freeform 8">
              <a:extLst>
                <a:ext uri="{FF2B5EF4-FFF2-40B4-BE49-F238E27FC236}">
                  <a16:creationId xmlns:a16="http://schemas.microsoft.com/office/drawing/2014/main" id="{00FAD854-F816-7240-AFC5-263831B4578A}"/>
                </a:ext>
              </a:extLst>
            </p:cNvPr>
            <p:cNvSpPr>
              <a:spLocks/>
            </p:cNvSpPr>
            <p:nvPr/>
          </p:nvSpPr>
          <p:spPr bwMode="auto">
            <a:xfrm>
              <a:off x="5892520" y="4369196"/>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9" name="Freeform 9">
              <a:extLst>
                <a:ext uri="{FF2B5EF4-FFF2-40B4-BE49-F238E27FC236}">
                  <a16:creationId xmlns:a16="http://schemas.microsoft.com/office/drawing/2014/main" id="{D777C329-9279-1144-9204-374E49D8982D}"/>
                </a:ext>
              </a:extLst>
            </p:cNvPr>
            <p:cNvSpPr>
              <a:spLocks/>
            </p:cNvSpPr>
            <p:nvPr/>
          </p:nvSpPr>
          <p:spPr bwMode="auto">
            <a:xfrm>
              <a:off x="5892520" y="4618434"/>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90" name="Rectangle 48">
              <a:extLst>
                <a:ext uri="{FF2B5EF4-FFF2-40B4-BE49-F238E27FC236}">
                  <a16:creationId xmlns:a16="http://schemas.microsoft.com/office/drawing/2014/main" id="{1E618795-02E9-0B4D-825D-F02F7EDB691B}"/>
                </a:ext>
              </a:extLst>
            </p:cNvPr>
            <p:cNvSpPr>
              <a:spLocks noChangeArrowheads="1"/>
            </p:cNvSpPr>
            <p:nvPr/>
          </p:nvSpPr>
          <p:spPr bwMode="auto">
            <a:xfrm>
              <a:off x="5330545" y="433744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691" name="Rectangle 49">
              <a:extLst>
                <a:ext uri="{FF2B5EF4-FFF2-40B4-BE49-F238E27FC236}">
                  <a16:creationId xmlns:a16="http://schemas.microsoft.com/office/drawing/2014/main" id="{341C1338-2E49-5344-9422-FBD2BC447719}"/>
                </a:ext>
              </a:extLst>
            </p:cNvPr>
            <p:cNvSpPr>
              <a:spLocks noChangeArrowheads="1"/>
            </p:cNvSpPr>
            <p:nvPr/>
          </p:nvSpPr>
          <p:spPr bwMode="auto">
            <a:xfrm>
              <a:off x="5422620" y="443587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70692" name="Rectangle 50">
              <a:extLst>
                <a:ext uri="{FF2B5EF4-FFF2-40B4-BE49-F238E27FC236}">
                  <a16:creationId xmlns:a16="http://schemas.microsoft.com/office/drawing/2014/main" id="{A946E307-482D-C148-BC05-00AAC932B85C}"/>
                </a:ext>
              </a:extLst>
            </p:cNvPr>
            <p:cNvSpPr>
              <a:spLocks noChangeArrowheads="1"/>
            </p:cNvSpPr>
            <p:nvPr/>
          </p:nvSpPr>
          <p:spPr bwMode="auto">
            <a:xfrm>
              <a:off x="5330545" y="4620021"/>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693" name="Rectangle 51">
              <a:extLst>
                <a:ext uri="{FF2B5EF4-FFF2-40B4-BE49-F238E27FC236}">
                  <a16:creationId xmlns:a16="http://schemas.microsoft.com/office/drawing/2014/main" id="{1436A3C4-6506-3F43-88AA-A8EAA3A20D42}"/>
                </a:ext>
              </a:extLst>
            </p:cNvPr>
            <p:cNvSpPr>
              <a:spLocks noChangeArrowheads="1"/>
            </p:cNvSpPr>
            <p:nvPr/>
          </p:nvSpPr>
          <p:spPr bwMode="auto">
            <a:xfrm>
              <a:off x="5422620" y="4720034"/>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70694" name="Rectangle 52">
              <a:extLst>
                <a:ext uri="{FF2B5EF4-FFF2-40B4-BE49-F238E27FC236}">
                  <a16:creationId xmlns:a16="http://schemas.microsoft.com/office/drawing/2014/main" id="{56E21CEF-DD36-BF42-958A-0AEE91C53A04}"/>
                </a:ext>
              </a:extLst>
            </p:cNvPr>
            <p:cNvSpPr>
              <a:spLocks noChangeArrowheads="1"/>
            </p:cNvSpPr>
            <p:nvPr/>
          </p:nvSpPr>
          <p:spPr bwMode="auto">
            <a:xfrm>
              <a:off x="7070445" y="449619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695" name="Rectangle 53">
              <a:extLst>
                <a:ext uri="{FF2B5EF4-FFF2-40B4-BE49-F238E27FC236}">
                  <a16:creationId xmlns:a16="http://schemas.microsoft.com/office/drawing/2014/main" id="{1B42B2EB-BA11-EC48-8C4E-A9544A097F5F}"/>
                </a:ext>
              </a:extLst>
            </p:cNvPr>
            <p:cNvSpPr>
              <a:spLocks noChangeArrowheads="1"/>
            </p:cNvSpPr>
            <p:nvPr/>
          </p:nvSpPr>
          <p:spPr bwMode="auto">
            <a:xfrm>
              <a:off x="7162520" y="459462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70696" name="Rectangle 54">
              <a:extLst>
                <a:ext uri="{FF2B5EF4-FFF2-40B4-BE49-F238E27FC236}">
                  <a16:creationId xmlns:a16="http://schemas.microsoft.com/office/drawing/2014/main" id="{852D475A-4E05-2544-A700-4C5C055C3803}"/>
                </a:ext>
              </a:extLst>
            </p:cNvPr>
            <p:cNvSpPr>
              <a:spLocks noChangeArrowheads="1"/>
            </p:cNvSpPr>
            <p:nvPr/>
          </p:nvSpPr>
          <p:spPr bwMode="auto">
            <a:xfrm>
              <a:off x="7453032" y="449619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697" name="Rectangle 55">
              <a:extLst>
                <a:ext uri="{FF2B5EF4-FFF2-40B4-BE49-F238E27FC236}">
                  <a16:creationId xmlns:a16="http://schemas.microsoft.com/office/drawing/2014/main" id="{D6BB16ED-1AE3-824C-83F4-2C481CC5D4AA}"/>
                </a:ext>
              </a:extLst>
            </p:cNvPr>
            <p:cNvSpPr>
              <a:spLocks noChangeArrowheads="1"/>
            </p:cNvSpPr>
            <p:nvPr/>
          </p:nvSpPr>
          <p:spPr bwMode="auto">
            <a:xfrm>
              <a:off x="7546695" y="459462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70698" name="Rectangle 66">
              <a:extLst>
                <a:ext uri="{FF2B5EF4-FFF2-40B4-BE49-F238E27FC236}">
                  <a16:creationId xmlns:a16="http://schemas.microsoft.com/office/drawing/2014/main" id="{B8B457CD-6F4E-ED43-9E6B-688FCE58B6E8}"/>
                </a:ext>
              </a:extLst>
            </p:cNvPr>
            <p:cNvSpPr>
              <a:spLocks noChangeArrowheads="1"/>
            </p:cNvSpPr>
            <p:nvPr/>
          </p:nvSpPr>
          <p:spPr bwMode="auto">
            <a:xfrm>
              <a:off x="7262009" y="4496196"/>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70699" name="Rectangle 94">
              <a:extLst>
                <a:ext uri="{FF2B5EF4-FFF2-40B4-BE49-F238E27FC236}">
                  <a16:creationId xmlns:a16="http://schemas.microsoft.com/office/drawing/2014/main" id="{5ED94523-7854-9E4C-8EEA-FAC899FB473D}"/>
                </a:ext>
              </a:extLst>
            </p:cNvPr>
            <p:cNvSpPr>
              <a:spLocks noChangeArrowheads="1"/>
            </p:cNvSpPr>
            <p:nvPr/>
          </p:nvSpPr>
          <p:spPr bwMode="auto">
            <a:xfrm>
              <a:off x="5795261" y="5331023"/>
              <a:ext cx="1364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XNOR gate</a:t>
              </a:r>
              <a:r>
                <a:rPr lang="en-US" altLang="en-US" sz="1500" b="0">
                  <a:solidFill>
                    <a:srgbClr val="000000"/>
                  </a:solidFill>
                  <a:latin typeface="Helvetica" pitchFamily="2" charset="0"/>
                </a:rPr>
                <a:t> </a:t>
              </a:r>
              <a:endParaRPr lang="en-US" altLang="en-US" b="0">
                <a:latin typeface="Times" pitchFamily="2" charset="0"/>
              </a:endParaRPr>
            </a:p>
          </p:txBody>
        </p:sp>
        <p:sp>
          <p:nvSpPr>
            <p:cNvPr id="70700" name="Freeform 19">
              <a:extLst>
                <a:ext uri="{FF2B5EF4-FFF2-40B4-BE49-F238E27FC236}">
                  <a16:creationId xmlns:a16="http://schemas.microsoft.com/office/drawing/2014/main" id="{EBB70AD1-856F-CD46-968E-176F2BAB3207}"/>
                </a:ext>
              </a:extLst>
            </p:cNvPr>
            <p:cNvSpPr>
              <a:spLocks/>
            </p:cNvSpPr>
            <p:nvPr/>
          </p:nvSpPr>
          <p:spPr bwMode="auto">
            <a:xfrm>
              <a:off x="6544887" y="4553573"/>
              <a:ext cx="117491" cy="119063"/>
            </a:xfrm>
            <a:custGeom>
              <a:avLst/>
              <a:gdLst>
                <a:gd name="T0" fmla="*/ 2147483646 w 149"/>
                <a:gd name="T1" fmla="*/ 0 h 150"/>
                <a:gd name="T2" fmla="*/ 2147483646 w 149"/>
                <a:gd name="T3" fmla="*/ 2147483646 h 150"/>
                <a:gd name="T4" fmla="*/ 2147483646 w 149"/>
                <a:gd name="T5" fmla="*/ 2147483646 h 150"/>
                <a:gd name="T6" fmla="*/ 2147483646 w 149"/>
                <a:gd name="T7" fmla="*/ 2147483646 h 150"/>
                <a:gd name="T8" fmla="*/ 2147483646 w 149"/>
                <a:gd name="T9" fmla="*/ 2147483646 h 150"/>
                <a:gd name="T10" fmla="*/ 2147483646 w 149"/>
                <a:gd name="T11" fmla="*/ 2147483646 h 150"/>
                <a:gd name="T12" fmla="*/ 2147483646 w 149"/>
                <a:gd name="T13" fmla="*/ 2147483646 h 150"/>
                <a:gd name="T14" fmla="*/ 2147483646 w 149"/>
                <a:gd name="T15" fmla="*/ 2147483646 h 150"/>
                <a:gd name="T16" fmla="*/ 2147483646 w 149"/>
                <a:gd name="T17" fmla="*/ 2147483646 h 150"/>
                <a:gd name="T18" fmla="*/ 2147483646 w 149"/>
                <a:gd name="T19" fmla="*/ 2147483646 h 150"/>
                <a:gd name="T20" fmla="*/ 0 w 149"/>
                <a:gd name="T21" fmla="*/ 2147483646 h 150"/>
                <a:gd name="T22" fmla="*/ 0 w 149"/>
                <a:gd name="T23" fmla="*/ 2147483646 h 150"/>
                <a:gd name="T24" fmla="*/ 2147483646 w 149"/>
                <a:gd name="T25" fmla="*/ 2147483646 h 150"/>
                <a:gd name="T26" fmla="*/ 2147483646 w 149"/>
                <a:gd name="T27" fmla="*/ 2147483646 h 150"/>
                <a:gd name="T28" fmla="*/ 2147483646 w 149"/>
                <a:gd name="T29" fmla="*/ 2147483646 h 150"/>
                <a:gd name="T30" fmla="*/ 2147483646 w 149"/>
                <a:gd name="T31" fmla="*/ 2147483646 h 150"/>
                <a:gd name="T32" fmla="*/ 2147483646 w 149"/>
                <a:gd name="T33" fmla="*/ 2147483646 h 150"/>
                <a:gd name="T34" fmla="*/ 2147483646 w 149"/>
                <a:gd name="T35" fmla="*/ 2147483646 h 150"/>
                <a:gd name="T36" fmla="*/ 2147483646 w 149"/>
                <a:gd name="T37" fmla="*/ 2147483646 h 150"/>
                <a:gd name="T38" fmla="*/ 2147483646 w 149"/>
                <a:gd name="T39" fmla="*/ 2147483646 h 150"/>
                <a:gd name="T40" fmla="*/ 2147483646 w 149"/>
                <a:gd name="T41" fmla="*/ 2147483646 h 150"/>
                <a:gd name="T42" fmla="*/ 2147483646 w 149"/>
                <a:gd name="T43" fmla="*/ 2147483646 h 150"/>
                <a:gd name="T44" fmla="*/ 2147483646 w 149"/>
                <a:gd name="T45" fmla="*/ 2147483646 h 150"/>
                <a:gd name="T46" fmla="*/ 2147483646 w 149"/>
                <a:gd name="T47" fmla="*/ 2147483646 h 150"/>
                <a:gd name="T48" fmla="*/ 2147483646 w 149"/>
                <a:gd name="T49" fmla="*/ 2147483646 h 150"/>
                <a:gd name="T50" fmla="*/ 2147483646 w 149"/>
                <a:gd name="T51" fmla="*/ 2147483646 h 150"/>
                <a:gd name="T52" fmla="*/ 2147483646 w 149"/>
                <a:gd name="T53" fmla="*/ 2147483646 h 150"/>
                <a:gd name="T54" fmla="*/ 2147483646 w 149"/>
                <a:gd name="T55" fmla="*/ 2147483646 h 150"/>
                <a:gd name="T56" fmla="*/ 2147483646 w 149"/>
                <a:gd name="T57" fmla="*/ 2147483646 h 150"/>
                <a:gd name="T58" fmla="*/ 2147483646 w 149"/>
                <a:gd name="T59" fmla="*/ 2147483646 h 150"/>
                <a:gd name="T60" fmla="*/ 2147483646 w 149"/>
                <a:gd name="T61" fmla="*/ 2147483646 h 150"/>
                <a:gd name="T62" fmla="*/ 2147483646 w 149"/>
                <a:gd name="T63" fmla="*/ 2147483646 h 150"/>
                <a:gd name="T64" fmla="*/ 2147483646 w 149"/>
                <a:gd name="T65" fmla="*/ 2147483646 h 150"/>
                <a:gd name="T66" fmla="*/ 2147483646 w 149"/>
                <a:gd name="T67" fmla="*/ 2147483646 h 150"/>
                <a:gd name="T68" fmla="*/ 2147483646 w 149"/>
                <a:gd name="T69" fmla="*/ 2147483646 h 150"/>
                <a:gd name="T70" fmla="*/ 2147483646 w 149"/>
                <a:gd name="T71" fmla="*/ 2147483646 h 150"/>
                <a:gd name="T72" fmla="*/ 2147483646 w 149"/>
                <a:gd name="T73" fmla="*/ 2147483646 h 150"/>
                <a:gd name="T74" fmla="*/ 2147483646 w 149"/>
                <a:gd name="T75" fmla="*/ 2147483646 h 150"/>
                <a:gd name="T76" fmla="*/ 2147483646 w 149"/>
                <a:gd name="T77" fmla="*/ 2147483646 h 150"/>
                <a:gd name="T78" fmla="*/ 2147483646 w 149"/>
                <a:gd name="T79" fmla="*/ 2147483646 h 150"/>
                <a:gd name="T80" fmla="*/ 2147483646 w 149"/>
                <a:gd name="T81" fmla="*/ 2147483646 h 150"/>
                <a:gd name="T82" fmla="*/ 2147483646 w 149"/>
                <a:gd name="T83" fmla="*/ 2147483646 h 150"/>
                <a:gd name="T84" fmla="*/ 2147483646 w 149"/>
                <a:gd name="T85" fmla="*/ 0 h 150"/>
                <a:gd name="T86" fmla="*/ 2147483646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70701" name="Straight Connector 109">
              <a:extLst>
                <a:ext uri="{FF2B5EF4-FFF2-40B4-BE49-F238E27FC236}">
                  <a16:creationId xmlns:a16="http://schemas.microsoft.com/office/drawing/2014/main" id="{45719F1F-1CE7-9648-A089-54F2D9CB4BF7}"/>
                </a:ext>
              </a:extLst>
            </p:cNvPr>
            <p:cNvCxnSpPr>
              <a:cxnSpLocks noChangeShapeType="1"/>
            </p:cNvCxnSpPr>
            <p:nvPr/>
          </p:nvCxnSpPr>
          <p:spPr bwMode="auto">
            <a:xfrm>
              <a:off x="5590825" y="4503906"/>
              <a:ext cx="292368" cy="0"/>
            </a:xfrm>
            <a:prstGeom prst="line">
              <a:avLst/>
            </a:prstGeom>
            <a:noFill/>
            <a:ln w="25400" algn="ctr">
              <a:solidFill>
                <a:schemeClr val="tx1"/>
              </a:solidFill>
              <a:round/>
              <a:headEnd/>
              <a:tailEnd/>
            </a:ln>
          </p:spPr>
        </p:cxnSp>
        <p:cxnSp>
          <p:nvCxnSpPr>
            <p:cNvPr id="70702" name="Straight Connector 110">
              <a:extLst>
                <a:ext uri="{FF2B5EF4-FFF2-40B4-BE49-F238E27FC236}">
                  <a16:creationId xmlns:a16="http://schemas.microsoft.com/office/drawing/2014/main" id="{FDA0951A-1DC3-D347-BC84-07B25DC16B0B}"/>
                </a:ext>
              </a:extLst>
            </p:cNvPr>
            <p:cNvCxnSpPr>
              <a:cxnSpLocks noChangeShapeType="1"/>
            </p:cNvCxnSpPr>
            <p:nvPr/>
          </p:nvCxnSpPr>
          <p:spPr bwMode="auto">
            <a:xfrm>
              <a:off x="5590825" y="4747021"/>
              <a:ext cx="292368" cy="0"/>
            </a:xfrm>
            <a:prstGeom prst="line">
              <a:avLst/>
            </a:prstGeom>
            <a:noFill/>
            <a:ln w="25400" algn="ctr">
              <a:solidFill>
                <a:schemeClr val="tx1"/>
              </a:solidFill>
              <a:round/>
              <a:headEnd/>
              <a:tailEnd/>
            </a:ln>
          </p:spPr>
        </p:cxnSp>
        <p:cxnSp>
          <p:nvCxnSpPr>
            <p:cNvPr id="70703" name="Straight Connector 111">
              <a:extLst>
                <a:ext uri="{FF2B5EF4-FFF2-40B4-BE49-F238E27FC236}">
                  <a16:creationId xmlns:a16="http://schemas.microsoft.com/office/drawing/2014/main" id="{4A23A86F-81CA-F745-86D4-2204197CC33D}"/>
                </a:ext>
              </a:extLst>
            </p:cNvPr>
            <p:cNvCxnSpPr>
              <a:cxnSpLocks noChangeShapeType="1"/>
            </p:cNvCxnSpPr>
            <p:nvPr/>
          </p:nvCxnSpPr>
          <p:spPr bwMode="auto">
            <a:xfrm>
              <a:off x="7064095" y="4449477"/>
              <a:ext cx="517949" cy="0"/>
            </a:xfrm>
            <a:prstGeom prst="line">
              <a:avLst/>
            </a:prstGeom>
            <a:noFill/>
            <a:ln w="28575" algn="ctr">
              <a:solidFill>
                <a:schemeClr val="tx1"/>
              </a:solidFill>
              <a:round/>
              <a:headEnd/>
              <a:tailEnd/>
            </a:ln>
          </p:spPr>
        </p:cxnSp>
        <p:sp>
          <p:nvSpPr>
            <p:cNvPr id="70704" name="Freeform 8">
              <a:extLst>
                <a:ext uri="{FF2B5EF4-FFF2-40B4-BE49-F238E27FC236}">
                  <a16:creationId xmlns:a16="http://schemas.microsoft.com/office/drawing/2014/main" id="{7C986200-8A7D-5B44-B68A-727CF9DAD818}"/>
                </a:ext>
              </a:extLst>
            </p:cNvPr>
            <p:cNvSpPr>
              <a:spLocks/>
            </p:cNvSpPr>
            <p:nvPr/>
          </p:nvSpPr>
          <p:spPr bwMode="auto">
            <a:xfrm>
              <a:off x="5830286" y="4365675"/>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05" name="Freeform 9">
              <a:extLst>
                <a:ext uri="{FF2B5EF4-FFF2-40B4-BE49-F238E27FC236}">
                  <a16:creationId xmlns:a16="http://schemas.microsoft.com/office/drawing/2014/main" id="{36BF1E77-182E-4342-BABD-26726C0925DD}"/>
                </a:ext>
              </a:extLst>
            </p:cNvPr>
            <p:cNvSpPr>
              <a:spLocks/>
            </p:cNvSpPr>
            <p:nvPr/>
          </p:nvSpPr>
          <p:spPr bwMode="auto">
            <a:xfrm>
              <a:off x="5830286" y="4614913"/>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0661" name="Group 115">
            <a:extLst>
              <a:ext uri="{FF2B5EF4-FFF2-40B4-BE49-F238E27FC236}">
                <a16:creationId xmlns:a16="http://schemas.microsoft.com/office/drawing/2014/main" id="{DFD97E54-5D03-824F-8049-235C9A643460}"/>
              </a:ext>
            </a:extLst>
          </p:cNvPr>
          <p:cNvGrpSpPr>
            <a:grpSpLocks/>
          </p:cNvGrpSpPr>
          <p:nvPr/>
        </p:nvGrpSpPr>
        <p:grpSpPr bwMode="auto">
          <a:xfrm>
            <a:off x="2609850" y="4337050"/>
            <a:ext cx="2350802" cy="1301750"/>
            <a:chOff x="5330545" y="4337446"/>
            <a:chExt cx="2350802" cy="1301354"/>
          </a:xfrm>
        </p:grpSpPr>
        <p:cxnSp>
          <p:nvCxnSpPr>
            <p:cNvPr id="70666" name="Straight Connector 116">
              <a:extLst>
                <a:ext uri="{FF2B5EF4-FFF2-40B4-BE49-F238E27FC236}">
                  <a16:creationId xmlns:a16="http://schemas.microsoft.com/office/drawing/2014/main" id="{13D06FCD-912E-804D-88E4-F8743DD312DC}"/>
                </a:ext>
              </a:extLst>
            </p:cNvPr>
            <p:cNvCxnSpPr>
              <a:cxnSpLocks noChangeShapeType="1"/>
            </p:cNvCxnSpPr>
            <p:nvPr/>
          </p:nvCxnSpPr>
          <p:spPr bwMode="auto">
            <a:xfrm>
              <a:off x="6530695" y="4612764"/>
              <a:ext cx="353766" cy="0"/>
            </a:xfrm>
            <a:prstGeom prst="line">
              <a:avLst/>
            </a:prstGeom>
            <a:noFill/>
            <a:ln w="25400" algn="ctr">
              <a:solidFill>
                <a:schemeClr val="tx1"/>
              </a:solidFill>
              <a:round/>
              <a:headEnd/>
              <a:tailEnd/>
            </a:ln>
          </p:spPr>
        </p:cxnSp>
        <p:sp>
          <p:nvSpPr>
            <p:cNvPr id="70667" name="Freeform 6">
              <a:extLst>
                <a:ext uri="{FF2B5EF4-FFF2-40B4-BE49-F238E27FC236}">
                  <a16:creationId xmlns:a16="http://schemas.microsoft.com/office/drawing/2014/main" id="{30E01D99-CE8A-2F45-8D0E-CA4403D264BB}"/>
                </a:ext>
              </a:extLst>
            </p:cNvPr>
            <p:cNvSpPr>
              <a:spLocks/>
            </p:cNvSpPr>
            <p:nvPr/>
          </p:nvSpPr>
          <p:spPr bwMode="auto">
            <a:xfrm>
              <a:off x="5898870" y="4369196"/>
              <a:ext cx="628650" cy="249238"/>
            </a:xfrm>
            <a:custGeom>
              <a:avLst/>
              <a:gdLst>
                <a:gd name="T0" fmla="*/ 2147483646 w 791"/>
                <a:gd name="T1" fmla="*/ 0 h 316"/>
                <a:gd name="T2" fmla="*/ 2147483646 w 791"/>
                <a:gd name="T3" fmla="*/ 2147483646 h 316"/>
                <a:gd name="T4" fmla="*/ 2147483646 w 791"/>
                <a:gd name="T5" fmla="*/ 2147483646 h 316"/>
                <a:gd name="T6" fmla="*/ 2147483646 w 791"/>
                <a:gd name="T7" fmla="*/ 2147483646 h 316"/>
                <a:gd name="T8" fmla="*/ 2147483646 w 791"/>
                <a:gd name="T9" fmla="*/ 2147483646 h 316"/>
                <a:gd name="T10" fmla="*/ 2147483646 w 791"/>
                <a:gd name="T11" fmla="*/ 2147483646 h 316"/>
                <a:gd name="T12" fmla="*/ 2147483646 w 791"/>
                <a:gd name="T13" fmla="*/ 2147483646 h 316"/>
                <a:gd name="T14" fmla="*/ 2147483646 w 791"/>
                <a:gd name="T15" fmla="*/ 2147483646 h 316"/>
                <a:gd name="T16" fmla="*/ 2147483646 w 791"/>
                <a:gd name="T17" fmla="*/ 2147483646 h 316"/>
                <a:gd name="T18" fmla="*/ 2147483646 w 791"/>
                <a:gd name="T19" fmla="*/ 2147483646 h 316"/>
                <a:gd name="T20" fmla="*/ 2147483646 w 791"/>
                <a:gd name="T21" fmla="*/ 2147483646 h 316"/>
                <a:gd name="T22" fmla="*/ 2147483646 w 791"/>
                <a:gd name="T23" fmla="*/ 2147483646 h 316"/>
                <a:gd name="T24" fmla="*/ 2147483646 w 791"/>
                <a:gd name="T25" fmla="*/ 2147483646 h 316"/>
                <a:gd name="T26" fmla="*/ 2147483646 w 791"/>
                <a:gd name="T27" fmla="*/ 2147483646 h 316"/>
                <a:gd name="T28" fmla="*/ 2147483646 w 791"/>
                <a:gd name="T29" fmla="*/ 2147483646 h 316"/>
                <a:gd name="T30" fmla="*/ 2147483646 w 791"/>
                <a:gd name="T31" fmla="*/ 2147483646 h 316"/>
                <a:gd name="T32" fmla="*/ 2147483646 w 791"/>
                <a:gd name="T33" fmla="*/ 2147483646 h 316"/>
                <a:gd name="T34" fmla="*/ 2147483646 w 791"/>
                <a:gd name="T35" fmla="*/ 2147483646 h 316"/>
                <a:gd name="T36" fmla="*/ 2147483646 w 791"/>
                <a:gd name="T37" fmla="*/ 2147483646 h 316"/>
                <a:gd name="T38" fmla="*/ 2147483646 w 791"/>
                <a:gd name="T39" fmla="*/ 2147483646 h 316"/>
                <a:gd name="T40" fmla="*/ 2147483646 w 791"/>
                <a:gd name="T41" fmla="*/ 2147483646 h 316"/>
                <a:gd name="T42" fmla="*/ 2147483646 w 791"/>
                <a:gd name="T43" fmla="*/ 2147483646 h 316"/>
                <a:gd name="T44" fmla="*/ 2147483646 w 791"/>
                <a:gd name="T45" fmla="*/ 2147483646 h 316"/>
                <a:gd name="T46" fmla="*/ 2147483646 w 791"/>
                <a:gd name="T47" fmla="*/ 2147483646 h 316"/>
                <a:gd name="T48" fmla="*/ 2147483646 w 791"/>
                <a:gd name="T49" fmla="*/ 2147483646 h 316"/>
                <a:gd name="T50" fmla="*/ 2147483646 w 791"/>
                <a:gd name="T51" fmla="*/ 2147483646 h 316"/>
                <a:gd name="T52" fmla="*/ 2147483646 w 791"/>
                <a:gd name="T53" fmla="*/ 2147483646 h 316"/>
                <a:gd name="T54" fmla="*/ 2147483646 w 791"/>
                <a:gd name="T55" fmla="*/ 2147483646 h 316"/>
                <a:gd name="T56" fmla="*/ 2147483646 w 791"/>
                <a:gd name="T57" fmla="*/ 2147483646 h 316"/>
                <a:gd name="T58" fmla="*/ 2147483646 w 791"/>
                <a:gd name="T59" fmla="*/ 2147483646 h 316"/>
                <a:gd name="T60" fmla="*/ 2147483646 w 791"/>
                <a:gd name="T61" fmla="*/ 2147483646 h 316"/>
                <a:gd name="T62" fmla="*/ 2147483646 w 791"/>
                <a:gd name="T63" fmla="*/ 2147483646 h 316"/>
                <a:gd name="T64" fmla="*/ 2147483646 w 791"/>
                <a:gd name="T65" fmla="*/ 2147483646 h 316"/>
                <a:gd name="T66" fmla="*/ 2147483646 w 791"/>
                <a:gd name="T67" fmla="*/ 2147483646 h 316"/>
                <a:gd name="T68" fmla="*/ 2147483646 w 791"/>
                <a:gd name="T69" fmla="*/ 2147483646 h 316"/>
                <a:gd name="T70" fmla="*/ 2147483646 w 791"/>
                <a:gd name="T71" fmla="*/ 2147483646 h 316"/>
                <a:gd name="T72" fmla="*/ 2147483646 w 791"/>
                <a:gd name="T73" fmla="*/ 2147483646 h 316"/>
                <a:gd name="T74" fmla="*/ 2147483646 w 791"/>
                <a:gd name="T75" fmla="*/ 2147483646 h 316"/>
                <a:gd name="T76" fmla="*/ 2147483646 w 791"/>
                <a:gd name="T77" fmla="*/ 2147483646 h 316"/>
                <a:gd name="T78" fmla="*/ 2147483646 w 791"/>
                <a:gd name="T79" fmla="*/ 2147483646 h 316"/>
                <a:gd name="T80" fmla="*/ 2147483646 w 791"/>
                <a:gd name="T81" fmla="*/ 2147483646 h 316"/>
                <a:gd name="T82" fmla="*/ 2147483646 w 791"/>
                <a:gd name="T83" fmla="*/ 2147483646 h 316"/>
                <a:gd name="T84" fmla="*/ 2147483646 w 791"/>
                <a:gd name="T85" fmla="*/ 2147483646 h 316"/>
                <a:gd name="T86" fmla="*/ 2147483646 w 791"/>
                <a:gd name="T87" fmla="*/ 2147483646 h 316"/>
                <a:gd name="T88" fmla="*/ 2147483646 w 791"/>
                <a:gd name="T89" fmla="*/ 2147483646 h 316"/>
                <a:gd name="T90" fmla="*/ 2147483646 w 791"/>
                <a:gd name="T91" fmla="*/ 2147483646 h 316"/>
                <a:gd name="T92" fmla="*/ 2147483646 w 791"/>
                <a:gd name="T93" fmla="*/ 2147483646 h 316"/>
                <a:gd name="T94" fmla="*/ 2147483646 w 791"/>
                <a:gd name="T95" fmla="*/ 2147483646 h 316"/>
                <a:gd name="T96" fmla="*/ 2147483646 w 791"/>
                <a:gd name="T97" fmla="*/ 2147483646 h 316"/>
                <a:gd name="T98" fmla="*/ 2147483646 w 791"/>
                <a:gd name="T99" fmla="*/ 2147483646 h 316"/>
                <a:gd name="T100" fmla="*/ 2147483646 w 791"/>
                <a:gd name="T101" fmla="*/ 2147483646 h 316"/>
                <a:gd name="T102" fmla="*/ 2147483646 w 791"/>
                <a:gd name="T103" fmla="*/ 2147483646 h 316"/>
                <a:gd name="T104" fmla="*/ 2147483646 w 791"/>
                <a:gd name="T105" fmla="*/ 2147483646 h 316"/>
                <a:gd name="T106" fmla="*/ 2147483646 w 791"/>
                <a:gd name="T107" fmla="*/ 2147483646 h 316"/>
                <a:gd name="T108" fmla="*/ 2147483646 w 791"/>
                <a:gd name="T109" fmla="*/ 2147483646 h 316"/>
                <a:gd name="T110" fmla="*/ 2147483646 w 791"/>
                <a:gd name="T111" fmla="*/ 2147483646 h 316"/>
                <a:gd name="T112" fmla="*/ 2147483646 w 791"/>
                <a:gd name="T113" fmla="*/ 2147483646 h 316"/>
                <a:gd name="T114" fmla="*/ 2147483646 w 791"/>
                <a:gd name="T115" fmla="*/ 2147483646 h 316"/>
                <a:gd name="T116" fmla="*/ 2147483646 w 791"/>
                <a:gd name="T117" fmla="*/ 2147483646 h 316"/>
                <a:gd name="T118" fmla="*/ 2147483646 w 791"/>
                <a:gd name="T119" fmla="*/ 2147483646 h 316"/>
                <a:gd name="T120" fmla="*/ 2147483646 w 791"/>
                <a:gd name="T121" fmla="*/ 2147483646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68" name="Freeform 7">
              <a:extLst>
                <a:ext uri="{FF2B5EF4-FFF2-40B4-BE49-F238E27FC236}">
                  <a16:creationId xmlns:a16="http://schemas.microsoft.com/office/drawing/2014/main" id="{90686244-B980-2D45-A282-2B0899AA96E2}"/>
                </a:ext>
              </a:extLst>
            </p:cNvPr>
            <p:cNvSpPr>
              <a:spLocks/>
            </p:cNvSpPr>
            <p:nvPr/>
          </p:nvSpPr>
          <p:spPr bwMode="auto">
            <a:xfrm>
              <a:off x="5898870" y="4620021"/>
              <a:ext cx="628650" cy="250825"/>
            </a:xfrm>
            <a:custGeom>
              <a:avLst/>
              <a:gdLst>
                <a:gd name="T0" fmla="*/ 2147483646 w 791"/>
                <a:gd name="T1" fmla="*/ 2147483646 h 315"/>
                <a:gd name="T2" fmla="*/ 2147483646 w 791"/>
                <a:gd name="T3" fmla="*/ 2147483646 h 315"/>
                <a:gd name="T4" fmla="*/ 2147483646 w 791"/>
                <a:gd name="T5" fmla="*/ 2147483646 h 315"/>
                <a:gd name="T6" fmla="*/ 2147483646 w 791"/>
                <a:gd name="T7" fmla="*/ 2147483646 h 315"/>
                <a:gd name="T8" fmla="*/ 2147483646 w 791"/>
                <a:gd name="T9" fmla="*/ 2147483646 h 315"/>
                <a:gd name="T10" fmla="*/ 2147483646 w 791"/>
                <a:gd name="T11" fmla="*/ 2147483646 h 315"/>
                <a:gd name="T12" fmla="*/ 2147483646 w 791"/>
                <a:gd name="T13" fmla="*/ 2147483646 h 315"/>
                <a:gd name="T14" fmla="*/ 2147483646 w 791"/>
                <a:gd name="T15" fmla="*/ 2147483646 h 315"/>
                <a:gd name="T16" fmla="*/ 2147483646 w 791"/>
                <a:gd name="T17" fmla="*/ 2147483646 h 315"/>
                <a:gd name="T18" fmla="*/ 2147483646 w 791"/>
                <a:gd name="T19" fmla="*/ 2147483646 h 315"/>
                <a:gd name="T20" fmla="*/ 2147483646 w 791"/>
                <a:gd name="T21" fmla="*/ 2147483646 h 315"/>
                <a:gd name="T22" fmla="*/ 2147483646 w 791"/>
                <a:gd name="T23" fmla="*/ 2147483646 h 315"/>
                <a:gd name="T24" fmla="*/ 2147483646 w 791"/>
                <a:gd name="T25" fmla="*/ 2147483646 h 315"/>
                <a:gd name="T26" fmla="*/ 2147483646 w 791"/>
                <a:gd name="T27" fmla="*/ 2147483646 h 315"/>
                <a:gd name="T28" fmla="*/ 2147483646 w 791"/>
                <a:gd name="T29" fmla="*/ 2147483646 h 315"/>
                <a:gd name="T30" fmla="*/ 2147483646 w 791"/>
                <a:gd name="T31" fmla="*/ 2147483646 h 315"/>
                <a:gd name="T32" fmla="*/ 2147483646 w 791"/>
                <a:gd name="T33" fmla="*/ 2147483646 h 315"/>
                <a:gd name="T34" fmla="*/ 2147483646 w 791"/>
                <a:gd name="T35" fmla="*/ 2147483646 h 315"/>
                <a:gd name="T36" fmla="*/ 2147483646 w 791"/>
                <a:gd name="T37" fmla="*/ 2147483646 h 315"/>
                <a:gd name="T38" fmla="*/ 2147483646 w 791"/>
                <a:gd name="T39" fmla="*/ 2147483646 h 315"/>
                <a:gd name="T40" fmla="*/ 2147483646 w 791"/>
                <a:gd name="T41" fmla="*/ 2147483646 h 315"/>
                <a:gd name="T42" fmla="*/ 2147483646 w 791"/>
                <a:gd name="T43" fmla="*/ 2147483646 h 315"/>
                <a:gd name="T44" fmla="*/ 2147483646 w 791"/>
                <a:gd name="T45" fmla="*/ 2147483646 h 315"/>
                <a:gd name="T46" fmla="*/ 2147483646 w 791"/>
                <a:gd name="T47" fmla="*/ 2147483646 h 315"/>
                <a:gd name="T48" fmla="*/ 2147483646 w 791"/>
                <a:gd name="T49" fmla="*/ 2147483646 h 315"/>
                <a:gd name="T50" fmla="*/ 2147483646 w 791"/>
                <a:gd name="T51" fmla="*/ 2147483646 h 315"/>
                <a:gd name="T52" fmla="*/ 2147483646 w 791"/>
                <a:gd name="T53" fmla="*/ 2147483646 h 315"/>
                <a:gd name="T54" fmla="*/ 2147483646 w 791"/>
                <a:gd name="T55" fmla="*/ 2147483646 h 315"/>
                <a:gd name="T56" fmla="*/ 2147483646 w 791"/>
                <a:gd name="T57" fmla="*/ 2147483646 h 315"/>
                <a:gd name="T58" fmla="*/ 2147483646 w 791"/>
                <a:gd name="T59" fmla="*/ 2147483646 h 315"/>
                <a:gd name="T60" fmla="*/ 2147483646 w 791"/>
                <a:gd name="T61" fmla="*/ 2147483646 h 315"/>
                <a:gd name="T62" fmla="*/ 2147483646 w 791"/>
                <a:gd name="T63" fmla="*/ 2147483646 h 315"/>
                <a:gd name="T64" fmla="*/ 2147483646 w 791"/>
                <a:gd name="T65" fmla="*/ 2147483646 h 315"/>
                <a:gd name="T66" fmla="*/ 2147483646 w 791"/>
                <a:gd name="T67" fmla="*/ 2147483646 h 315"/>
                <a:gd name="T68" fmla="*/ 2147483646 w 791"/>
                <a:gd name="T69" fmla="*/ 2147483646 h 315"/>
                <a:gd name="T70" fmla="*/ 2147483646 w 791"/>
                <a:gd name="T71" fmla="*/ 2147483646 h 315"/>
                <a:gd name="T72" fmla="*/ 2147483646 w 791"/>
                <a:gd name="T73" fmla="*/ 2147483646 h 315"/>
                <a:gd name="T74" fmla="*/ 2147483646 w 791"/>
                <a:gd name="T75" fmla="*/ 2147483646 h 315"/>
                <a:gd name="T76" fmla="*/ 2147483646 w 791"/>
                <a:gd name="T77" fmla="*/ 2147483646 h 315"/>
                <a:gd name="T78" fmla="*/ 2147483646 w 791"/>
                <a:gd name="T79" fmla="*/ 2147483646 h 315"/>
                <a:gd name="T80" fmla="*/ 2147483646 w 791"/>
                <a:gd name="T81" fmla="*/ 2147483646 h 315"/>
                <a:gd name="T82" fmla="*/ 2147483646 w 791"/>
                <a:gd name="T83" fmla="*/ 2147483646 h 315"/>
                <a:gd name="T84" fmla="*/ 2147483646 w 791"/>
                <a:gd name="T85" fmla="*/ 2147483646 h 315"/>
                <a:gd name="T86" fmla="*/ 2147483646 w 791"/>
                <a:gd name="T87" fmla="*/ 2147483646 h 315"/>
                <a:gd name="T88" fmla="*/ 2147483646 w 791"/>
                <a:gd name="T89" fmla="*/ 2147483646 h 315"/>
                <a:gd name="T90" fmla="*/ 2147483646 w 791"/>
                <a:gd name="T91" fmla="*/ 2147483646 h 315"/>
                <a:gd name="T92" fmla="*/ 2147483646 w 791"/>
                <a:gd name="T93" fmla="*/ 2147483646 h 315"/>
                <a:gd name="T94" fmla="*/ 2147483646 w 791"/>
                <a:gd name="T95" fmla="*/ 2147483646 h 315"/>
                <a:gd name="T96" fmla="*/ 2147483646 w 791"/>
                <a:gd name="T97" fmla="*/ 2147483646 h 315"/>
                <a:gd name="T98" fmla="*/ 2147483646 w 791"/>
                <a:gd name="T99" fmla="*/ 2147483646 h 315"/>
                <a:gd name="T100" fmla="*/ 2147483646 w 791"/>
                <a:gd name="T101" fmla="*/ 2147483646 h 315"/>
                <a:gd name="T102" fmla="*/ 2147483646 w 791"/>
                <a:gd name="T103" fmla="*/ 2147483646 h 315"/>
                <a:gd name="T104" fmla="*/ 2147483646 w 791"/>
                <a:gd name="T105" fmla="*/ 2147483646 h 315"/>
                <a:gd name="T106" fmla="*/ 2147483646 w 791"/>
                <a:gd name="T107" fmla="*/ 2147483646 h 315"/>
                <a:gd name="T108" fmla="*/ 2147483646 w 791"/>
                <a:gd name="T109" fmla="*/ 2147483646 h 315"/>
                <a:gd name="T110" fmla="*/ 2147483646 w 791"/>
                <a:gd name="T111" fmla="*/ 2147483646 h 315"/>
                <a:gd name="T112" fmla="*/ 2147483646 w 791"/>
                <a:gd name="T113" fmla="*/ 2147483646 h 315"/>
                <a:gd name="T114" fmla="*/ 2147483646 w 791"/>
                <a:gd name="T115" fmla="*/ 2147483646 h 315"/>
                <a:gd name="T116" fmla="*/ 2147483646 w 791"/>
                <a:gd name="T117" fmla="*/ 2147483646 h 315"/>
                <a:gd name="T118" fmla="*/ 2147483646 w 791"/>
                <a:gd name="T119" fmla="*/ 2147483646 h 315"/>
                <a:gd name="T120" fmla="*/ 2147483646 w 791"/>
                <a:gd name="T121" fmla="*/ 214748364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69" name="Freeform 8">
              <a:extLst>
                <a:ext uri="{FF2B5EF4-FFF2-40B4-BE49-F238E27FC236}">
                  <a16:creationId xmlns:a16="http://schemas.microsoft.com/office/drawing/2014/main" id="{71FF6ECB-AC0B-CB40-8302-DD398860393E}"/>
                </a:ext>
              </a:extLst>
            </p:cNvPr>
            <p:cNvSpPr>
              <a:spLocks/>
            </p:cNvSpPr>
            <p:nvPr/>
          </p:nvSpPr>
          <p:spPr bwMode="auto">
            <a:xfrm>
              <a:off x="5892520" y="4369196"/>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70" name="Freeform 9">
              <a:extLst>
                <a:ext uri="{FF2B5EF4-FFF2-40B4-BE49-F238E27FC236}">
                  <a16:creationId xmlns:a16="http://schemas.microsoft.com/office/drawing/2014/main" id="{FECC9634-EAC1-0546-A012-26359FFE919D}"/>
                </a:ext>
              </a:extLst>
            </p:cNvPr>
            <p:cNvSpPr>
              <a:spLocks/>
            </p:cNvSpPr>
            <p:nvPr/>
          </p:nvSpPr>
          <p:spPr bwMode="auto">
            <a:xfrm>
              <a:off x="5892520" y="4618434"/>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71" name="Rectangle 48">
              <a:extLst>
                <a:ext uri="{FF2B5EF4-FFF2-40B4-BE49-F238E27FC236}">
                  <a16:creationId xmlns:a16="http://schemas.microsoft.com/office/drawing/2014/main" id="{B114BA91-4842-6D4A-92CC-5423E6F736FE}"/>
                </a:ext>
              </a:extLst>
            </p:cNvPr>
            <p:cNvSpPr>
              <a:spLocks noChangeArrowheads="1"/>
            </p:cNvSpPr>
            <p:nvPr/>
          </p:nvSpPr>
          <p:spPr bwMode="auto">
            <a:xfrm>
              <a:off x="5330545" y="433744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672" name="Rectangle 49">
              <a:extLst>
                <a:ext uri="{FF2B5EF4-FFF2-40B4-BE49-F238E27FC236}">
                  <a16:creationId xmlns:a16="http://schemas.microsoft.com/office/drawing/2014/main" id="{398F7E46-8BF0-7D4E-B423-958D8D20E111}"/>
                </a:ext>
              </a:extLst>
            </p:cNvPr>
            <p:cNvSpPr>
              <a:spLocks noChangeArrowheads="1"/>
            </p:cNvSpPr>
            <p:nvPr/>
          </p:nvSpPr>
          <p:spPr bwMode="auto">
            <a:xfrm>
              <a:off x="5422620" y="443587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70673" name="Rectangle 50">
              <a:extLst>
                <a:ext uri="{FF2B5EF4-FFF2-40B4-BE49-F238E27FC236}">
                  <a16:creationId xmlns:a16="http://schemas.microsoft.com/office/drawing/2014/main" id="{F8E8A898-28A4-4B41-A580-64AA0205F750}"/>
                </a:ext>
              </a:extLst>
            </p:cNvPr>
            <p:cNvSpPr>
              <a:spLocks noChangeArrowheads="1"/>
            </p:cNvSpPr>
            <p:nvPr/>
          </p:nvSpPr>
          <p:spPr bwMode="auto">
            <a:xfrm>
              <a:off x="5330545" y="4620021"/>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674" name="Rectangle 51">
              <a:extLst>
                <a:ext uri="{FF2B5EF4-FFF2-40B4-BE49-F238E27FC236}">
                  <a16:creationId xmlns:a16="http://schemas.microsoft.com/office/drawing/2014/main" id="{586A62EE-4008-E044-A2C1-A593870D50B5}"/>
                </a:ext>
              </a:extLst>
            </p:cNvPr>
            <p:cNvSpPr>
              <a:spLocks noChangeArrowheads="1"/>
            </p:cNvSpPr>
            <p:nvPr/>
          </p:nvSpPr>
          <p:spPr bwMode="auto">
            <a:xfrm>
              <a:off x="5422620" y="4720034"/>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70675" name="Rectangle 52">
              <a:extLst>
                <a:ext uri="{FF2B5EF4-FFF2-40B4-BE49-F238E27FC236}">
                  <a16:creationId xmlns:a16="http://schemas.microsoft.com/office/drawing/2014/main" id="{A9F2CCC6-0365-0049-9CDA-DB026D8A2A35}"/>
                </a:ext>
              </a:extLst>
            </p:cNvPr>
            <p:cNvSpPr>
              <a:spLocks noChangeArrowheads="1"/>
            </p:cNvSpPr>
            <p:nvPr/>
          </p:nvSpPr>
          <p:spPr bwMode="auto">
            <a:xfrm>
              <a:off x="7070445" y="449619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676" name="Rectangle 53">
              <a:extLst>
                <a:ext uri="{FF2B5EF4-FFF2-40B4-BE49-F238E27FC236}">
                  <a16:creationId xmlns:a16="http://schemas.microsoft.com/office/drawing/2014/main" id="{1AFC1C63-C80D-7748-B72A-D309810B0D96}"/>
                </a:ext>
              </a:extLst>
            </p:cNvPr>
            <p:cNvSpPr>
              <a:spLocks noChangeArrowheads="1"/>
            </p:cNvSpPr>
            <p:nvPr/>
          </p:nvSpPr>
          <p:spPr bwMode="auto">
            <a:xfrm>
              <a:off x="7162520" y="459462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1 </a:t>
              </a:r>
              <a:endParaRPr lang="en-US" altLang="en-US" b="0">
                <a:latin typeface="Times" pitchFamily="2" charset="0"/>
              </a:endParaRPr>
            </a:p>
          </p:txBody>
        </p:sp>
        <p:sp>
          <p:nvSpPr>
            <p:cNvPr id="70677" name="Rectangle 54">
              <a:extLst>
                <a:ext uri="{FF2B5EF4-FFF2-40B4-BE49-F238E27FC236}">
                  <a16:creationId xmlns:a16="http://schemas.microsoft.com/office/drawing/2014/main" id="{E1855B27-6644-6B4B-9445-0FC8A559CEC8}"/>
                </a:ext>
              </a:extLst>
            </p:cNvPr>
            <p:cNvSpPr>
              <a:spLocks noChangeArrowheads="1"/>
            </p:cNvSpPr>
            <p:nvPr/>
          </p:nvSpPr>
          <p:spPr bwMode="auto">
            <a:xfrm>
              <a:off x="7453032" y="4496196"/>
              <a:ext cx="144270" cy="2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i="1">
                  <a:solidFill>
                    <a:srgbClr val="000000"/>
                  </a:solidFill>
                  <a:latin typeface="Times-Roman" pitchFamily="2" charset="0"/>
                </a:rPr>
                <a:t>x </a:t>
              </a:r>
              <a:endParaRPr lang="en-US" altLang="en-US" b="0">
                <a:latin typeface="Times" pitchFamily="2" charset="0"/>
              </a:endParaRPr>
            </a:p>
          </p:txBody>
        </p:sp>
        <p:sp>
          <p:nvSpPr>
            <p:cNvPr id="70678" name="Rectangle 55">
              <a:extLst>
                <a:ext uri="{FF2B5EF4-FFF2-40B4-BE49-F238E27FC236}">
                  <a16:creationId xmlns:a16="http://schemas.microsoft.com/office/drawing/2014/main" id="{D02A616A-190B-8B49-A41A-EA264648909A}"/>
                </a:ext>
              </a:extLst>
            </p:cNvPr>
            <p:cNvSpPr>
              <a:spLocks noChangeArrowheads="1"/>
            </p:cNvSpPr>
            <p:nvPr/>
          </p:nvSpPr>
          <p:spPr bwMode="auto">
            <a:xfrm>
              <a:off x="7546695" y="4594621"/>
              <a:ext cx="134652" cy="2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solidFill>
                    <a:srgbClr val="000000"/>
                  </a:solidFill>
                  <a:latin typeface="Times-Roman" pitchFamily="2" charset="0"/>
                </a:rPr>
                <a:t>2 </a:t>
              </a:r>
              <a:endParaRPr lang="en-US" altLang="en-US" b="0">
                <a:latin typeface="Times" pitchFamily="2" charset="0"/>
              </a:endParaRPr>
            </a:p>
          </p:txBody>
        </p:sp>
        <p:sp>
          <p:nvSpPr>
            <p:cNvPr id="70679" name="Rectangle 66">
              <a:extLst>
                <a:ext uri="{FF2B5EF4-FFF2-40B4-BE49-F238E27FC236}">
                  <a16:creationId xmlns:a16="http://schemas.microsoft.com/office/drawing/2014/main" id="{4B450EC1-DD02-4447-B10B-F2587EE1B849}"/>
                </a:ext>
              </a:extLst>
            </p:cNvPr>
            <p:cNvSpPr>
              <a:spLocks noChangeArrowheads="1"/>
            </p:cNvSpPr>
            <p:nvPr/>
          </p:nvSpPr>
          <p:spPr bwMode="auto">
            <a:xfrm>
              <a:off x="7262009" y="4496196"/>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0">
                  <a:solidFill>
                    <a:srgbClr val="000000"/>
                  </a:solidFill>
                  <a:latin typeface="Times-Roman" pitchFamily="2" charset="0"/>
                </a:rPr>
                <a:t>⨁ </a:t>
              </a:r>
              <a:endParaRPr lang="en-US" altLang="en-US" b="0">
                <a:latin typeface="Times" pitchFamily="2" charset="0"/>
              </a:endParaRPr>
            </a:p>
          </p:txBody>
        </p:sp>
        <p:sp>
          <p:nvSpPr>
            <p:cNvPr id="70680" name="Rectangle 94">
              <a:extLst>
                <a:ext uri="{FF2B5EF4-FFF2-40B4-BE49-F238E27FC236}">
                  <a16:creationId xmlns:a16="http://schemas.microsoft.com/office/drawing/2014/main" id="{3F80D6F1-0917-4741-80D5-03F095909F94}"/>
                </a:ext>
              </a:extLst>
            </p:cNvPr>
            <p:cNvSpPr>
              <a:spLocks noChangeArrowheads="1"/>
            </p:cNvSpPr>
            <p:nvPr/>
          </p:nvSpPr>
          <p:spPr bwMode="auto">
            <a:xfrm>
              <a:off x="5795261" y="5331023"/>
              <a:ext cx="11782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solidFill>
                    <a:srgbClr val="000000"/>
                  </a:solidFill>
                  <a:latin typeface="Helvetica" pitchFamily="2" charset="0"/>
                </a:rPr>
                <a:t>XOR gate</a:t>
              </a:r>
              <a:r>
                <a:rPr lang="en-US" altLang="en-US" sz="1500" b="0">
                  <a:solidFill>
                    <a:srgbClr val="000000"/>
                  </a:solidFill>
                  <a:latin typeface="Helvetica" pitchFamily="2" charset="0"/>
                </a:rPr>
                <a:t> </a:t>
              </a:r>
              <a:endParaRPr lang="en-US" altLang="en-US" b="0">
                <a:latin typeface="Times" pitchFamily="2" charset="0"/>
              </a:endParaRPr>
            </a:p>
          </p:txBody>
        </p:sp>
        <p:cxnSp>
          <p:nvCxnSpPr>
            <p:cNvPr id="70681" name="Straight Connector 133">
              <a:extLst>
                <a:ext uri="{FF2B5EF4-FFF2-40B4-BE49-F238E27FC236}">
                  <a16:creationId xmlns:a16="http://schemas.microsoft.com/office/drawing/2014/main" id="{3F65DFF0-E872-9A4B-A32B-466FC7937696}"/>
                </a:ext>
              </a:extLst>
            </p:cNvPr>
            <p:cNvCxnSpPr>
              <a:cxnSpLocks noChangeShapeType="1"/>
            </p:cNvCxnSpPr>
            <p:nvPr/>
          </p:nvCxnSpPr>
          <p:spPr bwMode="auto">
            <a:xfrm>
              <a:off x="5590825" y="4503906"/>
              <a:ext cx="292368" cy="0"/>
            </a:xfrm>
            <a:prstGeom prst="line">
              <a:avLst/>
            </a:prstGeom>
            <a:noFill/>
            <a:ln w="25400" algn="ctr">
              <a:solidFill>
                <a:schemeClr val="tx1"/>
              </a:solidFill>
              <a:round/>
              <a:headEnd/>
              <a:tailEnd/>
            </a:ln>
          </p:spPr>
        </p:cxnSp>
        <p:cxnSp>
          <p:nvCxnSpPr>
            <p:cNvPr id="70682" name="Straight Connector 134">
              <a:extLst>
                <a:ext uri="{FF2B5EF4-FFF2-40B4-BE49-F238E27FC236}">
                  <a16:creationId xmlns:a16="http://schemas.microsoft.com/office/drawing/2014/main" id="{250CA56F-2F87-6C41-8978-AC04995871EC}"/>
                </a:ext>
              </a:extLst>
            </p:cNvPr>
            <p:cNvCxnSpPr>
              <a:cxnSpLocks noChangeShapeType="1"/>
            </p:cNvCxnSpPr>
            <p:nvPr/>
          </p:nvCxnSpPr>
          <p:spPr bwMode="auto">
            <a:xfrm>
              <a:off x="5590825" y="4747021"/>
              <a:ext cx="292368" cy="0"/>
            </a:xfrm>
            <a:prstGeom prst="line">
              <a:avLst/>
            </a:prstGeom>
            <a:noFill/>
            <a:ln w="25400" algn="ctr">
              <a:solidFill>
                <a:schemeClr val="tx1"/>
              </a:solidFill>
              <a:round/>
              <a:headEnd/>
              <a:tailEnd/>
            </a:ln>
          </p:spPr>
        </p:cxnSp>
        <p:sp>
          <p:nvSpPr>
            <p:cNvPr id="70683" name="Freeform 8">
              <a:extLst>
                <a:ext uri="{FF2B5EF4-FFF2-40B4-BE49-F238E27FC236}">
                  <a16:creationId xmlns:a16="http://schemas.microsoft.com/office/drawing/2014/main" id="{AB9201C5-D1F4-DE48-B7B0-25453A6F398E}"/>
                </a:ext>
              </a:extLst>
            </p:cNvPr>
            <p:cNvSpPr>
              <a:spLocks/>
            </p:cNvSpPr>
            <p:nvPr/>
          </p:nvSpPr>
          <p:spPr bwMode="auto">
            <a:xfrm>
              <a:off x="5830286" y="4365675"/>
              <a:ext cx="73025" cy="250825"/>
            </a:xfrm>
            <a:custGeom>
              <a:avLst/>
              <a:gdLst>
                <a:gd name="T0" fmla="*/ 2147483646 w 94"/>
                <a:gd name="T1" fmla="*/ 2147483646 h 317"/>
                <a:gd name="T2" fmla="*/ 2147483646 w 94"/>
                <a:gd name="T3" fmla="*/ 2147483646 h 317"/>
                <a:gd name="T4" fmla="*/ 2147483646 w 94"/>
                <a:gd name="T5" fmla="*/ 2147483646 h 317"/>
                <a:gd name="T6" fmla="*/ 2147483646 w 94"/>
                <a:gd name="T7" fmla="*/ 2147483646 h 317"/>
                <a:gd name="T8" fmla="*/ 2147483646 w 94"/>
                <a:gd name="T9" fmla="*/ 2147483646 h 317"/>
                <a:gd name="T10" fmla="*/ 2147483646 w 94"/>
                <a:gd name="T11" fmla="*/ 2147483646 h 317"/>
                <a:gd name="T12" fmla="*/ 2147483646 w 94"/>
                <a:gd name="T13" fmla="*/ 2147483646 h 317"/>
                <a:gd name="T14" fmla="*/ 2147483646 w 94"/>
                <a:gd name="T15" fmla="*/ 2147483646 h 317"/>
                <a:gd name="T16" fmla="*/ 2147483646 w 94"/>
                <a:gd name="T17" fmla="*/ 2147483646 h 317"/>
                <a:gd name="T18" fmla="*/ 2147483646 w 94"/>
                <a:gd name="T19" fmla="*/ 2147483646 h 317"/>
                <a:gd name="T20" fmla="*/ 2147483646 w 94"/>
                <a:gd name="T21" fmla="*/ 2147483646 h 317"/>
                <a:gd name="T22" fmla="*/ 2147483646 w 94"/>
                <a:gd name="T23" fmla="*/ 2147483646 h 317"/>
                <a:gd name="T24" fmla="*/ 2147483646 w 94"/>
                <a:gd name="T25" fmla="*/ 2147483646 h 317"/>
                <a:gd name="T26" fmla="*/ 2147483646 w 94"/>
                <a:gd name="T27" fmla="*/ 2147483646 h 317"/>
                <a:gd name="T28" fmla="*/ 2147483646 w 94"/>
                <a:gd name="T29" fmla="*/ 2147483646 h 317"/>
                <a:gd name="T30" fmla="*/ 2147483646 w 94"/>
                <a:gd name="T31" fmla="*/ 2147483646 h 317"/>
                <a:gd name="T32" fmla="*/ 2147483646 w 94"/>
                <a:gd name="T33" fmla="*/ 2147483646 h 317"/>
                <a:gd name="T34" fmla="*/ 2147483646 w 94"/>
                <a:gd name="T35" fmla="*/ 2147483646 h 317"/>
                <a:gd name="T36" fmla="*/ 2147483646 w 94"/>
                <a:gd name="T37" fmla="*/ 2147483646 h 317"/>
                <a:gd name="T38" fmla="*/ 2147483646 w 94"/>
                <a:gd name="T39" fmla="*/ 2147483646 h 317"/>
                <a:gd name="T40" fmla="*/ 2147483646 w 94"/>
                <a:gd name="T41" fmla="*/ 2147483646 h 317"/>
                <a:gd name="T42" fmla="*/ 2147483646 w 94"/>
                <a:gd name="T43" fmla="*/ 2147483646 h 317"/>
                <a:gd name="T44" fmla="*/ 2147483646 w 94"/>
                <a:gd name="T45" fmla="*/ 2147483646 h 317"/>
                <a:gd name="T46" fmla="*/ 2147483646 w 94"/>
                <a:gd name="T47" fmla="*/ 2147483646 h 317"/>
                <a:gd name="T48" fmla="*/ 2147483646 w 94"/>
                <a:gd name="T49" fmla="*/ 2147483646 h 317"/>
                <a:gd name="T50" fmla="*/ 2147483646 w 94"/>
                <a:gd name="T51" fmla="*/ 2147483646 h 317"/>
                <a:gd name="T52" fmla="*/ 2147483646 w 94"/>
                <a:gd name="T53" fmla="*/ 2147483646 h 317"/>
                <a:gd name="T54" fmla="*/ 2147483646 w 94"/>
                <a:gd name="T55" fmla="*/ 2147483646 h 317"/>
                <a:gd name="T56" fmla="*/ 2147483646 w 94"/>
                <a:gd name="T57" fmla="*/ 2147483646 h 317"/>
                <a:gd name="T58" fmla="*/ 2147483646 w 94"/>
                <a:gd name="T59" fmla="*/ 2147483646 h 317"/>
                <a:gd name="T60" fmla="*/ 2147483646 w 94"/>
                <a:gd name="T61" fmla="*/ 2147483646 h 317"/>
                <a:gd name="T62" fmla="*/ 2147483646 w 94"/>
                <a:gd name="T63" fmla="*/ 2147483646 h 317"/>
                <a:gd name="T64" fmla="*/ 2147483646 w 94"/>
                <a:gd name="T65" fmla="*/ 2147483646 h 317"/>
                <a:gd name="T66" fmla="*/ 2147483646 w 94"/>
                <a:gd name="T67" fmla="*/ 2147483646 h 317"/>
                <a:gd name="T68" fmla="*/ 2147483646 w 94"/>
                <a:gd name="T69" fmla="*/ 2147483646 h 317"/>
                <a:gd name="T70" fmla="*/ 2147483646 w 94"/>
                <a:gd name="T71" fmla="*/ 2147483646 h 317"/>
                <a:gd name="T72" fmla="*/ 2147483646 w 94"/>
                <a:gd name="T73" fmla="*/ 2147483646 h 317"/>
                <a:gd name="T74" fmla="*/ 2147483646 w 94"/>
                <a:gd name="T75" fmla="*/ 2147483646 h 317"/>
                <a:gd name="T76" fmla="*/ 2147483646 w 94"/>
                <a:gd name="T77" fmla="*/ 2147483646 h 317"/>
                <a:gd name="T78" fmla="*/ 2147483646 w 94"/>
                <a:gd name="T79" fmla="*/ 2147483646 h 317"/>
                <a:gd name="T80" fmla="*/ 2147483646 w 94"/>
                <a:gd name="T81" fmla="*/ 2147483646 h 317"/>
                <a:gd name="T82" fmla="*/ 2147483646 w 94"/>
                <a:gd name="T83" fmla="*/ 2147483646 h 317"/>
                <a:gd name="T84" fmla="*/ 2147483646 w 94"/>
                <a:gd name="T85" fmla="*/ 2147483646 h 317"/>
                <a:gd name="T86" fmla="*/ 2147483646 w 94"/>
                <a:gd name="T87" fmla="*/ 2147483646 h 317"/>
                <a:gd name="T88" fmla="*/ 2147483646 w 94"/>
                <a:gd name="T89" fmla="*/ 2147483646 h 317"/>
                <a:gd name="T90" fmla="*/ 2147483646 w 94"/>
                <a:gd name="T91" fmla="*/ 2147483646 h 317"/>
                <a:gd name="T92" fmla="*/ 2147483646 w 94"/>
                <a:gd name="T93" fmla="*/ 2147483646 h 317"/>
                <a:gd name="T94" fmla="*/ 2147483646 w 94"/>
                <a:gd name="T95" fmla="*/ 2147483646 h 317"/>
                <a:gd name="T96" fmla="*/ 2147483646 w 94"/>
                <a:gd name="T97" fmla="*/ 2147483646 h 317"/>
                <a:gd name="T98" fmla="*/ 2147483646 w 94"/>
                <a:gd name="T99" fmla="*/ 2147483646 h 317"/>
                <a:gd name="T100" fmla="*/ 2147483646 w 94"/>
                <a:gd name="T101" fmla="*/ 2147483646 h 317"/>
                <a:gd name="T102" fmla="*/ 2147483646 w 94"/>
                <a:gd name="T103" fmla="*/ 2147483646 h 317"/>
                <a:gd name="T104" fmla="*/ 2147483646 w 94"/>
                <a:gd name="T105" fmla="*/ 2147483646 h 317"/>
                <a:gd name="T106" fmla="*/ 2147483646 w 94"/>
                <a:gd name="T107" fmla="*/ 2147483646 h 317"/>
                <a:gd name="T108" fmla="*/ 2147483646 w 94"/>
                <a:gd name="T109" fmla="*/ 2147483646 h 317"/>
                <a:gd name="T110" fmla="*/ 2147483646 w 94"/>
                <a:gd name="T111" fmla="*/ 2147483646 h 317"/>
                <a:gd name="T112" fmla="*/ 2147483646 w 94"/>
                <a:gd name="T113" fmla="*/ 214748364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4" name="Freeform 9">
              <a:extLst>
                <a:ext uri="{FF2B5EF4-FFF2-40B4-BE49-F238E27FC236}">
                  <a16:creationId xmlns:a16="http://schemas.microsoft.com/office/drawing/2014/main" id="{DC3C58DE-C83D-9C44-9518-5E4985994F17}"/>
                </a:ext>
              </a:extLst>
            </p:cNvPr>
            <p:cNvSpPr>
              <a:spLocks/>
            </p:cNvSpPr>
            <p:nvPr/>
          </p:nvSpPr>
          <p:spPr bwMode="auto">
            <a:xfrm>
              <a:off x="5830286" y="4614913"/>
              <a:ext cx="73025" cy="252412"/>
            </a:xfrm>
            <a:custGeom>
              <a:avLst/>
              <a:gdLst>
                <a:gd name="T0" fmla="*/ 2147483646 w 94"/>
                <a:gd name="T1" fmla="*/ 2147483646 h 316"/>
                <a:gd name="T2" fmla="*/ 2147483646 w 94"/>
                <a:gd name="T3" fmla="*/ 2147483646 h 316"/>
                <a:gd name="T4" fmla="*/ 2147483646 w 94"/>
                <a:gd name="T5" fmla="*/ 2147483646 h 316"/>
                <a:gd name="T6" fmla="*/ 2147483646 w 94"/>
                <a:gd name="T7" fmla="*/ 2147483646 h 316"/>
                <a:gd name="T8" fmla="*/ 2147483646 w 94"/>
                <a:gd name="T9" fmla="*/ 2147483646 h 316"/>
                <a:gd name="T10" fmla="*/ 2147483646 w 94"/>
                <a:gd name="T11" fmla="*/ 2147483646 h 316"/>
                <a:gd name="T12" fmla="*/ 2147483646 w 94"/>
                <a:gd name="T13" fmla="*/ 2147483646 h 316"/>
                <a:gd name="T14" fmla="*/ 2147483646 w 94"/>
                <a:gd name="T15" fmla="*/ 2147483646 h 316"/>
                <a:gd name="T16" fmla="*/ 2147483646 w 94"/>
                <a:gd name="T17" fmla="*/ 2147483646 h 316"/>
                <a:gd name="T18" fmla="*/ 2147483646 w 94"/>
                <a:gd name="T19" fmla="*/ 2147483646 h 316"/>
                <a:gd name="T20" fmla="*/ 2147483646 w 94"/>
                <a:gd name="T21" fmla="*/ 2147483646 h 316"/>
                <a:gd name="T22" fmla="*/ 2147483646 w 94"/>
                <a:gd name="T23" fmla="*/ 2147483646 h 316"/>
                <a:gd name="T24" fmla="*/ 2147483646 w 94"/>
                <a:gd name="T25" fmla="*/ 2147483646 h 316"/>
                <a:gd name="T26" fmla="*/ 2147483646 w 94"/>
                <a:gd name="T27" fmla="*/ 2147483646 h 316"/>
                <a:gd name="T28" fmla="*/ 2147483646 w 94"/>
                <a:gd name="T29" fmla="*/ 2147483646 h 316"/>
                <a:gd name="T30" fmla="*/ 2147483646 w 94"/>
                <a:gd name="T31" fmla="*/ 2147483646 h 316"/>
                <a:gd name="T32" fmla="*/ 2147483646 w 94"/>
                <a:gd name="T33" fmla="*/ 2147483646 h 316"/>
                <a:gd name="T34" fmla="*/ 2147483646 w 94"/>
                <a:gd name="T35" fmla="*/ 2147483646 h 316"/>
                <a:gd name="T36" fmla="*/ 2147483646 w 94"/>
                <a:gd name="T37" fmla="*/ 2147483646 h 316"/>
                <a:gd name="T38" fmla="*/ 2147483646 w 94"/>
                <a:gd name="T39" fmla="*/ 2147483646 h 316"/>
                <a:gd name="T40" fmla="*/ 2147483646 w 94"/>
                <a:gd name="T41" fmla="*/ 2147483646 h 316"/>
                <a:gd name="T42" fmla="*/ 2147483646 w 94"/>
                <a:gd name="T43" fmla="*/ 2147483646 h 316"/>
                <a:gd name="T44" fmla="*/ 2147483646 w 94"/>
                <a:gd name="T45" fmla="*/ 2147483646 h 316"/>
                <a:gd name="T46" fmla="*/ 2147483646 w 94"/>
                <a:gd name="T47" fmla="*/ 2147483646 h 316"/>
                <a:gd name="T48" fmla="*/ 2147483646 w 94"/>
                <a:gd name="T49" fmla="*/ 2147483646 h 316"/>
                <a:gd name="T50" fmla="*/ 2147483646 w 94"/>
                <a:gd name="T51" fmla="*/ 2147483646 h 316"/>
                <a:gd name="T52" fmla="*/ 2147483646 w 94"/>
                <a:gd name="T53" fmla="*/ 2147483646 h 316"/>
                <a:gd name="T54" fmla="*/ 2147483646 w 94"/>
                <a:gd name="T55" fmla="*/ 2147483646 h 316"/>
                <a:gd name="T56" fmla="*/ 2147483646 w 94"/>
                <a:gd name="T57" fmla="*/ 2147483646 h 316"/>
                <a:gd name="T58" fmla="*/ 2147483646 w 94"/>
                <a:gd name="T59" fmla="*/ 2147483646 h 316"/>
                <a:gd name="T60" fmla="*/ 2147483646 w 94"/>
                <a:gd name="T61" fmla="*/ 2147483646 h 316"/>
                <a:gd name="T62" fmla="*/ 2147483646 w 94"/>
                <a:gd name="T63" fmla="*/ 2147483646 h 316"/>
                <a:gd name="T64" fmla="*/ 2147483646 w 94"/>
                <a:gd name="T65" fmla="*/ 2147483646 h 316"/>
                <a:gd name="T66" fmla="*/ 2147483646 w 94"/>
                <a:gd name="T67" fmla="*/ 2147483646 h 316"/>
                <a:gd name="T68" fmla="*/ 2147483646 w 94"/>
                <a:gd name="T69" fmla="*/ 2147483646 h 316"/>
                <a:gd name="T70" fmla="*/ 2147483646 w 94"/>
                <a:gd name="T71" fmla="*/ 2147483646 h 316"/>
                <a:gd name="T72" fmla="*/ 2147483646 w 94"/>
                <a:gd name="T73" fmla="*/ 2147483646 h 316"/>
                <a:gd name="T74" fmla="*/ 2147483646 w 94"/>
                <a:gd name="T75" fmla="*/ 2147483646 h 316"/>
                <a:gd name="T76" fmla="*/ 2147483646 w 94"/>
                <a:gd name="T77" fmla="*/ 2147483646 h 316"/>
                <a:gd name="T78" fmla="*/ 2147483646 w 94"/>
                <a:gd name="T79" fmla="*/ 2147483646 h 316"/>
                <a:gd name="T80" fmla="*/ 2147483646 w 94"/>
                <a:gd name="T81" fmla="*/ 2147483646 h 316"/>
                <a:gd name="T82" fmla="*/ 2147483646 w 94"/>
                <a:gd name="T83" fmla="*/ 2147483646 h 316"/>
                <a:gd name="T84" fmla="*/ 2147483646 w 94"/>
                <a:gd name="T85" fmla="*/ 2147483646 h 316"/>
                <a:gd name="T86" fmla="*/ 2147483646 w 94"/>
                <a:gd name="T87" fmla="*/ 2147483646 h 316"/>
                <a:gd name="T88" fmla="*/ 2147483646 w 94"/>
                <a:gd name="T89" fmla="*/ 2147483646 h 316"/>
                <a:gd name="T90" fmla="*/ 2147483646 w 94"/>
                <a:gd name="T91" fmla="*/ 2147483646 h 316"/>
                <a:gd name="T92" fmla="*/ 2147483646 w 94"/>
                <a:gd name="T93" fmla="*/ 2147483646 h 316"/>
                <a:gd name="T94" fmla="*/ 2147483646 w 94"/>
                <a:gd name="T95" fmla="*/ 2147483646 h 316"/>
                <a:gd name="T96" fmla="*/ 2147483646 w 94"/>
                <a:gd name="T97" fmla="*/ 2147483646 h 316"/>
                <a:gd name="T98" fmla="*/ 2147483646 w 94"/>
                <a:gd name="T99" fmla="*/ 2147483646 h 316"/>
                <a:gd name="T100" fmla="*/ 2147483646 w 94"/>
                <a:gd name="T101" fmla="*/ 2147483646 h 316"/>
                <a:gd name="T102" fmla="*/ 2147483646 w 94"/>
                <a:gd name="T103" fmla="*/ 2147483646 h 316"/>
                <a:gd name="T104" fmla="*/ 2147483646 w 94"/>
                <a:gd name="T105" fmla="*/ 2147483646 h 316"/>
                <a:gd name="T106" fmla="*/ 2147483646 w 94"/>
                <a:gd name="T107" fmla="*/ 2147483646 h 316"/>
                <a:gd name="T108" fmla="*/ 2147483646 w 94"/>
                <a:gd name="T109" fmla="*/ 2147483646 h 316"/>
                <a:gd name="T110" fmla="*/ 2147483646 w 94"/>
                <a:gd name="T111" fmla="*/ 2147483646 h 316"/>
                <a:gd name="T112" fmla="*/ 2147483646 w 94"/>
                <a:gd name="T113" fmla="*/ 214748364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0662" name="TextBox 1">
            <a:extLst>
              <a:ext uri="{FF2B5EF4-FFF2-40B4-BE49-F238E27FC236}">
                <a16:creationId xmlns:a16="http://schemas.microsoft.com/office/drawing/2014/main" id="{756E5606-0B7C-8C42-B4E9-D4D1D333C527}"/>
              </a:ext>
            </a:extLst>
          </p:cNvPr>
          <p:cNvSpPr txBox="1">
            <a:spLocks noChangeArrowheads="1"/>
          </p:cNvSpPr>
          <p:nvPr/>
        </p:nvSpPr>
        <p:spPr bwMode="auto">
          <a:xfrm>
            <a:off x="1223964" y="1265238"/>
            <a:ext cx="2174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nand (f, x1, x2);</a:t>
            </a:r>
          </a:p>
        </p:txBody>
      </p:sp>
      <p:sp>
        <p:nvSpPr>
          <p:cNvPr id="70663" name="TextBox 1">
            <a:extLst>
              <a:ext uri="{FF2B5EF4-FFF2-40B4-BE49-F238E27FC236}">
                <a16:creationId xmlns:a16="http://schemas.microsoft.com/office/drawing/2014/main" id="{927C9F9C-580A-AB49-96C2-F41ACC25E295}"/>
              </a:ext>
            </a:extLst>
          </p:cNvPr>
          <p:cNvSpPr txBox="1">
            <a:spLocks noChangeArrowheads="1"/>
          </p:cNvSpPr>
          <p:nvPr/>
        </p:nvSpPr>
        <p:spPr bwMode="auto">
          <a:xfrm>
            <a:off x="7843839" y="1309688"/>
            <a:ext cx="1989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nor (f, x1, x2);</a:t>
            </a:r>
          </a:p>
        </p:txBody>
      </p:sp>
      <p:sp>
        <p:nvSpPr>
          <p:cNvPr id="70664" name="TextBox 1">
            <a:extLst>
              <a:ext uri="{FF2B5EF4-FFF2-40B4-BE49-F238E27FC236}">
                <a16:creationId xmlns:a16="http://schemas.microsoft.com/office/drawing/2014/main" id="{C13DB666-8F1B-A045-9392-1DCE1758BA3D}"/>
              </a:ext>
            </a:extLst>
          </p:cNvPr>
          <p:cNvSpPr txBox="1">
            <a:spLocks noChangeArrowheads="1"/>
          </p:cNvSpPr>
          <p:nvPr/>
        </p:nvSpPr>
        <p:spPr bwMode="auto">
          <a:xfrm>
            <a:off x="7848600" y="5824538"/>
            <a:ext cx="2141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xnor (f, x1, x2);</a:t>
            </a:r>
          </a:p>
        </p:txBody>
      </p:sp>
      <p:sp>
        <p:nvSpPr>
          <p:cNvPr id="70665" name="TextBox 1">
            <a:extLst>
              <a:ext uri="{FF2B5EF4-FFF2-40B4-BE49-F238E27FC236}">
                <a16:creationId xmlns:a16="http://schemas.microsoft.com/office/drawing/2014/main" id="{A76064DF-DDBE-E148-BBA5-84FFF5DC0687}"/>
              </a:ext>
            </a:extLst>
          </p:cNvPr>
          <p:cNvSpPr txBox="1">
            <a:spLocks noChangeArrowheads="1"/>
          </p:cNvSpPr>
          <p:nvPr/>
        </p:nvSpPr>
        <p:spPr bwMode="auto">
          <a:xfrm>
            <a:off x="1304925" y="5819776"/>
            <a:ext cx="1989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xor (f, x1, x2);</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1" name="Group 14">
            <a:extLst>
              <a:ext uri="{FF2B5EF4-FFF2-40B4-BE49-F238E27FC236}">
                <a16:creationId xmlns:a16="http://schemas.microsoft.com/office/drawing/2014/main" id="{449728FB-FD9D-DC44-9065-CF748DAC5142}"/>
              </a:ext>
            </a:extLst>
          </p:cNvPr>
          <p:cNvGrpSpPr>
            <a:grpSpLocks/>
          </p:cNvGrpSpPr>
          <p:nvPr/>
        </p:nvGrpSpPr>
        <p:grpSpPr bwMode="auto">
          <a:xfrm>
            <a:off x="2362201" y="1282700"/>
            <a:ext cx="5872163" cy="2298700"/>
            <a:chOff x="1447800" y="1282700"/>
            <a:chExt cx="5872641" cy="2298700"/>
          </a:xfrm>
        </p:grpSpPr>
        <p:sp>
          <p:nvSpPr>
            <p:cNvPr id="71682" name="TextBox 1">
              <a:extLst>
                <a:ext uri="{FF2B5EF4-FFF2-40B4-BE49-F238E27FC236}">
                  <a16:creationId xmlns:a16="http://schemas.microsoft.com/office/drawing/2014/main" id="{9F5B8957-24D6-1341-9E64-3237BAA2924C}"/>
                </a:ext>
              </a:extLst>
            </p:cNvPr>
            <p:cNvSpPr txBox="1">
              <a:spLocks noChangeArrowheads="1"/>
            </p:cNvSpPr>
            <p:nvPr/>
          </p:nvSpPr>
          <p:spPr bwMode="auto">
            <a:xfrm>
              <a:off x="3352430" y="1282700"/>
              <a:ext cx="23625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Verilog Code</a:t>
              </a:r>
            </a:p>
          </p:txBody>
        </p:sp>
        <p:sp>
          <p:nvSpPr>
            <p:cNvPr id="71683" name="TextBox 3">
              <a:extLst>
                <a:ext uri="{FF2B5EF4-FFF2-40B4-BE49-F238E27FC236}">
                  <a16:creationId xmlns:a16="http://schemas.microsoft.com/office/drawing/2014/main" id="{A1956EE5-5956-0D47-852D-078B45B9CB9A}"/>
                </a:ext>
              </a:extLst>
            </p:cNvPr>
            <p:cNvSpPr txBox="1">
              <a:spLocks noChangeArrowheads="1"/>
            </p:cNvSpPr>
            <p:nvPr/>
          </p:nvSpPr>
          <p:spPr bwMode="auto">
            <a:xfrm>
              <a:off x="1447800" y="2983925"/>
              <a:ext cx="18020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Structural</a:t>
              </a:r>
            </a:p>
          </p:txBody>
        </p:sp>
        <p:sp>
          <p:nvSpPr>
            <p:cNvPr id="71684" name="TextBox 4">
              <a:extLst>
                <a:ext uri="{FF2B5EF4-FFF2-40B4-BE49-F238E27FC236}">
                  <a16:creationId xmlns:a16="http://schemas.microsoft.com/office/drawing/2014/main" id="{8D7404F0-2547-CD46-8AF0-80347CF4C922}"/>
                </a:ext>
              </a:extLst>
            </p:cNvPr>
            <p:cNvSpPr txBox="1">
              <a:spLocks noChangeArrowheads="1"/>
            </p:cNvSpPr>
            <p:nvPr/>
          </p:nvSpPr>
          <p:spPr bwMode="auto">
            <a:xfrm>
              <a:off x="5334000" y="2996625"/>
              <a:ext cx="1986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Behavioral</a:t>
              </a:r>
            </a:p>
          </p:txBody>
        </p:sp>
        <p:cxnSp>
          <p:nvCxnSpPr>
            <p:cNvPr id="71685" name="Straight Connector 7">
              <a:extLst>
                <a:ext uri="{FF2B5EF4-FFF2-40B4-BE49-F238E27FC236}">
                  <a16:creationId xmlns:a16="http://schemas.microsoft.com/office/drawing/2014/main" id="{67A89F8D-2233-684E-B5F1-3D62A2445321}"/>
                </a:ext>
              </a:extLst>
            </p:cNvPr>
            <p:cNvCxnSpPr>
              <a:cxnSpLocks noChangeShapeType="1"/>
              <a:endCxn id="71683" idx="0"/>
            </p:cNvCxnSpPr>
            <p:nvPr/>
          </p:nvCxnSpPr>
          <p:spPr bwMode="auto">
            <a:xfrm flipH="1">
              <a:off x="2348848" y="1981200"/>
              <a:ext cx="2070752" cy="10027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71686" name="Straight Connector 9">
              <a:extLst>
                <a:ext uri="{FF2B5EF4-FFF2-40B4-BE49-F238E27FC236}">
                  <a16:creationId xmlns:a16="http://schemas.microsoft.com/office/drawing/2014/main" id="{06A7FA46-0EA5-1B43-B571-E69CBFF379C9}"/>
                </a:ext>
              </a:extLst>
            </p:cNvPr>
            <p:cNvCxnSpPr>
              <a:cxnSpLocks/>
              <a:stCxn id="71684" idx="0"/>
            </p:cNvCxnSpPr>
            <p:nvPr/>
          </p:nvCxnSpPr>
          <p:spPr bwMode="auto">
            <a:xfrm flipH="1" flipV="1">
              <a:off x="4406901" y="1981201"/>
              <a:ext cx="1920320" cy="1015424"/>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BFDEE5BE-2FE3-D94D-98FD-41819CBDE391}"/>
              </a:ext>
            </a:extLst>
          </p:cNvPr>
          <p:cNvSpPr>
            <a:spLocks noGrp="1" noChangeArrowheads="1"/>
          </p:cNvSpPr>
          <p:nvPr>
            <p:ph type="title"/>
          </p:nvPr>
        </p:nvSpPr>
        <p:spPr>
          <a:xfrm>
            <a:off x="914400" y="2667000"/>
            <a:ext cx="9144000" cy="1295400"/>
          </a:xfrm>
        </p:spPr>
        <p:txBody>
          <a:bodyPr/>
          <a:lstStyle/>
          <a:p>
            <a:r>
              <a:rPr lang="en-US" altLang="en-US"/>
              <a:t>Structural Verilog</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40F431CF-1DD2-B84D-AB33-D8C023BE4368}"/>
              </a:ext>
            </a:extLst>
          </p:cNvPr>
          <p:cNvSpPr>
            <a:spLocks noGrp="1" noChangeArrowheads="1"/>
          </p:cNvSpPr>
          <p:nvPr>
            <p:ph type="title"/>
          </p:nvPr>
        </p:nvSpPr>
        <p:spPr>
          <a:xfrm>
            <a:off x="914400" y="2667000"/>
            <a:ext cx="9144000" cy="1295400"/>
          </a:xfrm>
        </p:spPr>
        <p:txBody>
          <a:bodyPr/>
          <a:lstStyle/>
          <a:p>
            <a:r>
              <a:rPr lang="en-US" altLang="en-US"/>
              <a:t>2-to-1 Multiplexer in Verilog</a:t>
            </a:r>
            <a:br>
              <a:rPr lang="en-US" altLang="en-US"/>
            </a:br>
            <a:r>
              <a:rPr lang="en-US" altLang="en-US"/>
              <a:t>(structural syntax)</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a:extLst>
              <a:ext uri="{FF2B5EF4-FFF2-40B4-BE49-F238E27FC236}">
                <a16:creationId xmlns:a16="http://schemas.microsoft.com/office/drawing/2014/main" id="{BB994EBE-FACA-1B42-97B0-0C34396B7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2286001"/>
            <a:ext cx="4519613"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Title 1">
            <a:extLst>
              <a:ext uri="{FF2B5EF4-FFF2-40B4-BE49-F238E27FC236}">
                <a16:creationId xmlns:a16="http://schemas.microsoft.com/office/drawing/2014/main" id="{F8AA0D25-2F2D-DB4D-9D33-35A3F34D2A7D}"/>
              </a:ext>
            </a:extLst>
          </p:cNvPr>
          <p:cNvSpPr>
            <a:spLocks noGrp="1" noChangeArrowheads="1"/>
          </p:cNvSpPr>
          <p:nvPr>
            <p:ph type="title"/>
          </p:nvPr>
        </p:nvSpPr>
        <p:spPr/>
        <p:txBody>
          <a:bodyPr/>
          <a:lstStyle/>
          <a:p>
            <a:r>
              <a:rPr lang="en-US" altLang="en-US"/>
              <a:t>2-1 Multiplexer</a:t>
            </a:r>
          </a:p>
        </p:txBody>
      </p:sp>
      <p:sp>
        <p:nvSpPr>
          <p:cNvPr id="74755" name="TextBox 125">
            <a:extLst>
              <a:ext uri="{FF2B5EF4-FFF2-40B4-BE49-F238E27FC236}">
                <a16:creationId xmlns:a16="http://schemas.microsoft.com/office/drawing/2014/main" id="{FB0803C6-438F-564F-AE37-AED08C61E193}"/>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a:extLst>
              <a:ext uri="{FF2B5EF4-FFF2-40B4-BE49-F238E27FC236}">
                <a16:creationId xmlns:a16="http://schemas.microsoft.com/office/drawing/2014/main" id="{4229BB15-76A7-9A4E-99F9-D1A351927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Title 1">
            <a:extLst>
              <a:ext uri="{FF2B5EF4-FFF2-40B4-BE49-F238E27FC236}">
                <a16:creationId xmlns:a16="http://schemas.microsoft.com/office/drawing/2014/main" id="{E19108E9-39E6-1A42-9C39-051AC4565E4B}"/>
              </a:ext>
            </a:extLst>
          </p:cNvPr>
          <p:cNvSpPr>
            <a:spLocks noGrp="1" noChangeArrowheads="1"/>
          </p:cNvSpPr>
          <p:nvPr>
            <p:ph type="title"/>
          </p:nvPr>
        </p:nvSpPr>
        <p:spPr/>
        <p:txBody>
          <a:bodyPr/>
          <a:lstStyle/>
          <a:p>
            <a:r>
              <a:rPr lang="en-US" altLang="en-US"/>
              <a:t>Verilog Code for a 2-1 Multiplexer</a:t>
            </a:r>
          </a:p>
        </p:txBody>
      </p:sp>
      <p:sp>
        <p:nvSpPr>
          <p:cNvPr id="75779" name="TextBox 125">
            <a:extLst>
              <a:ext uri="{FF2B5EF4-FFF2-40B4-BE49-F238E27FC236}">
                <a16:creationId xmlns:a16="http://schemas.microsoft.com/office/drawing/2014/main" id="{E087BA05-AEA5-634E-9FFB-3B54A9DB7FF9}"/>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75780" name="Picture 2">
            <a:extLst>
              <a:ext uri="{FF2B5EF4-FFF2-40B4-BE49-F238E27FC236}">
                <a16:creationId xmlns:a16="http://schemas.microsoft.com/office/drawing/2014/main" id="{C4D83291-EE8B-AF49-8FDA-97FD9925D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Box 125">
            <a:extLst>
              <a:ext uri="{FF2B5EF4-FFF2-40B4-BE49-F238E27FC236}">
                <a16:creationId xmlns:a16="http://schemas.microsoft.com/office/drawing/2014/main" id="{607C9891-96DF-CE46-AA66-6137E30C4261}"/>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a:extLst>
              <a:ext uri="{FF2B5EF4-FFF2-40B4-BE49-F238E27FC236}">
                <a16:creationId xmlns:a16="http://schemas.microsoft.com/office/drawing/2014/main" id="{1B6EFCC7-0A60-DB4B-865A-8713B2371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Title 1">
            <a:extLst>
              <a:ext uri="{FF2B5EF4-FFF2-40B4-BE49-F238E27FC236}">
                <a16:creationId xmlns:a16="http://schemas.microsoft.com/office/drawing/2014/main" id="{573FD530-2990-D345-84BF-470811F767EB}"/>
              </a:ext>
            </a:extLst>
          </p:cNvPr>
          <p:cNvSpPr>
            <a:spLocks noGrp="1" noChangeArrowheads="1"/>
          </p:cNvSpPr>
          <p:nvPr>
            <p:ph type="title"/>
          </p:nvPr>
        </p:nvSpPr>
        <p:spPr/>
        <p:txBody>
          <a:bodyPr/>
          <a:lstStyle/>
          <a:p>
            <a:r>
              <a:rPr lang="en-US" altLang="en-US"/>
              <a:t>Verilog Code for a 2-1 Multiplexer</a:t>
            </a:r>
          </a:p>
        </p:txBody>
      </p:sp>
      <p:sp>
        <p:nvSpPr>
          <p:cNvPr id="76803" name="TextBox 125">
            <a:extLst>
              <a:ext uri="{FF2B5EF4-FFF2-40B4-BE49-F238E27FC236}">
                <a16:creationId xmlns:a16="http://schemas.microsoft.com/office/drawing/2014/main" id="{10E14FDA-B456-DC4A-ACAB-B74A513EC578}"/>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76804" name="Picture 2">
            <a:extLst>
              <a:ext uri="{FF2B5EF4-FFF2-40B4-BE49-F238E27FC236}">
                <a16:creationId xmlns:a16="http://schemas.microsoft.com/office/drawing/2014/main" id="{E4177CF3-9108-CF44-A9DF-3641737E0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Box 125">
            <a:extLst>
              <a:ext uri="{FF2B5EF4-FFF2-40B4-BE49-F238E27FC236}">
                <a16:creationId xmlns:a16="http://schemas.microsoft.com/office/drawing/2014/main" id="{2912A99B-4F77-8E40-A70A-C9EC19E9F94A}"/>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76806" name="Rectangle 147">
            <a:extLst>
              <a:ext uri="{FF2B5EF4-FFF2-40B4-BE49-F238E27FC236}">
                <a16:creationId xmlns:a16="http://schemas.microsoft.com/office/drawing/2014/main" id="{A6B64F5D-9835-C543-8CA0-A15A8C92D344}"/>
              </a:ext>
            </a:extLst>
          </p:cNvPr>
          <p:cNvSpPr>
            <a:spLocks noChangeArrowheads="1"/>
          </p:cNvSpPr>
          <p:nvPr/>
        </p:nvSpPr>
        <p:spPr bwMode="auto">
          <a:xfrm>
            <a:off x="6296025" y="2339975"/>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6807" name="Rectangle 147">
            <a:extLst>
              <a:ext uri="{FF2B5EF4-FFF2-40B4-BE49-F238E27FC236}">
                <a16:creationId xmlns:a16="http://schemas.microsoft.com/office/drawing/2014/main" id="{3AEF0ABE-3895-F646-89FE-B14E8EC2E0BE}"/>
              </a:ext>
            </a:extLst>
          </p:cNvPr>
          <p:cNvSpPr>
            <a:spLocks noChangeArrowheads="1"/>
          </p:cNvSpPr>
          <p:nvPr/>
        </p:nvSpPr>
        <p:spPr bwMode="auto">
          <a:xfrm rot="5400000">
            <a:off x="368301" y="3305176"/>
            <a:ext cx="2092325"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13315" name="Group 11">
            <a:extLst>
              <a:ext uri="{FF2B5EF4-FFF2-40B4-BE49-F238E27FC236}">
                <a16:creationId xmlns:a16="http://schemas.microsoft.com/office/drawing/2014/main" id="{B26A77BA-F204-6143-8B98-FD6A04A93AC4}"/>
              </a:ext>
            </a:extLst>
          </p:cNvPr>
          <p:cNvGrpSpPr>
            <a:grpSpLocks/>
          </p:cNvGrpSpPr>
          <p:nvPr/>
        </p:nvGrpSpPr>
        <p:grpSpPr bwMode="auto">
          <a:xfrm>
            <a:off x="7972426" y="3451226"/>
            <a:ext cx="955675" cy="690563"/>
            <a:chOff x="7035922" y="2934492"/>
            <a:chExt cx="955675" cy="690563"/>
          </a:xfrm>
        </p:grpSpPr>
        <p:sp>
          <p:nvSpPr>
            <p:cNvPr id="13340" name="Rectangle 35">
              <a:extLst>
                <a:ext uri="{FF2B5EF4-FFF2-40B4-BE49-F238E27FC236}">
                  <a16:creationId xmlns:a16="http://schemas.microsoft.com/office/drawing/2014/main" id="{75577493-DD4A-E642-AC33-1F7505C6D744}"/>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13341" name="Rectangle 49">
              <a:extLst>
                <a:ext uri="{FF2B5EF4-FFF2-40B4-BE49-F238E27FC236}">
                  <a16:creationId xmlns:a16="http://schemas.microsoft.com/office/drawing/2014/main" id="{7D258255-57CB-154A-86F1-F01617E46421}"/>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13316" name="Group 8">
            <a:extLst>
              <a:ext uri="{FF2B5EF4-FFF2-40B4-BE49-F238E27FC236}">
                <a16:creationId xmlns:a16="http://schemas.microsoft.com/office/drawing/2014/main" id="{E0CC5F73-432A-CC4F-AB4E-3DC724FA8921}"/>
              </a:ext>
            </a:extLst>
          </p:cNvPr>
          <p:cNvGrpSpPr>
            <a:grpSpLocks/>
          </p:cNvGrpSpPr>
          <p:nvPr/>
        </p:nvGrpSpPr>
        <p:grpSpPr bwMode="auto">
          <a:xfrm>
            <a:off x="1295400" y="3227388"/>
            <a:ext cx="1708150" cy="830262"/>
            <a:chOff x="4806970" y="895618"/>
            <a:chExt cx="1707967" cy="830997"/>
          </a:xfrm>
        </p:grpSpPr>
        <p:sp>
          <p:nvSpPr>
            <p:cNvPr id="13335" name="Rectangle 7">
              <a:extLst>
                <a:ext uri="{FF2B5EF4-FFF2-40B4-BE49-F238E27FC236}">
                  <a16:creationId xmlns:a16="http://schemas.microsoft.com/office/drawing/2014/main" id="{3C74B8B6-141C-B149-8947-001D41BED404}"/>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3336" name="TextBox 3">
              <a:extLst>
                <a:ext uri="{FF2B5EF4-FFF2-40B4-BE49-F238E27FC236}">
                  <a16:creationId xmlns:a16="http://schemas.microsoft.com/office/drawing/2014/main" id="{8CD1A111-5AC4-CE47-BB53-273D6E0BD70F}"/>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13337" name="Straight Connector 5">
              <a:extLst>
                <a:ext uri="{FF2B5EF4-FFF2-40B4-BE49-F238E27FC236}">
                  <a16:creationId xmlns:a16="http://schemas.microsoft.com/office/drawing/2014/main" id="{0419B83E-0CCB-F64F-9B02-42D55A99877B}"/>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3338" name="Straight Connector 39">
              <a:extLst>
                <a:ext uri="{FF2B5EF4-FFF2-40B4-BE49-F238E27FC236}">
                  <a16:creationId xmlns:a16="http://schemas.microsoft.com/office/drawing/2014/main" id="{4BCE135A-0BE9-3541-B2DF-5230A527F63C}"/>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13317" name="Group 4">
            <a:extLst>
              <a:ext uri="{FF2B5EF4-FFF2-40B4-BE49-F238E27FC236}">
                <a16:creationId xmlns:a16="http://schemas.microsoft.com/office/drawing/2014/main" id="{C2B21A40-1579-1B41-9521-28202FCB6F3A}"/>
              </a:ext>
            </a:extLst>
          </p:cNvPr>
          <p:cNvGrpSpPr>
            <a:grpSpLocks/>
          </p:cNvGrpSpPr>
          <p:nvPr/>
        </p:nvGrpSpPr>
        <p:grpSpPr bwMode="auto">
          <a:xfrm>
            <a:off x="4495801" y="2125662"/>
            <a:ext cx="784224" cy="1097836"/>
            <a:chOff x="4411077" y="2125169"/>
            <a:chExt cx="784789" cy="1098525"/>
          </a:xfrm>
        </p:grpSpPr>
        <p:sp>
          <p:nvSpPr>
            <p:cNvPr id="13327" name="Rectangle 45">
              <a:extLst>
                <a:ext uri="{FF2B5EF4-FFF2-40B4-BE49-F238E27FC236}">
                  <a16:creationId xmlns:a16="http://schemas.microsoft.com/office/drawing/2014/main" id="{DF6DFA90-73DB-B04B-AFB9-562250D8C7FD}"/>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3328" name="Freeform 3">
              <a:extLst>
                <a:ext uri="{FF2B5EF4-FFF2-40B4-BE49-F238E27FC236}">
                  <a16:creationId xmlns:a16="http://schemas.microsoft.com/office/drawing/2014/main" id="{F94FA583-E246-5646-8C4B-603EB651BEA9}"/>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3329" name="Group 47">
              <a:extLst>
                <a:ext uri="{FF2B5EF4-FFF2-40B4-BE49-F238E27FC236}">
                  <a16:creationId xmlns:a16="http://schemas.microsoft.com/office/drawing/2014/main" id="{09D4B548-00A0-D54B-91A7-FC3BA640C92A}"/>
                </a:ext>
              </a:extLst>
            </p:cNvPr>
            <p:cNvGrpSpPr>
              <a:grpSpLocks/>
            </p:cNvGrpSpPr>
            <p:nvPr/>
          </p:nvGrpSpPr>
          <p:grpSpPr bwMode="auto">
            <a:xfrm rot="-5400000">
              <a:off x="4377983" y="2414313"/>
              <a:ext cx="842475" cy="776288"/>
              <a:chOff x="4420313" y="3279775"/>
              <a:chExt cx="842475" cy="776288"/>
            </a:xfrm>
          </p:grpSpPr>
          <p:sp>
            <p:nvSpPr>
              <p:cNvPr id="13330" name="Rectangle 36">
                <a:extLst>
                  <a:ext uri="{FF2B5EF4-FFF2-40B4-BE49-F238E27FC236}">
                    <a16:creationId xmlns:a16="http://schemas.microsoft.com/office/drawing/2014/main" id="{91D0C88B-EE4C-D043-8974-27558EDB2C61}"/>
                  </a:ext>
                </a:extLst>
              </p:cNvPr>
              <p:cNvSpPr>
                <a:spLocks noChangeArrowheads="1"/>
              </p:cNvSpPr>
              <p:nvPr/>
            </p:nvSpPr>
            <p:spPr bwMode="auto">
              <a:xfrm>
                <a:off x="4420313" y="3460101"/>
                <a:ext cx="170025"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3331" name="Text Box 62">
                <a:extLst>
                  <a:ext uri="{FF2B5EF4-FFF2-40B4-BE49-F238E27FC236}">
                    <a16:creationId xmlns:a16="http://schemas.microsoft.com/office/drawing/2014/main" id="{ECBA5E47-7C88-9B4D-B8AF-95F4465C9E84}"/>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13332" name="Group 39">
                <a:extLst>
                  <a:ext uri="{FF2B5EF4-FFF2-40B4-BE49-F238E27FC236}">
                    <a16:creationId xmlns:a16="http://schemas.microsoft.com/office/drawing/2014/main" id="{D755AC95-85B6-7E48-A3CD-9606CD93AE34}"/>
                  </a:ext>
                </a:extLst>
              </p:cNvPr>
              <p:cNvGrpSpPr>
                <a:grpSpLocks/>
              </p:cNvGrpSpPr>
              <p:nvPr/>
            </p:nvGrpSpPr>
            <p:grpSpPr bwMode="auto">
              <a:xfrm rot="5400000">
                <a:off x="4818969" y="3612244"/>
                <a:ext cx="776288" cy="111350"/>
                <a:chOff x="2633663" y="2108200"/>
                <a:chExt cx="776287" cy="111125"/>
              </a:xfrm>
            </p:grpSpPr>
            <p:sp>
              <p:nvSpPr>
                <p:cNvPr id="13333" name="Freeform 23">
                  <a:extLst>
                    <a:ext uri="{FF2B5EF4-FFF2-40B4-BE49-F238E27FC236}">
                      <a16:creationId xmlns:a16="http://schemas.microsoft.com/office/drawing/2014/main" id="{F4F2781F-724E-7148-AFF0-EAE39C0877C5}"/>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13334" name="Freeform 4">
                  <a:extLst>
                    <a:ext uri="{FF2B5EF4-FFF2-40B4-BE49-F238E27FC236}">
                      <a16:creationId xmlns:a16="http://schemas.microsoft.com/office/drawing/2014/main" id="{C716101E-1E1B-8049-9653-F8794ACA9D67}"/>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13318" name="Group 54">
            <a:extLst>
              <a:ext uri="{FF2B5EF4-FFF2-40B4-BE49-F238E27FC236}">
                <a16:creationId xmlns:a16="http://schemas.microsoft.com/office/drawing/2014/main" id="{68D947BA-CD1D-F741-860A-141E3E79FC12}"/>
              </a:ext>
            </a:extLst>
          </p:cNvPr>
          <p:cNvGrpSpPr>
            <a:grpSpLocks/>
          </p:cNvGrpSpPr>
          <p:nvPr/>
        </p:nvGrpSpPr>
        <p:grpSpPr bwMode="auto">
          <a:xfrm>
            <a:off x="5961065" y="2125664"/>
            <a:ext cx="785811" cy="1099304"/>
            <a:chOff x="4411078" y="2125169"/>
            <a:chExt cx="784788" cy="1098404"/>
          </a:xfrm>
        </p:grpSpPr>
        <p:sp>
          <p:nvSpPr>
            <p:cNvPr id="13319" name="Rectangle 56">
              <a:extLst>
                <a:ext uri="{FF2B5EF4-FFF2-40B4-BE49-F238E27FC236}">
                  <a16:creationId xmlns:a16="http://schemas.microsoft.com/office/drawing/2014/main" id="{A635B4DA-79C6-C74F-AF7F-885139F8FE48}"/>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3320" name="Freeform 3">
              <a:extLst>
                <a:ext uri="{FF2B5EF4-FFF2-40B4-BE49-F238E27FC236}">
                  <a16:creationId xmlns:a16="http://schemas.microsoft.com/office/drawing/2014/main" id="{84D0C912-DBE2-F04A-AD98-789836BDDB03}"/>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3321" name="Group 58">
              <a:extLst>
                <a:ext uri="{FF2B5EF4-FFF2-40B4-BE49-F238E27FC236}">
                  <a16:creationId xmlns:a16="http://schemas.microsoft.com/office/drawing/2014/main" id="{16199F17-6E79-D548-A0E6-19D5CD52F258}"/>
                </a:ext>
              </a:extLst>
            </p:cNvPr>
            <p:cNvGrpSpPr>
              <a:grpSpLocks/>
            </p:cNvGrpSpPr>
            <p:nvPr/>
          </p:nvGrpSpPr>
          <p:grpSpPr bwMode="auto">
            <a:xfrm rot="-5400000">
              <a:off x="4378045" y="2414253"/>
              <a:ext cx="842353" cy="776288"/>
              <a:chOff x="4420435" y="3279775"/>
              <a:chExt cx="842353" cy="776288"/>
            </a:xfrm>
          </p:grpSpPr>
          <p:sp>
            <p:nvSpPr>
              <p:cNvPr id="13322" name="Rectangle 36">
                <a:extLst>
                  <a:ext uri="{FF2B5EF4-FFF2-40B4-BE49-F238E27FC236}">
                    <a16:creationId xmlns:a16="http://schemas.microsoft.com/office/drawing/2014/main" id="{6567852F-0838-3D4F-A9E3-C625EE78B35D}"/>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3323" name="Text Box 62">
                <a:extLst>
                  <a:ext uri="{FF2B5EF4-FFF2-40B4-BE49-F238E27FC236}">
                    <a16:creationId xmlns:a16="http://schemas.microsoft.com/office/drawing/2014/main" id="{567C72C9-8F5B-6B49-9923-60516E0669B7}"/>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13324" name="Group 39">
                <a:extLst>
                  <a:ext uri="{FF2B5EF4-FFF2-40B4-BE49-F238E27FC236}">
                    <a16:creationId xmlns:a16="http://schemas.microsoft.com/office/drawing/2014/main" id="{9DD66294-3797-3948-B2C2-C2672DFB8533}"/>
                  </a:ext>
                </a:extLst>
              </p:cNvPr>
              <p:cNvGrpSpPr>
                <a:grpSpLocks/>
              </p:cNvGrpSpPr>
              <p:nvPr/>
            </p:nvGrpSpPr>
            <p:grpSpPr bwMode="auto">
              <a:xfrm rot="5400000">
                <a:off x="4818969" y="3612244"/>
                <a:ext cx="776288" cy="111350"/>
                <a:chOff x="2633663" y="2108200"/>
                <a:chExt cx="776287" cy="111125"/>
              </a:xfrm>
            </p:grpSpPr>
            <p:sp>
              <p:nvSpPr>
                <p:cNvPr id="13325" name="Freeform 23">
                  <a:extLst>
                    <a:ext uri="{FF2B5EF4-FFF2-40B4-BE49-F238E27FC236}">
                      <a16:creationId xmlns:a16="http://schemas.microsoft.com/office/drawing/2014/main" id="{1FDEE8E8-C711-8140-B6CB-5BB2E0EFECEB}"/>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13326" name="Freeform 4">
                  <a:extLst>
                    <a:ext uri="{FF2B5EF4-FFF2-40B4-BE49-F238E27FC236}">
                      <a16:creationId xmlns:a16="http://schemas.microsoft.com/office/drawing/2014/main" id="{4F36EDE9-492E-3346-AFF9-E1E66C258C6A}"/>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a:extLst>
              <a:ext uri="{FF2B5EF4-FFF2-40B4-BE49-F238E27FC236}">
                <a16:creationId xmlns:a16="http://schemas.microsoft.com/office/drawing/2014/main" id="{A4739E99-9EF2-2547-A354-BEF08C3B1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Title 1">
            <a:extLst>
              <a:ext uri="{FF2B5EF4-FFF2-40B4-BE49-F238E27FC236}">
                <a16:creationId xmlns:a16="http://schemas.microsoft.com/office/drawing/2014/main" id="{EE5416EC-27AD-E64B-892E-00F7FBAE4226}"/>
              </a:ext>
            </a:extLst>
          </p:cNvPr>
          <p:cNvSpPr>
            <a:spLocks noGrp="1" noChangeArrowheads="1"/>
          </p:cNvSpPr>
          <p:nvPr>
            <p:ph type="title"/>
          </p:nvPr>
        </p:nvSpPr>
        <p:spPr/>
        <p:txBody>
          <a:bodyPr/>
          <a:lstStyle/>
          <a:p>
            <a:r>
              <a:rPr lang="en-US" altLang="en-US"/>
              <a:t>Verilog Code for a 2-1 Multiplexer</a:t>
            </a:r>
          </a:p>
        </p:txBody>
      </p:sp>
      <p:sp>
        <p:nvSpPr>
          <p:cNvPr id="77827" name="TextBox 125">
            <a:extLst>
              <a:ext uri="{FF2B5EF4-FFF2-40B4-BE49-F238E27FC236}">
                <a16:creationId xmlns:a16="http://schemas.microsoft.com/office/drawing/2014/main" id="{FDEE4D01-FF10-C14D-AC21-C7038E2D727C}"/>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77828" name="Picture 2">
            <a:extLst>
              <a:ext uri="{FF2B5EF4-FFF2-40B4-BE49-F238E27FC236}">
                <a16:creationId xmlns:a16="http://schemas.microsoft.com/office/drawing/2014/main" id="{9F9B954F-FB53-4941-BCC1-C46727018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Box 125">
            <a:extLst>
              <a:ext uri="{FF2B5EF4-FFF2-40B4-BE49-F238E27FC236}">
                <a16:creationId xmlns:a16="http://schemas.microsoft.com/office/drawing/2014/main" id="{6311C433-9CE3-5048-AE8E-73D3D41C21D4}"/>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77830" name="Rectangle 147">
            <a:extLst>
              <a:ext uri="{FF2B5EF4-FFF2-40B4-BE49-F238E27FC236}">
                <a16:creationId xmlns:a16="http://schemas.microsoft.com/office/drawing/2014/main" id="{5E0BC9F7-6A00-F54D-A467-233CB17440F5}"/>
              </a:ext>
            </a:extLst>
          </p:cNvPr>
          <p:cNvSpPr>
            <a:spLocks noChangeArrowheads="1"/>
          </p:cNvSpPr>
          <p:nvPr/>
        </p:nvSpPr>
        <p:spPr bwMode="auto">
          <a:xfrm>
            <a:off x="6296025" y="2667000"/>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7831" name="Rectangle 147">
            <a:extLst>
              <a:ext uri="{FF2B5EF4-FFF2-40B4-BE49-F238E27FC236}">
                <a16:creationId xmlns:a16="http://schemas.microsoft.com/office/drawing/2014/main" id="{3D452E30-A67D-2543-AF94-517430096882}"/>
              </a:ext>
            </a:extLst>
          </p:cNvPr>
          <p:cNvSpPr>
            <a:spLocks noChangeArrowheads="1"/>
          </p:cNvSpPr>
          <p:nvPr/>
        </p:nvSpPr>
        <p:spPr bwMode="auto">
          <a:xfrm rot="5400000">
            <a:off x="5042695" y="3382170"/>
            <a:ext cx="377825" cy="277813"/>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a:extLst>
              <a:ext uri="{FF2B5EF4-FFF2-40B4-BE49-F238E27FC236}">
                <a16:creationId xmlns:a16="http://schemas.microsoft.com/office/drawing/2014/main" id="{67AC6481-73C2-FB44-B045-8B0E68FA2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Title 1">
            <a:extLst>
              <a:ext uri="{FF2B5EF4-FFF2-40B4-BE49-F238E27FC236}">
                <a16:creationId xmlns:a16="http://schemas.microsoft.com/office/drawing/2014/main" id="{41B867E7-A848-7C4A-A641-44BC8D9C67ED}"/>
              </a:ext>
            </a:extLst>
          </p:cNvPr>
          <p:cNvSpPr>
            <a:spLocks noGrp="1" noChangeArrowheads="1"/>
          </p:cNvSpPr>
          <p:nvPr>
            <p:ph type="title"/>
          </p:nvPr>
        </p:nvSpPr>
        <p:spPr/>
        <p:txBody>
          <a:bodyPr/>
          <a:lstStyle/>
          <a:p>
            <a:r>
              <a:rPr lang="en-US" altLang="en-US"/>
              <a:t>Verilog Code for a 2-1 Multiplexer</a:t>
            </a:r>
          </a:p>
        </p:txBody>
      </p:sp>
      <p:sp>
        <p:nvSpPr>
          <p:cNvPr id="78851" name="TextBox 125">
            <a:extLst>
              <a:ext uri="{FF2B5EF4-FFF2-40B4-BE49-F238E27FC236}">
                <a16:creationId xmlns:a16="http://schemas.microsoft.com/office/drawing/2014/main" id="{A190CE4F-49EB-6143-B566-7205BFFF2B27}"/>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78852" name="Picture 2">
            <a:extLst>
              <a:ext uri="{FF2B5EF4-FFF2-40B4-BE49-F238E27FC236}">
                <a16:creationId xmlns:a16="http://schemas.microsoft.com/office/drawing/2014/main" id="{F08E259F-5B9F-AD46-A53D-FD4BF87EE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Box 125">
            <a:extLst>
              <a:ext uri="{FF2B5EF4-FFF2-40B4-BE49-F238E27FC236}">
                <a16:creationId xmlns:a16="http://schemas.microsoft.com/office/drawing/2014/main" id="{C7F24701-199D-4042-8BC3-94F1C141A7D2}"/>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78854" name="Rectangle 147">
            <a:extLst>
              <a:ext uri="{FF2B5EF4-FFF2-40B4-BE49-F238E27FC236}">
                <a16:creationId xmlns:a16="http://schemas.microsoft.com/office/drawing/2014/main" id="{641C4C4C-EC05-7B41-81EC-9D20D561205A}"/>
              </a:ext>
            </a:extLst>
          </p:cNvPr>
          <p:cNvSpPr>
            <a:spLocks noChangeArrowheads="1"/>
          </p:cNvSpPr>
          <p:nvPr/>
        </p:nvSpPr>
        <p:spPr bwMode="auto">
          <a:xfrm>
            <a:off x="6296025" y="3276600"/>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8855" name="Rectangle 147">
            <a:extLst>
              <a:ext uri="{FF2B5EF4-FFF2-40B4-BE49-F238E27FC236}">
                <a16:creationId xmlns:a16="http://schemas.microsoft.com/office/drawing/2014/main" id="{7E0DCC47-7835-D44D-87BD-863098568390}"/>
              </a:ext>
            </a:extLst>
          </p:cNvPr>
          <p:cNvSpPr>
            <a:spLocks noChangeArrowheads="1"/>
          </p:cNvSpPr>
          <p:nvPr/>
        </p:nvSpPr>
        <p:spPr bwMode="auto">
          <a:xfrm rot="5400000">
            <a:off x="1655763" y="3462338"/>
            <a:ext cx="882650" cy="536575"/>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a:extLst>
              <a:ext uri="{FF2B5EF4-FFF2-40B4-BE49-F238E27FC236}">
                <a16:creationId xmlns:a16="http://schemas.microsoft.com/office/drawing/2014/main" id="{674D5063-596E-DB46-846C-73C10B8C9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Title 1">
            <a:extLst>
              <a:ext uri="{FF2B5EF4-FFF2-40B4-BE49-F238E27FC236}">
                <a16:creationId xmlns:a16="http://schemas.microsoft.com/office/drawing/2014/main" id="{3CCA5A4D-F3C5-9748-9D4A-C50D6A3F9D3F}"/>
              </a:ext>
            </a:extLst>
          </p:cNvPr>
          <p:cNvSpPr>
            <a:spLocks noGrp="1" noChangeArrowheads="1"/>
          </p:cNvSpPr>
          <p:nvPr>
            <p:ph type="title"/>
          </p:nvPr>
        </p:nvSpPr>
        <p:spPr/>
        <p:txBody>
          <a:bodyPr/>
          <a:lstStyle/>
          <a:p>
            <a:r>
              <a:rPr lang="en-US" altLang="en-US"/>
              <a:t>Verilog Code for a 2-1 Multiplexer</a:t>
            </a:r>
          </a:p>
        </p:txBody>
      </p:sp>
      <p:sp>
        <p:nvSpPr>
          <p:cNvPr id="79875" name="TextBox 125">
            <a:extLst>
              <a:ext uri="{FF2B5EF4-FFF2-40B4-BE49-F238E27FC236}">
                <a16:creationId xmlns:a16="http://schemas.microsoft.com/office/drawing/2014/main" id="{81B1E298-FA64-3E40-958F-2FE5356A2A43}"/>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79876" name="Picture 2">
            <a:extLst>
              <a:ext uri="{FF2B5EF4-FFF2-40B4-BE49-F238E27FC236}">
                <a16:creationId xmlns:a16="http://schemas.microsoft.com/office/drawing/2014/main" id="{C950A330-3133-5A43-96B5-4EDD63857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Box 125">
            <a:extLst>
              <a:ext uri="{FF2B5EF4-FFF2-40B4-BE49-F238E27FC236}">
                <a16:creationId xmlns:a16="http://schemas.microsoft.com/office/drawing/2014/main" id="{963C4694-567C-CA43-9638-E9240DC0678D}"/>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79878" name="Rectangle 147">
            <a:extLst>
              <a:ext uri="{FF2B5EF4-FFF2-40B4-BE49-F238E27FC236}">
                <a16:creationId xmlns:a16="http://schemas.microsoft.com/office/drawing/2014/main" id="{1BB57A7C-8FDF-3E47-9321-B320C4AD68AF}"/>
              </a:ext>
            </a:extLst>
          </p:cNvPr>
          <p:cNvSpPr>
            <a:spLocks noChangeArrowheads="1"/>
          </p:cNvSpPr>
          <p:nvPr/>
        </p:nvSpPr>
        <p:spPr bwMode="auto">
          <a:xfrm>
            <a:off x="6296025" y="3276600"/>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9879" name="Rectangle 147">
            <a:extLst>
              <a:ext uri="{FF2B5EF4-FFF2-40B4-BE49-F238E27FC236}">
                <a16:creationId xmlns:a16="http://schemas.microsoft.com/office/drawing/2014/main" id="{C33ACECD-DD2F-9047-A3F4-8230ADE8E651}"/>
              </a:ext>
            </a:extLst>
          </p:cNvPr>
          <p:cNvSpPr>
            <a:spLocks noChangeArrowheads="1"/>
          </p:cNvSpPr>
          <p:nvPr/>
        </p:nvSpPr>
        <p:spPr bwMode="auto">
          <a:xfrm rot="5400000">
            <a:off x="1366838" y="3173413"/>
            <a:ext cx="882650" cy="1114425"/>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79880" name="TextBox 1">
            <a:extLst>
              <a:ext uri="{FF2B5EF4-FFF2-40B4-BE49-F238E27FC236}">
                <a16:creationId xmlns:a16="http://schemas.microsoft.com/office/drawing/2014/main" id="{E5B46DAF-7151-CB48-B121-33862211EBE9}"/>
              </a:ext>
            </a:extLst>
          </p:cNvPr>
          <p:cNvSpPr txBox="1">
            <a:spLocks noChangeArrowheads="1"/>
          </p:cNvSpPr>
          <p:nvPr/>
        </p:nvSpPr>
        <p:spPr bwMode="auto">
          <a:xfrm>
            <a:off x="1744664" y="29162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k</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a:extLst>
              <a:ext uri="{FF2B5EF4-FFF2-40B4-BE49-F238E27FC236}">
                <a16:creationId xmlns:a16="http://schemas.microsoft.com/office/drawing/2014/main" id="{13141B9D-6563-924B-9A63-BC00F1724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8" name="Title 1">
            <a:extLst>
              <a:ext uri="{FF2B5EF4-FFF2-40B4-BE49-F238E27FC236}">
                <a16:creationId xmlns:a16="http://schemas.microsoft.com/office/drawing/2014/main" id="{5A7EF118-0EE9-714D-BF6A-6B952598161F}"/>
              </a:ext>
            </a:extLst>
          </p:cNvPr>
          <p:cNvSpPr>
            <a:spLocks noGrp="1" noChangeArrowheads="1"/>
          </p:cNvSpPr>
          <p:nvPr>
            <p:ph type="title"/>
          </p:nvPr>
        </p:nvSpPr>
        <p:spPr/>
        <p:txBody>
          <a:bodyPr/>
          <a:lstStyle/>
          <a:p>
            <a:r>
              <a:rPr lang="en-US" altLang="en-US"/>
              <a:t>Verilog Code for a 2-1 Multiplexer</a:t>
            </a:r>
          </a:p>
        </p:txBody>
      </p:sp>
      <p:sp>
        <p:nvSpPr>
          <p:cNvPr id="80899" name="TextBox 125">
            <a:extLst>
              <a:ext uri="{FF2B5EF4-FFF2-40B4-BE49-F238E27FC236}">
                <a16:creationId xmlns:a16="http://schemas.microsoft.com/office/drawing/2014/main" id="{8EA6E998-885B-0F4E-98D5-FC2A4200F07D}"/>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80900" name="Picture 2">
            <a:extLst>
              <a:ext uri="{FF2B5EF4-FFF2-40B4-BE49-F238E27FC236}">
                <a16:creationId xmlns:a16="http://schemas.microsoft.com/office/drawing/2014/main" id="{C4D5F64A-8ED3-554D-9C1D-185114E3D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Box 125">
            <a:extLst>
              <a:ext uri="{FF2B5EF4-FFF2-40B4-BE49-F238E27FC236}">
                <a16:creationId xmlns:a16="http://schemas.microsoft.com/office/drawing/2014/main" id="{9350723A-A873-A445-8428-F52CAF428F0A}"/>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80902" name="Rectangle 147">
            <a:extLst>
              <a:ext uri="{FF2B5EF4-FFF2-40B4-BE49-F238E27FC236}">
                <a16:creationId xmlns:a16="http://schemas.microsoft.com/office/drawing/2014/main" id="{68CB1CA1-FD7C-5743-976A-D080B4BCF6FE}"/>
              </a:ext>
            </a:extLst>
          </p:cNvPr>
          <p:cNvSpPr>
            <a:spLocks noChangeArrowheads="1"/>
          </p:cNvSpPr>
          <p:nvPr/>
        </p:nvSpPr>
        <p:spPr bwMode="auto">
          <a:xfrm>
            <a:off x="6296025" y="3625850"/>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0903" name="Rectangle 147">
            <a:extLst>
              <a:ext uri="{FF2B5EF4-FFF2-40B4-BE49-F238E27FC236}">
                <a16:creationId xmlns:a16="http://schemas.microsoft.com/office/drawing/2014/main" id="{AC4F70D5-293F-A947-95CA-BECBECD4ABE7}"/>
              </a:ext>
            </a:extLst>
          </p:cNvPr>
          <p:cNvSpPr>
            <a:spLocks noChangeArrowheads="1"/>
          </p:cNvSpPr>
          <p:nvPr/>
        </p:nvSpPr>
        <p:spPr bwMode="auto">
          <a:xfrm rot="5400000">
            <a:off x="2438401" y="2374901"/>
            <a:ext cx="882650" cy="1114425"/>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0904" name="TextBox 1">
            <a:extLst>
              <a:ext uri="{FF2B5EF4-FFF2-40B4-BE49-F238E27FC236}">
                <a16:creationId xmlns:a16="http://schemas.microsoft.com/office/drawing/2014/main" id="{36A3036F-7B11-5545-B92E-036E423AC273}"/>
              </a:ext>
            </a:extLst>
          </p:cNvPr>
          <p:cNvSpPr txBox="1">
            <a:spLocks noChangeArrowheads="1"/>
          </p:cNvSpPr>
          <p:nvPr/>
        </p:nvSpPr>
        <p:spPr bwMode="auto">
          <a:xfrm>
            <a:off x="1744664" y="29162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k</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a:extLst>
              <a:ext uri="{FF2B5EF4-FFF2-40B4-BE49-F238E27FC236}">
                <a16:creationId xmlns:a16="http://schemas.microsoft.com/office/drawing/2014/main" id="{B149C799-B7C7-AA41-8666-31FE0A245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Title 1">
            <a:extLst>
              <a:ext uri="{FF2B5EF4-FFF2-40B4-BE49-F238E27FC236}">
                <a16:creationId xmlns:a16="http://schemas.microsoft.com/office/drawing/2014/main" id="{59CCC982-4E62-574F-8CF5-12D14C8D6FA6}"/>
              </a:ext>
            </a:extLst>
          </p:cNvPr>
          <p:cNvSpPr>
            <a:spLocks noGrp="1" noChangeArrowheads="1"/>
          </p:cNvSpPr>
          <p:nvPr>
            <p:ph type="title"/>
          </p:nvPr>
        </p:nvSpPr>
        <p:spPr/>
        <p:txBody>
          <a:bodyPr/>
          <a:lstStyle/>
          <a:p>
            <a:r>
              <a:rPr lang="en-US" altLang="en-US"/>
              <a:t>Verilog Code for a 2-1 Multiplexer</a:t>
            </a:r>
          </a:p>
        </p:txBody>
      </p:sp>
      <p:sp>
        <p:nvSpPr>
          <p:cNvPr id="81923" name="TextBox 125">
            <a:extLst>
              <a:ext uri="{FF2B5EF4-FFF2-40B4-BE49-F238E27FC236}">
                <a16:creationId xmlns:a16="http://schemas.microsoft.com/office/drawing/2014/main" id="{CA28EDCC-34FB-9640-96A5-0721F9C3F329}"/>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81924" name="Picture 2">
            <a:extLst>
              <a:ext uri="{FF2B5EF4-FFF2-40B4-BE49-F238E27FC236}">
                <a16:creationId xmlns:a16="http://schemas.microsoft.com/office/drawing/2014/main" id="{8B154612-4492-B841-87F6-5C77C557A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Box 125">
            <a:extLst>
              <a:ext uri="{FF2B5EF4-FFF2-40B4-BE49-F238E27FC236}">
                <a16:creationId xmlns:a16="http://schemas.microsoft.com/office/drawing/2014/main" id="{4E193033-4091-2B42-8752-FB2657439414}"/>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81926" name="Rectangle 147">
            <a:extLst>
              <a:ext uri="{FF2B5EF4-FFF2-40B4-BE49-F238E27FC236}">
                <a16:creationId xmlns:a16="http://schemas.microsoft.com/office/drawing/2014/main" id="{BF89A952-C8EC-0541-81D1-484B9D2F425F}"/>
              </a:ext>
            </a:extLst>
          </p:cNvPr>
          <p:cNvSpPr>
            <a:spLocks noChangeArrowheads="1"/>
          </p:cNvSpPr>
          <p:nvPr/>
        </p:nvSpPr>
        <p:spPr bwMode="auto">
          <a:xfrm>
            <a:off x="6296025" y="3625850"/>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1927" name="Rectangle 147">
            <a:extLst>
              <a:ext uri="{FF2B5EF4-FFF2-40B4-BE49-F238E27FC236}">
                <a16:creationId xmlns:a16="http://schemas.microsoft.com/office/drawing/2014/main" id="{1D16384E-97C4-D245-95A4-244B43298A13}"/>
              </a:ext>
            </a:extLst>
          </p:cNvPr>
          <p:cNvSpPr>
            <a:spLocks noChangeArrowheads="1"/>
          </p:cNvSpPr>
          <p:nvPr/>
        </p:nvSpPr>
        <p:spPr bwMode="auto">
          <a:xfrm rot="5400000">
            <a:off x="1886744" y="1823244"/>
            <a:ext cx="882650" cy="2217738"/>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1928" name="TextBox 1">
            <a:extLst>
              <a:ext uri="{FF2B5EF4-FFF2-40B4-BE49-F238E27FC236}">
                <a16:creationId xmlns:a16="http://schemas.microsoft.com/office/drawing/2014/main" id="{F2B5B60E-13DE-3E43-8EE4-39C8C7D83996}"/>
              </a:ext>
            </a:extLst>
          </p:cNvPr>
          <p:cNvSpPr txBox="1">
            <a:spLocks noChangeArrowheads="1"/>
          </p:cNvSpPr>
          <p:nvPr/>
        </p:nvSpPr>
        <p:spPr bwMode="auto">
          <a:xfrm>
            <a:off x="1744664" y="29162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k</a:t>
            </a:r>
          </a:p>
        </p:txBody>
      </p:sp>
      <p:sp>
        <p:nvSpPr>
          <p:cNvPr id="81929" name="TextBox 9">
            <a:extLst>
              <a:ext uri="{FF2B5EF4-FFF2-40B4-BE49-F238E27FC236}">
                <a16:creationId xmlns:a16="http://schemas.microsoft.com/office/drawing/2014/main" id="{BF007426-12F1-4A46-807A-FA6C8EF16DB5}"/>
              </a:ext>
            </a:extLst>
          </p:cNvPr>
          <p:cNvSpPr txBox="1">
            <a:spLocks noChangeArrowheads="1"/>
          </p:cNvSpPr>
          <p:nvPr/>
        </p:nvSpPr>
        <p:spPr bwMode="auto">
          <a:xfrm>
            <a:off x="3525839" y="276383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g</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a:extLst>
              <a:ext uri="{FF2B5EF4-FFF2-40B4-BE49-F238E27FC236}">
                <a16:creationId xmlns:a16="http://schemas.microsoft.com/office/drawing/2014/main" id="{C1A58C0E-2065-B24C-9DDA-D9117294F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 name="Title 1">
            <a:extLst>
              <a:ext uri="{FF2B5EF4-FFF2-40B4-BE49-F238E27FC236}">
                <a16:creationId xmlns:a16="http://schemas.microsoft.com/office/drawing/2014/main" id="{AF31176D-2A70-5547-8D44-61A797546089}"/>
              </a:ext>
            </a:extLst>
          </p:cNvPr>
          <p:cNvSpPr>
            <a:spLocks noGrp="1" noChangeArrowheads="1"/>
          </p:cNvSpPr>
          <p:nvPr>
            <p:ph type="title"/>
          </p:nvPr>
        </p:nvSpPr>
        <p:spPr/>
        <p:txBody>
          <a:bodyPr/>
          <a:lstStyle/>
          <a:p>
            <a:r>
              <a:rPr lang="en-US" altLang="en-US"/>
              <a:t>Verilog Code for a 2-1 Multiplexer</a:t>
            </a:r>
          </a:p>
        </p:txBody>
      </p:sp>
      <p:sp>
        <p:nvSpPr>
          <p:cNvPr id="82947" name="TextBox 125">
            <a:extLst>
              <a:ext uri="{FF2B5EF4-FFF2-40B4-BE49-F238E27FC236}">
                <a16:creationId xmlns:a16="http://schemas.microsoft.com/office/drawing/2014/main" id="{090C6D2D-32C7-374C-A0F2-BD37AC1AAD93}"/>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82948" name="Picture 2">
            <a:extLst>
              <a:ext uri="{FF2B5EF4-FFF2-40B4-BE49-F238E27FC236}">
                <a16:creationId xmlns:a16="http://schemas.microsoft.com/office/drawing/2014/main" id="{96951E54-4A20-0D4B-9305-1857489D0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Box 125">
            <a:extLst>
              <a:ext uri="{FF2B5EF4-FFF2-40B4-BE49-F238E27FC236}">
                <a16:creationId xmlns:a16="http://schemas.microsoft.com/office/drawing/2014/main" id="{31A478E8-8388-BF4C-9448-72B29A0F65CB}"/>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82950" name="Rectangle 147">
            <a:extLst>
              <a:ext uri="{FF2B5EF4-FFF2-40B4-BE49-F238E27FC236}">
                <a16:creationId xmlns:a16="http://schemas.microsoft.com/office/drawing/2014/main" id="{98746C23-66A8-3F4C-91F0-98158B8102FE}"/>
              </a:ext>
            </a:extLst>
          </p:cNvPr>
          <p:cNvSpPr>
            <a:spLocks noChangeArrowheads="1"/>
          </p:cNvSpPr>
          <p:nvPr/>
        </p:nvSpPr>
        <p:spPr bwMode="auto">
          <a:xfrm>
            <a:off x="6296025" y="4006850"/>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2951" name="Rectangle 147">
            <a:extLst>
              <a:ext uri="{FF2B5EF4-FFF2-40B4-BE49-F238E27FC236}">
                <a16:creationId xmlns:a16="http://schemas.microsoft.com/office/drawing/2014/main" id="{EDB86FFB-4E5F-0841-A7CE-D250EE8ECF07}"/>
              </a:ext>
            </a:extLst>
          </p:cNvPr>
          <p:cNvSpPr>
            <a:spLocks noChangeArrowheads="1"/>
          </p:cNvSpPr>
          <p:nvPr/>
        </p:nvSpPr>
        <p:spPr bwMode="auto">
          <a:xfrm rot="5400000">
            <a:off x="2458244" y="3745706"/>
            <a:ext cx="882650" cy="1074738"/>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2952" name="TextBox 1">
            <a:extLst>
              <a:ext uri="{FF2B5EF4-FFF2-40B4-BE49-F238E27FC236}">
                <a16:creationId xmlns:a16="http://schemas.microsoft.com/office/drawing/2014/main" id="{070F1949-A80E-7A42-A770-5142E8D50CED}"/>
              </a:ext>
            </a:extLst>
          </p:cNvPr>
          <p:cNvSpPr txBox="1">
            <a:spLocks noChangeArrowheads="1"/>
          </p:cNvSpPr>
          <p:nvPr/>
        </p:nvSpPr>
        <p:spPr bwMode="auto">
          <a:xfrm>
            <a:off x="1744664" y="29162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k</a:t>
            </a:r>
          </a:p>
        </p:txBody>
      </p:sp>
      <p:sp>
        <p:nvSpPr>
          <p:cNvPr id="82953" name="TextBox 9">
            <a:extLst>
              <a:ext uri="{FF2B5EF4-FFF2-40B4-BE49-F238E27FC236}">
                <a16:creationId xmlns:a16="http://schemas.microsoft.com/office/drawing/2014/main" id="{F897E602-7D50-2F45-8E6E-4A7B911C8429}"/>
              </a:ext>
            </a:extLst>
          </p:cNvPr>
          <p:cNvSpPr txBox="1">
            <a:spLocks noChangeArrowheads="1"/>
          </p:cNvSpPr>
          <p:nvPr/>
        </p:nvSpPr>
        <p:spPr bwMode="auto">
          <a:xfrm>
            <a:off x="3525839" y="276383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g</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a:extLst>
              <a:ext uri="{FF2B5EF4-FFF2-40B4-BE49-F238E27FC236}">
                <a16:creationId xmlns:a16="http://schemas.microsoft.com/office/drawing/2014/main" id="{F5E05EC7-6FEF-4B49-B313-E064C3E2B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itle 1">
            <a:extLst>
              <a:ext uri="{FF2B5EF4-FFF2-40B4-BE49-F238E27FC236}">
                <a16:creationId xmlns:a16="http://schemas.microsoft.com/office/drawing/2014/main" id="{D1A53530-238F-4C4B-8BFC-E79DD40BEDC5}"/>
              </a:ext>
            </a:extLst>
          </p:cNvPr>
          <p:cNvSpPr>
            <a:spLocks noGrp="1" noChangeArrowheads="1"/>
          </p:cNvSpPr>
          <p:nvPr>
            <p:ph type="title"/>
          </p:nvPr>
        </p:nvSpPr>
        <p:spPr/>
        <p:txBody>
          <a:bodyPr/>
          <a:lstStyle/>
          <a:p>
            <a:r>
              <a:rPr lang="en-US" altLang="en-US"/>
              <a:t>Verilog Code for a 2-1 Multiplexer</a:t>
            </a:r>
          </a:p>
        </p:txBody>
      </p:sp>
      <p:sp>
        <p:nvSpPr>
          <p:cNvPr id="83971" name="TextBox 125">
            <a:extLst>
              <a:ext uri="{FF2B5EF4-FFF2-40B4-BE49-F238E27FC236}">
                <a16:creationId xmlns:a16="http://schemas.microsoft.com/office/drawing/2014/main" id="{577678F0-C214-EB47-BCC0-6BD38BD4C1A4}"/>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83972" name="Picture 2">
            <a:extLst>
              <a:ext uri="{FF2B5EF4-FFF2-40B4-BE49-F238E27FC236}">
                <a16:creationId xmlns:a16="http://schemas.microsoft.com/office/drawing/2014/main" id="{B58FEB02-291B-754B-83A3-5DF4A5AE0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Box 125">
            <a:extLst>
              <a:ext uri="{FF2B5EF4-FFF2-40B4-BE49-F238E27FC236}">
                <a16:creationId xmlns:a16="http://schemas.microsoft.com/office/drawing/2014/main" id="{214F3677-06EF-594F-B6B4-0650D79EEF93}"/>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83974" name="Rectangle 147">
            <a:extLst>
              <a:ext uri="{FF2B5EF4-FFF2-40B4-BE49-F238E27FC236}">
                <a16:creationId xmlns:a16="http://schemas.microsoft.com/office/drawing/2014/main" id="{4C139AE6-7768-E64D-AE37-5A5A66C779B8}"/>
              </a:ext>
            </a:extLst>
          </p:cNvPr>
          <p:cNvSpPr>
            <a:spLocks noChangeArrowheads="1"/>
          </p:cNvSpPr>
          <p:nvPr/>
        </p:nvSpPr>
        <p:spPr bwMode="auto">
          <a:xfrm>
            <a:off x="6296025" y="4006850"/>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3975" name="Rectangle 147">
            <a:extLst>
              <a:ext uri="{FF2B5EF4-FFF2-40B4-BE49-F238E27FC236}">
                <a16:creationId xmlns:a16="http://schemas.microsoft.com/office/drawing/2014/main" id="{6E8E176A-ED87-1741-A70F-7BEC05EF2A2C}"/>
              </a:ext>
            </a:extLst>
          </p:cNvPr>
          <p:cNvSpPr>
            <a:spLocks noChangeArrowheads="1"/>
          </p:cNvSpPr>
          <p:nvPr/>
        </p:nvSpPr>
        <p:spPr bwMode="auto">
          <a:xfrm rot="5400000">
            <a:off x="1886744" y="3174206"/>
            <a:ext cx="882650" cy="2217738"/>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3976" name="TextBox 1">
            <a:extLst>
              <a:ext uri="{FF2B5EF4-FFF2-40B4-BE49-F238E27FC236}">
                <a16:creationId xmlns:a16="http://schemas.microsoft.com/office/drawing/2014/main" id="{036D5443-ECF2-3A43-8759-F80316D732DA}"/>
              </a:ext>
            </a:extLst>
          </p:cNvPr>
          <p:cNvSpPr txBox="1">
            <a:spLocks noChangeArrowheads="1"/>
          </p:cNvSpPr>
          <p:nvPr/>
        </p:nvSpPr>
        <p:spPr bwMode="auto">
          <a:xfrm>
            <a:off x="1744664" y="29162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k</a:t>
            </a:r>
          </a:p>
        </p:txBody>
      </p:sp>
      <p:sp>
        <p:nvSpPr>
          <p:cNvPr id="83977" name="TextBox 9">
            <a:extLst>
              <a:ext uri="{FF2B5EF4-FFF2-40B4-BE49-F238E27FC236}">
                <a16:creationId xmlns:a16="http://schemas.microsoft.com/office/drawing/2014/main" id="{7196E033-355E-F740-865D-4DFB0C38945C}"/>
              </a:ext>
            </a:extLst>
          </p:cNvPr>
          <p:cNvSpPr txBox="1">
            <a:spLocks noChangeArrowheads="1"/>
          </p:cNvSpPr>
          <p:nvPr/>
        </p:nvSpPr>
        <p:spPr bwMode="auto">
          <a:xfrm>
            <a:off x="3525839" y="276383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g</a:t>
            </a:r>
          </a:p>
        </p:txBody>
      </p:sp>
      <p:sp>
        <p:nvSpPr>
          <p:cNvPr id="83978" name="TextBox 10">
            <a:extLst>
              <a:ext uri="{FF2B5EF4-FFF2-40B4-BE49-F238E27FC236}">
                <a16:creationId xmlns:a16="http://schemas.microsoft.com/office/drawing/2014/main" id="{BB9154B3-0585-E549-AC72-0898FD3043D5}"/>
              </a:ext>
            </a:extLst>
          </p:cNvPr>
          <p:cNvSpPr txBox="1">
            <a:spLocks noChangeArrowheads="1"/>
          </p:cNvSpPr>
          <p:nvPr/>
        </p:nvSpPr>
        <p:spPr bwMode="auto">
          <a:xfrm>
            <a:off x="3500439" y="372586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FF0000"/>
                </a:solidFill>
                <a:latin typeface="Times" pitchFamily="2" charset="0"/>
              </a:rPr>
              <a:t>h</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a:extLst>
              <a:ext uri="{FF2B5EF4-FFF2-40B4-BE49-F238E27FC236}">
                <a16:creationId xmlns:a16="http://schemas.microsoft.com/office/drawing/2014/main" id="{8D1F1E59-3F5B-A04A-BA6C-513BC1457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4" name="Title 1">
            <a:extLst>
              <a:ext uri="{FF2B5EF4-FFF2-40B4-BE49-F238E27FC236}">
                <a16:creationId xmlns:a16="http://schemas.microsoft.com/office/drawing/2014/main" id="{CBF9DBF6-A30A-0946-AE20-41C0E4E8F5A9}"/>
              </a:ext>
            </a:extLst>
          </p:cNvPr>
          <p:cNvSpPr>
            <a:spLocks noGrp="1" noChangeArrowheads="1"/>
          </p:cNvSpPr>
          <p:nvPr>
            <p:ph type="title"/>
          </p:nvPr>
        </p:nvSpPr>
        <p:spPr/>
        <p:txBody>
          <a:bodyPr/>
          <a:lstStyle/>
          <a:p>
            <a:r>
              <a:rPr lang="en-US" altLang="en-US"/>
              <a:t>Verilog Code for a 2-1 Multiplexer</a:t>
            </a:r>
          </a:p>
        </p:txBody>
      </p:sp>
      <p:sp>
        <p:nvSpPr>
          <p:cNvPr id="84995" name="TextBox 125">
            <a:extLst>
              <a:ext uri="{FF2B5EF4-FFF2-40B4-BE49-F238E27FC236}">
                <a16:creationId xmlns:a16="http://schemas.microsoft.com/office/drawing/2014/main" id="{355C20FC-C964-4F48-B7B6-7C1881A1363F}"/>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84996" name="Picture 2">
            <a:extLst>
              <a:ext uri="{FF2B5EF4-FFF2-40B4-BE49-F238E27FC236}">
                <a16:creationId xmlns:a16="http://schemas.microsoft.com/office/drawing/2014/main" id="{48D39B56-8D80-124D-A7B6-CE6932B72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Box 125">
            <a:extLst>
              <a:ext uri="{FF2B5EF4-FFF2-40B4-BE49-F238E27FC236}">
                <a16:creationId xmlns:a16="http://schemas.microsoft.com/office/drawing/2014/main" id="{C69A25DC-830F-604B-9D2C-1C3889DDD493}"/>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84998" name="Rectangle 147">
            <a:extLst>
              <a:ext uri="{FF2B5EF4-FFF2-40B4-BE49-F238E27FC236}">
                <a16:creationId xmlns:a16="http://schemas.microsoft.com/office/drawing/2014/main" id="{BAB7BE23-BFEB-2342-BC9A-B2EAB21D8164}"/>
              </a:ext>
            </a:extLst>
          </p:cNvPr>
          <p:cNvSpPr>
            <a:spLocks noChangeArrowheads="1"/>
          </p:cNvSpPr>
          <p:nvPr/>
        </p:nvSpPr>
        <p:spPr bwMode="auto">
          <a:xfrm>
            <a:off x="6296025" y="4311650"/>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4999" name="Rectangle 147">
            <a:extLst>
              <a:ext uri="{FF2B5EF4-FFF2-40B4-BE49-F238E27FC236}">
                <a16:creationId xmlns:a16="http://schemas.microsoft.com/office/drawing/2014/main" id="{57D173FE-873A-F84F-8C2B-AE9F58B111D3}"/>
              </a:ext>
            </a:extLst>
          </p:cNvPr>
          <p:cNvSpPr>
            <a:spLocks noChangeArrowheads="1"/>
          </p:cNvSpPr>
          <p:nvPr/>
        </p:nvSpPr>
        <p:spPr bwMode="auto">
          <a:xfrm rot="5400000">
            <a:off x="3804444" y="3085307"/>
            <a:ext cx="882650" cy="862012"/>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5000" name="TextBox 1">
            <a:extLst>
              <a:ext uri="{FF2B5EF4-FFF2-40B4-BE49-F238E27FC236}">
                <a16:creationId xmlns:a16="http://schemas.microsoft.com/office/drawing/2014/main" id="{3877AF54-BF00-7544-A561-FAF8FC811C25}"/>
              </a:ext>
            </a:extLst>
          </p:cNvPr>
          <p:cNvSpPr txBox="1">
            <a:spLocks noChangeArrowheads="1"/>
          </p:cNvSpPr>
          <p:nvPr/>
        </p:nvSpPr>
        <p:spPr bwMode="auto">
          <a:xfrm>
            <a:off x="1744664" y="29162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k</a:t>
            </a:r>
          </a:p>
        </p:txBody>
      </p:sp>
      <p:sp>
        <p:nvSpPr>
          <p:cNvPr id="85001" name="TextBox 9">
            <a:extLst>
              <a:ext uri="{FF2B5EF4-FFF2-40B4-BE49-F238E27FC236}">
                <a16:creationId xmlns:a16="http://schemas.microsoft.com/office/drawing/2014/main" id="{FC0005B0-90BB-3547-A280-24C2C3512561}"/>
              </a:ext>
            </a:extLst>
          </p:cNvPr>
          <p:cNvSpPr txBox="1">
            <a:spLocks noChangeArrowheads="1"/>
          </p:cNvSpPr>
          <p:nvPr/>
        </p:nvSpPr>
        <p:spPr bwMode="auto">
          <a:xfrm>
            <a:off x="3525839" y="276383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g</a:t>
            </a:r>
          </a:p>
        </p:txBody>
      </p:sp>
      <p:sp>
        <p:nvSpPr>
          <p:cNvPr id="85002" name="TextBox 10">
            <a:extLst>
              <a:ext uri="{FF2B5EF4-FFF2-40B4-BE49-F238E27FC236}">
                <a16:creationId xmlns:a16="http://schemas.microsoft.com/office/drawing/2014/main" id="{1C2F0771-A6B1-1F4A-A7A8-CC512C20B8A3}"/>
              </a:ext>
            </a:extLst>
          </p:cNvPr>
          <p:cNvSpPr txBox="1">
            <a:spLocks noChangeArrowheads="1"/>
          </p:cNvSpPr>
          <p:nvPr/>
        </p:nvSpPr>
        <p:spPr bwMode="auto">
          <a:xfrm>
            <a:off x="3500439" y="372586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h</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a:extLst>
              <a:ext uri="{FF2B5EF4-FFF2-40B4-BE49-F238E27FC236}">
                <a16:creationId xmlns:a16="http://schemas.microsoft.com/office/drawing/2014/main" id="{F471D8CB-E26C-474C-AAB3-B8C102745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Title 1">
            <a:extLst>
              <a:ext uri="{FF2B5EF4-FFF2-40B4-BE49-F238E27FC236}">
                <a16:creationId xmlns:a16="http://schemas.microsoft.com/office/drawing/2014/main" id="{B4B86095-C78B-244B-8601-F664B5AAA75C}"/>
              </a:ext>
            </a:extLst>
          </p:cNvPr>
          <p:cNvSpPr>
            <a:spLocks noGrp="1" noChangeArrowheads="1"/>
          </p:cNvSpPr>
          <p:nvPr>
            <p:ph type="title"/>
          </p:nvPr>
        </p:nvSpPr>
        <p:spPr/>
        <p:txBody>
          <a:bodyPr/>
          <a:lstStyle/>
          <a:p>
            <a:r>
              <a:rPr lang="en-US" altLang="en-US"/>
              <a:t>Verilog Code for a 2-1 Multiplexer</a:t>
            </a:r>
          </a:p>
        </p:txBody>
      </p:sp>
      <p:sp>
        <p:nvSpPr>
          <p:cNvPr id="86019" name="TextBox 125">
            <a:extLst>
              <a:ext uri="{FF2B5EF4-FFF2-40B4-BE49-F238E27FC236}">
                <a16:creationId xmlns:a16="http://schemas.microsoft.com/office/drawing/2014/main" id="{3023D2D4-FFE5-4748-997F-986EF4E5F5BC}"/>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2.37 from the textbook ]</a:t>
            </a:r>
          </a:p>
        </p:txBody>
      </p:sp>
      <p:pic>
        <p:nvPicPr>
          <p:cNvPr id="86020" name="Picture 2">
            <a:extLst>
              <a:ext uri="{FF2B5EF4-FFF2-40B4-BE49-F238E27FC236}">
                <a16:creationId xmlns:a16="http://schemas.microsoft.com/office/drawing/2014/main" id="{4174F38D-A1FF-7847-B59E-FF1123F1C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4" y="1981200"/>
            <a:ext cx="41544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Box 125">
            <a:extLst>
              <a:ext uri="{FF2B5EF4-FFF2-40B4-BE49-F238E27FC236}">
                <a16:creationId xmlns:a16="http://schemas.microsoft.com/office/drawing/2014/main" id="{F37B142F-CB47-914C-A270-CDBFB47AE6E6}"/>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sp>
        <p:nvSpPr>
          <p:cNvPr id="86022" name="Rectangle 147">
            <a:extLst>
              <a:ext uri="{FF2B5EF4-FFF2-40B4-BE49-F238E27FC236}">
                <a16:creationId xmlns:a16="http://schemas.microsoft.com/office/drawing/2014/main" id="{BC9B043A-A837-354D-9C4A-9C3EDEA38ECA}"/>
              </a:ext>
            </a:extLst>
          </p:cNvPr>
          <p:cNvSpPr>
            <a:spLocks noChangeArrowheads="1"/>
          </p:cNvSpPr>
          <p:nvPr/>
        </p:nvSpPr>
        <p:spPr bwMode="auto">
          <a:xfrm>
            <a:off x="6296025" y="4311650"/>
            <a:ext cx="2090738"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6023" name="Rectangle 147">
            <a:extLst>
              <a:ext uri="{FF2B5EF4-FFF2-40B4-BE49-F238E27FC236}">
                <a16:creationId xmlns:a16="http://schemas.microsoft.com/office/drawing/2014/main" id="{2FC4C226-3601-DF43-9301-B5C4DBE8EF59}"/>
              </a:ext>
            </a:extLst>
          </p:cNvPr>
          <p:cNvSpPr>
            <a:spLocks noChangeArrowheads="1"/>
          </p:cNvSpPr>
          <p:nvPr/>
        </p:nvSpPr>
        <p:spPr bwMode="auto">
          <a:xfrm rot="5400000">
            <a:off x="3720307" y="2521744"/>
            <a:ext cx="1428750" cy="1935163"/>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86024" name="TextBox 1">
            <a:extLst>
              <a:ext uri="{FF2B5EF4-FFF2-40B4-BE49-F238E27FC236}">
                <a16:creationId xmlns:a16="http://schemas.microsoft.com/office/drawing/2014/main" id="{7E55DCE0-7AF2-804E-ABA5-3969AA74CD20}"/>
              </a:ext>
            </a:extLst>
          </p:cNvPr>
          <p:cNvSpPr txBox="1">
            <a:spLocks noChangeArrowheads="1"/>
          </p:cNvSpPr>
          <p:nvPr/>
        </p:nvSpPr>
        <p:spPr bwMode="auto">
          <a:xfrm>
            <a:off x="1744664" y="29162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k</a:t>
            </a:r>
          </a:p>
        </p:txBody>
      </p:sp>
      <p:sp>
        <p:nvSpPr>
          <p:cNvPr id="86025" name="TextBox 9">
            <a:extLst>
              <a:ext uri="{FF2B5EF4-FFF2-40B4-BE49-F238E27FC236}">
                <a16:creationId xmlns:a16="http://schemas.microsoft.com/office/drawing/2014/main" id="{CEC289E1-FF6A-8846-94EB-2248F0B68248}"/>
              </a:ext>
            </a:extLst>
          </p:cNvPr>
          <p:cNvSpPr txBox="1">
            <a:spLocks noChangeArrowheads="1"/>
          </p:cNvSpPr>
          <p:nvPr/>
        </p:nvSpPr>
        <p:spPr bwMode="auto">
          <a:xfrm>
            <a:off x="3525839" y="276383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g</a:t>
            </a:r>
          </a:p>
        </p:txBody>
      </p:sp>
      <p:sp>
        <p:nvSpPr>
          <p:cNvPr id="86026" name="TextBox 10">
            <a:extLst>
              <a:ext uri="{FF2B5EF4-FFF2-40B4-BE49-F238E27FC236}">
                <a16:creationId xmlns:a16="http://schemas.microsoft.com/office/drawing/2014/main" id="{4005D078-22D2-7D44-B135-EB80A565BDF7}"/>
              </a:ext>
            </a:extLst>
          </p:cNvPr>
          <p:cNvSpPr txBox="1">
            <a:spLocks noChangeArrowheads="1"/>
          </p:cNvSpPr>
          <p:nvPr/>
        </p:nvSpPr>
        <p:spPr bwMode="auto">
          <a:xfrm>
            <a:off x="3500439" y="372586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h</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C0E84E11-287A-004A-94A6-43327702DFA2}"/>
              </a:ext>
            </a:extLst>
          </p:cNvPr>
          <p:cNvSpPr>
            <a:spLocks noGrp="1" noChangeArrowheads="1"/>
          </p:cNvSpPr>
          <p:nvPr>
            <p:ph type="title"/>
          </p:nvPr>
        </p:nvSpPr>
        <p:spPr>
          <a:xfrm>
            <a:off x="914400" y="2667000"/>
            <a:ext cx="9144000" cy="1295400"/>
          </a:xfrm>
        </p:spPr>
        <p:txBody>
          <a:bodyPr/>
          <a:lstStyle/>
          <a:p>
            <a:r>
              <a:rPr lang="en-US" altLang="en-US"/>
              <a:t>Behavioral Verilog</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14339" name="Group 11">
            <a:extLst>
              <a:ext uri="{FF2B5EF4-FFF2-40B4-BE49-F238E27FC236}">
                <a16:creationId xmlns:a16="http://schemas.microsoft.com/office/drawing/2014/main" id="{7FD2FFF8-4AD2-9D41-AF06-65C21110A1B7}"/>
              </a:ext>
            </a:extLst>
          </p:cNvPr>
          <p:cNvGrpSpPr>
            <a:grpSpLocks/>
          </p:cNvGrpSpPr>
          <p:nvPr/>
        </p:nvGrpSpPr>
        <p:grpSpPr bwMode="auto">
          <a:xfrm>
            <a:off x="7972426" y="3451226"/>
            <a:ext cx="955675" cy="690563"/>
            <a:chOff x="7035922" y="2934492"/>
            <a:chExt cx="955675" cy="690563"/>
          </a:xfrm>
        </p:grpSpPr>
        <p:sp>
          <p:nvSpPr>
            <p:cNvPr id="14364" name="Rectangle 35">
              <a:extLst>
                <a:ext uri="{FF2B5EF4-FFF2-40B4-BE49-F238E27FC236}">
                  <a16:creationId xmlns:a16="http://schemas.microsoft.com/office/drawing/2014/main" id="{B81381CF-0F41-6A41-8FDA-9625E2031A97}"/>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14365" name="Rectangle 49">
              <a:extLst>
                <a:ext uri="{FF2B5EF4-FFF2-40B4-BE49-F238E27FC236}">
                  <a16:creationId xmlns:a16="http://schemas.microsoft.com/office/drawing/2014/main" id="{4144EAD3-548A-3B4D-B2F3-1C7CDD684225}"/>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14340" name="Group 8">
            <a:extLst>
              <a:ext uri="{FF2B5EF4-FFF2-40B4-BE49-F238E27FC236}">
                <a16:creationId xmlns:a16="http://schemas.microsoft.com/office/drawing/2014/main" id="{CED47709-ABF2-584D-9077-E78C428EC80C}"/>
              </a:ext>
            </a:extLst>
          </p:cNvPr>
          <p:cNvGrpSpPr>
            <a:grpSpLocks/>
          </p:cNvGrpSpPr>
          <p:nvPr/>
        </p:nvGrpSpPr>
        <p:grpSpPr bwMode="auto">
          <a:xfrm>
            <a:off x="1295400" y="3227388"/>
            <a:ext cx="1708150" cy="830262"/>
            <a:chOff x="4806970" y="895618"/>
            <a:chExt cx="1707967" cy="830997"/>
          </a:xfrm>
        </p:grpSpPr>
        <p:sp>
          <p:nvSpPr>
            <p:cNvPr id="14359" name="Rectangle 7">
              <a:extLst>
                <a:ext uri="{FF2B5EF4-FFF2-40B4-BE49-F238E27FC236}">
                  <a16:creationId xmlns:a16="http://schemas.microsoft.com/office/drawing/2014/main" id="{6EE41C54-A26C-CA4F-B3D5-1562354C99C9}"/>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4360" name="TextBox 3">
              <a:extLst>
                <a:ext uri="{FF2B5EF4-FFF2-40B4-BE49-F238E27FC236}">
                  <a16:creationId xmlns:a16="http://schemas.microsoft.com/office/drawing/2014/main" id="{DB758C65-4986-DF47-B87C-D8B647413EA6}"/>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14361" name="Straight Connector 5">
              <a:extLst>
                <a:ext uri="{FF2B5EF4-FFF2-40B4-BE49-F238E27FC236}">
                  <a16:creationId xmlns:a16="http://schemas.microsoft.com/office/drawing/2014/main" id="{9E0EBEF9-91B4-A34C-8573-CDA55C86BA5F}"/>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4362" name="Straight Connector 39">
              <a:extLst>
                <a:ext uri="{FF2B5EF4-FFF2-40B4-BE49-F238E27FC236}">
                  <a16:creationId xmlns:a16="http://schemas.microsoft.com/office/drawing/2014/main" id="{7966F72E-30D6-F044-93F2-C3A41CBAAD4E}"/>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14341" name="Group 4">
            <a:extLst>
              <a:ext uri="{FF2B5EF4-FFF2-40B4-BE49-F238E27FC236}">
                <a16:creationId xmlns:a16="http://schemas.microsoft.com/office/drawing/2014/main" id="{C5B3C628-895C-BF4B-A606-93FC29FCE435}"/>
              </a:ext>
            </a:extLst>
          </p:cNvPr>
          <p:cNvGrpSpPr>
            <a:grpSpLocks/>
          </p:cNvGrpSpPr>
          <p:nvPr/>
        </p:nvGrpSpPr>
        <p:grpSpPr bwMode="auto">
          <a:xfrm>
            <a:off x="4495801" y="2125662"/>
            <a:ext cx="784224" cy="1097836"/>
            <a:chOff x="4411077" y="2125169"/>
            <a:chExt cx="784789" cy="1098525"/>
          </a:xfrm>
        </p:grpSpPr>
        <p:sp>
          <p:nvSpPr>
            <p:cNvPr id="14351" name="Rectangle 45">
              <a:extLst>
                <a:ext uri="{FF2B5EF4-FFF2-40B4-BE49-F238E27FC236}">
                  <a16:creationId xmlns:a16="http://schemas.microsoft.com/office/drawing/2014/main" id="{D3A8F3F9-D8C0-7E4A-8601-ECA9B2E61648}"/>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4352" name="Freeform 3">
              <a:extLst>
                <a:ext uri="{FF2B5EF4-FFF2-40B4-BE49-F238E27FC236}">
                  <a16:creationId xmlns:a16="http://schemas.microsoft.com/office/drawing/2014/main" id="{AE3D5AC7-B1E0-B447-805B-07E70E7E4D5D}"/>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353" name="Group 47">
              <a:extLst>
                <a:ext uri="{FF2B5EF4-FFF2-40B4-BE49-F238E27FC236}">
                  <a16:creationId xmlns:a16="http://schemas.microsoft.com/office/drawing/2014/main" id="{673E81D7-1BC1-F54C-8D54-79D96D37A067}"/>
                </a:ext>
              </a:extLst>
            </p:cNvPr>
            <p:cNvGrpSpPr>
              <a:grpSpLocks/>
            </p:cNvGrpSpPr>
            <p:nvPr/>
          </p:nvGrpSpPr>
          <p:grpSpPr bwMode="auto">
            <a:xfrm rot="-5400000">
              <a:off x="4377983" y="2414313"/>
              <a:ext cx="842475" cy="776288"/>
              <a:chOff x="4420313" y="3279775"/>
              <a:chExt cx="842475" cy="776288"/>
            </a:xfrm>
          </p:grpSpPr>
          <p:sp>
            <p:nvSpPr>
              <p:cNvPr id="14354" name="Rectangle 36">
                <a:extLst>
                  <a:ext uri="{FF2B5EF4-FFF2-40B4-BE49-F238E27FC236}">
                    <a16:creationId xmlns:a16="http://schemas.microsoft.com/office/drawing/2014/main" id="{96FCCF5B-1E19-3C4E-89D2-CCE4B81AC89F}"/>
                  </a:ext>
                </a:extLst>
              </p:cNvPr>
              <p:cNvSpPr>
                <a:spLocks noChangeArrowheads="1"/>
              </p:cNvSpPr>
              <p:nvPr/>
            </p:nvSpPr>
            <p:spPr bwMode="auto">
              <a:xfrm>
                <a:off x="4420313" y="3460101"/>
                <a:ext cx="170025"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4355" name="Text Box 62">
                <a:extLst>
                  <a:ext uri="{FF2B5EF4-FFF2-40B4-BE49-F238E27FC236}">
                    <a16:creationId xmlns:a16="http://schemas.microsoft.com/office/drawing/2014/main" id="{E95FF590-9D82-D141-817A-C316B14C72F8}"/>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0</a:t>
                </a:r>
              </a:p>
            </p:txBody>
          </p:sp>
          <p:grpSp>
            <p:nvGrpSpPr>
              <p:cNvPr id="14356" name="Group 39">
                <a:extLst>
                  <a:ext uri="{FF2B5EF4-FFF2-40B4-BE49-F238E27FC236}">
                    <a16:creationId xmlns:a16="http://schemas.microsoft.com/office/drawing/2014/main" id="{B37ADA17-4894-3A47-829B-9EDD43DE065E}"/>
                  </a:ext>
                </a:extLst>
              </p:cNvPr>
              <p:cNvGrpSpPr>
                <a:grpSpLocks/>
              </p:cNvGrpSpPr>
              <p:nvPr/>
            </p:nvGrpSpPr>
            <p:grpSpPr bwMode="auto">
              <a:xfrm rot="5400000">
                <a:off x="4818969" y="3612244"/>
                <a:ext cx="776288" cy="111350"/>
                <a:chOff x="2633663" y="2108200"/>
                <a:chExt cx="776287" cy="111125"/>
              </a:xfrm>
            </p:grpSpPr>
            <p:sp>
              <p:nvSpPr>
                <p:cNvPr id="14357" name="Freeform 23">
                  <a:extLst>
                    <a:ext uri="{FF2B5EF4-FFF2-40B4-BE49-F238E27FC236}">
                      <a16:creationId xmlns:a16="http://schemas.microsoft.com/office/drawing/2014/main" id="{E2AE67AA-48D8-6246-8558-D08B2B38F101}"/>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14358" name="Freeform 4">
                  <a:extLst>
                    <a:ext uri="{FF2B5EF4-FFF2-40B4-BE49-F238E27FC236}">
                      <a16:creationId xmlns:a16="http://schemas.microsoft.com/office/drawing/2014/main" id="{E330979D-8D32-DD48-BB42-D2AC8D7FF0A1}"/>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14342" name="Group 54">
            <a:extLst>
              <a:ext uri="{FF2B5EF4-FFF2-40B4-BE49-F238E27FC236}">
                <a16:creationId xmlns:a16="http://schemas.microsoft.com/office/drawing/2014/main" id="{C1CA0AC1-D160-E34C-A526-8A1724C20512}"/>
              </a:ext>
            </a:extLst>
          </p:cNvPr>
          <p:cNvGrpSpPr>
            <a:grpSpLocks/>
          </p:cNvGrpSpPr>
          <p:nvPr/>
        </p:nvGrpSpPr>
        <p:grpSpPr bwMode="auto">
          <a:xfrm>
            <a:off x="5961063" y="2125665"/>
            <a:ext cx="785812" cy="1099303"/>
            <a:chOff x="4411078" y="2125169"/>
            <a:chExt cx="784788" cy="1098404"/>
          </a:xfrm>
        </p:grpSpPr>
        <p:sp>
          <p:nvSpPr>
            <p:cNvPr id="14343" name="Rectangle 56">
              <a:extLst>
                <a:ext uri="{FF2B5EF4-FFF2-40B4-BE49-F238E27FC236}">
                  <a16:creationId xmlns:a16="http://schemas.microsoft.com/office/drawing/2014/main" id="{4DDDF7CD-EE14-6D4F-B2F1-1A00D6C0269C}"/>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4344" name="Freeform 3">
              <a:extLst>
                <a:ext uri="{FF2B5EF4-FFF2-40B4-BE49-F238E27FC236}">
                  <a16:creationId xmlns:a16="http://schemas.microsoft.com/office/drawing/2014/main" id="{D456C2CA-DCB0-8E4A-82F0-1FB8137E616E}"/>
                </a:ext>
              </a:extLst>
            </p:cNvPr>
            <p:cNvSpPr>
              <a:spLocks/>
            </p:cNvSpPr>
            <p:nvPr/>
          </p:nvSpPr>
          <p:spPr bwMode="auto">
            <a:xfrm rot="20483272" flipV="1">
              <a:off x="4456324" y="2340401"/>
              <a:ext cx="687596" cy="125752"/>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345" name="Group 58">
              <a:extLst>
                <a:ext uri="{FF2B5EF4-FFF2-40B4-BE49-F238E27FC236}">
                  <a16:creationId xmlns:a16="http://schemas.microsoft.com/office/drawing/2014/main" id="{5B258821-9A6D-1D45-9E6A-30D41D13FA3E}"/>
                </a:ext>
              </a:extLst>
            </p:cNvPr>
            <p:cNvGrpSpPr>
              <a:grpSpLocks/>
            </p:cNvGrpSpPr>
            <p:nvPr/>
          </p:nvGrpSpPr>
          <p:grpSpPr bwMode="auto">
            <a:xfrm rot="-5400000">
              <a:off x="4378046" y="2414253"/>
              <a:ext cx="842352" cy="776288"/>
              <a:chOff x="4420436" y="3279775"/>
              <a:chExt cx="842352" cy="776288"/>
            </a:xfrm>
          </p:grpSpPr>
          <p:sp>
            <p:nvSpPr>
              <p:cNvPr id="14346" name="Rectangle 36">
                <a:extLst>
                  <a:ext uri="{FF2B5EF4-FFF2-40B4-BE49-F238E27FC236}">
                    <a16:creationId xmlns:a16="http://schemas.microsoft.com/office/drawing/2014/main" id="{EF66F24D-E996-BF4E-879C-3DCFFD6A437C}"/>
                  </a:ext>
                </a:extLst>
              </p:cNvPr>
              <p:cNvSpPr>
                <a:spLocks noChangeArrowheads="1"/>
              </p:cNvSpPr>
              <p:nvPr/>
            </p:nvSpPr>
            <p:spPr bwMode="auto">
              <a:xfrm>
                <a:off x="4420436"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4347" name="Text Box 62">
                <a:extLst>
                  <a:ext uri="{FF2B5EF4-FFF2-40B4-BE49-F238E27FC236}">
                    <a16:creationId xmlns:a16="http://schemas.microsoft.com/office/drawing/2014/main" id="{493E1514-A7DE-F243-9B40-26D776EDB2E5}"/>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1</a:t>
                </a:r>
              </a:p>
            </p:txBody>
          </p:sp>
          <p:grpSp>
            <p:nvGrpSpPr>
              <p:cNvPr id="14348" name="Group 39">
                <a:extLst>
                  <a:ext uri="{FF2B5EF4-FFF2-40B4-BE49-F238E27FC236}">
                    <a16:creationId xmlns:a16="http://schemas.microsoft.com/office/drawing/2014/main" id="{177C5D1A-7560-9044-9E5A-095196E68364}"/>
                  </a:ext>
                </a:extLst>
              </p:cNvPr>
              <p:cNvGrpSpPr>
                <a:grpSpLocks/>
              </p:cNvGrpSpPr>
              <p:nvPr/>
            </p:nvGrpSpPr>
            <p:grpSpPr bwMode="auto">
              <a:xfrm rot="5400000">
                <a:off x="4818969" y="3612244"/>
                <a:ext cx="776288" cy="111350"/>
                <a:chOff x="2633663" y="2108200"/>
                <a:chExt cx="776287" cy="111125"/>
              </a:xfrm>
            </p:grpSpPr>
            <p:sp>
              <p:nvSpPr>
                <p:cNvPr id="14349" name="Freeform 23">
                  <a:extLst>
                    <a:ext uri="{FF2B5EF4-FFF2-40B4-BE49-F238E27FC236}">
                      <a16:creationId xmlns:a16="http://schemas.microsoft.com/office/drawing/2014/main" id="{79562F72-97F6-2E48-A40E-2B486DEB2D97}"/>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14350" name="Freeform 4">
                  <a:extLst>
                    <a:ext uri="{FF2B5EF4-FFF2-40B4-BE49-F238E27FC236}">
                      <a16:creationId xmlns:a16="http://schemas.microsoft.com/office/drawing/2014/main" id="{4104703B-762F-1D43-BA58-36A28A29AD21}"/>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14">
            <a:extLst>
              <a:ext uri="{FF2B5EF4-FFF2-40B4-BE49-F238E27FC236}">
                <a16:creationId xmlns:a16="http://schemas.microsoft.com/office/drawing/2014/main" id="{D17E1242-E3C8-BB48-A33A-0FA6204688BA}"/>
              </a:ext>
            </a:extLst>
          </p:cNvPr>
          <p:cNvGrpSpPr>
            <a:grpSpLocks/>
          </p:cNvGrpSpPr>
          <p:nvPr/>
        </p:nvGrpSpPr>
        <p:grpSpPr bwMode="auto">
          <a:xfrm>
            <a:off x="2362201" y="1282700"/>
            <a:ext cx="5872163" cy="2298700"/>
            <a:chOff x="1447800" y="1282700"/>
            <a:chExt cx="5872641" cy="2298700"/>
          </a:xfrm>
        </p:grpSpPr>
        <p:sp>
          <p:nvSpPr>
            <p:cNvPr id="88066" name="TextBox 1">
              <a:extLst>
                <a:ext uri="{FF2B5EF4-FFF2-40B4-BE49-F238E27FC236}">
                  <a16:creationId xmlns:a16="http://schemas.microsoft.com/office/drawing/2014/main" id="{47F02BF6-145F-8E4C-B574-C868F60CF670}"/>
                </a:ext>
              </a:extLst>
            </p:cNvPr>
            <p:cNvSpPr txBox="1">
              <a:spLocks noChangeArrowheads="1"/>
            </p:cNvSpPr>
            <p:nvPr/>
          </p:nvSpPr>
          <p:spPr bwMode="auto">
            <a:xfrm>
              <a:off x="3352430" y="1282700"/>
              <a:ext cx="23625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Verilog Code</a:t>
              </a:r>
            </a:p>
          </p:txBody>
        </p:sp>
        <p:sp>
          <p:nvSpPr>
            <p:cNvPr id="88067" name="TextBox 3">
              <a:extLst>
                <a:ext uri="{FF2B5EF4-FFF2-40B4-BE49-F238E27FC236}">
                  <a16:creationId xmlns:a16="http://schemas.microsoft.com/office/drawing/2014/main" id="{98F0F954-C9B1-5544-BF78-904E48FF920C}"/>
                </a:ext>
              </a:extLst>
            </p:cNvPr>
            <p:cNvSpPr txBox="1">
              <a:spLocks noChangeArrowheads="1"/>
            </p:cNvSpPr>
            <p:nvPr/>
          </p:nvSpPr>
          <p:spPr bwMode="auto">
            <a:xfrm>
              <a:off x="1447800" y="2983925"/>
              <a:ext cx="18020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Structural</a:t>
              </a:r>
            </a:p>
          </p:txBody>
        </p:sp>
        <p:sp>
          <p:nvSpPr>
            <p:cNvPr id="88068" name="TextBox 4">
              <a:extLst>
                <a:ext uri="{FF2B5EF4-FFF2-40B4-BE49-F238E27FC236}">
                  <a16:creationId xmlns:a16="http://schemas.microsoft.com/office/drawing/2014/main" id="{844C8723-AC08-6B46-8375-0ABF598A55B3}"/>
                </a:ext>
              </a:extLst>
            </p:cNvPr>
            <p:cNvSpPr txBox="1">
              <a:spLocks noChangeArrowheads="1"/>
            </p:cNvSpPr>
            <p:nvPr/>
          </p:nvSpPr>
          <p:spPr bwMode="auto">
            <a:xfrm>
              <a:off x="5334000" y="2996625"/>
              <a:ext cx="1986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Behavioral</a:t>
              </a:r>
            </a:p>
          </p:txBody>
        </p:sp>
        <p:cxnSp>
          <p:nvCxnSpPr>
            <p:cNvPr id="88069" name="Straight Connector 7">
              <a:extLst>
                <a:ext uri="{FF2B5EF4-FFF2-40B4-BE49-F238E27FC236}">
                  <a16:creationId xmlns:a16="http://schemas.microsoft.com/office/drawing/2014/main" id="{032DD8AB-814E-3245-AEF5-27DF1CE6DDA8}"/>
                </a:ext>
              </a:extLst>
            </p:cNvPr>
            <p:cNvCxnSpPr>
              <a:cxnSpLocks noChangeShapeType="1"/>
              <a:endCxn id="88067" idx="0"/>
            </p:cNvCxnSpPr>
            <p:nvPr/>
          </p:nvCxnSpPr>
          <p:spPr bwMode="auto">
            <a:xfrm flipH="1">
              <a:off x="2348848" y="1981200"/>
              <a:ext cx="2070752" cy="10027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8070" name="Straight Connector 9">
              <a:extLst>
                <a:ext uri="{FF2B5EF4-FFF2-40B4-BE49-F238E27FC236}">
                  <a16:creationId xmlns:a16="http://schemas.microsoft.com/office/drawing/2014/main" id="{A3CB6D48-F120-A747-807D-F08870E5D073}"/>
                </a:ext>
              </a:extLst>
            </p:cNvPr>
            <p:cNvCxnSpPr>
              <a:cxnSpLocks/>
              <a:stCxn id="88068" idx="0"/>
            </p:cNvCxnSpPr>
            <p:nvPr/>
          </p:nvCxnSpPr>
          <p:spPr bwMode="auto">
            <a:xfrm flipH="1" flipV="1">
              <a:off x="4406901" y="1981201"/>
              <a:ext cx="1920320" cy="1015424"/>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89" name="Group 14">
            <a:extLst>
              <a:ext uri="{FF2B5EF4-FFF2-40B4-BE49-F238E27FC236}">
                <a16:creationId xmlns:a16="http://schemas.microsoft.com/office/drawing/2014/main" id="{1D01E57F-C155-0842-A34B-2E7BAF7E47FC}"/>
              </a:ext>
            </a:extLst>
          </p:cNvPr>
          <p:cNvGrpSpPr>
            <a:grpSpLocks/>
          </p:cNvGrpSpPr>
          <p:nvPr/>
        </p:nvGrpSpPr>
        <p:grpSpPr bwMode="auto">
          <a:xfrm>
            <a:off x="2362200" y="1282700"/>
            <a:ext cx="7143750" cy="4127500"/>
            <a:chOff x="1447800" y="1282700"/>
            <a:chExt cx="7143997" cy="4127500"/>
          </a:xfrm>
        </p:grpSpPr>
        <p:sp>
          <p:nvSpPr>
            <p:cNvPr id="89090" name="TextBox 1">
              <a:extLst>
                <a:ext uri="{FF2B5EF4-FFF2-40B4-BE49-F238E27FC236}">
                  <a16:creationId xmlns:a16="http://schemas.microsoft.com/office/drawing/2014/main" id="{8B6D2A03-666F-0645-9E5D-DDE7F8C17F28}"/>
                </a:ext>
              </a:extLst>
            </p:cNvPr>
            <p:cNvSpPr txBox="1">
              <a:spLocks noChangeArrowheads="1"/>
            </p:cNvSpPr>
            <p:nvPr/>
          </p:nvSpPr>
          <p:spPr bwMode="auto">
            <a:xfrm>
              <a:off x="3352430" y="1282700"/>
              <a:ext cx="23625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Verilog Code</a:t>
              </a:r>
            </a:p>
          </p:txBody>
        </p:sp>
        <p:sp>
          <p:nvSpPr>
            <p:cNvPr id="89091" name="TextBox 3">
              <a:extLst>
                <a:ext uri="{FF2B5EF4-FFF2-40B4-BE49-F238E27FC236}">
                  <a16:creationId xmlns:a16="http://schemas.microsoft.com/office/drawing/2014/main" id="{989FC3C2-A8D2-3A4E-9EB5-A091CDBB9440}"/>
                </a:ext>
              </a:extLst>
            </p:cNvPr>
            <p:cNvSpPr txBox="1">
              <a:spLocks noChangeArrowheads="1"/>
            </p:cNvSpPr>
            <p:nvPr/>
          </p:nvSpPr>
          <p:spPr bwMode="auto">
            <a:xfrm>
              <a:off x="1447800" y="2983925"/>
              <a:ext cx="18020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Structural</a:t>
              </a:r>
            </a:p>
          </p:txBody>
        </p:sp>
        <p:sp>
          <p:nvSpPr>
            <p:cNvPr id="89092" name="TextBox 4">
              <a:extLst>
                <a:ext uri="{FF2B5EF4-FFF2-40B4-BE49-F238E27FC236}">
                  <a16:creationId xmlns:a16="http://schemas.microsoft.com/office/drawing/2014/main" id="{1FD7011E-33D3-834D-A50C-E28D97D751D6}"/>
                </a:ext>
              </a:extLst>
            </p:cNvPr>
            <p:cNvSpPr txBox="1">
              <a:spLocks noChangeArrowheads="1"/>
            </p:cNvSpPr>
            <p:nvPr/>
          </p:nvSpPr>
          <p:spPr bwMode="auto">
            <a:xfrm>
              <a:off x="5334000" y="2996625"/>
              <a:ext cx="1986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Behavioral</a:t>
              </a:r>
            </a:p>
          </p:txBody>
        </p:sp>
        <p:sp>
          <p:nvSpPr>
            <p:cNvPr id="89093" name="TextBox 5">
              <a:extLst>
                <a:ext uri="{FF2B5EF4-FFF2-40B4-BE49-F238E27FC236}">
                  <a16:creationId xmlns:a16="http://schemas.microsoft.com/office/drawing/2014/main" id="{925C3154-7961-364E-8F64-17EE99A41EDF}"/>
                </a:ext>
              </a:extLst>
            </p:cNvPr>
            <p:cNvSpPr txBox="1">
              <a:spLocks noChangeArrowheads="1"/>
            </p:cNvSpPr>
            <p:nvPr/>
          </p:nvSpPr>
          <p:spPr bwMode="auto">
            <a:xfrm>
              <a:off x="3886200" y="4825425"/>
              <a:ext cx="20778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Continuous</a:t>
              </a:r>
            </a:p>
          </p:txBody>
        </p:sp>
        <p:sp>
          <p:nvSpPr>
            <p:cNvPr id="89094" name="TextBox 6">
              <a:extLst>
                <a:ext uri="{FF2B5EF4-FFF2-40B4-BE49-F238E27FC236}">
                  <a16:creationId xmlns:a16="http://schemas.microsoft.com/office/drawing/2014/main" id="{E9B1847A-3F5A-A240-AA17-7D552785C334}"/>
                </a:ext>
              </a:extLst>
            </p:cNvPr>
            <p:cNvSpPr txBox="1">
              <a:spLocks noChangeArrowheads="1"/>
            </p:cNvSpPr>
            <p:nvPr/>
          </p:nvSpPr>
          <p:spPr bwMode="auto">
            <a:xfrm>
              <a:off x="6629400" y="4825425"/>
              <a:ext cx="19623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0">
                  <a:latin typeface="Times" pitchFamily="2" charset="0"/>
                </a:rPr>
                <a:t>Procedural</a:t>
              </a:r>
            </a:p>
          </p:txBody>
        </p:sp>
        <p:cxnSp>
          <p:nvCxnSpPr>
            <p:cNvPr id="89095" name="Straight Connector 7">
              <a:extLst>
                <a:ext uri="{FF2B5EF4-FFF2-40B4-BE49-F238E27FC236}">
                  <a16:creationId xmlns:a16="http://schemas.microsoft.com/office/drawing/2014/main" id="{F3C37818-AAAF-C84D-A005-9B7686E8BA85}"/>
                </a:ext>
              </a:extLst>
            </p:cNvPr>
            <p:cNvCxnSpPr>
              <a:cxnSpLocks noChangeShapeType="1"/>
              <a:endCxn id="89091" idx="0"/>
            </p:cNvCxnSpPr>
            <p:nvPr/>
          </p:nvCxnSpPr>
          <p:spPr bwMode="auto">
            <a:xfrm flipH="1">
              <a:off x="2348848" y="1981200"/>
              <a:ext cx="2070752" cy="10027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9096" name="Straight Connector 9">
              <a:extLst>
                <a:ext uri="{FF2B5EF4-FFF2-40B4-BE49-F238E27FC236}">
                  <a16:creationId xmlns:a16="http://schemas.microsoft.com/office/drawing/2014/main" id="{3E40376A-D97D-0846-B3BD-9119ECCC5473}"/>
                </a:ext>
              </a:extLst>
            </p:cNvPr>
            <p:cNvCxnSpPr>
              <a:cxnSpLocks/>
              <a:stCxn id="89092" idx="0"/>
            </p:cNvCxnSpPr>
            <p:nvPr/>
          </p:nvCxnSpPr>
          <p:spPr bwMode="auto">
            <a:xfrm flipH="1" flipV="1">
              <a:off x="4406901" y="1981201"/>
              <a:ext cx="1920320" cy="1015424"/>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9097" name="Straight Connector 11">
              <a:extLst>
                <a:ext uri="{FF2B5EF4-FFF2-40B4-BE49-F238E27FC236}">
                  <a16:creationId xmlns:a16="http://schemas.microsoft.com/office/drawing/2014/main" id="{7F1B16BF-B298-ED45-BCFF-F2F289DE8471}"/>
                </a:ext>
              </a:extLst>
            </p:cNvPr>
            <p:cNvCxnSpPr>
              <a:cxnSpLocks/>
              <a:endCxn id="89093" idx="0"/>
            </p:cNvCxnSpPr>
            <p:nvPr/>
          </p:nvCxnSpPr>
          <p:spPr bwMode="auto">
            <a:xfrm flipH="1">
              <a:off x="4925107" y="3568699"/>
              <a:ext cx="1447874" cy="125672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9098" name="Straight Connector 12">
              <a:extLst>
                <a:ext uri="{FF2B5EF4-FFF2-40B4-BE49-F238E27FC236}">
                  <a16:creationId xmlns:a16="http://schemas.microsoft.com/office/drawing/2014/main" id="{1F244977-CFCC-3B44-B863-0E92F4A66C92}"/>
                </a:ext>
              </a:extLst>
            </p:cNvPr>
            <p:cNvCxnSpPr>
              <a:cxnSpLocks/>
              <a:stCxn id="89094" idx="0"/>
            </p:cNvCxnSpPr>
            <p:nvPr/>
          </p:nvCxnSpPr>
          <p:spPr bwMode="auto">
            <a:xfrm flipH="1" flipV="1">
              <a:off x="6360281" y="3568701"/>
              <a:ext cx="1250318" cy="1256724"/>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1EBCD953-F306-3042-876E-AB6A1FE8B48D}"/>
              </a:ext>
            </a:extLst>
          </p:cNvPr>
          <p:cNvSpPr>
            <a:spLocks noGrp="1" noChangeArrowheads="1"/>
          </p:cNvSpPr>
          <p:nvPr>
            <p:ph type="title"/>
          </p:nvPr>
        </p:nvSpPr>
        <p:spPr>
          <a:xfrm>
            <a:off x="914400" y="2667000"/>
            <a:ext cx="9144000" cy="1295400"/>
          </a:xfrm>
        </p:spPr>
        <p:txBody>
          <a:bodyPr/>
          <a:lstStyle/>
          <a:p>
            <a:r>
              <a:rPr lang="en-US" altLang="en-US"/>
              <a:t>2-to-1 Multiplexer in Verilog</a:t>
            </a:r>
            <a:br>
              <a:rPr lang="en-US" altLang="en-US"/>
            </a:br>
            <a:r>
              <a:rPr lang="en-US" altLang="en-US"/>
              <a:t>(behavioral-continuous syntax)</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a:extLst>
              <a:ext uri="{FF2B5EF4-FFF2-40B4-BE49-F238E27FC236}">
                <a16:creationId xmlns:a16="http://schemas.microsoft.com/office/drawing/2014/main" id="{C671C4AB-1040-0846-99DB-B4E2A9BB8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8" name="Title 1">
            <a:extLst>
              <a:ext uri="{FF2B5EF4-FFF2-40B4-BE49-F238E27FC236}">
                <a16:creationId xmlns:a16="http://schemas.microsoft.com/office/drawing/2014/main" id="{021ABBC1-CEF5-8B49-BA61-4242CEBB672E}"/>
              </a:ext>
            </a:extLst>
          </p:cNvPr>
          <p:cNvSpPr>
            <a:spLocks noGrp="1" noChangeArrowheads="1"/>
          </p:cNvSpPr>
          <p:nvPr>
            <p:ph type="title"/>
          </p:nvPr>
        </p:nvSpPr>
        <p:spPr/>
        <p:txBody>
          <a:bodyPr/>
          <a:lstStyle/>
          <a:p>
            <a:r>
              <a:rPr lang="en-US" altLang="en-US"/>
              <a:t>Verilog Code for a 2-1 Multiplexer</a:t>
            </a:r>
          </a:p>
        </p:txBody>
      </p:sp>
      <p:sp>
        <p:nvSpPr>
          <p:cNvPr id="91139" name="TextBox 125">
            <a:extLst>
              <a:ext uri="{FF2B5EF4-FFF2-40B4-BE49-F238E27FC236}">
                <a16:creationId xmlns:a16="http://schemas.microsoft.com/office/drawing/2014/main" id="{E101A2A9-77E6-7444-B774-9370F97B3BA6}"/>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2.40 from the textbook ]</a:t>
            </a:r>
          </a:p>
        </p:txBody>
      </p:sp>
      <p:sp>
        <p:nvSpPr>
          <p:cNvPr id="91140" name="TextBox 125">
            <a:extLst>
              <a:ext uri="{FF2B5EF4-FFF2-40B4-BE49-F238E27FC236}">
                <a16:creationId xmlns:a16="http://schemas.microsoft.com/office/drawing/2014/main" id="{717C1445-02AF-B541-9FC2-633331B92D45}"/>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91141" name="Picture 316">
            <a:extLst>
              <a:ext uri="{FF2B5EF4-FFF2-40B4-BE49-F238E27FC236}">
                <a16:creationId xmlns:a16="http://schemas.microsoft.com/office/drawing/2014/main" id="{4F9E2BAD-7E00-A24A-8771-4D5BCC3CE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0"/>
            <a:ext cx="43005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TextBox 6">
            <a:extLst>
              <a:ext uri="{FF2B5EF4-FFF2-40B4-BE49-F238E27FC236}">
                <a16:creationId xmlns:a16="http://schemas.microsoft.com/office/drawing/2014/main" id="{B61E260D-D1D4-C945-AC1E-1F22A2D11153}"/>
              </a:ext>
            </a:extLst>
          </p:cNvPr>
          <p:cNvSpPr txBox="1">
            <a:spLocks noChangeArrowheads="1"/>
          </p:cNvSpPr>
          <p:nvPr/>
        </p:nvSpPr>
        <p:spPr bwMode="auto">
          <a:xfrm>
            <a:off x="5789614" y="1885950"/>
            <a:ext cx="41497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Behavioral-Continuous specification</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a:extLst>
              <a:ext uri="{FF2B5EF4-FFF2-40B4-BE49-F238E27FC236}">
                <a16:creationId xmlns:a16="http://schemas.microsoft.com/office/drawing/2014/main" id="{1AB76A1E-BC06-1046-AB09-4563BA639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Title 1">
            <a:extLst>
              <a:ext uri="{FF2B5EF4-FFF2-40B4-BE49-F238E27FC236}">
                <a16:creationId xmlns:a16="http://schemas.microsoft.com/office/drawing/2014/main" id="{2C1277DB-A53E-E348-B9DF-38DC2F595D92}"/>
              </a:ext>
            </a:extLst>
          </p:cNvPr>
          <p:cNvSpPr>
            <a:spLocks noGrp="1" noChangeArrowheads="1"/>
          </p:cNvSpPr>
          <p:nvPr>
            <p:ph type="title"/>
          </p:nvPr>
        </p:nvSpPr>
        <p:spPr/>
        <p:txBody>
          <a:bodyPr/>
          <a:lstStyle/>
          <a:p>
            <a:r>
              <a:rPr lang="en-US" altLang="en-US"/>
              <a:t>Verilog Code for a 2-1 Multiplexer</a:t>
            </a:r>
          </a:p>
        </p:txBody>
      </p:sp>
      <p:sp>
        <p:nvSpPr>
          <p:cNvPr id="92163" name="TextBox 125">
            <a:extLst>
              <a:ext uri="{FF2B5EF4-FFF2-40B4-BE49-F238E27FC236}">
                <a16:creationId xmlns:a16="http://schemas.microsoft.com/office/drawing/2014/main" id="{975BABB8-19A7-1742-B852-512360AF712F}"/>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2.40 from the textbook ]</a:t>
            </a:r>
          </a:p>
        </p:txBody>
      </p:sp>
      <p:sp>
        <p:nvSpPr>
          <p:cNvPr id="92164" name="TextBox 125">
            <a:extLst>
              <a:ext uri="{FF2B5EF4-FFF2-40B4-BE49-F238E27FC236}">
                <a16:creationId xmlns:a16="http://schemas.microsoft.com/office/drawing/2014/main" id="{9CD54135-B4A2-5D4A-9ABA-6E2DD4B4C5B3}"/>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92165" name="Picture 316">
            <a:extLst>
              <a:ext uri="{FF2B5EF4-FFF2-40B4-BE49-F238E27FC236}">
                <a16:creationId xmlns:a16="http://schemas.microsoft.com/office/drawing/2014/main" id="{2B8B92D9-64B8-0D4F-927C-3E50CDC3F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0"/>
            <a:ext cx="43005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Rectangle 147">
            <a:extLst>
              <a:ext uri="{FF2B5EF4-FFF2-40B4-BE49-F238E27FC236}">
                <a16:creationId xmlns:a16="http://schemas.microsoft.com/office/drawing/2014/main" id="{6641106F-9208-8443-92E3-477668C789C0}"/>
              </a:ext>
            </a:extLst>
          </p:cNvPr>
          <p:cNvSpPr>
            <a:spLocks noChangeArrowheads="1"/>
          </p:cNvSpPr>
          <p:nvPr/>
        </p:nvSpPr>
        <p:spPr bwMode="auto">
          <a:xfrm>
            <a:off x="6075364" y="2613025"/>
            <a:ext cx="2090737"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2167" name="Rectangle 147">
            <a:extLst>
              <a:ext uri="{FF2B5EF4-FFF2-40B4-BE49-F238E27FC236}">
                <a16:creationId xmlns:a16="http://schemas.microsoft.com/office/drawing/2014/main" id="{BEC0166E-3438-8C4A-834E-902D9832EB16}"/>
              </a:ext>
            </a:extLst>
          </p:cNvPr>
          <p:cNvSpPr>
            <a:spLocks noChangeArrowheads="1"/>
          </p:cNvSpPr>
          <p:nvPr/>
        </p:nvSpPr>
        <p:spPr bwMode="auto">
          <a:xfrm rot="5400000">
            <a:off x="368301" y="3305176"/>
            <a:ext cx="2092325"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2168" name="TextBox 8">
            <a:extLst>
              <a:ext uri="{FF2B5EF4-FFF2-40B4-BE49-F238E27FC236}">
                <a16:creationId xmlns:a16="http://schemas.microsoft.com/office/drawing/2014/main" id="{47FAEB85-33C3-BA44-A6D6-757ED3CE5DF5}"/>
              </a:ext>
            </a:extLst>
          </p:cNvPr>
          <p:cNvSpPr txBox="1">
            <a:spLocks noChangeArrowheads="1"/>
          </p:cNvSpPr>
          <p:nvPr/>
        </p:nvSpPr>
        <p:spPr bwMode="auto">
          <a:xfrm>
            <a:off x="5789614" y="1885950"/>
            <a:ext cx="41497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Behavioral-Continuous specification</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a:extLst>
              <a:ext uri="{FF2B5EF4-FFF2-40B4-BE49-F238E27FC236}">
                <a16:creationId xmlns:a16="http://schemas.microsoft.com/office/drawing/2014/main" id="{925ED3A6-3171-324A-B761-D23B6017D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6" name="Title 1">
            <a:extLst>
              <a:ext uri="{FF2B5EF4-FFF2-40B4-BE49-F238E27FC236}">
                <a16:creationId xmlns:a16="http://schemas.microsoft.com/office/drawing/2014/main" id="{B6257E45-4A34-DF43-A4CF-611AFDAE3B5B}"/>
              </a:ext>
            </a:extLst>
          </p:cNvPr>
          <p:cNvSpPr>
            <a:spLocks noGrp="1" noChangeArrowheads="1"/>
          </p:cNvSpPr>
          <p:nvPr>
            <p:ph type="title"/>
          </p:nvPr>
        </p:nvSpPr>
        <p:spPr/>
        <p:txBody>
          <a:bodyPr/>
          <a:lstStyle/>
          <a:p>
            <a:r>
              <a:rPr lang="en-US" altLang="en-US"/>
              <a:t>Verilog Code for a 2-1 Multiplexer</a:t>
            </a:r>
          </a:p>
        </p:txBody>
      </p:sp>
      <p:sp>
        <p:nvSpPr>
          <p:cNvPr id="93187" name="TextBox 125">
            <a:extLst>
              <a:ext uri="{FF2B5EF4-FFF2-40B4-BE49-F238E27FC236}">
                <a16:creationId xmlns:a16="http://schemas.microsoft.com/office/drawing/2014/main" id="{3F9832BC-BB11-5B4D-8087-8CA6B16289D0}"/>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2.40 from the textbook ]</a:t>
            </a:r>
          </a:p>
        </p:txBody>
      </p:sp>
      <p:sp>
        <p:nvSpPr>
          <p:cNvPr id="93188" name="TextBox 125">
            <a:extLst>
              <a:ext uri="{FF2B5EF4-FFF2-40B4-BE49-F238E27FC236}">
                <a16:creationId xmlns:a16="http://schemas.microsoft.com/office/drawing/2014/main" id="{B4F5F8DF-7F67-194C-8A5B-FAF84BFD954C}"/>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93189" name="Picture 316">
            <a:extLst>
              <a:ext uri="{FF2B5EF4-FFF2-40B4-BE49-F238E27FC236}">
                <a16:creationId xmlns:a16="http://schemas.microsoft.com/office/drawing/2014/main" id="{61E14673-3CBF-A443-9763-0EF976B7B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0"/>
            <a:ext cx="43005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Rectangle 147">
            <a:extLst>
              <a:ext uri="{FF2B5EF4-FFF2-40B4-BE49-F238E27FC236}">
                <a16:creationId xmlns:a16="http://schemas.microsoft.com/office/drawing/2014/main" id="{725E0201-3940-B048-93B7-53343F0A4920}"/>
              </a:ext>
            </a:extLst>
          </p:cNvPr>
          <p:cNvSpPr>
            <a:spLocks noChangeArrowheads="1"/>
          </p:cNvSpPr>
          <p:nvPr/>
        </p:nvSpPr>
        <p:spPr bwMode="auto">
          <a:xfrm>
            <a:off x="6075364" y="2940050"/>
            <a:ext cx="2090737"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3191" name="Rectangle 147">
            <a:extLst>
              <a:ext uri="{FF2B5EF4-FFF2-40B4-BE49-F238E27FC236}">
                <a16:creationId xmlns:a16="http://schemas.microsoft.com/office/drawing/2014/main" id="{3ECE4AA1-09BD-4C45-883A-CA2EB20BF922}"/>
              </a:ext>
            </a:extLst>
          </p:cNvPr>
          <p:cNvSpPr>
            <a:spLocks noChangeArrowheads="1"/>
          </p:cNvSpPr>
          <p:nvPr/>
        </p:nvSpPr>
        <p:spPr bwMode="auto">
          <a:xfrm rot="5400000">
            <a:off x="5067301" y="3427413"/>
            <a:ext cx="349250" cy="257175"/>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3192" name="TextBox 8">
            <a:extLst>
              <a:ext uri="{FF2B5EF4-FFF2-40B4-BE49-F238E27FC236}">
                <a16:creationId xmlns:a16="http://schemas.microsoft.com/office/drawing/2014/main" id="{6B358705-92D3-BD42-B04B-05D506F63D8C}"/>
              </a:ext>
            </a:extLst>
          </p:cNvPr>
          <p:cNvSpPr txBox="1">
            <a:spLocks noChangeArrowheads="1"/>
          </p:cNvSpPr>
          <p:nvPr/>
        </p:nvSpPr>
        <p:spPr bwMode="auto">
          <a:xfrm>
            <a:off x="5789614" y="1885950"/>
            <a:ext cx="41497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Behavioral-Continuous specification</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a:extLst>
              <a:ext uri="{FF2B5EF4-FFF2-40B4-BE49-F238E27FC236}">
                <a16:creationId xmlns:a16="http://schemas.microsoft.com/office/drawing/2014/main" id="{C6525792-C4DF-794E-BDFD-46D382AB3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Title 1">
            <a:extLst>
              <a:ext uri="{FF2B5EF4-FFF2-40B4-BE49-F238E27FC236}">
                <a16:creationId xmlns:a16="http://schemas.microsoft.com/office/drawing/2014/main" id="{5491AEEF-4FE7-E34B-9400-42EBEFA3A34E}"/>
              </a:ext>
            </a:extLst>
          </p:cNvPr>
          <p:cNvSpPr>
            <a:spLocks noGrp="1" noChangeArrowheads="1"/>
          </p:cNvSpPr>
          <p:nvPr>
            <p:ph type="title"/>
          </p:nvPr>
        </p:nvSpPr>
        <p:spPr/>
        <p:txBody>
          <a:bodyPr/>
          <a:lstStyle/>
          <a:p>
            <a:r>
              <a:rPr lang="en-US" altLang="en-US"/>
              <a:t>Verilog Code for a 2-1 Multiplexer</a:t>
            </a:r>
          </a:p>
        </p:txBody>
      </p:sp>
      <p:sp>
        <p:nvSpPr>
          <p:cNvPr id="94211" name="TextBox 125">
            <a:extLst>
              <a:ext uri="{FF2B5EF4-FFF2-40B4-BE49-F238E27FC236}">
                <a16:creationId xmlns:a16="http://schemas.microsoft.com/office/drawing/2014/main" id="{2C977911-7D26-8B47-AB49-B0A40BC60BD0}"/>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2.40 from the textbook ]</a:t>
            </a:r>
          </a:p>
        </p:txBody>
      </p:sp>
      <p:sp>
        <p:nvSpPr>
          <p:cNvPr id="94212" name="TextBox 125">
            <a:extLst>
              <a:ext uri="{FF2B5EF4-FFF2-40B4-BE49-F238E27FC236}">
                <a16:creationId xmlns:a16="http://schemas.microsoft.com/office/drawing/2014/main" id="{7103A6AD-E416-D24C-8CA1-7EE13B52F93A}"/>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94213" name="Picture 316">
            <a:extLst>
              <a:ext uri="{FF2B5EF4-FFF2-40B4-BE49-F238E27FC236}">
                <a16:creationId xmlns:a16="http://schemas.microsoft.com/office/drawing/2014/main" id="{23AD5FED-3BDC-1248-A952-7665E385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0"/>
            <a:ext cx="43005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Rectangle 147">
            <a:extLst>
              <a:ext uri="{FF2B5EF4-FFF2-40B4-BE49-F238E27FC236}">
                <a16:creationId xmlns:a16="http://schemas.microsoft.com/office/drawing/2014/main" id="{1CA0D3EC-E901-304C-8BF5-AC734F12DDCB}"/>
              </a:ext>
            </a:extLst>
          </p:cNvPr>
          <p:cNvSpPr>
            <a:spLocks noChangeArrowheads="1"/>
          </p:cNvSpPr>
          <p:nvPr/>
        </p:nvSpPr>
        <p:spPr bwMode="auto">
          <a:xfrm>
            <a:off x="6064251" y="3560763"/>
            <a:ext cx="3668713" cy="3365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4215" name="Rectangle 147">
            <a:extLst>
              <a:ext uri="{FF2B5EF4-FFF2-40B4-BE49-F238E27FC236}">
                <a16:creationId xmlns:a16="http://schemas.microsoft.com/office/drawing/2014/main" id="{6B55EAEA-F0A2-5C45-A607-C641DDEFA7F5}"/>
              </a:ext>
            </a:extLst>
          </p:cNvPr>
          <p:cNvSpPr>
            <a:spLocks noChangeArrowheads="1"/>
          </p:cNvSpPr>
          <p:nvPr/>
        </p:nvSpPr>
        <p:spPr bwMode="auto">
          <a:xfrm rot="5400000">
            <a:off x="2260601" y="1493838"/>
            <a:ext cx="2089150" cy="4130675"/>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4216" name="TextBox 8">
            <a:extLst>
              <a:ext uri="{FF2B5EF4-FFF2-40B4-BE49-F238E27FC236}">
                <a16:creationId xmlns:a16="http://schemas.microsoft.com/office/drawing/2014/main" id="{A5259CBE-66F6-E146-AFE1-86EBD7CEF20C}"/>
              </a:ext>
            </a:extLst>
          </p:cNvPr>
          <p:cNvSpPr txBox="1">
            <a:spLocks noChangeArrowheads="1"/>
          </p:cNvSpPr>
          <p:nvPr/>
        </p:nvSpPr>
        <p:spPr bwMode="auto">
          <a:xfrm>
            <a:off x="5789614" y="1885950"/>
            <a:ext cx="41497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Behavioral-Continuous specification</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8B82FA20-AA0C-D547-955B-9BE6865F269E}"/>
              </a:ext>
            </a:extLst>
          </p:cNvPr>
          <p:cNvSpPr>
            <a:spLocks noGrp="1" noChangeArrowheads="1"/>
          </p:cNvSpPr>
          <p:nvPr>
            <p:ph type="title"/>
          </p:nvPr>
        </p:nvSpPr>
        <p:spPr>
          <a:xfrm>
            <a:off x="914400" y="2667000"/>
            <a:ext cx="9144000" cy="1295400"/>
          </a:xfrm>
        </p:spPr>
        <p:txBody>
          <a:bodyPr/>
          <a:lstStyle/>
          <a:p>
            <a:r>
              <a:rPr lang="en-US" altLang="en-US"/>
              <a:t>2-to-1 Multiplexor in Verilog</a:t>
            </a:r>
            <a:br>
              <a:rPr lang="en-US" altLang="en-US"/>
            </a:br>
            <a:r>
              <a:rPr lang="en-US" altLang="en-US"/>
              <a:t>(behavioral-procedural specification)</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a:extLst>
              <a:ext uri="{FF2B5EF4-FFF2-40B4-BE49-F238E27FC236}">
                <a16:creationId xmlns:a16="http://schemas.microsoft.com/office/drawing/2014/main" id="{527861D1-0A6F-5943-9445-973B49570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Title 1">
            <a:extLst>
              <a:ext uri="{FF2B5EF4-FFF2-40B4-BE49-F238E27FC236}">
                <a16:creationId xmlns:a16="http://schemas.microsoft.com/office/drawing/2014/main" id="{5E9BF360-B35E-DC49-B8D0-752357416C38}"/>
              </a:ext>
            </a:extLst>
          </p:cNvPr>
          <p:cNvSpPr>
            <a:spLocks noGrp="1" noChangeArrowheads="1"/>
          </p:cNvSpPr>
          <p:nvPr>
            <p:ph type="title"/>
          </p:nvPr>
        </p:nvSpPr>
        <p:spPr/>
        <p:txBody>
          <a:bodyPr/>
          <a:lstStyle/>
          <a:p>
            <a:r>
              <a:rPr lang="en-US" altLang="en-US"/>
              <a:t>Verilog Code for a 2-1 Multiplexer</a:t>
            </a:r>
          </a:p>
        </p:txBody>
      </p:sp>
      <p:sp>
        <p:nvSpPr>
          <p:cNvPr id="96259" name="TextBox 125">
            <a:extLst>
              <a:ext uri="{FF2B5EF4-FFF2-40B4-BE49-F238E27FC236}">
                <a16:creationId xmlns:a16="http://schemas.microsoft.com/office/drawing/2014/main" id="{6C92E643-1C5E-5342-B825-0C507CCA89A6}"/>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sp>
        <p:nvSpPr>
          <p:cNvPr id="96260" name="TextBox 125">
            <a:extLst>
              <a:ext uri="{FF2B5EF4-FFF2-40B4-BE49-F238E27FC236}">
                <a16:creationId xmlns:a16="http://schemas.microsoft.com/office/drawing/2014/main" id="{6F3377E3-5611-C54B-8255-0E74201ADBE5}"/>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96261" name="Picture 2">
            <a:extLst>
              <a:ext uri="{FF2B5EF4-FFF2-40B4-BE49-F238E27FC236}">
                <a16:creationId xmlns:a16="http://schemas.microsoft.com/office/drawing/2014/main" id="{DEC8B4E3-8254-2349-B0DE-04FAF4D3D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TextBox 6">
            <a:extLst>
              <a:ext uri="{FF2B5EF4-FFF2-40B4-BE49-F238E27FC236}">
                <a16:creationId xmlns:a16="http://schemas.microsoft.com/office/drawing/2014/main" id="{B4776779-E84B-ED48-BB4A-2A478BADA002}"/>
              </a:ext>
            </a:extLst>
          </p:cNvPr>
          <p:cNvSpPr txBox="1">
            <a:spLocks noChangeArrowheads="1"/>
          </p:cNvSpPr>
          <p:nvPr/>
        </p:nvSpPr>
        <p:spPr bwMode="auto">
          <a:xfrm>
            <a:off x="5916614" y="1709738"/>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a:extLst>
              <a:ext uri="{FF2B5EF4-FFF2-40B4-BE49-F238E27FC236}">
                <a16:creationId xmlns:a16="http://schemas.microsoft.com/office/drawing/2014/main" id="{3CA92F75-1D85-B242-864F-84AFEE5F7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2" name="Title 1">
            <a:extLst>
              <a:ext uri="{FF2B5EF4-FFF2-40B4-BE49-F238E27FC236}">
                <a16:creationId xmlns:a16="http://schemas.microsoft.com/office/drawing/2014/main" id="{E5F1772F-8B9C-2544-8F40-F16DDE197A5B}"/>
              </a:ext>
            </a:extLst>
          </p:cNvPr>
          <p:cNvSpPr>
            <a:spLocks noGrp="1" noChangeArrowheads="1"/>
          </p:cNvSpPr>
          <p:nvPr>
            <p:ph type="title"/>
          </p:nvPr>
        </p:nvSpPr>
        <p:spPr/>
        <p:txBody>
          <a:bodyPr/>
          <a:lstStyle/>
          <a:p>
            <a:r>
              <a:rPr lang="en-US" altLang="en-US"/>
              <a:t>Verilog Code for a 2-1 Multiplexer</a:t>
            </a:r>
          </a:p>
        </p:txBody>
      </p:sp>
      <p:sp>
        <p:nvSpPr>
          <p:cNvPr id="97283" name="TextBox 125">
            <a:extLst>
              <a:ext uri="{FF2B5EF4-FFF2-40B4-BE49-F238E27FC236}">
                <a16:creationId xmlns:a16="http://schemas.microsoft.com/office/drawing/2014/main" id="{6038D313-886A-394D-87D5-B7BF89644A40}"/>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sp>
        <p:nvSpPr>
          <p:cNvPr id="97284" name="TextBox 125">
            <a:extLst>
              <a:ext uri="{FF2B5EF4-FFF2-40B4-BE49-F238E27FC236}">
                <a16:creationId xmlns:a16="http://schemas.microsoft.com/office/drawing/2014/main" id="{ACC2C90B-9DD9-6A4C-A0E9-6A0F23D19187}"/>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97285" name="Picture 2">
            <a:extLst>
              <a:ext uri="{FF2B5EF4-FFF2-40B4-BE49-F238E27FC236}">
                <a16:creationId xmlns:a16="http://schemas.microsoft.com/office/drawing/2014/main" id="{B7C6D106-85EB-1D4B-850A-C268AA06F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Box 6">
            <a:extLst>
              <a:ext uri="{FF2B5EF4-FFF2-40B4-BE49-F238E27FC236}">
                <a16:creationId xmlns:a16="http://schemas.microsoft.com/office/drawing/2014/main" id="{A8AF4777-36A4-1545-BF3C-2A662CA1822A}"/>
              </a:ext>
            </a:extLst>
          </p:cNvPr>
          <p:cNvSpPr txBox="1">
            <a:spLocks noChangeArrowheads="1"/>
          </p:cNvSpPr>
          <p:nvPr/>
        </p:nvSpPr>
        <p:spPr bwMode="auto">
          <a:xfrm>
            <a:off x="5916614" y="1709738"/>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
        <p:nvSpPr>
          <p:cNvPr id="97287" name="Rectangle 147">
            <a:extLst>
              <a:ext uri="{FF2B5EF4-FFF2-40B4-BE49-F238E27FC236}">
                <a16:creationId xmlns:a16="http://schemas.microsoft.com/office/drawing/2014/main" id="{A0D1EDEE-6EA8-8443-A19C-EFCE99B46AAA}"/>
              </a:ext>
            </a:extLst>
          </p:cNvPr>
          <p:cNvSpPr>
            <a:spLocks noChangeArrowheads="1"/>
          </p:cNvSpPr>
          <p:nvPr/>
        </p:nvSpPr>
        <p:spPr bwMode="auto">
          <a:xfrm>
            <a:off x="6858000" y="3538539"/>
            <a:ext cx="2590800" cy="1609725"/>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7288" name="TextBox 8">
            <a:extLst>
              <a:ext uri="{FF2B5EF4-FFF2-40B4-BE49-F238E27FC236}">
                <a16:creationId xmlns:a16="http://schemas.microsoft.com/office/drawing/2014/main" id="{064510EB-8543-014A-AE1C-585B81633929}"/>
              </a:ext>
            </a:extLst>
          </p:cNvPr>
          <p:cNvSpPr txBox="1">
            <a:spLocks noChangeArrowheads="1"/>
          </p:cNvSpPr>
          <p:nvPr/>
        </p:nvSpPr>
        <p:spPr bwMode="auto">
          <a:xfrm>
            <a:off x="7896225" y="3119439"/>
            <a:ext cx="2114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solidFill>
                  <a:srgbClr val="FF0000"/>
                </a:solidFill>
              </a:rPr>
              <a:t>procedural statement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F373DBA1-80C9-394B-8DC6-132F1FE1F33F}"/>
              </a:ext>
            </a:extLst>
          </p:cNvPr>
          <p:cNvSpPr txBox="1">
            <a:spLocks noChangeArrowheads="1"/>
          </p:cNvSpPr>
          <p:nvPr/>
        </p:nvSpPr>
        <p:spPr>
          <a:xfrm>
            <a:off x="914400" y="304800"/>
            <a:ext cx="9144000" cy="6858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ＭＳ Ｐゴシック" charset="0"/>
              </a:defRPr>
            </a:lvl1pPr>
            <a:lvl2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ea typeface="ＭＳ Ｐゴシック" charset="0"/>
              </a:defRPr>
            </a:lvl6pPr>
            <a:lvl7pPr marL="914400" algn="ctr" rtl="0" fontAlgn="base">
              <a:spcBef>
                <a:spcPct val="0"/>
              </a:spcBef>
              <a:spcAft>
                <a:spcPct val="0"/>
              </a:spcAft>
              <a:defRPr sz="3600" b="1">
                <a:solidFill>
                  <a:schemeClr val="tx1"/>
                </a:solidFill>
                <a:latin typeface="Arial" charset="0"/>
                <a:ea typeface="ＭＳ Ｐゴシック" charset="0"/>
              </a:defRPr>
            </a:lvl7pPr>
            <a:lvl8pPr marL="1371600" algn="ctr" rtl="0" fontAlgn="base">
              <a:spcBef>
                <a:spcPct val="0"/>
              </a:spcBef>
              <a:spcAft>
                <a:spcPct val="0"/>
              </a:spcAft>
              <a:defRPr sz="3600" b="1">
                <a:solidFill>
                  <a:schemeClr val="tx1"/>
                </a:solidFill>
                <a:latin typeface="Arial" charset="0"/>
                <a:ea typeface="ＭＳ Ｐゴシック" charset="0"/>
              </a:defRPr>
            </a:lvl8pPr>
            <a:lvl9pPr marL="1828800" algn="ctr" rtl="0" fontAlgn="base">
              <a:spcBef>
                <a:spcPct val="0"/>
              </a:spcBef>
              <a:spcAft>
                <a:spcPct val="0"/>
              </a:spcAft>
              <a:defRPr sz="3600" b="1">
                <a:solidFill>
                  <a:schemeClr val="tx1"/>
                </a:solidFill>
                <a:latin typeface="Arial" charset="0"/>
                <a:ea typeface="ＭＳ Ｐゴシック" charset="0"/>
              </a:defRPr>
            </a:lvl9pPr>
          </a:lstStyle>
          <a:p>
            <a:pPr eaLnBrk="1" hangingPunct="1">
              <a:defRPr/>
            </a:pPr>
            <a:r>
              <a:rPr lang="en-US" dirty="0">
                <a:cs typeface="+mj-cs"/>
              </a:rPr>
              <a:t>AND Circuit</a:t>
            </a:r>
            <a:endParaRPr lang="en-US" sz="2800" dirty="0">
              <a:cs typeface="+mj-cs"/>
            </a:endParaRPr>
          </a:p>
        </p:txBody>
      </p:sp>
      <p:sp>
        <p:nvSpPr>
          <p:cNvPr id="3" name="Frame 2">
            <a:extLst>
              <a:ext uri="{FF2B5EF4-FFF2-40B4-BE49-F238E27FC236}">
                <a16:creationId xmlns:a16="http://schemas.microsoft.com/office/drawing/2014/main" id="{6323448B-FABD-7B45-AD97-633B6E51991E}"/>
              </a:ext>
            </a:extLst>
          </p:cNvPr>
          <p:cNvSpPr/>
          <p:nvPr/>
        </p:nvSpPr>
        <p:spPr bwMode="auto">
          <a:xfrm>
            <a:off x="2760663" y="2427289"/>
            <a:ext cx="5715000" cy="2890837"/>
          </a:xfrm>
          <a:prstGeom prst="frame">
            <a:avLst>
              <a:gd name="adj1" fmla="val 551"/>
            </a:avLst>
          </a:prstGeom>
          <a:solidFill>
            <a:schemeClr val="tx1"/>
          </a:solidFill>
          <a:ln w="1587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charset="0"/>
              <a:ea typeface="ＭＳ Ｐゴシック" charset="0"/>
            </a:endParaRPr>
          </a:p>
        </p:txBody>
      </p:sp>
      <p:grpSp>
        <p:nvGrpSpPr>
          <p:cNvPr id="15363" name="Group 11">
            <a:extLst>
              <a:ext uri="{FF2B5EF4-FFF2-40B4-BE49-F238E27FC236}">
                <a16:creationId xmlns:a16="http://schemas.microsoft.com/office/drawing/2014/main" id="{91362472-94DF-2C4C-AA3C-9A6CF8E2C8C0}"/>
              </a:ext>
            </a:extLst>
          </p:cNvPr>
          <p:cNvGrpSpPr>
            <a:grpSpLocks/>
          </p:cNvGrpSpPr>
          <p:nvPr/>
        </p:nvGrpSpPr>
        <p:grpSpPr bwMode="auto">
          <a:xfrm>
            <a:off x="7972426" y="3451226"/>
            <a:ext cx="955675" cy="690563"/>
            <a:chOff x="7035922" y="2934492"/>
            <a:chExt cx="955675" cy="690563"/>
          </a:xfrm>
        </p:grpSpPr>
        <p:sp>
          <p:nvSpPr>
            <p:cNvPr id="15388" name="Rectangle 35">
              <a:extLst>
                <a:ext uri="{FF2B5EF4-FFF2-40B4-BE49-F238E27FC236}">
                  <a16:creationId xmlns:a16="http://schemas.microsoft.com/office/drawing/2014/main" id="{93ED1E32-257A-0444-9FC6-73D0AA9CD64A}"/>
                </a:ext>
              </a:extLst>
            </p:cNvPr>
            <p:cNvSpPr>
              <a:spLocks noChangeArrowheads="1"/>
            </p:cNvSpPr>
            <p:nvPr/>
          </p:nvSpPr>
          <p:spPr bwMode="auto">
            <a:xfrm>
              <a:off x="7035922" y="2934492"/>
              <a:ext cx="955675" cy="690563"/>
            </a:xfrm>
            <a:prstGeom prst="rect">
              <a:avLst/>
            </a:prstGeom>
            <a:solidFill>
              <a:schemeClr val="bg1"/>
            </a:solidFill>
            <a:ln w="31750">
              <a:solidFill>
                <a:srgbClr val="000000"/>
              </a:solidFill>
              <a:miter lim="800000"/>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b="0">
                <a:latin typeface="Times" pitchFamily="2" charset="0"/>
              </a:endParaRPr>
            </a:p>
          </p:txBody>
        </p:sp>
        <p:sp>
          <p:nvSpPr>
            <p:cNvPr id="15389" name="Rectangle 49">
              <a:extLst>
                <a:ext uri="{FF2B5EF4-FFF2-40B4-BE49-F238E27FC236}">
                  <a16:creationId xmlns:a16="http://schemas.microsoft.com/office/drawing/2014/main" id="{51A6D323-2A2A-484F-B396-DA7F909B61E8}"/>
                </a:ext>
              </a:extLst>
            </p:cNvPr>
            <p:cNvSpPr>
              <a:spLocks noChangeArrowheads="1"/>
            </p:cNvSpPr>
            <p:nvPr/>
          </p:nvSpPr>
          <p:spPr bwMode="auto">
            <a:xfrm>
              <a:off x="7194672" y="3112292"/>
              <a:ext cx="7421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Times-Roman" pitchFamily="2" charset="0"/>
                </a:rPr>
                <a:t>Light </a:t>
              </a:r>
              <a:endParaRPr lang="en-US" altLang="en-US" b="0">
                <a:latin typeface="Times" pitchFamily="2" charset="0"/>
              </a:endParaRPr>
            </a:p>
          </p:txBody>
        </p:sp>
      </p:grpSp>
      <p:grpSp>
        <p:nvGrpSpPr>
          <p:cNvPr id="15364" name="Group 8">
            <a:extLst>
              <a:ext uri="{FF2B5EF4-FFF2-40B4-BE49-F238E27FC236}">
                <a16:creationId xmlns:a16="http://schemas.microsoft.com/office/drawing/2014/main" id="{7A421A76-CD0C-1545-B7F2-A03CA8499ABE}"/>
              </a:ext>
            </a:extLst>
          </p:cNvPr>
          <p:cNvGrpSpPr>
            <a:grpSpLocks/>
          </p:cNvGrpSpPr>
          <p:nvPr/>
        </p:nvGrpSpPr>
        <p:grpSpPr bwMode="auto">
          <a:xfrm>
            <a:off x="1295400" y="3227388"/>
            <a:ext cx="1708150" cy="830262"/>
            <a:chOff x="4806970" y="895618"/>
            <a:chExt cx="1707967" cy="830997"/>
          </a:xfrm>
        </p:grpSpPr>
        <p:sp>
          <p:nvSpPr>
            <p:cNvPr id="15383" name="Rectangle 7">
              <a:extLst>
                <a:ext uri="{FF2B5EF4-FFF2-40B4-BE49-F238E27FC236}">
                  <a16:creationId xmlns:a16="http://schemas.microsoft.com/office/drawing/2014/main" id="{1D6ECE6D-8D3E-D047-A1DC-7C407BCFB0C6}"/>
                </a:ext>
              </a:extLst>
            </p:cNvPr>
            <p:cNvSpPr>
              <a:spLocks noChangeArrowheads="1"/>
            </p:cNvSpPr>
            <p:nvPr/>
          </p:nvSpPr>
          <p:spPr bwMode="auto">
            <a:xfrm>
              <a:off x="6077747" y="1345248"/>
              <a:ext cx="431678" cy="123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5384" name="TextBox 3">
              <a:extLst>
                <a:ext uri="{FF2B5EF4-FFF2-40B4-BE49-F238E27FC236}">
                  <a16:creationId xmlns:a16="http://schemas.microsoft.com/office/drawing/2014/main" id="{469ECCEB-8150-C244-94A0-43F0BF8726E0}"/>
                </a:ext>
              </a:extLst>
            </p:cNvPr>
            <p:cNvSpPr txBox="1">
              <a:spLocks noChangeArrowheads="1"/>
            </p:cNvSpPr>
            <p:nvPr/>
          </p:nvSpPr>
          <p:spPr bwMode="auto">
            <a:xfrm>
              <a:off x="4806970" y="1114880"/>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Battery</a:t>
              </a:r>
            </a:p>
          </p:txBody>
        </p:sp>
        <p:cxnSp>
          <p:nvCxnSpPr>
            <p:cNvPr id="15385" name="Straight Connector 5">
              <a:extLst>
                <a:ext uri="{FF2B5EF4-FFF2-40B4-BE49-F238E27FC236}">
                  <a16:creationId xmlns:a16="http://schemas.microsoft.com/office/drawing/2014/main" id="{CCAE0A7C-A367-3142-BBC7-11999C903AD5}"/>
                </a:ext>
              </a:extLst>
            </p:cNvPr>
            <p:cNvCxnSpPr>
              <a:cxnSpLocks noChangeShapeType="1"/>
            </p:cNvCxnSpPr>
            <p:nvPr/>
          </p:nvCxnSpPr>
          <p:spPr bwMode="auto">
            <a:xfrm>
              <a:off x="6077747" y="1345248"/>
              <a:ext cx="43719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5386" name="Straight Connector 39">
              <a:extLst>
                <a:ext uri="{FF2B5EF4-FFF2-40B4-BE49-F238E27FC236}">
                  <a16:creationId xmlns:a16="http://schemas.microsoft.com/office/drawing/2014/main" id="{7C1A61F9-6509-AD46-9C31-C63A8C33D830}"/>
                </a:ext>
              </a:extLst>
            </p:cNvPr>
            <p:cNvCxnSpPr>
              <a:cxnSpLocks noChangeShapeType="1"/>
            </p:cNvCxnSpPr>
            <p:nvPr/>
          </p:nvCxnSpPr>
          <p:spPr bwMode="auto">
            <a:xfrm>
              <a:off x="6172952" y="1469073"/>
              <a:ext cx="24678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2A272BB3-C4AD-744B-8C09-A03EB4F419CF}"/>
                </a:ext>
              </a:extLst>
            </p:cNvPr>
            <p:cNvSpPr txBox="1"/>
            <p:nvPr/>
          </p:nvSpPr>
          <p:spPr>
            <a:xfrm>
              <a:off x="5819686" y="895618"/>
              <a:ext cx="358737" cy="830997"/>
            </a:xfrm>
            <a:prstGeom prst="rect">
              <a:avLst/>
            </a:prstGeom>
            <a:noFill/>
          </p:spPr>
          <p:txBody>
            <a:bodyPr wrap="none">
              <a:spAutoFit/>
            </a:bodyPr>
            <a:lstStyle/>
            <a:p>
              <a:pPr algn="ctr">
                <a:defRPr/>
              </a:pPr>
              <a:r>
                <a:rPr lang="en-US" b="1" dirty="0"/>
                <a:t>+</a:t>
              </a:r>
              <a:endParaRPr lang="en-US" sz="1050" b="1" dirty="0"/>
            </a:p>
            <a:p>
              <a:pPr algn="ctr">
                <a:defRPr/>
              </a:pPr>
              <a:r>
                <a:rPr lang="en-US" b="1" dirty="0"/>
                <a:t>_</a:t>
              </a:r>
            </a:p>
          </p:txBody>
        </p:sp>
      </p:grpSp>
      <p:grpSp>
        <p:nvGrpSpPr>
          <p:cNvPr id="15365" name="Group 4">
            <a:extLst>
              <a:ext uri="{FF2B5EF4-FFF2-40B4-BE49-F238E27FC236}">
                <a16:creationId xmlns:a16="http://schemas.microsoft.com/office/drawing/2014/main" id="{316AA096-01E8-7541-A90F-80A02D0B99DA}"/>
              </a:ext>
            </a:extLst>
          </p:cNvPr>
          <p:cNvGrpSpPr>
            <a:grpSpLocks/>
          </p:cNvGrpSpPr>
          <p:nvPr/>
        </p:nvGrpSpPr>
        <p:grpSpPr bwMode="auto">
          <a:xfrm>
            <a:off x="4495801" y="2125662"/>
            <a:ext cx="784224" cy="1097836"/>
            <a:chOff x="4411077" y="2125169"/>
            <a:chExt cx="784789" cy="1098525"/>
          </a:xfrm>
        </p:grpSpPr>
        <p:sp>
          <p:nvSpPr>
            <p:cNvPr id="15375" name="Rectangle 45">
              <a:extLst>
                <a:ext uri="{FF2B5EF4-FFF2-40B4-BE49-F238E27FC236}">
                  <a16:creationId xmlns:a16="http://schemas.microsoft.com/office/drawing/2014/main" id="{A48790B7-24D6-1A46-BC76-6E41FCA81B0B}"/>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5376" name="Freeform 3">
              <a:extLst>
                <a:ext uri="{FF2B5EF4-FFF2-40B4-BE49-F238E27FC236}">
                  <a16:creationId xmlns:a16="http://schemas.microsoft.com/office/drawing/2014/main" id="{B95464F4-5A68-884C-9EBA-991211DDF00C}"/>
                </a:ext>
              </a:extLst>
            </p:cNvPr>
            <p:cNvSpPr>
              <a:spLocks/>
            </p:cNvSpPr>
            <p:nvPr/>
          </p:nvSpPr>
          <p:spPr bwMode="auto">
            <a:xfrm rot="20483272" flipV="1">
              <a:off x="4456324" y="2340401"/>
              <a:ext cx="687596" cy="125752"/>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5377" name="Group 47">
              <a:extLst>
                <a:ext uri="{FF2B5EF4-FFF2-40B4-BE49-F238E27FC236}">
                  <a16:creationId xmlns:a16="http://schemas.microsoft.com/office/drawing/2014/main" id="{B7200836-CF30-B447-98F8-43576E2D01F9}"/>
                </a:ext>
              </a:extLst>
            </p:cNvPr>
            <p:cNvGrpSpPr>
              <a:grpSpLocks/>
            </p:cNvGrpSpPr>
            <p:nvPr/>
          </p:nvGrpSpPr>
          <p:grpSpPr bwMode="auto">
            <a:xfrm rot="-5400000">
              <a:off x="4377983" y="2414313"/>
              <a:ext cx="842475" cy="776288"/>
              <a:chOff x="4420313" y="3279775"/>
              <a:chExt cx="842475" cy="776288"/>
            </a:xfrm>
          </p:grpSpPr>
          <p:sp>
            <p:nvSpPr>
              <p:cNvPr id="15378" name="Rectangle 36">
                <a:extLst>
                  <a:ext uri="{FF2B5EF4-FFF2-40B4-BE49-F238E27FC236}">
                    <a16:creationId xmlns:a16="http://schemas.microsoft.com/office/drawing/2014/main" id="{E2B767A2-C82B-CD41-8A26-07368D9B9FCE}"/>
                  </a:ext>
                </a:extLst>
              </p:cNvPr>
              <p:cNvSpPr>
                <a:spLocks noChangeArrowheads="1"/>
              </p:cNvSpPr>
              <p:nvPr/>
            </p:nvSpPr>
            <p:spPr bwMode="auto">
              <a:xfrm>
                <a:off x="4420313" y="3460101"/>
                <a:ext cx="170025" cy="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5379" name="Text Box 62">
                <a:extLst>
                  <a:ext uri="{FF2B5EF4-FFF2-40B4-BE49-F238E27FC236}">
                    <a16:creationId xmlns:a16="http://schemas.microsoft.com/office/drawing/2014/main" id="{B2D136EE-6D08-FE4B-B729-9747D3B19D4E}"/>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x=</a:t>
                </a:r>
                <a:r>
                  <a:rPr lang="en-US" altLang="en-US" b="0">
                    <a:latin typeface="Times New Roman" panose="02020603050405020304" pitchFamily="18" charset="0"/>
                  </a:rPr>
                  <a:t>1</a:t>
                </a:r>
              </a:p>
            </p:txBody>
          </p:sp>
          <p:grpSp>
            <p:nvGrpSpPr>
              <p:cNvPr id="15380" name="Group 39">
                <a:extLst>
                  <a:ext uri="{FF2B5EF4-FFF2-40B4-BE49-F238E27FC236}">
                    <a16:creationId xmlns:a16="http://schemas.microsoft.com/office/drawing/2014/main" id="{7D0A966B-4FDB-D04B-BBA4-69DA00C71349}"/>
                  </a:ext>
                </a:extLst>
              </p:cNvPr>
              <p:cNvGrpSpPr>
                <a:grpSpLocks/>
              </p:cNvGrpSpPr>
              <p:nvPr/>
            </p:nvGrpSpPr>
            <p:grpSpPr bwMode="auto">
              <a:xfrm rot="5400000">
                <a:off x="4818969" y="3612244"/>
                <a:ext cx="776288" cy="111350"/>
                <a:chOff x="2633663" y="2108200"/>
                <a:chExt cx="776287" cy="111125"/>
              </a:xfrm>
            </p:grpSpPr>
            <p:sp>
              <p:nvSpPr>
                <p:cNvPr id="15381" name="Freeform 23">
                  <a:extLst>
                    <a:ext uri="{FF2B5EF4-FFF2-40B4-BE49-F238E27FC236}">
                      <a16:creationId xmlns:a16="http://schemas.microsoft.com/office/drawing/2014/main" id="{C972984A-7694-A44E-903D-1C2DA2015E2E}"/>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15382" name="Freeform 4">
                  <a:extLst>
                    <a:ext uri="{FF2B5EF4-FFF2-40B4-BE49-F238E27FC236}">
                      <a16:creationId xmlns:a16="http://schemas.microsoft.com/office/drawing/2014/main" id="{CA15CA26-B80E-4D41-B441-AF97AA47C4BC}"/>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grpSp>
        <p:nvGrpSpPr>
          <p:cNvPr id="15366" name="Group 54">
            <a:extLst>
              <a:ext uri="{FF2B5EF4-FFF2-40B4-BE49-F238E27FC236}">
                <a16:creationId xmlns:a16="http://schemas.microsoft.com/office/drawing/2014/main" id="{DB409D33-CE37-3846-A2BC-9A7E2FEFA032}"/>
              </a:ext>
            </a:extLst>
          </p:cNvPr>
          <p:cNvGrpSpPr>
            <a:grpSpLocks/>
          </p:cNvGrpSpPr>
          <p:nvPr/>
        </p:nvGrpSpPr>
        <p:grpSpPr bwMode="auto">
          <a:xfrm>
            <a:off x="5961065" y="2125664"/>
            <a:ext cx="785811" cy="1099304"/>
            <a:chOff x="4411078" y="2125169"/>
            <a:chExt cx="784788" cy="1098404"/>
          </a:xfrm>
        </p:grpSpPr>
        <p:sp>
          <p:nvSpPr>
            <p:cNvPr id="15367" name="Rectangle 56">
              <a:extLst>
                <a:ext uri="{FF2B5EF4-FFF2-40B4-BE49-F238E27FC236}">
                  <a16:creationId xmlns:a16="http://schemas.microsoft.com/office/drawing/2014/main" id="{9CE0CD7C-AD0B-794A-B59F-D5CBB2EC1388}"/>
                </a:ext>
              </a:extLst>
            </p:cNvPr>
            <p:cNvSpPr>
              <a:spLocks noChangeArrowheads="1"/>
            </p:cNvSpPr>
            <p:nvPr/>
          </p:nvSpPr>
          <p:spPr bwMode="auto">
            <a:xfrm rot="-5400000">
              <a:off x="4602138" y="1935126"/>
              <a:ext cx="403686" cy="78377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5368" name="Freeform 3">
              <a:extLst>
                <a:ext uri="{FF2B5EF4-FFF2-40B4-BE49-F238E27FC236}">
                  <a16:creationId xmlns:a16="http://schemas.microsoft.com/office/drawing/2014/main" id="{8F299D13-A6C3-4549-BD9B-FF4156143E8F}"/>
                </a:ext>
              </a:extLst>
            </p:cNvPr>
            <p:cNvSpPr>
              <a:spLocks/>
            </p:cNvSpPr>
            <p:nvPr/>
          </p:nvSpPr>
          <p:spPr bwMode="auto">
            <a:xfrm rot="-1049427">
              <a:off x="4433968" y="2260569"/>
              <a:ext cx="690564" cy="69729"/>
            </a:xfrm>
            <a:custGeom>
              <a:avLst/>
              <a:gdLst>
                <a:gd name="T0" fmla="*/ 2147483646 w 4205"/>
                <a:gd name="T1" fmla="*/ 0 h 10000"/>
                <a:gd name="T2" fmla="*/ 0 w 4205"/>
                <a:gd name="T3" fmla="*/ 2147483646 h 10000"/>
                <a:gd name="T4" fmla="*/ 0 60000 65536"/>
                <a:gd name="T5" fmla="*/ 0 60000 65536"/>
              </a:gdLst>
              <a:ahLst/>
              <a:cxnLst>
                <a:cxn ang="T4">
                  <a:pos x="T0" y="T1"/>
                </a:cxn>
                <a:cxn ang="T5">
                  <a:pos x="T2" y="T3"/>
                </a:cxn>
              </a:cxnLst>
              <a:rect l="0" t="0" r="r" b="b"/>
              <a:pathLst>
                <a:path w="4205" h="10000">
                  <a:moveTo>
                    <a:pt x="4205" y="0"/>
                  </a:moveTo>
                  <a:lnTo>
                    <a:pt x="0" y="1000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5369" name="Group 58">
              <a:extLst>
                <a:ext uri="{FF2B5EF4-FFF2-40B4-BE49-F238E27FC236}">
                  <a16:creationId xmlns:a16="http://schemas.microsoft.com/office/drawing/2014/main" id="{28E8DF2B-1CE2-E249-ACFE-DD09E0DD5CA4}"/>
                </a:ext>
              </a:extLst>
            </p:cNvPr>
            <p:cNvGrpSpPr>
              <a:grpSpLocks/>
            </p:cNvGrpSpPr>
            <p:nvPr/>
          </p:nvGrpSpPr>
          <p:grpSpPr bwMode="auto">
            <a:xfrm rot="-5400000">
              <a:off x="4378045" y="2414253"/>
              <a:ext cx="842353" cy="776288"/>
              <a:chOff x="4420435" y="3279775"/>
              <a:chExt cx="842353" cy="776288"/>
            </a:xfrm>
          </p:grpSpPr>
          <p:sp>
            <p:nvSpPr>
              <p:cNvPr id="15370" name="Rectangle 36">
                <a:extLst>
                  <a:ext uri="{FF2B5EF4-FFF2-40B4-BE49-F238E27FC236}">
                    <a16:creationId xmlns:a16="http://schemas.microsoft.com/office/drawing/2014/main" id="{E06DA0D2-1A4D-8D47-A946-FEE13880DEBA}"/>
                  </a:ext>
                </a:extLst>
              </p:cNvPr>
              <p:cNvSpPr>
                <a:spLocks noChangeArrowheads="1"/>
              </p:cNvSpPr>
              <p:nvPr/>
            </p:nvSpPr>
            <p:spPr bwMode="auto">
              <a:xfrm>
                <a:off x="4420435" y="3460476"/>
                <a:ext cx="169779" cy="3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solidFill>
                      <a:srgbClr val="000000"/>
                    </a:solidFill>
                    <a:latin typeface="Helvetica" pitchFamily="2" charset="0"/>
                  </a:rPr>
                  <a:t>  </a:t>
                </a:r>
                <a:endParaRPr lang="en-US" altLang="en-US" b="0">
                  <a:latin typeface="Times" pitchFamily="2" charset="0"/>
                </a:endParaRPr>
              </a:p>
            </p:txBody>
          </p:sp>
          <p:sp>
            <p:nvSpPr>
              <p:cNvPr id="15371" name="Text Box 62">
                <a:extLst>
                  <a:ext uri="{FF2B5EF4-FFF2-40B4-BE49-F238E27FC236}">
                    <a16:creationId xmlns:a16="http://schemas.microsoft.com/office/drawing/2014/main" id="{1255EA30-02BA-F34C-9A43-F48663EA4C15}"/>
                  </a:ext>
                </a:extLst>
              </p:cNvPr>
              <p:cNvSpPr txBox="1">
                <a:spLocks noChangeArrowheads="1"/>
              </p:cNvSpPr>
              <p:nvPr/>
            </p:nvSpPr>
            <p:spPr bwMode="auto">
              <a:xfrm rot="5400000">
                <a:off x="4378041" y="3448639"/>
                <a:ext cx="69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b="0" i="1">
                    <a:latin typeface="Times New Roman" panose="02020603050405020304" pitchFamily="18" charset="0"/>
                  </a:rPr>
                  <a:t>y=</a:t>
                </a:r>
                <a:r>
                  <a:rPr lang="en-US" altLang="en-US" b="0">
                    <a:latin typeface="Times New Roman" panose="02020603050405020304" pitchFamily="18" charset="0"/>
                  </a:rPr>
                  <a:t>0</a:t>
                </a:r>
              </a:p>
            </p:txBody>
          </p:sp>
          <p:grpSp>
            <p:nvGrpSpPr>
              <p:cNvPr id="15372" name="Group 39">
                <a:extLst>
                  <a:ext uri="{FF2B5EF4-FFF2-40B4-BE49-F238E27FC236}">
                    <a16:creationId xmlns:a16="http://schemas.microsoft.com/office/drawing/2014/main" id="{F9A0DAE1-9A63-924C-98F7-CDC1B15748F4}"/>
                  </a:ext>
                </a:extLst>
              </p:cNvPr>
              <p:cNvGrpSpPr>
                <a:grpSpLocks/>
              </p:cNvGrpSpPr>
              <p:nvPr/>
            </p:nvGrpSpPr>
            <p:grpSpPr bwMode="auto">
              <a:xfrm rot="5400000">
                <a:off x="4818969" y="3612244"/>
                <a:ext cx="776288" cy="111350"/>
                <a:chOff x="2633663" y="2108200"/>
                <a:chExt cx="776287" cy="111125"/>
              </a:xfrm>
            </p:grpSpPr>
            <p:sp>
              <p:nvSpPr>
                <p:cNvPr id="15373" name="Freeform 23">
                  <a:extLst>
                    <a:ext uri="{FF2B5EF4-FFF2-40B4-BE49-F238E27FC236}">
                      <a16:creationId xmlns:a16="http://schemas.microsoft.com/office/drawing/2014/main" id="{B1338A4B-1D3F-1C4F-B153-5EBF4D0977A1}"/>
                    </a:ext>
                  </a:extLst>
                </p:cNvPr>
                <p:cNvSpPr>
                  <a:spLocks/>
                </p:cNvSpPr>
                <p:nvPr/>
              </p:nvSpPr>
              <p:spPr bwMode="auto">
                <a:xfrm>
                  <a:off x="3300413" y="2108200"/>
                  <a:ext cx="109537" cy="111125"/>
                </a:xfrm>
                <a:custGeom>
                  <a:avLst/>
                  <a:gdLst>
                    <a:gd name="T0" fmla="*/ 2147483646 w 139"/>
                    <a:gd name="T1" fmla="*/ 0 h 138"/>
                    <a:gd name="T2" fmla="*/ 2147483646 w 139"/>
                    <a:gd name="T3" fmla="*/ 2147483646 h 138"/>
                    <a:gd name="T4" fmla="*/ 2147483646 w 139"/>
                    <a:gd name="T5" fmla="*/ 2147483646 h 138"/>
                    <a:gd name="T6" fmla="*/ 2147483646 w 139"/>
                    <a:gd name="T7" fmla="*/ 2147483646 h 138"/>
                    <a:gd name="T8" fmla="*/ 2147483646 w 139"/>
                    <a:gd name="T9" fmla="*/ 2147483646 h 138"/>
                    <a:gd name="T10" fmla="*/ 2147483646 w 139"/>
                    <a:gd name="T11" fmla="*/ 2147483646 h 138"/>
                    <a:gd name="T12" fmla="*/ 2147483646 w 139"/>
                    <a:gd name="T13" fmla="*/ 2147483646 h 138"/>
                    <a:gd name="T14" fmla="*/ 2147483646 w 139"/>
                    <a:gd name="T15" fmla="*/ 2147483646 h 138"/>
                    <a:gd name="T16" fmla="*/ 2147483646 w 139"/>
                    <a:gd name="T17" fmla="*/ 2147483646 h 138"/>
                    <a:gd name="T18" fmla="*/ 2147483646 w 139"/>
                    <a:gd name="T19" fmla="*/ 2147483646 h 138"/>
                    <a:gd name="T20" fmla="*/ 0 w 139"/>
                    <a:gd name="T21" fmla="*/ 2147483646 h 138"/>
                    <a:gd name="T22" fmla="*/ 2147483646 w 139"/>
                    <a:gd name="T23" fmla="*/ 2147483646 h 138"/>
                    <a:gd name="T24" fmla="*/ 2147483646 w 139"/>
                    <a:gd name="T25" fmla="*/ 2147483646 h 138"/>
                    <a:gd name="T26" fmla="*/ 2147483646 w 139"/>
                    <a:gd name="T27" fmla="*/ 2147483646 h 138"/>
                    <a:gd name="T28" fmla="*/ 2147483646 w 139"/>
                    <a:gd name="T29" fmla="*/ 2147483646 h 138"/>
                    <a:gd name="T30" fmla="*/ 2147483646 w 139"/>
                    <a:gd name="T31" fmla="*/ 2147483646 h 138"/>
                    <a:gd name="T32" fmla="*/ 2147483646 w 139"/>
                    <a:gd name="T33" fmla="*/ 2147483646 h 138"/>
                    <a:gd name="T34" fmla="*/ 2147483646 w 139"/>
                    <a:gd name="T35" fmla="*/ 2147483646 h 138"/>
                    <a:gd name="T36" fmla="*/ 2147483646 w 139"/>
                    <a:gd name="T37" fmla="*/ 2147483646 h 138"/>
                    <a:gd name="T38" fmla="*/ 2147483646 w 139"/>
                    <a:gd name="T39" fmla="*/ 2147483646 h 138"/>
                    <a:gd name="T40" fmla="*/ 2147483646 w 139"/>
                    <a:gd name="T41" fmla="*/ 2147483646 h 138"/>
                    <a:gd name="T42" fmla="*/ 2147483646 w 139"/>
                    <a:gd name="T43" fmla="*/ 2147483646 h 138"/>
                    <a:gd name="T44" fmla="*/ 2147483646 w 139"/>
                    <a:gd name="T45" fmla="*/ 2147483646 h 138"/>
                    <a:gd name="T46" fmla="*/ 2147483646 w 139"/>
                    <a:gd name="T47" fmla="*/ 2147483646 h 138"/>
                    <a:gd name="T48" fmla="*/ 2147483646 w 139"/>
                    <a:gd name="T49" fmla="*/ 2147483646 h 138"/>
                    <a:gd name="T50" fmla="*/ 2147483646 w 139"/>
                    <a:gd name="T51" fmla="*/ 2147483646 h 138"/>
                    <a:gd name="T52" fmla="*/ 2147483646 w 139"/>
                    <a:gd name="T53" fmla="*/ 2147483646 h 138"/>
                    <a:gd name="T54" fmla="*/ 2147483646 w 139"/>
                    <a:gd name="T55" fmla="*/ 2147483646 h 138"/>
                    <a:gd name="T56" fmla="*/ 2147483646 w 139"/>
                    <a:gd name="T57" fmla="*/ 2147483646 h 138"/>
                    <a:gd name="T58" fmla="*/ 2147483646 w 139"/>
                    <a:gd name="T59" fmla="*/ 2147483646 h 138"/>
                    <a:gd name="T60" fmla="*/ 2147483646 w 139"/>
                    <a:gd name="T61" fmla="*/ 2147483646 h 138"/>
                    <a:gd name="T62" fmla="*/ 2147483646 w 139"/>
                    <a:gd name="T63" fmla="*/ 2147483646 h 138"/>
                    <a:gd name="T64" fmla="*/ 2147483646 w 139"/>
                    <a:gd name="T65" fmla="*/ 2147483646 h 138"/>
                    <a:gd name="T66" fmla="*/ 2147483646 w 139"/>
                    <a:gd name="T67" fmla="*/ 2147483646 h 138"/>
                    <a:gd name="T68" fmla="*/ 2147483646 w 139"/>
                    <a:gd name="T69" fmla="*/ 2147483646 h 138"/>
                    <a:gd name="T70" fmla="*/ 2147483646 w 139"/>
                    <a:gd name="T71" fmla="*/ 2147483646 h 138"/>
                    <a:gd name="T72" fmla="*/ 2147483646 w 139"/>
                    <a:gd name="T73" fmla="*/ 2147483646 h 138"/>
                    <a:gd name="T74" fmla="*/ 2147483646 w 139"/>
                    <a:gd name="T75" fmla="*/ 2147483646 h 138"/>
                    <a:gd name="T76" fmla="*/ 2147483646 w 139"/>
                    <a:gd name="T77" fmla="*/ 2147483646 h 138"/>
                    <a:gd name="T78" fmla="*/ 2147483646 w 139"/>
                    <a:gd name="T79" fmla="*/ 2147483646 h 138"/>
                    <a:gd name="T80" fmla="*/ 2147483646 w 139"/>
                    <a:gd name="T81" fmla="*/ 2147483646 h 138"/>
                    <a:gd name="T82" fmla="*/ 2147483646 w 139"/>
                    <a:gd name="T83" fmla="*/ 2147483646 h 138"/>
                    <a:gd name="T84" fmla="*/ 2147483646 w 139"/>
                    <a:gd name="T85" fmla="*/ 0 h 138"/>
                    <a:gd name="T86" fmla="*/ 2147483646 w 139"/>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38">
                      <a:moveTo>
                        <a:pt x="70" y="0"/>
                      </a:moveTo>
                      <a:lnTo>
                        <a:pt x="67" y="0"/>
                      </a:lnTo>
                      <a:lnTo>
                        <a:pt x="64" y="0"/>
                      </a:lnTo>
                      <a:lnTo>
                        <a:pt x="59" y="0"/>
                      </a:lnTo>
                      <a:lnTo>
                        <a:pt x="56" y="0"/>
                      </a:lnTo>
                      <a:lnTo>
                        <a:pt x="53" y="1"/>
                      </a:lnTo>
                      <a:lnTo>
                        <a:pt x="50" y="3"/>
                      </a:lnTo>
                      <a:lnTo>
                        <a:pt x="47" y="3"/>
                      </a:lnTo>
                      <a:lnTo>
                        <a:pt x="44" y="4"/>
                      </a:lnTo>
                      <a:lnTo>
                        <a:pt x="41" y="6"/>
                      </a:lnTo>
                      <a:lnTo>
                        <a:pt x="38" y="7"/>
                      </a:lnTo>
                      <a:lnTo>
                        <a:pt x="35" y="9"/>
                      </a:lnTo>
                      <a:lnTo>
                        <a:pt x="32" y="10"/>
                      </a:lnTo>
                      <a:lnTo>
                        <a:pt x="29" y="13"/>
                      </a:lnTo>
                      <a:lnTo>
                        <a:pt x="26" y="15"/>
                      </a:lnTo>
                      <a:lnTo>
                        <a:pt x="25" y="16"/>
                      </a:lnTo>
                      <a:lnTo>
                        <a:pt x="22" y="19"/>
                      </a:lnTo>
                      <a:lnTo>
                        <a:pt x="19" y="22"/>
                      </a:lnTo>
                      <a:lnTo>
                        <a:pt x="17" y="24"/>
                      </a:lnTo>
                      <a:lnTo>
                        <a:pt x="16" y="27"/>
                      </a:lnTo>
                      <a:lnTo>
                        <a:pt x="13" y="30"/>
                      </a:lnTo>
                      <a:lnTo>
                        <a:pt x="11" y="33"/>
                      </a:lnTo>
                      <a:lnTo>
                        <a:pt x="10" y="36"/>
                      </a:lnTo>
                      <a:lnTo>
                        <a:pt x="8" y="39"/>
                      </a:lnTo>
                      <a:lnTo>
                        <a:pt x="7" y="42"/>
                      </a:lnTo>
                      <a:lnTo>
                        <a:pt x="5" y="45"/>
                      </a:lnTo>
                      <a:lnTo>
                        <a:pt x="5" y="48"/>
                      </a:lnTo>
                      <a:lnTo>
                        <a:pt x="3" y="51"/>
                      </a:lnTo>
                      <a:lnTo>
                        <a:pt x="2" y="54"/>
                      </a:lnTo>
                      <a:lnTo>
                        <a:pt x="2" y="57"/>
                      </a:lnTo>
                      <a:lnTo>
                        <a:pt x="2" y="62"/>
                      </a:lnTo>
                      <a:lnTo>
                        <a:pt x="2" y="65"/>
                      </a:lnTo>
                      <a:lnTo>
                        <a:pt x="0" y="69"/>
                      </a:lnTo>
                      <a:lnTo>
                        <a:pt x="2" y="72"/>
                      </a:lnTo>
                      <a:lnTo>
                        <a:pt x="2" y="75"/>
                      </a:lnTo>
                      <a:lnTo>
                        <a:pt x="2" y="80"/>
                      </a:lnTo>
                      <a:lnTo>
                        <a:pt x="2" y="83"/>
                      </a:lnTo>
                      <a:lnTo>
                        <a:pt x="3" y="86"/>
                      </a:lnTo>
                      <a:lnTo>
                        <a:pt x="5" y="89"/>
                      </a:lnTo>
                      <a:lnTo>
                        <a:pt x="5" y="92"/>
                      </a:lnTo>
                      <a:lnTo>
                        <a:pt x="7" y="95"/>
                      </a:lnTo>
                      <a:lnTo>
                        <a:pt x="8" y="98"/>
                      </a:lnTo>
                      <a:lnTo>
                        <a:pt x="10" y="101"/>
                      </a:lnTo>
                      <a:lnTo>
                        <a:pt x="11" y="104"/>
                      </a:lnTo>
                      <a:lnTo>
                        <a:pt x="13" y="107"/>
                      </a:lnTo>
                      <a:lnTo>
                        <a:pt x="16" y="110"/>
                      </a:lnTo>
                      <a:lnTo>
                        <a:pt x="17" y="113"/>
                      </a:lnTo>
                      <a:lnTo>
                        <a:pt x="19" y="114"/>
                      </a:lnTo>
                      <a:lnTo>
                        <a:pt x="22" y="117"/>
                      </a:lnTo>
                      <a:lnTo>
                        <a:pt x="25" y="120"/>
                      </a:lnTo>
                      <a:lnTo>
                        <a:pt x="26" y="122"/>
                      </a:lnTo>
                      <a:lnTo>
                        <a:pt x="29" y="123"/>
                      </a:lnTo>
                      <a:lnTo>
                        <a:pt x="32" y="126"/>
                      </a:lnTo>
                      <a:lnTo>
                        <a:pt x="35" y="128"/>
                      </a:lnTo>
                      <a:lnTo>
                        <a:pt x="38" y="129"/>
                      </a:lnTo>
                      <a:lnTo>
                        <a:pt x="41" y="131"/>
                      </a:lnTo>
                      <a:lnTo>
                        <a:pt x="44" y="132"/>
                      </a:lnTo>
                      <a:lnTo>
                        <a:pt x="47" y="134"/>
                      </a:lnTo>
                      <a:lnTo>
                        <a:pt x="50" y="134"/>
                      </a:lnTo>
                      <a:lnTo>
                        <a:pt x="53" y="135"/>
                      </a:lnTo>
                      <a:lnTo>
                        <a:pt x="56" y="137"/>
                      </a:lnTo>
                      <a:lnTo>
                        <a:pt x="59" y="137"/>
                      </a:lnTo>
                      <a:lnTo>
                        <a:pt x="64" y="137"/>
                      </a:lnTo>
                      <a:lnTo>
                        <a:pt x="67" y="137"/>
                      </a:lnTo>
                      <a:lnTo>
                        <a:pt x="70" y="138"/>
                      </a:lnTo>
                      <a:lnTo>
                        <a:pt x="74" y="137"/>
                      </a:lnTo>
                      <a:lnTo>
                        <a:pt x="77" y="137"/>
                      </a:lnTo>
                      <a:lnTo>
                        <a:pt x="82" y="137"/>
                      </a:lnTo>
                      <a:lnTo>
                        <a:pt x="85" y="137"/>
                      </a:lnTo>
                      <a:lnTo>
                        <a:pt x="88" y="135"/>
                      </a:lnTo>
                      <a:lnTo>
                        <a:pt x="91" y="134"/>
                      </a:lnTo>
                      <a:lnTo>
                        <a:pt x="94" y="134"/>
                      </a:lnTo>
                      <a:lnTo>
                        <a:pt x="97" y="132"/>
                      </a:lnTo>
                      <a:lnTo>
                        <a:pt x="100" y="131"/>
                      </a:lnTo>
                      <a:lnTo>
                        <a:pt x="103" y="129"/>
                      </a:lnTo>
                      <a:lnTo>
                        <a:pt x="106" y="128"/>
                      </a:lnTo>
                      <a:lnTo>
                        <a:pt x="109" y="126"/>
                      </a:lnTo>
                      <a:lnTo>
                        <a:pt x="112" y="123"/>
                      </a:lnTo>
                      <a:lnTo>
                        <a:pt x="115" y="122"/>
                      </a:lnTo>
                      <a:lnTo>
                        <a:pt x="116" y="120"/>
                      </a:lnTo>
                      <a:lnTo>
                        <a:pt x="119" y="117"/>
                      </a:lnTo>
                      <a:lnTo>
                        <a:pt x="122" y="114"/>
                      </a:lnTo>
                      <a:lnTo>
                        <a:pt x="124" y="113"/>
                      </a:lnTo>
                      <a:lnTo>
                        <a:pt x="125" y="110"/>
                      </a:lnTo>
                      <a:lnTo>
                        <a:pt x="128" y="107"/>
                      </a:lnTo>
                      <a:lnTo>
                        <a:pt x="130" y="104"/>
                      </a:lnTo>
                      <a:lnTo>
                        <a:pt x="131" y="101"/>
                      </a:lnTo>
                      <a:lnTo>
                        <a:pt x="133" y="98"/>
                      </a:lnTo>
                      <a:lnTo>
                        <a:pt x="134" y="95"/>
                      </a:lnTo>
                      <a:lnTo>
                        <a:pt x="136" y="92"/>
                      </a:lnTo>
                      <a:lnTo>
                        <a:pt x="136" y="89"/>
                      </a:lnTo>
                      <a:lnTo>
                        <a:pt x="137" y="86"/>
                      </a:lnTo>
                      <a:lnTo>
                        <a:pt x="139" y="83"/>
                      </a:lnTo>
                      <a:lnTo>
                        <a:pt x="139" y="80"/>
                      </a:lnTo>
                      <a:lnTo>
                        <a:pt x="139" y="75"/>
                      </a:lnTo>
                      <a:lnTo>
                        <a:pt x="139" y="72"/>
                      </a:lnTo>
                      <a:lnTo>
                        <a:pt x="139" y="69"/>
                      </a:lnTo>
                      <a:lnTo>
                        <a:pt x="139" y="65"/>
                      </a:lnTo>
                      <a:lnTo>
                        <a:pt x="139" y="62"/>
                      </a:lnTo>
                      <a:lnTo>
                        <a:pt x="139" y="57"/>
                      </a:lnTo>
                      <a:lnTo>
                        <a:pt x="139" y="54"/>
                      </a:lnTo>
                      <a:lnTo>
                        <a:pt x="137" y="51"/>
                      </a:lnTo>
                      <a:lnTo>
                        <a:pt x="136" y="48"/>
                      </a:lnTo>
                      <a:lnTo>
                        <a:pt x="136" y="45"/>
                      </a:lnTo>
                      <a:lnTo>
                        <a:pt x="134" y="42"/>
                      </a:lnTo>
                      <a:lnTo>
                        <a:pt x="133" y="39"/>
                      </a:lnTo>
                      <a:lnTo>
                        <a:pt x="131" y="36"/>
                      </a:lnTo>
                      <a:lnTo>
                        <a:pt x="130" y="33"/>
                      </a:lnTo>
                      <a:lnTo>
                        <a:pt x="128" y="30"/>
                      </a:lnTo>
                      <a:lnTo>
                        <a:pt x="125" y="27"/>
                      </a:lnTo>
                      <a:lnTo>
                        <a:pt x="124" y="24"/>
                      </a:lnTo>
                      <a:lnTo>
                        <a:pt x="122" y="22"/>
                      </a:lnTo>
                      <a:lnTo>
                        <a:pt x="119" y="19"/>
                      </a:lnTo>
                      <a:lnTo>
                        <a:pt x="116" y="16"/>
                      </a:lnTo>
                      <a:lnTo>
                        <a:pt x="115" y="15"/>
                      </a:lnTo>
                      <a:lnTo>
                        <a:pt x="112" y="13"/>
                      </a:lnTo>
                      <a:lnTo>
                        <a:pt x="109" y="10"/>
                      </a:lnTo>
                      <a:lnTo>
                        <a:pt x="106" y="9"/>
                      </a:lnTo>
                      <a:lnTo>
                        <a:pt x="103" y="7"/>
                      </a:lnTo>
                      <a:lnTo>
                        <a:pt x="100" y="6"/>
                      </a:lnTo>
                      <a:lnTo>
                        <a:pt x="97" y="4"/>
                      </a:lnTo>
                      <a:lnTo>
                        <a:pt x="94" y="3"/>
                      </a:lnTo>
                      <a:lnTo>
                        <a:pt x="91" y="3"/>
                      </a:lnTo>
                      <a:lnTo>
                        <a:pt x="88" y="1"/>
                      </a:lnTo>
                      <a:lnTo>
                        <a:pt x="85" y="0"/>
                      </a:lnTo>
                      <a:lnTo>
                        <a:pt x="82" y="0"/>
                      </a:lnTo>
                      <a:lnTo>
                        <a:pt x="77" y="0"/>
                      </a:lnTo>
                      <a:lnTo>
                        <a:pt x="74" y="0"/>
                      </a:lnTo>
                      <a:lnTo>
                        <a:pt x="70" y="0"/>
                      </a:lnTo>
                    </a:path>
                  </a:pathLst>
                </a:custGeom>
                <a:solidFill>
                  <a:schemeClr val="bg1"/>
                </a:solidFill>
                <a:ln w="22225">
                  <a:solidFill>
                    <a:srgbClr val="000000"/>
                  </a:solidFill>
                  <a:prstDash val="solid"/>
                  <a:round/>
                  <a:headEnd/>
                  <a:tailEnd/>
                </a:ln>
              </p:spPr>
              <p:txBody>
                <a:bodyPr/>
                <a:lstStyle/>
                <a:p>
                  <a:endParaRPr lang="en-US"/>
                </a:p>
              </p:txBody>
            </p:sp>
            <p:sp>
              <p:nvSpPr>
                <p:cNvPr id="15374" name="Freeform 4">
                  <a:extLst>
                    <a:ext uri="{FF2B5EF4-FFF2-40B4-BE49-F238E27FC236}">
                      <a16:creationId xmlns:a16="http://schemas.microsoft.com/office/drawing/2014/main" id="{5CF5369C-BC77-E946-9103-F671B3E1FA09}"/>
                    </a:ext>
                  </a:extLst>
                </p:cNvPr>
                <p:cNvSpPr>
                  <a:spLocks/>
                </p:cNvSpPr>
                <p:nvPr/>
              </p:nvSpPr>
              <p:spPr bwMode="auto">
                <a:xfrm>
                  <a:off x="2633663" y="2108200"/>
                  <a:ext cx="109537" cy="111125"/>
                </a:xfrm>
                <a:custGeom>
                  <a:avLst/>
                  <a:gdLst>
                    <a:gd name="T0" fmla="*/ 2147483646 w 138"/>
                    <a:gd name="T1" fmla="*/ 0 h 138"/>
                    <a:gd name="T2" fmla="*/ 2147483646 w 138"/>
                    <a:gd name="T3" fmla="*/ 2147483646 h 138"/>
                    <a:gd name="T4" fmla="*/ 2147483646 w 138"/>
                    <a:gd name="T5" fmla="*/ 2147483646 h 138"/>
                    <a:gd name="T6" fmla="*/ 2147483646 w 138"/>
                    <a:gd name="T7" fmla="*/ 2147483646 h 138"/>
                    <a:gd name="T8" fmla="*/ 2147483646 w 138"/>
                    <a:gd name="T9" fmla="*/ 2147483646 h 138"/>
                    <a:gd name="T10" fmla="*/ 2147483646 w 138"/>
                    <a:gd name="T11" fmla="*/ 2147483646 h 138"/>
                    <a:gd name="T12" fmla="*/ 2147483646 w 138"/>
                    <a:gd name="T13" fmla="*/ 2147483646 h 138"/>
                    <a:gd name="T14" fmla="*/ 2147483646 w 138"/>
                    <a:gd name="T15" fmla="*/ 2147483646 h 138"/>
                    <a:gd name="T16" fmla="*/ 2147483646 w 138"/>
                    <a:gd name="T17" fmla="*/ 2147483646 h 138"/>
                    <a:gd name="T18" fmla="*/ 2147483646 w 138"/>
                    <a:gd name="T19" fmla="*/ 2147483646 h 138"/>
                    <a:gd name="T20" fmla="*/ 0 w 138"/>
                    <a:gd name="T21" fmla="*/ 2147483646 h 138"/>
                    <a:gd name="T22" fmla="*/ 2147483646 w 138"/>
                    <a:gd name="T23" fmla="*/ 2147483646 h 138"/>
                    <a:gd name="T24" fmla="*/ 2147483646 w 138"/>
                    <a:gd name="T25" fmla="*/ 2147483646 h 138"/>
                    <a:gd name="T26" fmla="*/ 2147483646 w 138"/>
                    <a:gd name="T27" fmla="*/ 2147483646 h 138"/>
                    <a:gd name="T28" fmla="*/ 2147483646 w 138"/>
                    <a:gd name="T29" fmla="*/ 2147483646 h 138"/>
                    <a:gd name="T30" fmla="*/ 2147483646 w 138"/>
                    <a:gd name="T31" fmla="*/ 2147483646 h 138"/>
                    <a:gd name="T32" fmla="*/ 2147483646 w 138"/>
                    <a:gd name="T33" fmla="*/ 2147483646 h 138"/>
                    <a:gd name="T34" fmla="*/ 2147483646 w 138"/>
                    <a:gd name="T35" fmla="*/ 2147483646 h 138"/>
                    <a:gd name="T36" fmla="*/ 2147483646 w 138"/>
                    <a:gd name="T37" fmla="*/ 2147483646 h 138"/>
                    <a:gd name="T38" fmla="*/ 2147483646 w 138"/>
                    <a:gd name="T39" fmla="*/ 2147483646 h 138"/>
                    <a:gd name="T40" fmla="*/ 2147483646 w 138"/>
                    <a:gd name="T41" fmla="*/ 2147483646 h 138"/>
                    <a:gd name="T42" fmla="*/ 2147483646 w 138"/>
                    <a:gd name="T43" fmla="*/ 2147483646 h 138"/>
                    <a:gd name="T44" fmla="*/ 2147483646 w 138"/>
                    <a:gd name="T45" fmla="*/ 2147483646 h 138"/>
                    <a:gd name="T46" fmla="*/ 2147483646 w 138"/>
                    <a:gd name="T47" fmla="*/ 2147483646 h 138"/>
                    <a:gd name="T48" fmla="*/ 2147483646 w 138"/>
                    <a:gd name="T49" fmla="*/ 2147483646 h 138"/>
                    <a:gd name="T50" fmla="*/ 2147483646 w 138"/>
                    <a:gd name="T51" fmla="*/ 2147483646 h 138"/>
                    <a:gd name="T52" fmla="*/ 2147483646 w 138"/>
                    <a:gd name="T53" fmla="*/ 2147483646 h 138"/>
                    <a:gd name="T54" fmla="*/ 2147483646 w 138"/>
                    <a:gd name="T55" fmla="*/ 2147483646 h 138"/>
                    <a:gd name="T56" fmla="*/ 2147483646 w 138"/>
                    <a:gd name="T57" fmla="*/ 2147483646 h 138"/>
                    <a:gd name="T58" fmla="*/ 2147483646 w 138"/>
                    <a:gd name="T59" fmla="*/ 2147483646 h 138"/>
                    <a:gd name="T60" fmla="*/ 2147483646 w 138"/>
                    <a:gd name="T61" fmla="*/ 2147483646 h 138"/>
                    <a:gd name="T62" fmla="*/ 2147483646 w 138"/>
                    <a:gd name="T63" fmla="*/ 2147483646 h 138"/>
                    <a:gd name="T64" fmla="*/ 2147483646 w 138"/>
                    <a:gd name="T65" fmla="*/ 2147483646 h 138"/>
                    <a:gd name="T66" fmla="*/ 2147483646 w 138"/>
                    <a:gd name="T67" fmla="*/ 2147483646 h 138"/>
                    <a:gd name="T68" fmla="*/ 2147483646 w 138"/>
                    <a:gd name="T69" fmla="*/ 2147483646 h 138"/>
                    <a:gd name="T70" fmla="*/ 2147483646 w 138"/>
                    <a:gd name="T71" fmla="*/ 2147483646 h 138"/>
                    <a:gd name="T72" fmla="*/ 2147483646 w 138"/>
                    <a:gd name="T73" fmla="*/ 2147483646 h 138"/>
                    <a:gd name="T74" fmla="*/ 2147483646 w 138"/>
                    <a:gd name="T75" fmla="*/ 2147483646 h 138"/>
                    <a:gd name="T76" fmla="*/ 2147483646 w 138"/>
                    <a:gd name="T77" fmla="*/ 2147483646 h 138"/>
                    <a:gd name="T78" fmla="*/ 2147483646 w 138"/>
                    <a:gd name="T79" fmla="*/ 2147483646 h 138"/>
                    <a:gd name="T80" fmla="*/ 2147483646 w 138"/>
                    <a:gd name="T81" fmla="*/ 2147483646 h 138"/>
                    <a:gd name="T82" fmla="*/ 2147483646 w 138"/>
                    <a:gd name="T83" fmla="*/ 2147483646 h 138"/>
                    <a:gd name="T84" fmla="*/ 2147483646 w 138"/>
                    <a:gd name="T85" fmla="*/ 0 h 138"/>
                    <a:gd name="T86" fmla="*/ 2147483646 w 138"/>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8" h="138">
                      <a:moveTo>
                        <a:pt x="69" y="0"/>
                      </a:moveTo>
                      <a:lnTo>
                        <a:pt x="66" y="0"/>
                      </a:lnTo>
                      <a:lnTo>
                        <a:pt x="63" y="0"/>
                      </a:lnTo>
                      <a:lnTo>
                        <a:pt x="58" y="0"/>
                      </a:lnTo>
                      <a:lnTo>
                        <a:pt x="55" y="0"/>
                      </a:lnTo>
                      <a:lnTo>
                        <a:pt x="52" y="1"/>
                      </a:lnTo>
                      <a:lnTo>
                        <a:pt x="49" y="3"/>
                      </a:lnTo>
                      <a:lnTo>
                        <a:pt x="46" y="3"/>
                      </a:lnTo>
                      <a:lnTo>
                        <a:pt x="43" y="4"/>
                      </a:lnTo>
                      <a:lnTo>
                        <a:pt x="40" y="6"/>
                      </a:lnTo>
                      <a:lnTo>
                        <a:pt x="37" y="7"/>
                      </a:lnTo>
                      <a:lnTo>
                        <a:pt x="34" y="9"/>
                      </a:lnTo>
                      <a:lnTo>
                        <a:pt x="31" y="10"/>
                      </a:lnTo>
                      <a:lnTo>
                        <a:pt x="28" y="13"/>
                      </a:lnTo>
                      <a:lnTo>
                        <a:pt x="25" y="15"/>
                      </a:lnTo>
                      <a:lnTo>
                        <a:pt x="24" y="16"/>
                      </a:lnTo>
                      <a:lnTo>
                        <a:pt x="21" y="19"/>
                      </a:lnTo>
                      <a:lnTo>
                        <a:pt x="18" y="22"/>
                      </a:lnTo>
                      <a:lnTo>
                        <a:pt x="16" y="24"/>
                      </a:lnTo>
                      <a:lnTo>
                        <a:pt x="15" y="27"/>
                      </a:lnTo>
                      <a:lnTo>
                        <a:pt x="12" y="30"/>
                      </a:lnTo>
                      <a:lnTo>
                        <a:pt x="10" y="33"/>
                      </a:lnTo>
                      <a:lnTo>
                        <a:pt x="9" y="36"/>
                      </a:lnTo>
                      <a:lnTo>
                        <a:pt x="7" y="39"/>
                      </a:lnTo>
                      <a:lnTo>
                        <a:pt x="6" y="42"/>
                      </a:lnTo>
                      <a:lnTo>
                        <a:pt x="4" y="45"/>
                      </a:lnTo>
                      <a:lnTo>
                        <a:pt x="4" y="48"/>
                      </a:lnTo>
                      <a:lnTo>
                        <a:pt x="3" y="51"/>
                      </a:lnTo>
                      <a:lnTo>
                        <a:pt x="1" y="54"/>
                      </a:lnTo>
                      <a:lnTo>
                        <a:pt x="1" y="57"/>
                      </a:lnTo>
                      <a:lnTo>
                        <a:pt x="1" y="62"/>
                      </a:lnTo>
                      <a:lnTo>
                        <a:pt x="1" y="65"/>
                      </a:lnTo>
                      <a:lnTo>
                        <a:pt x="0" y="69"/>
                      </a:lnTo>
                      <a:lnTo>
                        <a:pt x="1" y="72"/>
                      </a:lnTo>
                      <a:lnTo>
                        <a:pt x="1" y="75"/>
                      </a:lnTo>
                      <a:lnTo>
                        <a:pt x="1" y="80"/>
                      </a:lnTo>
                      <a:lnTo>
                        <a:pt x="1" y="83"/>
                      </a:lnTo>
                      <a:lnTo>
                        <a:pt x="3" y="86"/>
                      </a:lnTo>
                      <a:lnTo>
                        <a:pt x="4" y="89"/>
                      </a:lnTo>
                      <a:lnTo>
                        <a:pt x="4" y="92"/>
                      </a:lnTo>
                      <a:lnTo>
                        <a:pt x="6" y="95"/>
                      </a:lnTo>
                      <a:lnTo>
                        <a:pt x="7" y="98"/>
                      </a:lnTo>
                      <a:lnTo>
                        <a:pt x="9" y="101"/>
                      </a:lnTo>
                      <a:lnTo>
                        <a:pt x="10" y="104"/>
                      </a:lnTo>
                      <a:lnTo>
                        <a:pt x="12" y="107"/>
                      </a:lnTo>
                      <a:lnTo>
                        <a:pt x="15" y="110"/>
                      </a:lnTo>
                      <a:lnTo>
                        <a:pt x="16" y="113"/>
                      </a:lnTo>
                      <a:lnTo>
                        <a:pt x="18" y="114"/>
                      </a:lnTo>
                      <a:lnTo>
                        <a:pt x="21" y="117"/>
                      </a:lnTo>
                      <a:lnTo>
                        <a:pt x="24" y="120"/>
                      </a:lnTo>
                      <a:lnTo>
                        <a:pt x="25" y="122"/>
                      </a:lnTo>
                      <a:lnTo>
                        <a:pt x="28" y="123"/>
                      </a:lnTo>
                      <a:lnTo>
                        <a:pt x="31" y="126"/>
                      </a:lnTo>
                      <a:lnTo>
                        <a:pt x="34" y="128"/>
                      </a:lnTo>
                      <a:lnTo>
                        <a:pt x="37" y="129"/>
                      </a:lnTo>
                      <a:lnTo>
                        <a:pt x="40" y="131"/>
                      </a:lnTo>
                      <a:lnTo>
                        <a:pt x="43" y="132"/>
                      </a:lnTo>
                      <a:lnTo>
                        <a:pt x="46" y="134"/>
                      </a:lnTo>
                      <a:lnTo>
                        <a:pt x="49" y="134"/>
                      </a:lnTo>
                      <a:lnTo>
                        <a:pt x="52" y="135"/>
                      </a:lnTo>
                      <a:lnTo>
                        <a:pt x="55" y="137"/>
                      </a:lnTo>
                      <a:lnTo>
                        <a:pt x="58" y="137"/>
                      </a:lnTo>
                      <a:lnTo>
                        <a:pt x="63" y="137"/>
                      </a:lnTo>
                      <a:lnTo>
                        <a:pt x="66" y="137"/>
                      </a:lnTo>
                      <a:lnTo>
                        <a:pt x="69" y="138"/>
                      </a:lnTo>
                      <a:lnTo>
                        <a:pt x="73" y="137"/>
                      </a:lnTo>
                      <a:lnTo>
                        <a:pt x="76" y="137"/>
                      </a:lnTo>
                      <a:lnTo>
                        <a:pt x="81" y="137"/>
                      </a:lnTo>
                      <a:lnTo>
                        <a:pt x="84" y="137"/>
                      </a:lnTo>
                      <a:lnTo>
                        <a:pt x="87" y="135"/>
                      </a:lnTo>
                      <a:lnTo>
                        <a:pt x="90" y="134"/>
                      </a:lnTo>
                      <a:lnTo>
                        <a:pt x="93" y="134"/>
                      </a:lnTo>
                      <a:lnTo>
                        <a:pt x="96" y="132"/>
                      </a:lnTo>
                      <a:lnTo>
                        <a:pt x="99" y="131"/>
                      </a:lnTo>
                      <a:lnTo>
                        <a:pt x="102" y="129"/>
                      </a:lnTo>
                      <a:lnTo>
                        <a:pt x="105" y="128"/>
                      </a:lnTo>
                      <a:lnTo>
                        <a:pt x="108" y="126"/>
                      </a:lnTo>
                      <a:lnTo>
                        <a:pt x="111" y="123"/>
                      </a:lnTo>
                      <a:lnTo>
                        <a:pt x="114" y="122"/>
                      </a:lnTo>
                      <a:lnTo>
                        <a:pt x="115" y="120"/>
                      </a:lnTo>
                      <a:lnTo>
                        <a:pt x="118" y="117"/>
                      </a:lnTo>
                      <a:lnTo>
                        <a:pt x="121" y="114"/>
                      </a:lnTo>
                      <a:lnTo>
                        <a:pt x="123" y="113"/>
                      </a:lnTo>
                      <a:lnTo>
                        <a:pt x="124" y="110"/>
                      </a:lnTo>
                      <a:lnTo>
                        <a:pt x="127" y="107"/>
                      </a:lnTo>
                      <a:lnTo>
                        <a:pt x="129" y="104"/>
                      </a:lnTo>
                      <a:lnTo>
                        <a:pt x="130" y="101"/>
                      </a:lnTo>
                      <a:lnTo>
                        <a:pt x="132" y="98"/>
                      </a:lnTo>
                      <a:lnTo>
                        <a:pt x="134" y="95"/>
                      </a:lnTo>
                      <a:lnTo>
                        <a:pt x="135" y="92"/>
                      </a:lnTo>
                      <a:lnTo>
                        <a:pt x="135" y="89"/>
                      </a:lnTo>
                      <a:lnTo>
                        <a:pt x="137" y="86"/>
                      </a:lnTo>
                      <a:lnTo>
                        <a:pt x="138" y="83"/>
                      </a:lnTo>
                      <a:lnTo>
                        <a:pt x="138" y="80"/>
                      </a:lnTo>
                      <a:lnTo>
                        <a:pt x="138" y="75"/>
                      </a:lnTo>
                      <a:lnTo>
                        <a:pt x="138" y="72"/>
                      </a:lnTo>
                      <a:lnTo>
                        <a:pt x="138" y="69"/>
                      </a:lnTo>
                      <a:lnTo>
                        <a:pt x="138" y="65"/>
                      </a:lnTo>
                      <a:lnTo>
                        <a:pt x="138" y="62"/>
                      </a:lnTo>
                      <a:lnTo>
                        <a:pt x="138" y="57"/>
                      </a:lnTo>
                      <a:lnTo>
                        <a:pt x="138" y="54"/>
                      </a:lnTo>
                      <a:lnTo>
                        <a:pt x="137" y="51"/>
                      </a:lnTo>
                      <a:lnTo>
                        <a:pt x="135" y="48"/>
                      </a:lnTo>
                      <a:lnTo>
                        <a:pt x="135" y="45"/>
                      </a:lnTo>
                      <a:lnTo>
                        <a:pt x="134" y="42"/>
                      </a:lnTo>
                      <a:lnTo>
                        <a:pt x="132" y="39"/>
                      </a:lnTo>
                      <a:lnTo>
                        <a:pt x="130" y="36"/>
                      </a:lnTo>
                      <a:lnTo>
                        <a:pt x="129" y="33"/>
                      </a:lnTo>
                      <a:lnTo>
                        <a:pt x="127" y="30"/>
                      </a:lnTo>
                      <a:lnTo>
                        <a:pt x="124" y="27"/>
                      </a:lnTo>
                      <a:lnTo>
                        <a:pt x="123" y="24"/>
                      </a:lnTo>
                      <a:lnTo>
                        <a:pt x="121" y="22"/>
                      </a:lnTo>
                      <a:lnTo>
                        <a:pt x="118" y="19"/>
                      </a:lnTo>
                      <a:lnTo>
                        <a:pt x="115" y="16"/>
                      </a:lnTo>
                      <a:lnTo>
                        <a:pt x="114" y="15"/>
                      </a:lnTo>
                      <a:lnTo>
                        <a:pt x="111" y="13"/>
                      </a:lnTo>
                      <a:lnTo>
                        <a:pt x="108" y="10"/>
                      </a:lnTo>
                      <a:lnTo>
                        <a:pt x="105" y="9"/>
                      </a:lnTo>
                      <a:lnTo>
                        <a:pt x="102" y="7"/>
                      </a:lnTo>
                      <a:lnTo>
                        <a:pt x="99" y="6"/>
                      </a:lnTo>
                      <a:lnTo>
                        <a:pt x="96" y="4"/>
                      </a:lnTo>
                      <a:lnTo>
                        <a:pt x="93" y="3"/>
                      </a:lnTo>
                      <a:lnTo>
                        <a:pt x="90" y="3"/>
                      </a:lnTo>
                      <a:lnTo>
                        <a:pt x="87" y="1"/>
                      </a:lnTo>
                      <a:lnTo>
                        <a:pt x="84" y="0"/>
                      </a:lnTo>
                      <a:lnTo>
                        <a:pt x="81" y="0"/>
                      </a:lnTo>
                      <a:lnTo>
                        <a:pt x="76" y="0"/>
                      </a:lnTo>
                      <a:lnTo>
                        <a:pt x="73" y="0"/>
                      </a:lnTo>
                      <a:lnTo>
                        <a:pt x="69" y="0"/>
                      </a:lnTo>
                    </a:path>
                  </a:pathLst>
                </a:custGeom>
                <a:solidFill>
                  <a:schemeClr val="bg1"/>
                </a:solidFill>
                <a:ln w="22225">
                  <a:solidFill>
                    <a:srgbClr val="000000"/>
                  </a:solidFill>
                  <a:prstDash val="solid"/>
                  <a:round/>
                  <a:headEnd/>
                  <a:tailEnd/>
                </a:ln>
              </p:spPr>
              <p:txBody>
                <a:bodyPr/>
                <a:lstStyle/>
                <a:p>
                  <a:endParaRPr lang="en-US"/>
                </a:p>
              </p:txBody>
            </p:sp>
          </p:grpSp>
        </p:grpSp>
      </p:gr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a:extLst>
              <a:ext uri="{FF2B5EF4-FFF2-40B4-BE49-F238E27FC236}">
                <a16:creationId xmlns:a16="http://schemas.microsoft.com/office/drawing/2014/main" id="{91D7BE7B-D9C4-8F4F-AA63-29655B7F2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Title 1">
            <a:extLst>
              <a:ext uri="{FF2B5EF4-FFF2-40B4-BE49-F238E27FC236}">
                <a16:creationId xmlns:a16="http://schemas.microsoft.com/office/drawing/2014/main" id="{3D416592-064F-CA4E-A74F-92DAA6765030}"/>
              </a:ext>
            </a:extLst>
          </p:cNvPr>
          <p:cNvSpPr>
            <a:spLocks noGrp="1" noChangeArrowheads="1"/>
          </p:cNvSpPr>
          <p:nvPr>
            <p:ph type="title"/>
          </p:nvPr>
        </p:nvSpPr>
        <p:spPr/>
        <p:txBody>
          <a:bodyPr/>
          <a:lstStyle/>
          <a:p>
            <a:r>
              <a:rPr lang="en-US" altLang="en-US"/>
              <a:t>Verilog Code for a 2-1 Multiplexer</a:t>
            </a:r>
          </a:p>
        </p:txBody>
      </p:sp>
      <p:sp>
        <p:nvSpPr>
          <p:cNvPr id="98307" name="TextBox 125">
            <a:extLst>
              <a:ext uri="{FF2B5EF4-FFF2-40B4-BE49-F238E27FC236}">
                <a16:creationId xmlns:a16="http://schemas.microsoft.com/office/drawing/2014/main" id="{2CA12201-4D03-004F-AE0D-99F9E2514D05}"/>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sp>
        <p:nvSpPr>
          <p:cNvPr id="98308" name="TextBox 125">
            <a:extLst>
              <a:ext uri="{FF2B5EF4-FFF2-40B4-BE49-F238E27FC236}">
                <a16:creationId xmlns:a16="http://schemas.microsoft.com/office/drawing/2014/main" id="{628CAAC3-4CB2-7942-A387-CF1BC85A1CAC}"/>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98309" name="Picture 2">
            <a:extLst>
              <a:ext uri="{FF2B5EF4-FFF2-40B4-BE49-F238E27FC236}">
                <a16:creationId xmlns:a16="http://schemas.microsoft.com/office/drawing/2014/main" id="{F6FA578C-5255-204A-BF94-2641E804F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0" name="TextBox 6">
            <a:extLst>
              <a:ext uri="{FF2B5EF4-FFF2-40B4-BE49-F238E27FC236}">
                <a16:creationId xmlns:a16="http://schemas.microsoft.com/office/drawing/2014/main" id="{03336682-D93A-F049-80A3-51B63BD8F91F}"/>
              </a:ext>
            </a:extLst>
          </p:cNvPr>
          <p:cNvSpPr txBox="1">
            <a:spLocks noChangeArrowheads="1"/>
          </p:cNvSpPr>
          <p:nvPr/>
        </p:nvSpPr>
        <p:spPr bwMode="auto">
          <a:xfrm>
            <a:off x="5916614" y="1709738"/>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
        <p:nvSpPr>
          <p:cNvPr id="98311" name="TextBox 2">
            <a:extLst>
              <a:ext uri="{FF2B5EF4-FFF2-40B4-BE49-F238E27FC236}">
                <a16:creationId xmlns:a16="http://schemas.microsoft.com/office/drawing/2014/main" id="{46E1DC68-45F0-6947-A8B0-BEF642D01C1B}"/>
              </a:ext>
            </a:extLst>
          </p:cNvPr>
          <p:cNvSpPr txBox="1">
            <a:spLocks noChangeArrowheads="1"/>
          </p:cNvSpPr>
          <p:nvPr/>
        </p:nvSpPr>
        <p:spPr bwMode="auto">
          <a:xfrm>
            <a:off x="1165225" y="5334000"/>
            <a:ext cx="5251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solidFill>
                  <a:srgbClr val="FF0000"/>
                </a:solidFill>
              </a:rPr>
              <a:t>The always block is executed only when one of the signals in the sensitivity list has changed its value. </a:t>
            </a:r>
          </a:p>
          <a:p>
            <a:endParaRPr lang="en-US" altLang="en-US"/>
          </a:p>
        </p:txBody>
      </p:sp>
      <p:sp>
        <p:nvSpPr>
          <p:cNvPr id="98312" name="Rectangle 147">
            <a:extLst>
              <a:ext uri="{FF2B5EF4-FFF2-40B4-BE49-F238E27FC236}">
                <a16:creationId xmlns:a16="http://schemas.microsoft.com/office/drawing/2014/main" id="{69FEFCB8-0453-A64B-B510-F7FDDD65048D}"/>
              </a:ext>
            </a:extLst>
          </p:cNvPr>
          <p:cNvSpPr>
            <a:spLocks noChangeArrowheads="1"/>
          </p:cNvSpPr>
          <p:nvPr/>
        </p:nvSpPr>
        <p:spPr bwMode="auto">
          <a:xfrm rot="5400000">
            <a:off x="8447882" y="2993232"/>
            <a:ext cx="300037" cy="141605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8313" name="TextBox 11">
            <a:extLst>
              <a:ext uri="{FF2B5EF4-FFF2-40B4-BE49-F238E27FC236}">
                <a16:creationId xmlns:a16="http://schemas.microsoft.com/office/drawing/2014/main" id="{329CF33C-3579-E04B-9A41-0B0C7DC64B47}"/>
              </a:ext>
            </a:extLst>
          </p:cNvPr>
          <p:cNvSpPr txBox="1">
            <a:spLocks noChangeArrowheads="1"/>
          </p:cNvSpPr>
          <p:nvPr/>
        </p:nvSpPr>
        <p:spPr bwMode="auto">
          <a:xfrm>
            <a:off x="8010525" y="3111500"/>
            <a:ext cx="147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solidFill>
                  <a:srgbClr val="FF0000"/>
                </a:solidFill>
              </a:rPr>
              <a:t>sensitivity list</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a:extLst>
              <a:ext uri="{FF2B5EF4-FFF2-40B4-BE49-F238E27FC236}">
                <a16:creationId xmlns:a16="http://schemas.microsoft.com/office/drawing/2014/main" id="{D9E0EB47-63D4-8B4C-A327-3C4D1305B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0" name="Title 1">
            <a:extLst>
              <a:ext uri="{FF2B5EF4-FFF2-40B4-BE49-F238E27FC236}">
                <a16:creationId xmlns:a16="http://schemas.microsoft.com/office/drawing/2014/main" id="{D21BB50C-3214-274B-9909-D7FEC6D9B19C}"/>
              </a:ext>
            </a:extLst>
          </p:cNvPr>
          <p:cNvSpPr>
            <a:spLocks noGrp="1" noChangeArrowheads="1"/>
          </p:cNvSpPr>
          <p:nvPr>
            <p:ph type="title"/>
          </p:nvPr>
        </p:nvSpPr>
        <p:spPr/>
        <p:txBody>
          <a:bodyPr/>
          <a:lstStyle/>
          <a:p>
            <a:r>
              <a:rPr lang="en-US" altLang="en-US"/>
              <a:t>Verilog Code for a 2-1 Multiplexer</a:t>
            </a:r>
          </a:p>
        </p:txBody>
      </p:sp>
      <p:sp>
        <p:nvSpPr>
          <p:cNvPr id="99331" name="TextBox 125">
            <a:extLst>
              <a:ext uri="{FF2B5EF4-FFF2-40B4-BE49-F238E27FC236}">
                <a16:creationId xmlns:a16="http://schemas.microsoft.com/office/drawing/2014/main" id="{87EDBB6B-A418-104E-8B88-5140FC652134}"/>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sp>
        <p:nvSpPr>
          <p:cNvPr id="99332" name="TextBox 125">
            <a:extLst>
              <a:ext uri="{FF2B5EF4-FFF2-40B4-BE49-F238E27FC236}">
                <a16:creationId xmlns:a16="http://schemas.microsoft.com/office/drawing/2014/main" id="{7E339DF3-886F-2B47-A4BD-A27F4D8F999F}"/>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99333" name="Picture 2">
            <a:extLst>
              <a:ext uri="{FF2B5EF4-FFF2-40B4-BE49-F238E27FC236}">
                <a16:creationId xmlns:a16="http://schemas.microsoft.com/office/drawing/2014/main" id="{49EF7BEC-DAE8-364C-8EA5-D616D4A6B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TextBox 6">
            <a:extLst>
              <a:ext uri="{FF2B5EF4-FFF2-40B4-BE49-F238E27FC236}">
                <a16:creationId xmlns:a16="http://schemas.microsoft.com/office/drawing/2014/main" id="{D40B5CA4-C1E2-894F-B912-6C7E9F876038}"/>
              </a:ext>
            </a:extLst>
          </p:cNvPr>
          <p:cNvSpPr txBox="1">
            <a:spLocks noChangeArrowheads="1"/>
          </p:cNvSpPr>
          <p:nvPr/>
        </p:nvSpPr>
        <p:spPr bwMode="auto">
          <a:xfrm>
            <a:off x="5916614" y="1709738"/>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
        <p:nvSpPr>
          <p:cNvPr id="99335" name="Rectangle 147">
            <a:extLst>
              <a:ext uri="{FF2B5EF4-FFF2-40B4-BE49-F238E27FC236}">
                <a16:creationId xmlns:a16="http://schemas.microsoft.com/office/drawing/2014/main" id="{3E0A38D0-F170-0D4F-9894-3FAF830768D8}"/>
              </a:ext>
            </a:extLst>
          </p:cNvPr>
          <p:cNvSpPr>
            <a:spLocks noChangeArrowheads="1"/>
          </p:cNvSpPr>
          <p:nvPr/>
        </p:nvSpPr>
        <p:spPr bwMode="auto">
          <a:xfrm>
            <a:off x="6858000" y="2955926"/>
            <a:ext cx="762000" cy="296863"/>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99336" name="TextBox 1">
            <a:extLst>
              <a:ext uri="{FF2B5EF4-FFF2-40B4-BE49-F238E27FC236}">
                <a16:creationId xmlns:a16="http://schemas.microsoft.com/office/drawing/2014/main" id="{C0587386-EDCD-3C42-B9F4-C72B5E42128C}"/>
              </a:ext>
            </a:extLst>
          </p:cNvPr>
          <p:cNvSpPr txBox="1">
            <a:spLocks noChangeArrowheads="1"/>
          </p:cNvSpPr>
          <p:nvPr/>
        </p:nvSpPr>
        <p:spPr bwMode="auto">
          <a:xfrm>
            <a:off x="8021638" y="2717801"/>
            <a:ext cx="1884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1800">
                <a:solidFill>
                  <a:srgbClr val="FF0000"/>
                </a:solidFill>
              </a:rPr>
              <a:t>of type register</a:t>
            </a:r>
          </a:p>
          <a:p>
            <a:pPr algn="ctr"/>
            <a:r>
              <a:rPr lang="en-US" altLang="en-US" sz="1800">
                <a:solidFill>
                  <a:srgbClr val="FF0000"/>
                </a:solidFill>
              </a:rPr>
              <a:t>(can store a value)</a:t>
            </a:r>
          </a:p>
        </p:txBody>
      </p:sp>
      <p:sp>
        <p:nvSpPr>
          <p:cNvPr id="99337" name="TextBox 2">
            <a:extLst>
              <a:ext uri="{FF2B5EF4-FFF2-40B4-BE49-F238E27FC236}">
                <a16:creationId xmlns:a16="http://schemas.microsoft.com/office/drawing/2014/main" id="{0D58C9B9-B375-6547-8CCD-931B6C46C42B}"/>
              </a:ext>
            </a:extLst>
          </p:cNvPr>
          <p:cNvSpPr txBox="1">
            <a:spLocks noChangeArrowheads="1"/>
          </p:cNvSpPr>
          <p:nvPr/>
        </p:nvSpPr>
        <p:spPr bwMode="auto">
          <a:xfrm>
            <a:off x="1165225" y="5334000"/>
            <a:ext cx="5251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solidFill>
                  <a:srgbClr val="FF0000"/>
                </a:solidFill>
              </a:rPr>
              <a:t>reg: does not need to be computed all the time. </a:t>
            </a:r>
          </a:p>
          <a:p>
            <a:r>
              <a:rPr lang="en-US" altLang="en-US" sz="1800">
                <a:solidFill>
                  <a:srgbClr val="FF0000"/>
                </a:solidFill>
              </a:rPr>
              <a:t>It stores a value until you write to it a new value.</a:t>
            </a:r>
          </a:p>
          <a:p>
            <a:endParaRPr lang="en-US" altLang="en-US"/>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a:extLst>
              <a:ext uri="{FF2B5EF4-FFF2-40B4-BE49-F238E27FC236}">
                <a16:creationId xmlns:a16="http://schemas.microsoft.com/office/drawing/2014/main" id="{BAAA9728-D062-044C-860C-9A4A23F61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Title 1">
            <a:extLst>
              <a:ext uri="{FF2B5EF4-FFF2-40B4-BE49-F238E27FC236}">
                <a16:creationId xmlns:a16="http://schemas.microsoft.com/office/drawing/2014/main" id="{01DB01D5-841F-EC41-8D4E-BC8B9D024C3C}"/>
              </a:ext>
            </a:extLst>
          </p:cNvPr>
          <p:cNvSpPr>
            <a:spLocks noGrp="1" noChangeArrowheads="1"/>
          </p:cNvSpPr>
          <p:nvPr>
            <p:ph type="title"/>
          </p:nvPr>
        </p:nvSpPr>
        <p:spPr/>
        <p:txBody>
          <a:bodyPr/>
          <a:lstStyle/>
          <a:p>
            <a:r>
              <a:rPr lang="en-US" altLang="en-US"/>
              <a:t>Verilog Code for a 2-1 Multiplexer</a:t>
            </a:r>
          </a:p>
        </p:txBody>
      </p:sp>
      <p:sp>
        <p:nvSpPr>
          <p:cNvPr id="100355" name="TextBox 125">
            <a:extLst>
              <a:ext uri="{FF2B5EF4-FFF2-40B4-BE49-F238E27FC236}">
                <a16:creationId xmlns:a16="http://schemas.microsoft.com/office/drawing/2014/main" id="{B30DEE5C-7D81-364F-BC0F-F90431AC6E07}"/>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sp>
        <p:nvSpPr>
          <p:cNvPr id="100356" name="TextBox 125">
            <a:extLst>
              <a:ext uri="{FF2B5EF4-FFF2-40B4-BE49-F238E27FC236}">
                <a16:creationId xmlns:a16="http://schemas.microsoft.com/office/drawing/2014/main" id="{CF6E5CE8-9654-6542-98B5-CFA1CF26C191}"/>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100357" name="Picture 2">
            <a:extLst>
              <a:ext uri="{FF2B5EF4-FFF2-40B4-BE49-F238E27FC236}">
                <a16:creationId xmlns:a16="http://schemas.microsoft.com/office/drawing/2014/main" id="{0A5B51C7-EE30-1346-A4EB-AC5BBE036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TextBox 6">
            <a:extLst>
              <a:ext uri="{FF2B5EF4-FFF2-40B4-BE49-F238E27FC236}">
                <a16:creationId xmlns:a16="http://schemas.microsoft.com/office/drawing/2014/main" id="{EF4AD337-218B-6D4E-88C6-20380FC6960F}"/>
              </a:ext>
            </a:extLst>
          </p:cNvPr>
          <p:cNvSpPr txBox="1">
            <a:spLocks noChangeArrowheads="1"/>
          </p:cNvSpPr>
          <p:nvPr/>
        </p:nvSpPr>
        <p:spPr bwMode="auto">
          <a:xfrm>
            <a:off x="5916614" y="1709738"/>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
        <p:nvSpPr>
          <p:cNvPr id="100359" name="Rectangle 147">
            <a:extLst>
              <a:ext uri="{FF2B5EF4-FFF2-40B4-BE49-F238E27FC236}">
                <a16:creationId xmlns:a16="http://schemas.microsoft.com/office/drawing/2014/main" id="{E0855CE8-CC04-F948-A531-1F93B869B276}"/>
              </a:ext>
            </a:extLst>
          </p:cNvPr>
          <p:cNvSpPr>
            <a:spLocks noChangeArrowheads="1"/>
          </p:cNvSpPr>
          <p:nvPr/>
        </p:nvSpPr>
        <p:spPr bwMode="auto">
          <a:xfrm>
            <a:off x="6858000" y="2955926"/>
            <a:ext cx="762000" cy="296863"/>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00360" name="TextBox 1">
            <a:extLst>
              <a:ext uri="{FF2B5EF4-FFF2-40B4-BE49-F238E27FC236}">
                <a16:creationId xmlns:a16="http://schemas.microsoft.com/office/drawing/2014/main" id="{F4992E29-3ED5-344C-9CD3-375650F05E33}"/>
              </a:ext>
            </a:extLst>
          </p:cNvPr>
          <p:cNvSpPr txBox="1">
            <a:spLocks noChangeArrowheads="1"/>
          </p:cNvSpPr>
          <p:nvPr/>
        </p:nvSpPr>
        <p:spPr bwMode="auto">
          <a:xfrm>
            <a:off x="8021638" y="2717801"/>
            <a:ext cx="1884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1800">
                <a:solidFill>
                  <a:srgbClr val="FF0000"/>
                </a:solidFill>
              </a:rPr>
              <a:t>of type register</a:t>
            </a:r>
          </a:p>
          <a:p>
            <a:pPr algn="ctr"/>
            <a:r>
              <a:rPr lang="en-US" altLang="en-US" sz="1800">
                <a:solidFill>
                  <a:srgbClr val="FF0000"/>
                </a:solidFill>
              </a:rPr>
              <a:t>(can store a value)</a:t>
            </a:r>
          </a:p>
        </p:txBody>
      </p:sp>
      <p:sp>
        <p:nvSpPr>
          <p:cNvPr id="100361" name="TextBox 2">
            <a:extLst>
              <a:ext uri="{FF2B5EF4-FFF2-40B4-BE49-F238E27FC236}">
                <a16:creationId xmlns:a16="http://schemas.microsoft.com/office/drawing/2014/main" id="{91CF3090-519A-DA47-B566-A123F586031F}"/>
              </a:ext>
            </a:extLst>
          </p:cNvPr>
          <p:cNvSpPr txBox="1">
            <a:spLocks noChangeArrowheads="1"/>
          </p:cNvSpPr>
          <p:nvPr/>
        </p:nvSpPr>
        <p:spPr bwMode="auto">
          <a:xfrm>
            <a:off x="1341438" y="4572000"/>
            <a:ext cx="52514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solidFill>
                  <a:srgbClr val="FF0000"/>
                </a:solidFill>
              </a:rPr>
              <a:t>Because the signal f is updated inside a procedural statement (i.e., inside an always block) it must be declared of type reg. This is required so it can hold its value until the next time the always block is executed, which will happen only when one of the signals on the sensitivity list has changed its value.</a:t>
            </a:r>
          </a:p>
        </p:txBody>
      </p:sp>
      <p:sp>
        <p:nvSpPr>
          <p:cNvPr id="100362" name="Rectangle 147">
            <a:extLst>
              <a:ext uri="{FF2B5EF4-FFF2-40B4-BE49-F238E27FC236}">
                <a16:creationId xmlns:a16="http://schemas.microsoft.com/office/drawing/2014/main" id="{84BB7764-C3CF-BE40-A521-A75CE0FD2B49}"/>
              </a:ext>
            </a:extLst>
          </p:cNvPr>
          <p:cNvSpPr>
            <a:spLocks noChangeArrowheads="1"/>
          </p:cNvSpPr>
          <p:nvPr/>
        </p:nvSpPr>
        <p:spPr bwMode="auto">
          <a:xfrm>
            <a:off x="7462838" y="4135438"/>
            <a:ext cx="762000" cy="296862"/>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00363" name="Rectangle 147">
            <a:extLst>
              <a:ext uri="{FF2B5EF4-FFF2-40B4-BE49-F238E27FC236}">
                <a16:creationId xmlns:a16="http://schemas.microsoft.com/office/drawing/2014/main" id="{2BE6CE50-8271-E64F-B111-8A8316609366}"/>
              </a:ext>
            </a:extLst>
          </p:cNvPr>
          <p:cNvSpPr>
            <a:spLocks noChangeArrowheads="1"/>
          </p:cNvSpPr>
          <p:nvPr/>
        </p:nvSpPr>
        <p:spPr bwMode="auto">
          <a:xfrm>
            <a:off x="7462838" y="4703763"/>
            <a:ext cx="762000" cy="296862"/>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a:extLst>
              <a:ext uri="{FF2B5EF4-FFF2-40B4-BE49-F238E27FC236}">
                <a16:creationId xmlns:a16="http://schemas.microsoft.com/office/drawing/2014/main" id="{D1EBD204-74AC-584E-9906-2FEF04FF4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8" name="Title 1">
            <a:extLst>
              <a:ext uri="{FF2B5EF4-FFF2-40B4-BE49-F238E27FC236}">
                <a16:creationId xmlns:a16="http://schemas.microsoft.com/office/drawing/2014/main" id="{A3F31972-92A1-6D44-B129-7E8CC349EA9E}"/>
              </a:ext>
            </a:extLst>
          </p:cNvPr>
          <p:cNvSpPr>
            <a:spLocks noGrp="1" noChangeArrowheads="1"/>
          </p:cNvSpPr>
          <p:nvPr>
            <p:ph type="title"/>
          </p:nvPr>
        </p:nvSpPr>
        <p:spPr/>
        <p:txBody>
          <a:bodyPr/>
          <a:lstStyle/>
          <a:p>
            <a:r>
              <a:rPr lang="en-US" altLang="en-US"/>
              <a:t>Verilog Code for a 2-1 Multiplexer</a:t>
            </a:r>
          </a:p>
        </p:txBody>
      </p:sp>
      <p:sp>
        <p:nvSpPr>
          <p:cNvPr id="101379" name="TextBox 125">
            <a:extLst>
              <a:ext uri="{FF2B5EF4-FFF2-40B4-BE49-F238E27FC236}">
                <a16:creationId xmlns:a16="http://schemas.microsoft.com/office/drawing/2014/main" id="{93E3ADAB-3454-B346-99B9-4B3BAA351374}"/>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sp>
        <p:nvSpPr>
          <p:cNvPr id="101380" name="TextBox 125">
            <a:extLst>
              <a:ext uri="{FF2B5EF4-FFF2-40B4-BE49-F238E27FC236}">
                <a16:creationId xmlns:a16="http://schemas.microsoft.com/office/drawing/2014/main" id="{26BC022A-96BA-CC40-A0D3-778F5BC6C896}"/>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101381" name="Picture 2">
            <a:extLst>
              <a:ext uri="{FF2B5EF4-FFF2-40B4-BE49-F238E27FC236}">
                <a16:creationId xmlns:a16="http://schemas.microsoft.com/office/drawing/2014/main" id="{8E573A45-1A77-9145-B74D-C099B7EDD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TextBox 6">
            <a:extLst>
              <a:ext uri="{FF2B5EF4-FFF2-40B4-BE49-F238E27FC236}">
                <a16:creationId xmlns:a16="http://schemas.microsoft.com/office/drawing/2014/main" id="{D3606FF4-7352-E544-A4DA-DED9D83C2005}"/>
              </a:ext>
            </a:extLst>
          </p:cNvPr>
          <p:cNvSpPr txBox="1">
            <a:spLocks noChangeArrowheads="1"/>
          </p:cNvSpPr>
          <p:nvPr/>
        </p:nvSpPr>
        <p:spPr bwMode="auto">
          <a:xfrm>
            <a:off x="5916614" y="1709738"/>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
        <p:nvSpPr>
          <p:cNvPr id="101383" name="Rectangle 147">
            <a:extLst>
              <a:ext uri="{FF2B5EF4-FFF2-40B4-BE49-F238E27FC236}">
                <a16:creationId xmlns:a16="http://schemas.microsoft.com/office/drawing/2014/main" id="{1C4B8966-BBA6-984D-BB5B-F4BA2F797907}"/>
              </a:ext>
            </a:extLst>
          </p:cNvPr>
          <p:cNvSpPr>
            <a:spLocks noChangeArrowheads="1"/>
          </p:cNvSpPr>
          <p:nvPr/>
        </p:nvSpPr>
        <p:spPr bwMode="auto">
          <a:xfrm>
            <a:off x="6858001" y="2670176"/>
            <a:ext cx="1128713" cy="582613"/>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01384" name="TextBox 1">
            <a:extLst>
              <a:ext uri="{FF2B5EF4-FFF2-40B4-BE49-F238E27FC236}">
                <a16:creationId xmlns:a16="http://schemas.microsoft.com/office/drawing/2014/main" id="{CFC0ED42-2B14-A748-8661-C0B9623B42D3}"/>
              </a:ext>
            </a:extLst>
          </p:cNvPr>
          <p:cNvSpPr txBox="1">
            <a:spLocks noChangeArrowheads="1"/>
          </p:cNvSpPr>
          <p:nvPr/>
        </p:nvSpPr>
        <p:spPr bwMode="auto">
          <a:xfrm>
            <a:off x="3648076" y="2452688"/>
            <a:ext cx="3089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1800">
                <a:solidFill>
                  <a:srgbClr val="FF0000"/>
                </a:solidFill>
              </a:rPr>
              <a:t>could be combined on one line:</a:t>
            </a:r>
          </a:p>
          <a:p>
            <a:pPr algn="ctr"/>
            <a:r>
              <a:rPr lang="en-US" altLang="en-US" sz="1800">
                <a:solidFill>
                  <a:srgbClr val="FF0000"/>
                </a:solidFill>
              </a:rPr>
              <a:t>output reg f;</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a:extLst>
              <a:ext uri="{FF2B5EF4-FFF2-40B4-BE49-F238E27FC236}">
                <a16:creationId xmlns:a16="http://schemas.microsoft.com/office/drawing/2014/main" id="{FD1D1341-C8B9-A743-ACDE-C70122493B47}"/>
              </a:ext>
            </a:extLst>
          </p:cNvPr>
          <p:cNvSpPr>
            <a:spLocks noGrp="1" noChangeArrowheads="1"/>
          </p:cNvSpPr>
          <p:nvPr>
            <p:ph type="title"/>
          </p:nvPr>
        </p:nvSpPr>
        <p:spPr/>
        <p:txBody>
          <a:bodyPr/>
          <a:lstStyle/>
          <a:p>
            <a:r>
              <a:rPr lang="en-US" altLang="en-US"/>
              <a:t>Verilog Code for a 2-1 Multiplexer</a:t>
            </a:r>
          </a:p>
        </p:txBody>
      </p:sp>
      <p:sp>
        <p:nvSpPr>
          <p:cNvPr id="102402" name="TextBox 125">
            <a:extLst>
              <a:ext uri="{FF2B5EF4-FFF2-40B4-BE49-F238E27FC236}">
                <a16:creationId xmlns:a16="http://schemas.microsoft.com/office/drawing/2014/main" id="{D025EA43-E9FD-DD4D-9F02-F2EE34C4F218}"/>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sp>
        <p:nvSpPr>
          <p:cNvPr id="102403" name="TextBox 125">
            <a:extLst>
              <a:ext uri="{FF2B5EF4-FFF2-40B4-BE49-F238E27FC236}">
                <a16:creationId xmlns:a16="http://schemas.microsoft.com/office/drawing/2014/main" id="{A6B8D473-F9EA-9849-90D3-EEC47E7E4A09}"/>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102404" name="Picture 2">
            <a:extLst>
              <a:ext uri="{FF2B5EF4-FFF2-40B4-BE49-F238E27FC236}">
                <a16:creationId xmlns:a16="http://schemas.microsoft.com/office/drawing/2014/main" id="{37D9C0A9-2E4A-0043-B05A-C8FFAC953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C5475AA5-9EE5-B141-B365-40C299D71565}"/>
              </a:ext>
            </a:extLst>
          </p:cNvPr>
          <p:cNvSpPr txBox="1">
            <a:spLocks/>
          </p:cNvSpPr>
          <p:nvPr/>
        </p:nvSpPr>
        <p:spPr>
          <a:xfrm>
            <a:off x="1452564" y="1725613"/>
            <a:ext cx="4567237" cy="3833812"/>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Wingdings" pitchFamily="2" charset="2"/>
              <a:buChar char="§"/>
              <a:defRPr sz="2000" b="1">
                <a:solidFill>
                  <a:schemeClr val="tx1"/>
                </a:solidFill>
                <a:latin typeface="+mn-lt"/>
                <a:ea typeface="+mn-ea"/>
              </a:defRPr>
            </a:lvl2pPr>
            <a:lvl3pPr marL="1143000" indent="-228600" algn="l" rtl="0" eaLnBrk="0" fontAlgn="base" hangingPunct="0">
              <a:spcBef>
                <a:spcPct val="20000"/>
              </a:spcBef>
              <a:spcAft>
                <a:spcPct val="0"/>
              </a:spcAft>
              <a:buChar char="•"/>
              <a:defRPr b="1">
                <a:solidFill>
                  <a:schemeClr val="tx1"/>
                </a:solidFill>
                <a:latin typeface="+mn-lt"/>
                <a:ea typeface="+mn-ea"/>
              </a:defRPr>
            </a:lvl3pPr>
            <a:lvl4pPr marL="1600200" indent="-228600" algn="l" rtl="0" eaLnBrk="0" fontAlgn="base" hangingPunct="0">
              <a:spcBef>
                <a:spcPct val="20000"/>
              </a:spcBef>
              <a:spcAft>
                <a:spcPct val="0"/>
              </a:spcAft>
              <a:buChar char="–"/>
              <a:defRPr b="1">
                <a:solidFill>
                  <a:schemeClr val="tx1"/>
                </a:solidFill>
                <a:latin typeface="+mn-lt"/>
                <a:ea typeface="+mn-ea"/>
              </a:defRPr>
            </a:lvl4pPr>
            <a:lvl5pPr marL="2057400" indent="-228600" algn="l" rtl="0" eaLnBrk="0" fontAlgn="base" hangingPunct="0">
              <a:spcBef>
                <a:spcPct val="20000"/>
              </a:spcBef>
              <a:spcAft>
                <a:spcPct val="0"/>
              </a:spcAft>
              <a:buChar char="»"/>
              <a:defRPr b="1">
                <a:solidFill>
                  <a:schemeClr val="tx1"/>
                </a:solidFill>
                <a:latin typeface="+mn-lt"/>
                <a:ea typeface="+mn-ea"/>
              </a:defRPr>
            </a:lvl5pPr>
            <a:lvl6pPr marL="2514600" indent="-228600" algn="l" rtl="0" fontAlgn="base">
              <a:spcBef>
                <a:spcPct val="20000"/>
              </a:spcBef>
              <a:spcAft>
                <a:spcPct val="0"/>
              </a:spcAft>
              <a:buChar char="»"/>
              <a:defRPr b="1">
                <a:solidFill>
                  <a:schemeClr val="tx1"/>
                </a:solidFill>
                <a:latin typeface="+mn-lt"/>
                <a:ea typeface="+mn-ea"/>
              </a:defRPr>
            </a:lvl6pPr>
            <a:lvl7pPr marL="2971800" indent="-228600" algn="l" rtl="0" fontAlgn="base">
              <a:spcBef>
                <a:spcPct val="20000"/>
              </a:spcBef>
              <a:spcAft>
                <a:spcPct val="0"/>
              </a:spcAft>
              <a:buChar char="»"/>
              <a:defRPr b="1">
                <a:solidFill>
                  <a:schemeClr val="tx1"/>
                </a:solidFill>
                <a:latin typeface="+mn-lt"/>
                <a:ea typeface="+mn-ea"/>
              </a:defRPr>
            </a:lvl7pPr>
            <a:lvl8pPr marL="3429000" indent="-228600" algn="l" rtl="0" fontAlgn="base">
              <a:spcBef>
                <a:spcPct val="20000"/>
              </a:spcBef>
              <a:spcAft>
                <a:spcPct val="0"/>
              </a:spcAft>
              <a:buChar char="»"/>
              <a:defRPr b="1">
                <a:solidFill>
                  <a:schemeClr val="tx1"/>
                </a:solidFill>
                <a:latin typeface="+mn-lt"/>
                <a:ea typeface="+mn-ea"/>
              </a:defRPr>
            </a:lvl8pPr>
            <a:lvl9pPr marL="3886200" indent="-228600" algn="l" rtl="0" fontAlgn="base">
              <a:spcBef>
                <a:spcPct val="20000"/>
              </a:spcBef>
              <a:spcAft>
                <a:spcPct val="0"/>
              </a:spcAft>
              <a:buChar char="»"/>
              <a:defRPr b="1">
                <a:solidFill>
                  <a:schemeClr val="tx1"/>
                </a:solidFill>
                <a:latin typeface="+mn-lt"/>
                <a:ea typeface="+mn-ea"/>
              </a:defRPr>
            </a:lvl9pPr>
          </a:lstStyle>
          <a:p>
            <a:pPr>
              <a:defRPr/>
            </a:pPr>
            <a:endParaRPr lang="en-US" sz="1600" kern="0" dirty="0"/>
          </a:p>
          <a:p>
            <a:pPr marL="0" indent="0">
              <a:buNone/>
              <a:defRPr/>
            </a:pPr>
            <a:r>
              <a:rPr lang="en-US" sz="1600" kern="0" dirty="0"/>
              <a:t>A 2-to-1 Multiplexer has:</a:t>
            </a:r>
          </a:p>
          <a:p>
            <a:pPr marL="0" indent="0">
              <a:buNone/>
              <a:defRPr/>
            </a:pPr>
            <a:endParaRPr lang="en-US" sz="1600" kern="0" dirty="0"/>
          </a:p>
          <a:p>
            <a:pPr>
              <a:defRPr/>
            </a:pPr>
            <a:r>
              <a:rPr lang="en-US" sz="1600" kern="0" dirty="0"/>
              <a:t>one output f</a:t>
            </a:r>
          </a:p>
          <a:p>
            <a:pPr>
              <a:defRPr/>
            </a:pPr>
            <a:endParaRPr lang="en-US" sz="1600" kern="0" dirty="0"/>
          </a:p>
          <a:p>
            <a:pPr>
              <a:defRPr/>
            </a:pPr>
            <a:r>
              <a:rPr lang="en-US" sz="1600" kern="0" dirty="0"/>
              <a:t>two inputs: x</a:t>
            </a:r>
            <a:r>
              <a:rPr lang="en-US" sz="1600" kern="0" baseline="-25000" dirty="0"/>
              <a:t>1</a:t>
            </a:r>
            <a:r>
              <a:rPr lang="en-US" sz="1600" kern="0" dirty="0"/>
              <a:t> and x</a:t>
            </a:r>
            <a:r>
              <a:rPr lang="en-US" sz="1600" kern="0" baseline="-25000" dirty="0"/>
              <a:t>2</a:t>
            </a:r>
          </a:p>
          <a:p>
            <a:pPr>
              <a:defRPr/>
            </a:pPr>
            <a:endParaRPr lang="en-US" sz="1600" kern="0" dirty="0"/>
          </a:p>
          <a:p>
            <a:pPr>
              <a:defRPr/>
            </a:pPr>
            <a:r>
              <a:rPr lang="en-US" sz="1600" kern="0" dirty="0"/>
              <a:t>It also has another input line s</a:t>
            </a:r>
          </a:p>
          <a:p>
            <a:pPr>
              <a:defRPr/>
            </a:pPr>
            <a:endParaRPr lang="en-US" sz="1600" kern="0" dirty="0"/>
          </a:p>
          <a:p>
            <a:pPr>
              <a:defRPr/>
            </a:pPr>
            <a:r>
              <a:rPr lang="en-US" sz="1600" kern="0" dirty="0"/>
              <a:t>If s=0, then the output is equal to x</a:t>
            </a:r>
            <a:r>
              <a:rPr lang="en-US" sz="1600" kern="0" baseline="-25000" dirty="0"/>
              <a:t>1</a:t>
            </a:r>
          </a:p>
          <a:p>
            <a:pPr>
              <a:defRPr/>
            </a:pPr>
            <a:endParaRPr lang="en-US" sz="1600" kern="0" dirty="0"/>
          </a:p>
          <a:p>
            <a:pPr>
              <a:defRPr/>
            </a:pPr>
            <a:r>
              <a:rPr lang="en-US" sz="1600" kern="0" dirty="0"/>
              <a:t>If s=1, then the output is equal to x</a:t>
            </a:r>
            <a:r>
              <a:rPr lang="en-US" sz="1600" kern="0" baseline="-25000" dirty="0"/>
              <a:t>2</a:t>
            </a:r>
          </a:p>
          <a:p>
            <a:pPr marL="0" indent="0">
              <a:buNone/>
              <a:defRPr/>
            </a:pPr>
            <a:endParaRPr lang="en-US" kern="0" dirty="0"/>
          </a:p>
        </p:txBody>
      </p:sp>
      <p:sp>
        <p:nvSpPr>
          <p:cNvPr id="102406" name="TextBox 7">
            <a:extLst>
              <a:ext uri="{FF2B5EF4-FFF2-40B4-BE49-F238E27FC236}">
                <a16:creationId xmlns:a16="http://schemas.microsoft.com/office/drawing/2014/main" id="{4E2B62D6-299B-B042-B102-43C053211947}"/>
              </a:ext>
            </a:extLst>
          </p:cNvPr>
          <p:cNvSpPr txBox="1">
            <a:spLocks noChangeArrowheads="1"/>
          </p:cNvSpPr>
          <p:nvPr/>
        </p:nvSpPr>
        <p:spPr bwMode="auto">
          <a:xfrm>
            <a:off x="5916614" y="1709738"/>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D919FC76-2C39-1B48-94FF-4770798637E0}"/>
              </a:ext>
            </a:extLst>
          </p:cNvPr>
          <p:cNvSpPr>
            <a:spLocks noGrp="1" noChangeArrowheads="1"/>
          </p:cNvSpPr>
          <p:nvPr>
            <p:ph type="title"/>
          </p:nvPr>
        </p:nvSpPr>
        <p:spPr/>
        <p:txBody>
          <a:bodyPr/>
          <a:lstStyle/>
          <a:p>
            <a:r>
              <a:rPr lang="en-US" altLang="en-US"/>
              <a:t>Verilog Code for a 2-1 Multiplexer</a:t>
            </a:r>
          </a:p>
        </p:txBody>
      </p:sp>
      <p:sp>
        <p:nvSpPr>
          <p:cNvPr id="103426" name="TextBox 125">
            <a:extLst>
              <a:ext uri="{FF2B5EF4-FFF2-40B4-BE49-F238E27FC236}">
                <a16:creationId xmlns:a16="http://schemas.microsoft.com/office/drawing/2014/main" id="{1F7B2F87-05E1-6043-BD7D-322E0C57C61F}"/>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2.42 from the textbook ]</a:t>
            </a:r>
          </a:p>
        </p:txBody>
      </p:sp>
      <p:sp>
        <p:nvSpPr>
          <p:cNvPr id="103427" name="TextBox 125">
            <a:extLst>
              <a:ext uri="{FF2B5EF4-FFF2-40B4-BE49-F238E27FC236}">
                <a16:creationId xmlns:a16="http://schemas.microsoft.com/office/drawing/2014/main" id="{BBE3CF89-C318-8649-B435-335A95DB2644}"/>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103428" name="Picture 2">
            <a:extLst>
              <a:ext uri="{FF2B5EF4-FFF2-40B4-BE49-F238E27FC236}">
                <a16:creationId xmlns:a16="http://schemas.microsoft.com/office/drawing/2014/main" id="{6385AE25-83E4-254C-9663-78760A991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676" y="1735138"/>
            <a:ext cx="34893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C5475AA5-9EE5-B141-B365-40C299D71565}"/>
              </a:ext>
            </a:extLst>
          </p:cNvPr>
          <p:cNvSpPr txBox="1">
            <a:spLocks/>
          </p:cNvSpPr>
          <p:nvPr/>
        </p:nvSpPr>
        <p:spPr>
          <a:xfrm>
            <a:off x="1452564" y="1725613"/>
            <a:ext cx="4567237" cy="3833812"/>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Wingdings" pitchFamily="2" charset="2"/>
              <a:buChar char="§"/>
              <a:defRPr sz="2000" b="1">
                <a:solidFill>
                  <a:schemeClr val="tx1"/>
                </a:solidFill>
                <a:latin typeface="+mn-lt"/>
                <a:ea typeface="+mn-ea"/>
              </a:defRPr>
            </a:lvl2pPr>
            <a:lvl3pPr marL="1143000" indent="-228600" algn="l" rtl="0" eaLnBrk="0" fontAlgn="base" hangingPunct="0">
              <a:spcBef>
                <a:spcPct val="20000"/>
              </a:spcBef>
              <a:spcAft>
                <a:spcPct val="0"/>
              </a:spcAft>
              <a:buChar char="•"/>
              <a:defRPr b="1">
                <a:solidFill>
                  <a:schemeClr val="tx1"/>
                </a:solidFill>
                <a:latin typeface="+mn-lt"/>
                <a:ea typeface="+mn-ea"/>
              </a:defRPr>
            </a:lvl3pPr>
            <a:lvl4pPr marL="1600200" indent="-228600" algn="l" rtl="0" eaLnBrk="0" fontAlgn="base" hangingPunct="0">
              <a:spcBef>
                <a:spcPct val="20000"/>
              </a:spcBef>
              <a:spcAft>
                <a:spcPct val="0"/>
              </a:spcAft>
              <a:buChar char="–"/>
              <a:defRPr b="1">
                <a:solidFill>
                  <a:schemeClr val="tx1"/>
                </a:solidFill>
                <a:latin typeface="+mn-lt"/>
                <a:ea typeface="+mn-ea"/>
              </a:defRPr>
            </a:lvl4pPr>
            <a:lvl5pPr marL="2057400" indent="-228600" algn="l" rtl="0" eaLnBrk="0" fontAlgn="base" hangingPunct="0">
              <a:spcBef>
                <a:spcPct val="20000"/>
              </a:spcBef>
              <a:spcAft>
                <a:spcPct val="0"/>
              </a:spcAft>
              <a:buChar char="»"/>
              <a:defRPr b="1">
                <a:solidFill>
                  <a:schemeClr val="tx1"/>
                </a:solidFill>
                <a:latin typeface="+mn-lt"/>
                <a:ea typeface="+mn-ea"/>
              </a:defRPr>
            </a:lvl5pPr>
            <a:lvl6pPr marL="2514600" indent="-228600" algn="l" rtl="0" fontAlgn="base">
              <a:spcBef>
                <a:spcPct val="20000"/>
              </a:spcBef>
              <a:spcAft>
                <a:spcPct val="0"/>
              </a:spcAft>
              <a:buChar char="»"/>
              <a:defRPr b="1">
                <a:solidFill>
                  <a:schemeClr val="tx1"/>
                </a:solidFill>
                <a:latin typeface="+mn-lt"/>
                <a:ea typeface="+mn-ea"/>
              </a:defRPr>
            </a:lvl6pPr>
            <a:lvl7pPr marL="2971800" indent="-228600" algn="l" rtl="0" fontAlgn="base">
              <a:spcBef>
                <a:spcPct val="20000"/>
              </a:spcBef>
              <a:spcAft>
                <a:spcPct val="0"/>
              </a:spcAft>
              <a:buChar char="»"/>
              <a:defRPr b="1">
                <a:solidFill>
                  <a:schemeClr val="tx1"/>
                </a:solidFill>
                <a:latin typeface="+mn-lt"/>
                <a:ea typeface="+mn-ea"/>
              </a:defRPr>
            </a:lvl7pPr>
            <a:lvl8pPr marL="3429000" indent="-228600" algn="l" rtl="0" fontAlgn="base">
              <a:spcBef>
                <a:spcPct val="20000"/>
              </a:spcBef>
              <a:spcAft>
                <a:spcPct val="0"/>
              </a:spcAft>
              <a:buChar char="»"/>
              <a:defRPr b="1">
                <a:solidFill>
                  <a:schemeClr val="tx1"/>
                </a:solidFill>
                <a:latin typeface="+mn-lt"/>
                <a:ea typeface="+mn-ea"/>
              </a:defRPr>
            </a:lvl8pPr>
            <a:lvl9pPr marL="3886200" indent="-228600" algn="l" rtl="0" fontAlgn="base">
              <a:spcBef>
                <a:spcPct val="20000"/>
              </a:spcBef>
              <a:spcAft>
                <a:spcPct val="0"/>
              </a:spcAft>
              <a:buChar char="»"/>
              <a:defRPr b="1">
                <a:solidFill>
                  <a:schemeClr val="tx1"/>
                </a:solidFill>
                <a:latin typeface="+mn-lt"/>
                <a:ea typeface="+mn-ea"/>
              </a:defRPr>
            </a:lvl9pPr>
          </a:lstStyle>
          <a:p>
            <a:pPr>
              <a:defRPr/>
            </a:pPr>
            <a:endParaRPr lang="en-US" sz="1600" kern="0" dirty="0"/>
          </a:p>
          <a:p>
            <a:pPr marL="0" indent="0">
              <a:buNone/>
              <a:defRPr/>
            </a:pPr>
            <a:r>
              <a:rPr lang="en-US" sz="1600" kern="0" dirty="0"/>
              <a:t>A 2-to-1 Multiplexer has:</a:t>
            </a:r>
          </a:p>
          <a:p>
            <a:pPr marL="0" indent="0">
              <a:buNone/>
              <a:defRPr/>
            </a:pPr>
            <a:endParaRPr lang="en-US" sz="1600" kern="0" dirty="0"/>
          </a:p>
          <a:p>
            <a:pPr>
              <a:defRPr/>
            </a:pPr>
            <a:r>
              <a:rPr lang="en-US" sz="1600" kern="0" dirty="0"/>
              <a:t>one output f</a:t>
            </a:r>
          </a:p>
          <a:p>
            <a:pPr>
              <a:defRPr/>
            </a:pPr>
            <a:endParaRPr lang="en-US" sz="1600" kern="0" dirty="0"/>
          </a:p>
          <a:p>
            <a:pPr>
              <a:defRPr/>
            </a:pPr>
            <a:r>
              <a:rPr lang="en-US" sz="1600" kern="0" dirty="0"/>
              <a:t>two inputs: x</a:t>
            </a:r>
            <a:r>
              <a:rPr lang="en-US" sz="1600" kern="0" baseline="-25000" dirty="0"/>
              <a:t>1</a:t>
            </a:r>
            <a:r>
              <a:rPr lang="en-US" sz="1600" kern="0" dirty="0"/>
              <a:t> and x</a:t>
            </a:r>
            <a:r>
              <a:rPr lang="en-US" sz="1600" kern="0" baseline="-25000" dirty="0"/>
              <a:t>2</a:t>
            </a:r>
          </a:p>
          <a:p>
            <a:pPr>
              <a:defRPr/>
            </a:pPr>
            <a:endParaRPr lang="en-US" sz="1600" kern="0" dirty="0"/>
          </a:p>
          <a:p>
            <a:pPr>
              <a:defRPr/>
            </a:pPr>
            <a:r>
              <a:rPr lang="en-US" sz="1600" kern="0" dirty="0"/>
              <a:t>It also has another input line s</a:t>
            </a:r>
          </a:p>
          <a:p>
            <a:pPr>
              <a:defRPr/>
            </a:pPr>
            <a:endParaRPr lang="en-US" sz="1600" kern="0" dirty="0"/>
          </a:p>
          <a:p>
            <a:pPr>
              <a:defRPr/>
            </a:pPr>
            <a:r>
              <a:rPr lang="en-US" sz="1600" kern="0" dirty="0"/>
              <a:t>If s=0, then the output is equal to x</a:t>
            </a:r>
            <a:r>
              <a:rPr lang="en-US" sz="1600" kern="0" baseline="-25000" dirty="0"/>
              <a:t>1</a:t>
            </a:r>
          </a:p>
          <a:p>
            <a:pPr>
              <a:defRPr/>
            </a:pPr>
            <a:endParaRPr lang="en-US" sz="1600" kern="0" dirty="0"/>
          </a:p>
          <a:p>
            <a:pPr>
              <a:defRPr/>
            </a:pPr>
            <a:r>
              <a:rPr lang="en-US" sz="1600" kern="0" dirty="0"/>
              <a:t>If s=1, then the output is equal to x</a:t>
            </a:r>
            <a:r>
              <a:rPr lang="en-US" sz="1600" kern="0" baseline="-25000" dirty="0"/>
              <a:t>2</a:t>
            </a:r>
          </a:p>
          <a:p>
            <a:pPr marL="0" indent="0">
              <a:buNone/>
              <a:defRPr/>
            </a:pPr>
            <a:endParaRPr lang="en-US" kern="0" dirty="0"/>
          </a:p>
        </p:txBody>
      </p:sp>
      <p:sp>
        <p:nvSpPr>
          <p:cNvPr id="103430" name="Rectangle 147">
            <a:extLst>
              <a:ext uri="{FF2B5EF4-FFF2-40B4-BE49-F238E27FC236}">
                <a16:creationId xmlns:a16="http://schemas.microsoft.com/office/drawing/2014/main" id="{426A292D-A8D9-644D-A1E3-D6449DB01EAC}"/>
              </a:ext>
            </a:extLst>
          </p:cNvPr>
          <p:cNvSpPr>
            <a:spLocks noChangeArrowheads="1"/>
          </p:cNvSpPr>
          <p:nvPr/>
        </p:nvSpPr>
        <p:spPr bwMode="auto">
          <a:xfrm rot="5400000">
            <a:off x="7279482" y="2939257"/>
            <a:ext cx="1700213" cy="2616200"/>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03431" name="Rectangle 147">
            <a:extLst>
              <a:ext uri="{FF2B5EF4-FFF2-40B4-BE49-F238E27FC236}">
                <a16:creationId xmlns:a16="http://schemas.microsoft.com/office/drawing/2014/main" id="{BF803EDC-2011-454D-AE8B-23BDB3E5B73E}"/>
              </a:ext>
            </a:extLst>
          </p:cNvPr>
          <p:cNvSpPr>
            <a:spLocks noChangeArrowheads="1"/>
          </p:cNvSpPr>
          <p:nvPr/>
        </p:nvSpPr>
        <p:spPr bwMode="auto">
          <a:xfrm rot="5400000">
            <a:off x="2912269" y="2734469"/>
            <a:ext cx="1117600" cy="4135438"/>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03432" name="TextBox 8">
            <a:extLst>
              <a:ext uri="{FF2B5EF4-FFF2-40B4-BE49-F238E27FC236}">
                <a16:creationId xmlns:a16="http://schemas.microsoft.com/office/drawing/2014/main" id="{8EA86FA3-D04D-9C4F-9CB1-18FBEED6C150}"/>
              </a:ext>
            </a:extLst>
          </p:cNvPr>
          <p:cNvSpPr txBox="1">
            <a:spLocks noChangeArrowheads="1"/>
          </p:cNvSpPr>
          <p:nvPr/>
        </p:nvSpPr>
        <p:spPr bwMode="auto">
          <a:xfrm>
            <a:off x="5916614" y="1709738"/>
            <a:ext cx="41417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id="{4CD54AA1-DB6E-8843-BB97-4769786A63FD}"/>
              </a:ext>
            </a:extLst>
          </p:cNvPr>
          <p:cNvSpPr>
            <a:spLocks noGrp="1" noChangeArrowheads="1"/>
          </p:cNvSpPr>
          <p:nvPr>
            <p:ph type="title"/>
          </p:nvPr>
        </p:nvSpPr>
        <p:spPr/>
        <p:txBody>
          <a:bodyPr/>
          <a:lstStyle/>
          <a:p>
            <a:r>
              <a:rPr lang="en-US" altLang="en-US"/>
              <a:t>always@ syntax</a:t>
            </a:r>
          </a:p>
        </p:txBody>
      </p:sp>
      <p:sp>
        <p:nvSpPr>
          <p:cNvPr id="104450" name="TextBox 2">
            <a:extLst>
              <a:ext uri="{FF2B5EF4-FFF2-40B4-BE49-F238E27FC236}">
                <a16:creationId xmlns:a16="http://schemas.microsoft.com/office/drawing/2014/main" id="{B3A49AEE-2FF7-064A-89EA-ACEB18CEFBA5}"/>
              </a:ext>
            </a:extLst>
          </p:cNvPr>
          <p:cNvSpPr txBox="1">
            <a:spLocks noChangeArrowheads="1"/>
          </p:cNvSpPr>
          <p:nvPr/>
        </p:nvSpPr>
        <p:spPr bwMode="auto">
          <a:xfrm>
            <a:off x="4324350" y="2090739"/>
            <a:ext cx="23241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always @(x,y)</a:t>
            </a:r>
          </a:p>
          <a:p>
            <a:pPr>
              <a:spcBef>
                <a:spcPct val="0"/>
              </a:spcBef>
              <a:buFontTx/>
              <a:buNone/>
            </a:pPr>
            <a:endParaRPr lang="en-US" altLang="en-US" b="0">
              <a:latin typeface="Times" pitchFamily="2" charset="0"/>
            </a:endParaRPr>
          </a:p>
          <a:p>
            <a:pPr>
              <a:spcBef>
                <a:spcPct val="0"/>
              </a:spcBef>
              <a:buFontTx/>
              <a:buNone/>
            </a:pPr>
            <a:r>
              <a:rPr lang="en-US" altLang="en-US" b="0">
                <a:latin typeface="Times" pitchFamily="2" charset="0"/>
              </a:rPr>
              <a:t>always @(x or y)</a:t>
            </a:r>
          </a:p>
          <a:p>
            <a:pPr>
              <a:spcBef>
                <a:spcPct val="0"/>
              </a:spcBef>
              <a:buFontTx/>
              <a:buNone/>
            </a:pPr>
            <a:endParaRPr lang="en-US" altLang="en-US" b="0">
              <a:latin typeface="Times" pitchFamily="2" charset="0"/>
            </a:endParaRPr>
          </a:p>
          <a:p>
            <a:pPr>
              <a:spcBef>
                <a:spcPct val="0"/>
              </a:spcBef>
              <a:buFontTx/>
              <a:buNone/>
            </a:pPr>
            <a:r>
              <a:rPr lang="en-US" altLang="en-US" b="0">
                <a:latin typeface="Times" pitchFamily="2" charset="0"/>
              </a:rPr>
              <a:t>always @(*)</a:t>
            </a:r>
          </a:p>
          <a:p>
            <a:pPr>
              <a:spcBef>
                <a:spcPct val="0"/>
              </a:spcBef>
              <a:buFontTx/>
              <a:buNone/>
            </a:pPr>
            <a:endParaRPr lang="en-US" altLang="en-US" b="0">
              <a:latin typeface="Times" pitchFamily="2" charset="0"/>
            </a:endParaRPr>
          </a:p>
          <a:p>
            <a:pPr>
              <a:spcBef>
                <a:spcPct val="0"/>
              </a:spcBef>
              <a:buFontTx/>
              <a:buNone/>
            </a:pPr>
            <a:r>
              <a:rPr lang="en-US" altLang="en-US" b="0">
                <a:latin typeface="Times" pitchFamily="2" charset="0"/>
              </a:rPr>
              <a:t>always @*</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id="{F5512F89-61B4-B140-B791-F92E92E94A08}"/>
              </a:ext>
            </a:extLst>
          </p:cNvPr>
          <p:cNvSpPr>
            <a:spLocks noGrp="1" noChangeArrowheads="1"/>
          </p:cNvSpPr>
          <p:nvPr>
            <p:ph type="title"/>
          </p:nvPr>
        </p:nvSpPr>
        <p:spPr/>
        <p:txBody>
          <a:bodyPr/>
          <a:lstStyle/>
          <a:p>
            <a:r>
              <a:rPr lang="en-US" altLang="en-US"/>
              <a:t>always@ syntax</a:t>
            </a:r>
          </a:p>
        </p:txBody>
      </p:sp>
      <p:sp>
        <p:nvSpPr>
          <p:cNvPr id="105474" name="TextBox 2">
            <a:extLst>
              <a:ext uri="{FF2B5EF4-FFF2-40B4-BE49-F238E27FC236}">
                <a16:creationId xmlns:a16="http://schemas.microsoft.com/office/drawing/2014/main" id="{23F6E069-FBF2-7B4C-A26A-9BDEC4BAF99C}"/>
              </a:ext>
            </a:extLst>
          </p:cNvPr>
          <p:cNvSpPr txBox="1">
            <a:spLocks noChangeArrowheads="1"/>
          </p:cNvSpPr>
          <p:nvPr/>
        </p:nvSpPr>
        <p:spPr bwMode="auto">
          <a:xfrm>
            <a:off x="4324350" y="2090739"/>
            <a:ext cx="23241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0">
                <a:latin typeface="Times" pitchFamily="2" charset="0"/>
              </a:rPr>
              <a:t>always @(x,y)</a:t>
            </a:r>
          </a:p>
          <a:p>
            <a:pPr>
              <a:spcBef>
                <a:spcPct val="0"/>
              </a:spcBef>
              <a:buFontTx/>
              <a:buNone/>
            </a:pPr>
            <a:endParaRPr lang="en-US" altLang="en-US" b="0">
              <a:latin typeface="Times" pitchFamily="2" charset="0"/>
            </a:endParaRPr>
          </a:p>
          <a:p>
            <a:pPr>
              <a:spcBef>
                <a:spcPct val="0"/>
              </a:spcBef>
              <a:buFontTx/>
              <a:buNone/>
            </a:pPr>
            <a:r>
              <a:rPr lang="en-US" altLang="en-US" b="0">
                <a:latin typeface="Times" pitchFamily="2" charset="0"/>
              </a:rPr>
              <a:t>always @(x or y)</a:t>
            </a:r>
          </a:p>
          <a:p>
            <a:pPr>
              <a:spcBef>
                <a:spcPct val="0"/>
              </a:spcBef>
              <a:buFontTx/>
              <a:buNone/>
            </a:pPr>
            <a:endParaRPr lang="en-US" altLang="en-US" b="0">
              <a:latin typeface="Times" pitchFamily="2" charset="0"/>
            </a:endParaRPr>
          </a:p>
          <a:p>
            <a:pPr>
              <a:spcBef>
                <a:spcPct val="0"/>
              </a:spcBef>
              <a:buFontTx/>
              <a:buNone/>
            </a:pPr>
            <a:r>
              <a:rPr lang="en-US" altLang="en-US" b="0">
                <a:latin typeface="Times" pitchFamily="2" charset="0"/>
              </a:rPr>
              <a:t>always @(*)</a:t>
            </a:r>
          </a:p>
          <a:p>
            <a:pPr>
              <a:spcBef>
                <a:spcPct val="0"/>
              </a:spcBef>
              <a:buFontTx/>
              <a:buNone/>
            </a:pPr>
            <a:endParaRPr lang="en-US" altLang="en-US" b="0">
              <a:latin typeface="Times" pitchFamily="2" charset="0"/>
            </a:endParaRPr>
          </a:p>
          <a:p>
            <a:pPr>
              <a:spcBef>
                <a:spcPct val="0"/>
              </a:spcBef>
              <a:buFontTx/>
              <a:buNone/>
            </a:pPr>
            <a:r>
              <a:rPr lang="en-US" altLang="en-US" b="0">
                <a:latin typeface="Times" pitchFamily="2" charset="0"/>
              </a:rPr>
              <a:t>always @*</a:t>
            </a:r>
          </a:p>
        </p:txBody>
      </p:sp>
      <p:sp>
        <p:nvSpPr>
          <p:cNvPr id="105475" name="Rectangle 147">
            <a:extLst>
              <a:ext uri="{FF2B5EF4-FFF2-40B4-BE49-F238E27FC236}">
                <a16:creationId xmlns:a16="http://schemas.microsoft.com/office/drawing/2014/main" id="{B4507347-D0E2-C649-8151-AAA207B74365}"/>
              </a:ext>
            </a:extLst>
          </p:cNvPr>
          <p:cNvSpPr>
            <a:spLocks noChangeArrowheads="1"/>
          </p:cNvSpPr>
          <p:nvPr/>
        </p:nvSpPr>
        <p:spPr bwMode="auto">
          <a:xfrm rot="5400000">
            <a:off x="5626894" y="3588544"/>
            <a:ext cx="349250" cy="404812"/>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05476" name="Rectangle 147">
            <a:extLst>
              <a:ext uri="{FF2B5EF4-FFF2-40B4-BE49-F238E27FC236}">
                <a16:creationId xmlns:a16="http://schemas.microsoft.com/office/drawing/2014/main" id="{A81F7E3C-5166-A746-86A2-61DD7975AD18}"/>
              </a:ext>
            </a:extLst>
          </p:cNvPr>
          <p:cNvSpPr>
            <a:spLocks noChangeArrowheads="1"/>
          </p:cNvSpPr>
          <p:nvPr/>
        </p:nvSpPr>
        <p:spPr bwMode="auto">
          <a:xfrm rot="5400000">
            <a:off x="5618163" y="4340225"/>
            <a:ext cx="277812" cy="300038"/>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
        <p:nvSpPr>
          <p:cNvPr id="105477" name="TextBox 1">
            <a:extLst>
              <a:ext uri="{FF2B5EF4-FFF2-40B4-BE49-F238E27FC236}">
                <a16:creationId xmlns:a16="http://schemas.microsoft.com/office/drawing/2014/main" id="{2C75E490-6E42-F64E-9A54-793F38FEA06F}"/>
              </a:ext>
            </a:extLst>
          </p:cNvPr>
          <p:cNvSpPr txBox="1">
            <a:spLocks noChangeArrowheads="1"/>
          </p:cNvSpPr>
          <p:nvPr/>
        </p:nvSpPr>
        <p:spPr bwMode="auto">
          <a:xfrm>
            <a:off x="6572250" y="3524250"/>
            <a:ext cx="337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solidFill>
                  <a:srgbClr val="FF0000"/>
                </a:solidFill>
              </a:rPr>
              <a:t>Leave it to the Verilog compiler</a:t>
            </a:r>
          </a:p>
          <a:p>
            <a:r>
              <a:rPr lang="en-US" altLang="en-US" sz="1800">
                <a:solidFill>
                  <a:srgbClr val="FF0000"/>
                </a:solidFill>
              </a:rPr>
              <a:t>to figure out which signals appear </a:t>
            </a:r>
          </a:p>
          <a:p>
            <a:r>
              <a:rPr lang="en-US" altLang="en-US" sz="1800">
                <a:solidFill>
                  <a:srgbClr val="FF0000"/>
                </a:solidFill>
              </a:rPr>
              <a:t>in the always block and add them</a:t>
            </a:r>
          </a:p>
          <a:p>
            <a:r>
              <a:rPr lang="en-US" altLang="en-US" sz="1800">
                <a:solidFill>
                  <a:srgbClr val="FF0000"/>
                </a:solidFill>
              </a:rPr>
              <a:t>to the sensitivity list.</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a:extLst>
              <a:ext uri="{FF2B5EF4-FFF2-40B4-BE49-F238E27FC236}">
                <a16:creationId xmlns:a16="http://schemas.microsoft.com/office/drawing/2014/main" id="{569E4C74-3D22-134F-A4E7-61A31F0A8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573338"/>
            <a:ext cx="45196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8" name="Title 1">
            <a:extLst>
              <a:ext uri="{FF2B5EF4-FFF2-40B4-BE49-F238E27FC236}">
                <a16:creationId xmlns:a16="http://schemas.microsoft.com/office/drawing/2014/main" id="{E24A82D7-BD1F-1A48-95B7-2F86BE12B8E7}"/>
              </a:ext>
            </a:extLst>
          </p:cNvPr>
          <p:cNvSpPr>
            <a:spLocks noGrp="1" noChangeArrowheads="1"/>
          </p:cNvSpPr>
          <p:nvPr>
            <p:ph type="title"/>
          </p:nvPr>
        </p:nvSpPr>
        <p:spPr/>
        <p:txBody>
          <a:bodyPr/>
          <a:lstStyle/>
          <a:p>
            <a:r>
              <a:rPr lang="en-US" altLang="en-US"/>
              <a:t>Verilog Code for a 2-1 Multiplexer</a:t>
            </a:r>
          </a:p>
        </p:txBody>
      </p:sp>
      <p:sp>
        <p:nvSpPr>
          <p:cNvPr id="106499" name="TextBox 125">
            <a:extLst>
              <a:ext uri="{FF2B5EF4-FFF2-40B4-BE49-F238E27FC236}">
                <a16:creationId xmlns:a16="http://schemas.microsoft.com/office/drawing/2014/main" id="{FEDDF262-D0C3-4B48-A9A9-A49AE3C30DBB}"/>
              </a:ext>
            </a:extLst>
          </p:cNvPr>
          <p:cNvSpPr txBox="1">
            <a:spLocks noChangeArrowheads="1"/>
          </p:cNvSpPr>
          <p:nvPr/>
        </p:nvSpPr>
        <p:spPr bwMode="auto">
          <a:xfrm>
            <a:off x="74676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2.43 from the textbook ]</a:t>
            </a:r>
          </a:p>
        </p:txBody>
      </p:sp>
      <p:sp>
        <p:nvSpPr>
          <p:cNvPr id="106500" name="TextBox 125">
            <a:extLst>
              <a:ext uri="{FF2B5EF4-FFF2-40B4-BE49-F238E27FC236}">
                <a16:creationId xmlns:a16="http://schemas.microsoft.com/office/drawing/2014/main" id="{101AFCB6-23F6-7C4C-8421-2D479386D181}"/>
              </a:ext>
            </a:extLst>
          </p:cNvPr>
          <p:cNvSpPr txBox="1">
            <a:spLocks noChangeArrowheads="1"/>
          </p:cNvSpPr>
          <p:nvPr/>
        </p:nvSpPr>
        <p:spPr bwMode="auto">
          <a:xfrm>
            <a:off x="914400" y="6477001"/>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0">
                <a:latin typeface="Times" pitchFamily="2" charset="0"/>
              </a:rPr>
              <a:t>[ Figure 2.36 from the textbook ]</a:t>
            </a:r>
          </a:p>
        </p:txBody>
      </p:sp>
      <p:pic>
        <p:nvPicPr>
          <p:cNvPr id="106501" name="Picture 2">
            <a:extLst>
              <a:ext uri="{FF2B5EF4-FFF2-40B4-BE49-F238E27FC236}">
                <a16:creationId xmlns:a16="http://schemas.microsoft.com/office/drawing/2014/main" id="{1DBD3D68-01D0-CE42-BF77-59B166CAD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026" y="2209800"/>
            <a:ext cx="45243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2" name="TextBox 7">
            <a:extLst>
              <a:ext uri="{FF2B5EF4-FFF2-40B4-BE49-F238E27FC236}">
                <a16:creationId xmlns:a16="http://schemas.microsoft.com/office/drawing/2014/main" id="{71015369-D815-4848-8B1A-CD40C3AFBFF5}"/>
              </a:ext>
            </a:extLst>
          </p:cNvPr>
          <p:cNvSpPr txBox="1">
            <a:spLocks noChangeArrowheads="1"/>
          </p:cNvSpPr>
          <p:nvPr/>
        </p:nvSpPr>
        <p:spPr bwMode="auto">
          <a:xfrm>
            <a:off x="5486400" y="2147888"/>
            <a:ext cx="41417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0">
                <a:latin typeface="Times" pitchFamily="2" charset="0"/>
              </a:rPr>
              <a:t>// Behavioral-Procedural specification</a:t>
            </a:r>
          </a:p>
        </p:txBody>
      </p:sp>
      <p:sp>
        <p:nvSpPr>
          <p:cNvPr id="106503" name="Rectangle 147">
            <a:extLst>
              <a:ext uri="{FF2B5EF4-FFF2-40B4-BE49-F238E27FC236}">
                <a16:creationId xmlns:a16="http://schemas.microsoft.com/office/drawing/2014/main" id="{3D32EBFF-DFBE-484E-ADD0-BE37CB8BA956}"/>
              </a:ext>
            </a:extLst>
          </p:cNvPr>
          <p:cNvSpPr>
            <a:spLocks noChangeArrowheads="1"/>
          </p:cNvSpPr>
          <p:nvPr/>
        </p:nvSpPr>
        <p:spPr bwMode="auto">
          <a:xfrm>
            <a:off x="7346950" y="2509838"/>
            <a:ext cx="2406650" cy="296862"/>
          </a:xfrm>
          <a:prstGeom prst="rect">
            <a:avLst/>
          </a:prstGeom>
          <a:solidFill>
            <a:srgbClr val="FF0000">
              <a:alpha val="21960"/>
            </a:srgbClr>
          </a:solidFill>
          <a:ln w="9525">
            <a:solidFill>
              <a:srgbClr val="FF0000">
                <a:alpha val="43137"/>
              </a:srgbClr>
            </a:solidFill>
            <a:round/>
            <a:headEnd/>
            <a:tailEnd/>
          </a:ln>
        </p:spPr>
        <p:txBody>
          <a:bodyPr/>
          <a:lstStyle>
            <a:lvl1pPr>
              <a:spcBef>
                <a:spcPct val="20000"/>
              </a:spcBef>
              <a:buChar char="•"/>
              <a:defRPr sz="24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latin typeface="Times" pitchFamily="2" charset="0"/>
            </a:endParaRP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a:extLst>
              <a:ext uri="{FF2B5EF4-FFF2-40B4-BE49-F238E27FC236}">
                <a16:creationId xmlns:a16="http://schemas.microsoft.com/office/drawing/2014/main" id="{8AEEF40D-A61E-2F49-8D2A-40A9DD7C2100}"/>
              </a:ext>
            </a:extLst>
          </p:cNvPr>
          <p:cNvSpPr>
            <a:spLocks noGrp="1" noChangeArrowheads="1"/>
          </p:cNvSpPr>
          <p:nvPr>
            <p:ph type="title"/>
          </p:nvPr>
        </p:nvSpPr>
        <p:spPr>
          <a:xfrm>
            <a:off x="914400" y="2667000"/>
            <a:ext cx="9144000" cy="1295400"/>
          </a:xfrm>
        </p:spPr>
        <p:txBody>
          <a:bodyPr/>
          <a:lstStyle/>
          <a:p>
            <a:r>
              <a:rPr lang="en-US" altLang="en-US"/>
              <a:t>Structural v.s. Behavioral</a:t>
            </a:r>
          </a:p>
        </p:txBody>
      </p:sp>
    </p:spTree>
  </p:cSld>
  <p:clrMapOvr>
    <a:masterClrMapping/>
  </p:clrMapOvr>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10032</TotalTime>
  <Words>2870</Words>
  <Application>Microsoft Macintosh PowerPoint</Application>
  <PresentationFormat>Custom</PresentationFormat>
  <Paragraphs>1057</Paragraphs>
  <Slides>124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124</vt:i4>
      </vt:variant>
    </vt:vector>
  </HeadingPairs>
  <TitlesOfParts>
    <vt:vector size="132" baseType="lpstr">
      <vt:lpstr>Arial</vt:lpstr>
      <vt:lpstr>Helvetica</vt:lpstr>
      <vt:lpstr>Symbol</vt:lpstr>
      <vt:lpstr>Times</vt:lpstr>
      <vt:lpstr>Times New Roman</vt:lpstr>
      <vt:lpstr>Times-Roman</vt:lpstr>
      <vt:lpstr>Wingdings</vt:lpstr>
      <vt:lpstr>Blank</vt:lpstr>
      <vt:lpstr>PowerPoint Presentation</vt:lpstr>
      <vt:lpstr>PowerPoint Presentation</vt:lpstr>
      <vt:lpstr>Administrative Stuff</vt:lpstr>
      <vt:lpstr>Quick Review</vt:lpstr>
      <vt:lpstr>The Three Basic Logic Gates</vt:lpstr>
      <vt:lpstr>AND with Switches</vt:lpstr>
      <vt:lpstr>PowerPoint Presentation</vt:lpstr>
      <vt:lpstr>PowerPoint Presentation</vt:lpstr>
      <vt:lpstr>PowerPoint Presentation</vt:lpstr>
      <vt:lpstr>PowerPoint Presentation</vt:lpstr>
      <vt:lpstr>NOT with Switches</vt:lpstr>
      <vt:lpstr>PowerPoint Presentation</vt:lpstr>
      <vt:lpstr>PowerPoint Presentation</vt:lpstr>
      <vt:lpstr>NAND with Switches</vt:lpstr>
      <vt:lpstr>PowerPoint Presentation</vt:lpstr>
      <vt:lpstr>PowerPoint Presentation</vt:lpstr>
      <vt:lpstr>PowerPoint Presentation</vt:lpstr>
      <vt:lpstr>PowerPoint Presentation</vt:lpstr>
      <vt:lpstr>OR with Switches</vt:lpstr>
      <vt:lpstr>PowerPoint Presentation</vt:lpstr>
      <vt:lpstr>PowerPoint Presentation</vt:lpstr>
      <vt:lpstr>PowerPoint Presentation</vt:lpstr>
      <vt:lpstr>PowerPoint Presentation</vt:lpstr>
      <vt:lpstr>NOR with Switches</vt:lpstr>
      <vt:lpstr>PowerPoint Presentation</vt:lpstr>
      <vt:lpstr>PowerPoint Presentation</vt:lpstr>
      <vt:lpstr>PowerPoint Presentation</vt:lpstr>
      <vt:lpstr>PowerPoint Presentation</vt:lpstr>
      <vt:lpstr>The Three Basic Logic Gates</vt:lpstr>
      <vt:lpstr>NAND  and  NOR</vt:lpstr>
      <vt:lpstr>XOR  and  XNOR</vt:lpstr>
      <vt:lpstr>XNOR with Switches</vt:lpstr>
      <vt:lpstr>PowerPoint Presentation</vt:lpstr>
      <vt:lpstr>PowerPoint Presentation</vt:lpstr>
      <vt:lpstr>PowerPoint Presentation</vt:lpstr>
      <vt:lpstr>PowerPoint Presentation</vt:lpstr>
      <vt:lpstr>XOR with Switches</vt:lpstr>
      <vt:lpstr>PowerPoint Presentation</vt:lpstr>
      <vt:lpstr>PowerPoint Presentation</vt:lpstr>
      <vt:lpstr>PowerPoint Presentation</vt:lpstr>
      <vt:lpstr>PowerPoint Presentation</vt:lpstr>
      <vt:lpstr>7-Segment Display Example</vt:lpstr>
      <vt:lpstr>7-Segment Display</vt:lpstr>
      <vt:lpstr>Displaying Some Numbers</vt:lpstr>
      <vt:lpstr>Displaying Some Hexadecimal Numbers</vt:lpstr>
      <vt:lpstr>Display of numbers</vt:lpstr>
      <vt:lpstr>Display of numbers</vt:lpstr>
      <vt:lpstr>Display of numbers</vt:lpstr>
      <vt:lpstr>Intro to Verilog</vt:lpstr>
      <vt:lpstr>History</vt:lpstr>
      <vt:lpstr>HDL</vt:lpstr>
      <vt:lpstr>Verilog HDL != VHDL</vt:lpstr>
      <vt:lpstr>PowerPoint Presentation</vt:lpstr>
      <vt:lpstr>Sample Verilog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Structural Verilog</vt:lpstr>
      <vt:lpstr>2-to-1 Multiplexer in Verilog (structural syntax)</vt:lpstr>
      <vt:lpstr>2-1 Multiplexer</vt:lpstr>
      <vt:lpstr>Verilog Code for a 2-1 Multiplexer</vt:lpstr>
      <vt:lpstr>Verilog Code for a 2-1 Multiplexer</vt:lpstr>
      <vt:lpstr>Verilog Code for a 2-1 Multiplexer</vt:lpstr>
      <vt:lpstr>Verilog Code for a 2-1 Multiplexer</vt:lpstr>
      <vt:lpstr>Verilog Code for a 2-1 Multiplexer</vt:lpstr>
      <vt:lpstr>Verilog Code for a 2-1 Multiplexer</vt:lpstr>
      <vt:lpstr>Verilog Code for a 2-1 Multiplexer</vt:lpstr>
      <vt:lpstr>Verilog Code for a 2-1 Multiplexer</vt:lpstr>
      <vt:lpstr>Verilog Code for a 2-1 Multiplexer</vt:lpstr>
      <vt:lpstr>Verilog Code for a 2-1 Multiplexer</vt:lpstr>
      <vt:lpstr>Verilog Code for a 2-1 Multiplexer</vt:lpstr>
      <vt:lpstr>Behavioral Verilog</vt:lpstr>
      <vt:lpstr>PowerPoint Presentation</vt:lpstr>
      <vt:lpstr>PowerPoint Presentation</vt:lpstr>
      <vt:lpstr>2-to-1 Multiplexer in Verilog (behavioral-continuous syntax)</vt:lpstr>
      <vt:lpstr>Verilog Code for a 2-1 Multiplexer</vt:lpstr>
      <vt:lpstr>Verilog Code for a 2-1 Multiplexer</vt:lpstr>
      <vt:lpstr>Verilog Code for a 2-1 Multiplexer</vt:lpstr>
      <vt:lpstr>Verilog Code for a 2-1 Multiplexer</vt:lpstr>
      <vt:lpstr>2-to-1 Multiplexor in Verilog (behavioral-procedural specification)</vt:lpstr>
      <vt:lpstr>Verilog Code for a 2-1 Multiplexer</vt:lpstr>
      <vt:lpstr>Verilog Code for a 2-1 Multiplexer</vt:lpstr>
      <vt:lpstr>Verilog Code for a 2-1 Multiplexer</vt:lpstr>
      <vt:lpstr>Verilog Code for a 2-1 Multiplexer</vt:lpstr>
      <vt:lpstr>Verilog Code for a 2-1 Multiplexer</vt:lpstr>
      <vt:lpstr>Verilog Code for a 2-1 Multiplexer</vt:lpstr>
      <vt:lpstr>Verilog Code for a 2-1 Multiplexer</vt:lpstr>
      <vt:lpstr>Verilog Code for a 2-1 Multiplexer</vt:lpstr>
      <vt:lpstr>always@ syntax</vt:lpstr>
      <vt:lpstr>always@ syntax</vt:lpstr>
      <vt:lpstr>Verilog Code for a 2-1 Multiplexer</vt:lpstr>
      <vt:lpstr>Structural v.s. Behavioral</vt:lpstr>
      <vt:lpstr>Verilog Code:  Structural v.s. Behavioral</vt:lpstr>
      <vt:lpstr>Verilog Code:  Structural v.s. Behavioral</vt:lpstr>
      <vt:lpstr>Behavioral Verilog:  Continuous v.s. Procedural</vt:lpstr>
      <vt:lpstr>PowerPoint Presentation</vt:lpstr>
      <vt:lpstr>Another Example</vt:lpstr>
      <vt:lpstr>Let’s Write the Code for This Circuit</vt:lpstr>
      <vt:lpstr>Structural Verilog</vt:lpstr>
      <vt:lpstr>Structural Verilog</vt:lpstr>
      <vt:lpstr>Behavioral Verilog</vt:lpstr>
      <vt:lpstr>Structural v.s. Behavioral</vt:lpstr>
      <vt:lpstr>Yet Another Example</vt:lpstr>
      <vt:lpstr>PowerPoint Presentation</vt:lpstr>
      <vt:lpstr>PowerPoint Presentation</vt:lpstr>
      <vt:lpstr>PowerPoint Presentation</vt:lpstr>
      <vt:lpstr>The display module</vt:lpstr>
      <vt:lpstr>The display 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Copyright 2004 Pearson Addison-Wesley</dc:creator>
  <cp:lastModifiedBy>Stoytchev, Alexander T [E CPE]</cp:lastModifiedBy>
  <cp:revision>448</cp:revision>
  <cp:lastPrinted>2024-09-13T21:13:24Z</cp:lastPrinted>
  <dcterms:created xsi:type="dcterms:W3CDTF">2003-05-23T15:49:24Z</dcterms:created>
  <dcterms:modified xsi:type="dcterms:W3CDTF">2025-09-11T21:56:11Z</dcterms:modified>
</cp:coreProperties>
</file>