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3"/>
  </p:notesMasterIdLst>
  <p:handoutMasterIdLst>
    <p:handoutMasterId r:id="rId114"/>
  </p:handoutMasterIdLst>
  <p:sldIdLst>
    <p:sldId id="413" r:id="rId2"/>
    <p:sldId id="391" r:id="rId3"/>
    <p:sldId id="605" r:id="rId4"/>
    <p:sldId id="728" r:id="rId5"/>
    <p:sldId id="838" r:id="rId6"/>
    <p:sldId id="839" r:id="rId7"/>
    <p:sldId id="840" r:id="rId8"/>
    <p:sldId id="845" r:id="rId9"/>
    <p:sldId id="846" r:id="rId10"/>
    <p:sldId id="844" r:id="rId11"/>
    <p:sldId id="835" r:id="rId12"/>
    <p:sldId id="842" r:id="rId13"/>
    <p:sldId id="742" r:id="rId14"/>
    <p:sldId id="743" r:id="rId15"/>
    <p:sldId id="744" r:id="rId16"/>
    <p:sldId id="746" r:id="rId17"/>
    <p:sldId id="767" r:id="rId18"/>
    <p:sldId id="768" r:id="rId19"/>
    <p:sldId id="769" r:id="rId20"/>
    <p:sldId id="770" r:id="rId21"/>
    <p:sldId id="771" r:id="rId22"/>
    <p:sldId id="772" r:id="rId23"/>
    <p:sldId id="773" r:id="rId24"/>
    <p:sldId id="774" r:id="rId25"/>
    <p:sldId id="775" r:id="rId26"/>
    <p:sldId id="776" r:id="rId27"/>
    <p:sldId id="777" r:id="rId28"/>
    <p:sldId id="778" r:id="rId29"/>
    <p:sldId id="779" r:id="rId30"/>
    <p:sldId id="780" r:id="rId31"/>
    <p:sldId id="781" r:id="rId32"/>
    <p:sldId id="782" r:id="rId33"/>
    <p:sldId id="789" r:id="rId34"/>
    <p:sldId id="785" r:id="rId35"/>
    <p:sldId id="784" r:id="rId36"/>
    <p:sldId id="799" r:id="rId37"/>
    <p:sldId id="786" r:id="rId38"/>
    <p:sldId id="787" r:id="rId39"/>
    <p:sldId id="788" r:id="rId40"/>
    <p:sldId id="797" r:id="rId41"/>
    <p:sldId id="790" r:id="rId42"/>
    <p:sldId id="792" r:id="rId43"/>
    <p:sldId id="798" r:id="rId44"/>
    <p:sldId id="791" r:id="rId45"/>
    <p:sldId id="793" r:id="rId46"/>
    <p:sldId id="755" r:id="rId47"/>
    <p:sldId id="795" r:id="rId48"/>
    <p:sldId id="796" r:id="rId49"/>
    <p:sldId id="756" r:id="rId50"/>
    <p:sldId id="801" r:id="rId51"/>
    <p:sldId id="800" r:id="rId52"/>
    <p:sldId id="757" r:id="rId53"/>
    <p:sldId id="802" r:id="rId54"/>
    <p:sldId id="806" r:id="rId55"/>
    <p:sldId id="803" r:id="rId56"/>
    <p:sldId id="804" r:id="rId57"/>
    <p:sldId id="807" r:id="rId58"/>
    <p:sldId id="805" r:id="rId59"/>
    <p:sldId id="808" r:id="rId60"/>
    <p:sldId id="760" r:id="rId61"/>
    <p:sldId id="809" r:id="rId62"/>
    <p:sldId id="761" r:id="rId63"/>
    <p:sldId id="811" r:id="rId64"/>
    <p:sldId id="812" r:id="rId65"/>
    <p:sldId id="763" r:id="rId66"/>
    <p:sldId id="818" r:id="rId67"/>
    <p:sldId id="764" r:id="rId68"/>
    <p:sldId id="819" r:id="rId69"/>
    <p:sldId id="813" r:id="rId70"/>
    <p:sldId id="814" r:id="rId71"/>
    <p:sldId id="765" r:id="rId72"/>
    <p:sldId id="815" r:id="rId73"/>
    <p:sldId id="820" r:id="rId74"/>
    <p:sldId id="821" r:id="rId75"/>
    <p:sldId id="816" r:id="rId76"/>
    <p:sldId id="817" r:id="rId77"/>
    <p:sldId id="766" r:id="rId78"/>
    <p:sldId id="730" r:id="rId79"/>
    <p:sldId id="731" r:id="rId80"/>
    <p:sldId id="823" r:id="rId81"/>
    <p:sldId id="733" r:id="rId82"/>
    <p:sldId id="738" r:id="rId83"/>
    <p:sldId id="831" r:id="rId84"/>
    <p:sldId id="826" r:id="rId85"/>
    <p:sldId id="822" r:id="rId86"/>
    <p:sldId id="855" r:id="rId87"/>
    <p:sldId id="856" r:id="rId88"/>
    <p:sldId id="857" r:id="rId89"/>
    <p:sldId id="858" r:id="rId90"/>
    <p:sldId id="859" r:id="rId91"/>
    <p:sldId id="860" r:id="rId92"/>
    <p:sldId id="854" r:id="rId93"/>
    <p:sldId id="737" r:id="rId94"/>
    <p:sldId id="827" r:id="rId95"/>
    <p:sldId id="829" r:id="rId96"/>
    <p:sldId id="853" r:id="rId97"/>
    <p:sldId id="847" r:id="rId98"/>
    <p:sldId id="848" r:id="rId99"/>
    <p:sldId id="849" r:id="rId100"/>
    <p:sldId id="850" r:id="rId101"/>
    <p:sldId id="851" r:id="rId102"/>
    <p:sldId id="852" r:id="rId103"/>
    <p:sldId id="861" r:id="rId104"/>
    <p:sldId id="862" r:id="rId105"/>
    <p:sldId id="830" r:id="rId106"/>
    <p:sldId id="834" r:id="rId107"/>
    <p:sldId id="824" r:id="rId108"/>
    <p:sldId id="836" r:id="rId109"/>
    <p:sldId id="837" r:id="rId110"/>
    <p:sldId id="701" r:id="rId111"/>
    <p:sldId id="727" r:id="rId112"/>
  </p:sldIdLst>
  <p:sldSz cx="109728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0"/>
    <p:restoredTop sz="94648"/>
  </p:normalViewPr>
  <p:slideViewPr>
    <p:cSldViewPr>
      <p:cViewPr varScale="1">
        <p:scale>
          <a:sx n="117" d="100"/>
          <a:sy n="117" d="100"/>
        </p:scale>
        <p:origin x="1072" y="168"/>
      </p:cViewPr>
      <p:guideLst>
        <p:guide orient="horz" pos="912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7A59063A-9431-9647-96AE-435632FC15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B2F34C6F-DC15-664B-83B7-F41E6103986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B444F58F-9EF4-E047-A4A2-9FDB919B907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E41C9F61-6B4B-6B40-9C02-FA4D6AC4266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A2113976-FFB4-A64E-8B04-E4F6E448F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D0B3F74-D7B9-464C-8C14-F45A6E1FB5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E596F41-4BF5-3C4D-B4D9-EA5D210821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475E43A-0AFF-8C42-9398-CFE81577DC5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938499D-CBAA-6B4B-88CA-B513253C72E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97254AC-01EF-8C4A-89D4-A87530DC69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FA2ADB2-C979-8142-97D5-07CAE62AC9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A1AA3B82-4746-3241-9206-6A6E4B9EE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" y="533400"/>
            <a:ext cx="4114800" cy="1143000"/>
          </a:xfrm>
        </p:spPr>
        <p:txBody>
          <a:bodyPr anchor="b"/>
          <a:lstStyle>
            <a:lvl1pPr>
              <a:defRPr sz="3200" b="0">
                <a:solidFill>
                  <a:srgbClr val="F5E985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" y="1828800"/>
            <a:ext cx="4114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23319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6893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3860" y="304800"/>
            <a:ext cx="267462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784098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7861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1106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09211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6081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25320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96613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0674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4204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8194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603564-109C-5645-A914-AC3F99503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5A877D-93E0-6245-A56F-2807C75A6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219200"/>
            <a:ext cx="95097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Screen shot 2013-08-28 at 12.04.38 PM.png">
            <a:extLst>
              <a:ext uri="{FF2B5EF4-FFF2-40B4-BE49-F238E27FC236}">
                <a16:creationId xmlns:a16="http://schemas.microsoft.com/office/drawing/2014/main" id="{D23700FF-28D0-C54C-A74A-FA92F2B1E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1"/>
            <a:ext cx="27432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Rectangle 2">
            <a:extLst>
              <a:ext uri="{FF2B5EF4-FFF2-40B4-BE49-F238E27FC236}">
                <a16:creationId xmlns:a16="http://schemas.microsoft.com/office/drawing/2014/main" id="{904726C2-AF04-EB4C-A155-B5273BA0FD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9144000" cy="1524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dirty="0">
                <a:cs typeface="+mn-cs"/>
              </a:rPr>
              <a:t>Instructor: Alexander Stoytchev</a:t>
            </a:r>
          </a:p>
          <a:p>
            <a:pPr algn="ctr" eaLnBrk="1" hangingPunct="1">
              <a:buFontTx/>
              <a:buNone/>
              <a:defRPr/>
            </a:pPr>
            <a:endParaRPr lang="en-US" sz="2800" dirty="0"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en-US" dirty="0">
                <a:cs typeface="+mn-cs"/>
              </a:rPr>
              <a:t>http://</a:t>
            </a:r>
            <a:r>
              <a:rPr lang="en-US" dirty="0" err="1">
                <a:cs typeface="+mn-cs"/>
              </a:rPr>
              <a:t>www.ece.iastate.edu</a:t>
            </a:r>
            <a:r>
              <a:rPr lang="en-US" dirty="0">
                <a:cs typeface="+mn-cs"/>
              </a:rPr>
              <a:t>/~</a:t>
            </a:r>
            <a:r>
              <a:rPr lang="en-US" dirty="0" err="1">
                <a:cs typeface="+mn-cs"/>
              </a:rPr>
              <a:t>alexs</a:t>
            </a:r>
            <a:r>
              <a:rPr lang="en-US" dirty="0">
                <a:cs typeface="+mn-cs"/>
              </a:rPr>
              <a:t>/classes/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F088044C-F1FD-9347-8502-BA0CCCE8E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877889"/>
            <a:ext cx="61087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CprE</a:t>
            </a:r>
            <a:r>
              <a:rPr lang="en-US" altLang="en-US" sz="3600" dirty="0"/>
              <a:t> 2810: </a:t>
            </a:r>
            <a:br>
              <a:rPr lang="en-US" altLang="en-US" sz="3600" dirty="0"/>
            </a:br>
            <a:r>
              <a:rPr lang="en-US" altLang="en-US" sz="3600" dirty="0"/>
              <a:t>Digital Logic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7" descr="Screen shot 2013-09-04 at 3.35.07 PM.png">
            <a:extLst>
              <a:ext uri="{FF2B5EF4-FFF2-40B4-BE49-F238E27FC236}">
                <a16:creationId xmlns:a16="http://schemas.microsoft.com/office/drawing/2014/main" id="{FA49B9DE-BFED-644D-8A1F-8A0F79566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1"/>
            <a:ext cx="5181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74" name="Group 2">
            <a:extLst>
              <a:ext uri="{FF2B5EF4-FFF2-40B4-BE49-F238E27FC236}">
                <a16:creationId xmlns:a16="http://schemas.microsoft.com/office/drawing/2014/main" id="{8C3D5411-B1E8-004E-B4BA-06170C2C8D0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981200"/>
            <a:ext cx="7721600" cy="4610100"/>
            <a:chOff x="914400" y="1981200"/>
            <a:chExt cx="7721600" cy="4610100"/>
          </a:xfrm>
        </p:grpSpPr>
        <p:pic>
          <p:nvPicPr>
            <p:cNvPr id="105476" name="Picture 2" descr="Screen shot 2013-09-04 at 3.38.44 PM.png">
              <a:extLst>
                <a:ext uri="{FF2B5EF4-FFF2-40B4-BE49-F238E27FC236}">
                  <a16:creationId xmlns:a16="http://schemas.microsoft.com/office/drawing/2014/main" id="{79A84333-F5DC-E44B-8B84-050FA4209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81200"/>
              <a:ext cx="77216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77" name="TextBox 1">
              <a:extLst>
                <a:ext uri="{FF2B5EF4-FFF2-40B4-BE49-F238E27FC236}">
                  <a16:creationId xmlns:a16="http://schemas.microsoft.com/office/drawing/2014/main" id="{BC3F5B27-CA03-2D4E-ACDB-21E179E1C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062" y="337272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5478" name="TextBox 5">
              <a:extLst>
                <a:ext uri="{FF2B5EF4-FFF2-40B4-BE49-F238E27FC236}">
                  <a16:creationId xmlns:a16="http://schemas.microsoft.com/office/drawing/2014/main" id="{9F6C07FC-6DE2-A944-ACBE-4E54719C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810" y="334224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5479" name="TextBox 6">
              <a:extLst>
                <a:ext uri="{FF2B5EF4-FFF2-40B4-BE49-F238E27FC236}">
                  <a16:creationId xmlns:a16="http://schemas.microsoft.com/office/drawing/2014/main" id="{D5D9A5C5-F8BF-464B-A707-904D1F635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8745" y="3339904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5480" name="TextBox 7">
              <a:extLst>
                <a:ext uri="{FF2B5EF4-FFF2-40B4-BE49-F238E27FC236}">
                  <a16:creationId xmlns:a16="http://schemas.microsoft.com/office/drawing/2014/main" id="{D72100E0-8E0C-3D4F-9B2C-DD6C65E17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7920" y="3351627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105475" name="Title 1">
            <a:extLst>
              <a:ext uri="{FF2B5EF4-FFF2-40B4-BE49-F238E27FC236}">
                <a16:creationId xmlns:a16="http://schemas.microsoft.com/office/drawing/2014/main" id="{89952D7E-363D-714D-90B9-173EA0FA4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 sz="3200"/>
              <a:t>Let’s prove the other DeMorgan’s theorem</a:t>
            </a: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7" descr="Screen shot 2013-09-04 at 3.35.07 PM.png">
            <a:extLst>
              <a:ext uri="{FF2B5EF4-FFF2-40B4-BE49-F238E27FC236}">
                <a16:creationId xmlns:a16="http://schemas.microsoft.com/office/drawing/2014/main" id="{713C2256-C62B-DB45-B6B4-6763E5D9E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1"/>
            <a:ext cx="5181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6498" name="Group 2">
            <a:extLst>
              <a:ext uri="{FF2B5EF4-FFF2-40B4-BE49-F238E27FC236}">
                <a16:creationId xmlns:a16="http://schemas.microsoft.com/office/drawing/2014/main" id="{E7D83D54-0FD4-7E45-ADC1-C76325855780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981200"/>
            <a:ext cx="7721600" cy="4610100"/>
            <a:chOff x="914400" y="1981200"/>
            <a:chExt cx="7721600" cy="4610100"/>
          </a:xfrm>
        </p:grpSpPr>
        <p:pic>
          <p:nvPicPr>
            <p:cNvPr id="106500" name="Picture 2" descr="Screen shot 2013-09-04 at 3.38.44 PM.png">
              <a:extLst>
                <a:ext uri="{FF2B5EF4-FFF2-40B4-BE49-F238E27FC236}">
                  <a16:creationId xmlns:a16="http://schemas.microsoft.com/office/drawing/2014/main" id="{5C5835A4-B901-8C4B-888E-BAB65B782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81200"/>
              <a:ext cx="77216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01" name="TextBox 1">
              <a:extLst>
                <a:ext uri="{FF2B5EF4-FFF2-40B4-BE49-F238E27FC236}">
                  <a16:creationId xmlns:a16="http://schemas.microsoft.com/office/drawing/2014/main" id="{1565194C-C8DD-B042-BA1C-ABB883B91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062" y="337272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6502" name="TextBox 5">
              <a:extLst>
                <a:ext uri="{FF2B5EF4-FFF2-40B4-BE49-F238E27FC236}">
                  <a16:creationId xmlns:a16="http://schemas.microsoft.com/office/drawing/2014/main" id="{E1CE39D1-E7C8-6A41-BC68-27A5BF558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810" y="334224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6503" name="TextBox 6">
              <a:extLst>
                <a:ext uri="{FF2B5EF4-FFF2-40B4-BE49-F238E27FC236}">
                  <a16:creationId xmlns:a16="http://schemas.microsoft.com/office/drawing/2014/main" id="{2E4AF686-B34B-DC40-8214-B3ED4A557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8745" y="3339904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6504" name="TextBox 7">
              <a:extLst>
                <a:ext uri="{FF2B5EF4-FFF2-40B4-BE49-F238E27FC236}">
                  <a16:creationId xmlns:a16="http://schemas.microsoft.com/office/drawing/2014/main" id="{F1D73ACC-FE6A-304C-94C5-7EE017ABDF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7920" y="3351627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6505" name="TextBox 8">
              <a:extLst>
                <a:ext uri="{FF2B5EF4-FFF2-40B4-BE49-F238E27FC236}">
                  <a16:creationId xmlns:a16="http://schemas.microsoft.com/office/drawing/2014/main" id="{89AEB814-5348-BB47-A630-E6381E4AB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997" y="3365695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106499" name="Title 1">
            <a:extLst>
              <a:ext uri="{FF2B5EF4-FFF2-40B4-BE49-F238E27FC236}">
                <a16:creationId xmlns:a16="http://schemas.microsoft.com/office/drawing/2014/main" id="{57115FA9-60FA-D249-A75D-7A9D9AD12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 sz="3200"/>
              <a:t>Let’s prove the other DeMorgan’s theorem</a:t>
            </a: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7" descr="Screen shot 2013-09-04 at 3.35.07 PM.png">
            <a:extLst>
              <a:ext uri="{FF2B5EF4-FFF2-40B4-BE49-F238E27FC236}">
                <a16:creationId xmlns:a16="http://schemas.microsoft.com/office/drawing/2014/main" id="{D8B79399-41B2-5D46-BFFB-819A6FC80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1"/>
            <a:ext cx="5181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522" name="Group 2">
            <a:extLst>
              <a:ext uri="{FF2B5EF4-FFF2-40B4-BE49-F238E27FC236}">
                <a16:creationId xmlns:a16="http://schemas.microsoft.com/office/drawing/2014/main" id="{E2EBD527-FD99-554B-BF9A-98A024C9B0DF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981200"/>
            <a:ext cx="7721600" cy="4610100"/>
            <a:chOff x="914400" y="1981200"/>
            <a:chExt cx="7721600" cy="4610100"/>
          </a:xfrm>
        </p:grpSpPr>
        <p:pic>
          <p:nvPicPr>
            <p:cNvPr id="107527" name="Picture 2" descr="Screen shot 2013-09-04 at 3.38.44 PM.png">
              <a:extLst>
                <a:ext uri="{FF2B5EF4-FFF2-40B4-BE49-F238E27FC236}">
                  <a16:creationId xmlns:a16="http://schemas.microsoft.com/office/drawing/2014/main" id="{E9F9F538-3F62-4549-A0BC-8A7D8C58F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81200"/>
              <a:ext cx="77216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28" name="TextBox 1">
              <a:extLst>
                <a:ext uri="{FF2B5EF4-FFF2-40B4-BE49-F238E27FC236}">
                  <a16:creationId xmlns:a16="http://schemas.microsoft.com/office/drawing/2014/main" id="{11F15198-C2A2-6346-86D3-B9ED09EB1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062" y="337272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7529" name="TextBox 5">
              <a:extLst>
                <a:ext uri="{FF2B5EF4-FFF2-40B4-BE49-F238E27FC236}">
                  <a16:creationId xmlns:a16="http://schemas.microsoft.com/office/drawing/2014/main" id="{90CC41D6-6472-0941-8735-402D68E36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810" y="334224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7530" name="TextBox 6">
              <a:extLst>
                <a:ext uri="{FF2B5EF4-FFF2-40B4-BE49-F238E27FC236}">
                  <a16:creationId xmlns:a16="http://schemas.microsoft.com/office/drawing/2014/main" id="{0C270450-14D5-554A-B3CF-A3AFAC48C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8745" y="3339904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7531" name="TextBox 7">
              <a:extLst>
                <a:ext uri="{FF2B5EF4-FFF2-40B4-BE49-F238E27FC236}">
                  <a16:creationId xmlns:a16="http://schemas.microsoft.com/office/drawing/2014/main" id="{6F2819DD-E5C5-BE41-9FD7-4602FA773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7920" y="3351627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7532" name="TextBox 8">
              <a:extLst>
                <a:ext uri="{FF2B5EF4-FFF2-40B4-BE49-F238E27FC236}">
                  <a16:creationId xmlns:a16="http://schemas.microsoft.com/office/drawing/2014/main" id="{E70689AC-E5E7-A942-98E7-DA4580F38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997" y="3365695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AB9B74C8-CB6E-164E-907D-C79967ABE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351214"/>
            <a:ext cx="782638" cy="2092325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DE187106-6B08-E241-A922-80896653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3365501"/>
            <a:ext cx="782638" cy="2093913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7525" name="TextBox 3">
            <a:extLst>
              <a:ext uri="{FF2B5EF4-FFF2-40B4-BE49-F238E27FC236}">
                <a16:creationId xmlns:a16="http://schemas.microsoft.com/office/drawing/2014/main" id="{9B20D617-2ECB-7443-9EC0-063D05BCE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25" y="1719263"/>
            <a:ext cx="664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These two columns are equal, so the theorem is true.</a:t>
            </a:r>
          </a:p>
        </p:txBody>
      </p:sp>
      <p:sp>
        <p:nvSpPr>
          <p:cNvPr id="107526" name="Title 1">
            <a:extLst>
              <a:ext uri="{FF2B5EF4-FFF2-40B4-BE49-F238E27FC236}">
                <a16:creationId xmlns:a16="http://schemas.microsoft.com/office/drawing/2014/main" id="{08759A15-16BA-E34E-BC83-3E2D0EF14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 sz="3200"/>
              <a:t>Let’s prove the other DeMorgan’s theorem</a:t>
            </a: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A4CDDDE6-D46A-AA40-9B1A-3AA5040A8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066800"/>
          </a:xfrm>
        </p:spPr>
        <p:txBody>
          <a:bodyPr/>
          <a:lstStyle/>
          <a:p>
            <a:r>
              <a:rPr lang="en-US" altLang="en-US"/>
              <a:t>DeMorgan’s Theorem </a:t>
            </a:r>
            <a:br>
              <a:rPr lang="en-US" altLang="en-US"/>
            </a:br>
            <a:r>
              <a:rPr lang="en-US" altLang="en-US"/>
              <a:t>Generalizes to more than 2 variables</a:t>
            </a:r>
          </a:p>
        </p:txBody>
      </p:sp>
      <p:grpSp>
        <p:nvGrpSpPr>
          <p:cNvPr id="108546" name="Group 5">
            <a:extLst>
              <a:ext uri="{FF2B5EF4-FFF2-40B4-BE49-F238E27FC236}">
                <a16:creationId xmlns:a16="http://schemas.microsoft.com/office/drawing/2014/main" id="{A14BA921-AFB2-784A-BADA-2030EDF4EF49}"/>
              </a:ext>
            </a:extLst>
          </p:cNvPr>
          <p:cNvGrpSpPr>
            <a:grpSpLocks/>
          </p:cNvGrpSpPr>
          <p:nvPr/>
        </p:nvGrpSpPr>
        <p:grpSpPr bwMode="auto">
          <a:xfrm>
            <a:off x="3109913" y="2527300"/>
            <a:ext cx="5192712" cy="2425700"/>
            <a:chOff x="2195945" y="2527151"/>
            <a:chExt cx="5192447" cy="242584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5BB0341-6C90-A84C-A7AF-AC303972E58F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09800" y="4245114"/>
              <a:ext cx="4977645" cy="707886"/>
            </a:xfrm>
            <a:prstGeom prst="rect">
              <a:avLst/>
            </a:prstGeom>
            <a:blipFill>
              <a:blip r:embed="rId2"/>
              <a:stretch>
                <a:fillRect l="-4326" t="-14035" r="-3308" b="-333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108548" name="Straight Connector 3">
              <a:extLst>
                <a:ext uri="{FF2B5EF4-FFF2-40B4-BE49-F238E27FC236}">
                  <a16:creationId xmlns:a16="http://schemas.microsoft.com/office/drawing/2014/main" id="{B5F6EB2B-F3D6-3349-A7E9-30D8845425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54108" y="4294595"/>
              <a:ext cx="1826281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49" name="Straight Connector 6">
              <a:extLst>
                <a:ext uri="{FF2B5EF4-FFF2-40B4-BE49-F238E27FC236}">
                  <a16:creationId xmlns:a16="http://schemas.microsoft.com/office/drawing/2014/main" id="{A2563C88-8B0D-4140-96F5-FEF798E764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50948" y="4294595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50" name="Straight Connector 7">
              <a:extLst>
                <a:ext uri="{FF2B5EF4-FFF2-40B4-BE49-F238E27FC236}">
                  <a16:creationId xmlns:a16="http://schemas.microsoft.com/office/drawing/2014/main" id="{FB4A430E-35FA-644B-9265-1C23931269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12948" y="4267200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51" name="Straight Connector 8">
              <a:extLst>
                <a:ext uri="{FF2B5EF4-FFF2-40B4-BE49-F238E27FC236}">
                  <a16:creationId xmlns:a16="http://schemas.microsoft.com/office/drawing/2014/main" id="{F9A31CF1-8342-7042-AC99-93CFB0C633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5400" y="4294595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1DCCC9-D92A-FE43-8581-8647836CB642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195945" y="2527151"/>
              <a:ext cx="5192447" cy="707886"/>
            </a:xfrm>
            <a:prstGeom prst="rect">
              <a:avLst/>
            </a:prstGeom>
            <a:blipFill>
              <a:blip r:embed="rId3"/>
              <a:stretch>
                <a:fillRect l="-3902" t="-14035" r="-2927" b="-3508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108553" name="Straight Connector 10">
              <a:extLst>
                <a:ext uri="{FF2B5EF4-FFF2-40B4-BE49-F238E27FC236}">
                  <a16:creationId xmlns:a16="http://schemas.microsoft.com/office/drawing/2014/main" id="{86A3ADCD-9A93-E444-984F-CF7EB6A432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40253" y="2576632"/>
              <a:ext cx="1826281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54" name="Straight Connector 11">
              <a:extLst>
                <a:ext uri="{FF2B5EF4-FFF2-40B4-BE49-F238E27FC236}">
                  <a16:creationId xmlns:a16="http://schemas.microsoft.com/office/drawing/2014/main" id="{E0092AD4-FA86-0A48-87C9-BAE690D194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27148" y="2576632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55" name="Straight Connector 12">
              <a:extLst>
                <a:ext uri="{FF2B5EF4-FFF2-40B4-BE49-F238E27FC236}">
                  <a16:creationId xmlns:a16="http://schemas.microsoft.com/office/drawing/2014/main" id="{3D7D56EA-26F0-3F4A-BACD-E208CECB77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81800" y="2590800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56" name="Straight Connector 13">
              <a:extLst>
                <a:ext uri="{FF2B5EF4-FFF2-40B4-BE49-F238E27FC236}">
                  <a16:creationId xmlns:a16="http://schemas.microsoft.com/office/drawing/2014/main" id="{288B73F4-D0A4-8B45-AC8E-A7E6B3C1FB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91545" y="2576632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47FC44B5-B67F-2248-BBA0-CC7F2B619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066800"/>
          </a:xfrm>
        </p:spPr>
        <p:txBody>
          <a:bodyPr/>
          <a:lstStyle/>
          <a:p>
            <a:r>
              <a:rPr lang="en-US" altLang="en-US"/>
              <a:t>DeMorgan’s Theorem </a:t>
            </a:r>
            <a:br>
              <a:rPr lang="en-US" altLang="en-US"/>
            </a:br>
            <a:r>
              <a:rPr lang="en-US" altLang="en-US"/>
              <a:t>Generalizes to more than 2 variables</a:t>
            </a:r>
          </a:p>
        </p:txBody>
      </p:sp>
      <p:grpSp>
        <p:nvGrpSpPr>
          <p:cNvPr id="109570" name="Group 2">
            <a:extLst>
              <a:ext uri="{FF2B5EF4-FFF2-40B4-BE49-F238E27FC236}">
                <a16:creationId xmlns:a16="http://schemas.microsoft.com/office/drawing/2014/main" id="{C27D6338-1A14-7746-A6CB-9E47D5130465}"/>
              </a:ext>
            </a:extLst>
          </p:cNvPr>
          <p:cNvGrpSpPr>
            <a:grpSpLocks/>
          </p:cNvGrpSpPr>
          <p:nvPr/>
        </p:nvGrpSpPr>
        <p:grpSpPr bwMode="auto">
          <a:xfrm>
            <a:off x="2362201" y="2667000"/>
            <a:ext cx="6761163" cy="2362200"/>
            <a:chOff x="1447800" y="2667000"/>
            <a:chExt cx="6760630" cy="2362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5BB0341-6C90-A84C-A7AF-AC303972E58F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468513" y="4321314"/>
              <a:ext cx="6651180" cy="707886"/>
            </a:xfrm>
            <a:prstGeom prst="rect">
              <a:avLst/>
            </a:prstGeom>
            <a:blipFill>
              <a:blip r:embed="rId2"/>
              <a:stretch>
                <a:fillRect l="-3244" t="-14035" r="-2290" b="-3508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109572" name="Straight Connector 3">
              <a:extLst>
                <a:ext uri="{FF2B5EF4-FFF2-40B4-BE49-F238E27FC236}">
                  <a16:creationId xmlns:a16="http://schemas.microsoft.com/office/drawing/2014/main" id="{441BB8D1-E723-B94E-BE64-880913F47C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37855" y="4370795"/>
              <a:ext cx="2673858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73" name="Straight Connector 6">
              <a:extLst>
                <a:ext uri="{FF2B5EF4-FFF2-40B4-BE49-F238E27FC236}">
                  <a16:creationId xmlns:a16="http://schemas.microsoft.com/office/drawing/2014/main" id="{2A23AD4A-D645-2E4F-94CF-5D722AAB75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34006" y="4370795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74" name="Straight Connector 7">
              <a:extLst>
                <a:ext uri="{FF2B5EF4-FFF2-40B4-BE49-F238E27FC236}">
                  <a16:creationId xmlns:a16="http://schemas.microsoft.com/office/drawing/2014/main" id="{879133F6-BA71-A64F-B010-A0F05539AD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6006" y="4343400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75" name="Straight Connector 8">
              <a:extLst>
                <a:ext uri="{FF2B5EF4-FFF2-40B4-BE49-F238E27FC236}">
                  <a16:creationId xmlns:a16="http://schemas.microsoft.com/office/drawing/2014/main" id="{40061F6F-84A9-1041-8AF3-4B6982A714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88458" y="4370795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1DCCC9-D92A-FE43-8581-8647836CB642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454658" y="2667000"/>
              <a:ext cx="6753772" cy="707886"/>
            </a:xfrm>
            <a:prstGeom prst="rect">
              <a:avLst/>
            </a:prstGeom>
            <a:blipFill>
              <a:blip r:embed="rId3"/>
              <a:stretch>
                <a:fillRect l="-3195" t="-14035" r="-2256" b="-333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109577" name="Straight Connector 10">
              <a:extLst>
                <a:ext uri="{FF2B5EF4-FFF2-40B4-BE49-F238E27FC236}">
                  <a16:creationId xmlns:a16="http://schemas.microsoft.com/office/drawing/2014/main" id="{37982406-4271-D74F-A857-594FF27B50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7800" y="2716481"/>
              <a:ext cx="2673858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78" name="Straight Connector 11">
              <a:extLst>
                <a:ext uri="{FF2B5EF4-FFF2-40B4-BE49-F238E27FC236}">
                  <a16:creationId xmlns:a16="http://schemas.microsoft.com/office/drawing/2014/main" id="{E50D69C5-1820-784E-8236-AF2B884F01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38286" y="2716481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79" name="Straight Connector 12">
              <a:extLst>
                <a:ext uri="{FF2B5EF4-FFF2-40B4-BE49-F238E27FC236}">
                  <a16:creationId xmlns:a16="http://schemas.microsoft.com/office/drawing/2014/main" id="{96214007-ABC1-FB47-A09E-D038BC6114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92938" y="2730649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0" name="Straight Connector 13">
              <a:extLst>
                <a:ext uri="{FF2B5EF4-FFF2-40B4-BE49-F238E27FC236}">
                  <a16:creationId xmlns:a16="http://schemas.microsoft.com/office/drawing/2014/main" id="{A4223090-3A39-9942-A991-E5ACA0569B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40338" y="2716481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1" name="Straight Connector 14">
              <a:extLst>
                <a:ext uri="{FF2B5EF4-FFF2-40B4-BE49-F238E27FC236}">
                  <a16:creationId xmlns:a16="http://schemas.microsoft.com/office/drawing/2014/main" id="{1C048304-11B5-744B-B711-1926077D03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86606" y="2719449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2" name="Straight Connector 15">
              <a:extLst>
                <a:ext uri="{FF2B5EF4-FFF2-40B4-BE49-F238E27FC236}">
                  <a16:creationId xmlns:a16="http://schemas.microsoft.com/office/drawing/2014/main" id="{5872F5FD-87BB-C040-A4CA-98BE691D29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87323" y="4331210"/>
              <a:ext cx="397452" cy="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>
            <a:extLst>
              <a:ext uri="{FF2B5EF4-FFF2-40B4-BE49-F238E27FC236}">
                <a16:creationId xmlns:a16="http://schemas.microsoft.com/office/drawing/2014/main" id="{2C0FB130-D68E-B84A-996D-3DFBCED07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Try to prove these ones at home</a:t>
            </a:r>
          </a:p>
        </p:txBody>
      </p:sp>
      <p:pic>
        <p:nvPicPr>
          <p:cNvPr id="110594" name="Picture 3" descr="Screen shot 2013-09-04 at 12.25.38 PM.png">
            <a:extLst>
              <a:ext uri="{FF2B5EF4-FFF2-40B4-BE49-F238E27FC236}">
                <a16:creationId xmlns:a16="http://schemas.microsoft.com/office/drawing/2014/main" id="{9E351049-446F-4949-8F9A-BED9DA54B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10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4" descr="Screen shot 2013-09-04 at 12.25.28 PM.png">
            <a:extLst>
              <a:ext uri="{FF2B5EF4-FFF2-40B4-BE49-F238E27FC236}">
                <a16:creationId xmlns:a16="http://schemas.microsoft.com/office/drawing/2014/main" id="{113A436B-573C-D640-A842-9DABE7956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495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>
            <a:extLst>
              <a:ext uri="{FF2B5EF4-FFF2-40B4-BE49-F238E27FC236}">
                <a16:creationId xmlns:a16="http://schemas.microsoft.com/office/drawing/2014/main" id="{26939B9E-D513-9146-B2AF-D87AC7F25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066800"/>
          </a:xfrm>
        </p:spPr>
        <p:txBody>
          <a:bodyPr/>
          <a:lstStyle/>
          <a:p>
            <a:r>
              <a:rPr lang="en-US" altLang="en-US"/>
              <a:t>Venn Diagram Example</a:t>
            </a:r>
            <a:br>
              <a:rPr lang="en-US" altLang="en-US"/>
            </a:br>
            <a:r>
              <a:rPr lang="en-US" altLang="en-US"/>
              <a:t>Proof of Property 17a</a:t>
            </a:r>
          </a:p>
        </p:txBody>
      </p:sp>
      <p:pic>
        <p:nvPicPr>
          <p:cNvPr id="111618" name="Picture 2" descr="Screen shot 2013-09-04 at 3.52.38 PM.png">
            <a:extLst>
              <a:ext uri="{FF2B5EF4-FFF2-40B4-BE49-F238E27FC236}">
                <a16:creationId xmlns:a16="http://schemas.microsoft.com/office/drawing/2014/main" id="{4C2541D5-387A-144B-954D-FB8C7BAB4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8115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C64952CC-9CA1-4443-89EA-90E5965D8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  Left-Hand Side</a:t>
            </a:r>
          </a:p>
        </p:txBody>
      </p:sp>
      <p:grpSp>
        <p:nvGrpSpPr>
          <p:cNvPr id="112642" name="Group 72">
            <a:extLst>
              <a:ext uri="{FF2B5EF4-FFF2-40B4-BE49-F238E27FC236}">
                <a16:creationId xmlns:a16="http://schemas.microsoft.com/office/drawing/2014/main" id="{0812A21E-FFB9-9746-93D0-0FE053208988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143001"/>
            <a:ext cx="1790700" cy="1829445"/>
            <a:chOff x="688975" y="1517650"/>
            <a:chExt cx="1790700" cy="1829445"/>
          </a:xfrm>
        </p:grpSpPr>
        <p:sp>
          <p:nvSpPr>
            <p:cNvPr id="112694" name="Rectangle 14">
              <a:extLst>
                <a:ext uri="{FF2B5EF4-FFF2-40B4-BE49-F238E27FC236}">
                  <a16:creationId xmlns:a16="http://schemas.microsoft.com/office/drawing/2014/main" id="{0776D35E-D435-3443-ADBA-F27AF7603C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60462" y="18843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95" name="Rectangle 15">
              <a:extLst>
                <a:ext uri="{FF2B5EF4-FFF2-40B4-BE49-F238E27FC236}">
                  <a16:creationId xmlns:a16="http://schemas.microsoft.com/office/drawing/2014/main" id="{C1302E47-B25B-3C4D-851F-F2660DA9CAF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1825" y="18843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96" name="Freeform 16">
              <a:extLst>
                <a:ext uri="{FF2B5EF4-FFF2-40B4-BE49-F238E27FC236}">
                  <a16:creationId xmlns:a16="http://schemas.microsoft.com/office/drawing/2014/main" id="{89E47591-C34A-F246-98C3-8479C37F0C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0025" y="1763713"/>
              <a:ext cx="127000" cy="561975"/>
            </a:xfrm>
            <a:custGeom>
              <a:avLst/>
              <a:gdLst>
                <a:gd name="T0" fmla="*/ 2147483646 w 119"/>
                <a:gd name="T1" fmla="*/ 0 h 537"/>
                <a:gd name="T2" fmla="*/ 2147483646 w 119"/>
                <a:gd name="T3" fmla="*/ 2147483646 h 537"/>
                <a:gd name="T4" fmla="*/ 2147483646 w 119"/>
                <a:gd name="T5" fmla="*/ 2147483646 h 537"/>
                <a:gd name="T6" fmla="*/ 2147483646 w 119"/>
                <a:gd name="T7" fmla="*/ 2147483646 h 537"/>
                <a:gd name="T8" fmla="*/ 2147483646 w 119"/>
                <a:gd name="T9" fmla="*/ 2147483646 h 537"/>
                <a:gd name="T10" fmla="*/ 2147483646 w 119"/>
                <a:gd name="T11" fmla="*/ 2147483646 h 537"/>
                <a:gd name="T12" fmla="*/ 2147483646 w 119"/>
                <a:gd name="T13" fmla="*/ 2147483646 h 537"/>
                <a:gd name="T14" fmla="*/ 2147483646 w 119"/>
                <a:gd name="T15" fmla="*/ 2147483646 h 537"/>
                <a:gd name="T16" fmla="*/ 2147483646 w 119"/>
                <a:gd name="T17" fmla="*/ 2147483646 h 537"/>
                <a:gd name="T18" fmla="*/ 2147483646 w 119"/>
                <a:gd name="T19" fmla="*/ 2147483646 h 537"/>
                <a:gd name="T20" fmla="*/ 2147483646 w 119"/>
                <a:gd name="T21" fmla="*/ 2147483646 h 537"/>
                <a:gd name="T22" fmla="*/ 2147483646 w 119"/>
                <a:gd name="T23" fmla="*/ 2147483646 h 537"/>
                <a:gd name="T24" fmla="*/ 2147483646 w 119"/>
                <a:gd name="T25" fmla="*/ 2147483646 h 537"/>
                <a:gd name="T26" fmla="*/ 2147483646 w 119"/>
                <a:gd name="T27" fmla="*/ 2147483646 h 537"/>
                <a:gd name="T28" fmla="*/ 0 w 119"/>
                <a:gd name="T29" fmla="*/ 2147483646 h 537"/>
                <a:gd name="T30" fmla="*/ 0 w 119"/>
                <a:gd name="T31" fmla="*/ 2147483646 h 537"/>
                <a:gd name="T32" fmla="*/ 2147483646 w 119"/>
                <a:gd name="T33" fmla="*/ 2147483646 h 537"/>
                <a:gd name="T34" fmla="*/ 2147483646 w 119"/>
                <a:gd name="T35" fmla="*/ 2147483646 h 537"/>
                <a:gd name="T36" fmla="*/ 2147483646 w 119"/>
                <a:gd name="T37" fmla="*/ 2147483646 h 537"/>
                <a:gd name="T38" fmla="*/ 2147483646 w 119"/>
                <a:gd name="T39" fmla="*/ 2147483646 h 537"/>
                <a:gd name="T40" fmla="*/ 2147483646 w 119"/>
                <a:gd name="T41" fmla="*/ 2147483646 h 537"/>
                <a:gd name="T42" fmla="*/ 2147483646 w 119"/>
                <a:gd name="T43" fmla="*/ 2147483646 h 537"/>
                <a:gd name="T44" fmla="*/ 2147483646 w 119"/>
                <a:gd name="T45" fmla="*/ 2147483646 h 537"/>
                <a:gd name="T46" fmla="*/ 2147483646 w 119"/>
                <a:gd name="T47" fmla="*/ 2147483646 h 537"/>
                <a:gd name="T48" fmla="*/ 2147483646 w 119"/>
                <a:gd name="T49" fmla="*/ 2147483646 h 537"/>
                <a:gd name="T50" fmla="*/ 2147483646 w 119"/>
                <a:gd name="T51" fmla="*/ 2147483646 h 537"/>
                <a:gd name="T52" fmla="*/ 2147483646 w 119"/>
                <a:gd name="T53" fmla="*/ 2147483646 h 537"/>
                <a:gd name="T54" fmla="*/ 2147483646 w 119"/>
                <a:gd name="T55" fmla="*/ 2147483646 h 537"/>
                <a:gd name="T56" fmla="*/ 2147483646 w 119"/>
                <a:gd name="T57" fmla="*/ 2147483646 h 537"/>
                <a:gd name="T58" fmla="*/ 2147483646 w 119"/>
                <a:gd name="T59" fmla="*/ 2147483646 h 537"/>
                <a:gd name="T60" fmla="*/ 2147483646 w 119"/>
                <a:gd name="T61" fmla="*/ 2147483646 h 537"/>
                <a:gd name="T62" fmla="*/ 2147483646 w 119"/>
                <a:gd name="T63" fmla="*/ 2147483646 h 537"/>
                <a:gd name="T64" fmla="*/ 2147483646 w 119"/>
                <a:gd name="T65" fmla="*/ 2147483646 h 537"/>
                <a:gd name="T66" fmla="*/ 2147483646 w 119"/>
                <a:gd name="T67" fmla="*/ 0 h 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9" h="537">
                  <a:moveTo>
                    <a:pt x="119" y="0"/>
                  </a:moveTo>
                  <a:lnTo>
                    <a:pt x="102" y="13"/>
                  </a:lnTo>
                  <a:lnTo>
                    <a:pt x="87" y="27"/>
                  </a:lnTo>
                  <a:lnTo>
                    <a:pt x="73" y="42"/>
                  </a:lnTo>
                  <a:lnTo>
                    <a:pt x="61" y="59"/>
                  </a:lnTo>
                  <a:lnTo>
                    <a:pt x="49" y="75"/>
                  </a:lnTo>
                  <a:lnTo>
                    <a:pt x="39" y="92"/>
                  </a:lnTo>
                  <a:lnTo>
                    <a:pt x="30" y="110"/>
                  </a:lnTo>
                  <a:lnTo>
                    <a:pt x="23" y="128"/>
                  </a:lnTo>
                  <a:lnTo>
                    <a:pt x="16" y="147"/>
                  </a:lnTo>
                  <a:lnTo>
                    <a:pt x="11" y="166"/>
                  </a:lnTo>
                  <a:lnTo>
                    <a:pt x="7" y="185"/>
                  </a:lnTo>
                  <a:lnTo>
                    <a:pt x="3" y="205"/>
                  </a:lnTo>
                  <a:lnTo>
                    <a:pt x="1" y="224"/>
                  </a:lnTo>
                  <a:lnTo>
                    <a:pt x="0" y="244"/>
                  </a:lnTo>
                  <a:lnTo>
                    <a:pt x="0" y="265"/>
                  </a:lnTo>
                  <a:lnTo>
                    <a:pt x="1" y="285"/>
                  </a:lnTo>
                  <a:lnTo>
                    <a:pt x="2" y="304"/>
                  </a:lnTo>
                  <a:lnTo>
                    <a:pt x="5" y="324"/>
                  </a:lnTo>
                  <a:lnTo>
                    <a:pt x="8" y="343"/>
                  </a:lnTo>
                  <a:lnTo>
                    <a:pt x="13" y="362"/>
                  </a:lnTo>
                  <a:lnTo>
                    <a:pt x="18" y="380"/>
                  </a:lnTo>
                  <a:lnTo>
                    <a:pt x="24" y="398"/>
                  </a:lnTo>
                  <a:lnTo>
                    <a:pt x="30" y="416"/>
                  </a:lnTo>
                  <a:lnTo>
                    <a:pt x="38" y="432"/>
                  </a:lnTo>
                  <a:lnTo>
                    <a:pt x="46" y="448"/>
                  </a:lnTo>
                  <a:lnTo>
                    <a:pt x="54" y="465"/>
                  </a:lnTo>
                  <a:lnTo>
                    <a:pt x="64" y="479"/>
                  </a:lnTo>
                  <a:lnTo>
                    <a:pt x="74" y="493"/>
                  </a:lnTo>
                  <a:lnTo>
                    <a:pt x="84" y="506"/>
                  </a:lnTo>
                  <a:lnTo>
                    <a:pt x="95" y="517"/>
                  </a:lnTo>
                  <a:lnTo>
                    <a:pt x="107" y="528"/>
                  </a:lnTo>
                  <a:lnTo>
                    <a:pt x="119" y="53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97" name="Freeform 17">
              <a:extLst>
                <a:ext uri="{FF2B5EF4-FFF2-40B4-BE49-F238E27FC236}">
                  <a16:creationId xmlns:a16="http://schemas.microsoft.com/office/drawing/2014/main" id="{5FBCE52D-45B3-EE46-BEC4-DF9A2D0CAE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7025" y="1763713"/>
              <a:ext cx="127000" cy="561975"/>
            </a:xfrm>
            <a:custGeom>
              <a:avLst/>
              <a:gdLst>
                <a:gd name="T0" fmla="*/ 0 w 120"/>
                <a:gd name="T1" fmla="*/ 0 h 537"/>
                <a:gd name="T2" fmla="*/ 2147483646 w 120"/>
                <a:gd name="T3" fmla="*/ 2147483646 h 537"/>
                <a:gd name="T4" fmla="*/ 2147483646 w 120"/>
                <a:gd name="T5" fmla="*/ 2147483646 h 537"/>
                <a:gd name="T6" fmla="*/ 2147483646 w 120"/>
                <a:gd name="T7" fmla="*/ 2147483646 h 537"/>
                <a:gd name="T8" fmla="*/ 2147483646 w 120"/>
                <a:gd name="T9" fmla="*/ 2147483646 h 537"/>
                <a:gd name="T10" fmla="*/ 2147483646 w 120"/>
                <a:gd name="T11" fmla="*/ 2147483646 h 537"/>
                <a:gd name="T12" fmla="*/ 2147483646 w 120"/>
                <a:gd name="T13" fmla="*/ 2147483646 h 537"/>
                <a:gd name="T14" fmla="*/ 2147483646 w 120"/>
                <a:gd name="T15" fmla="*/ 2147483646 h 537"/>
                <a:gd name="T16" fmla="*/ 2147483646 w 120"/>
                <a:gd name="T17" fmla="*/ 2147483646 h 537"/>
                <a:gd name="T18" fmla="*/ 2147483646 w 120"/>
                <a:gd name="T19" fmla="*/ 2147483646 h 537"/>
                <a:gd name="T20" fmla="*/ 2147483646 w 120"/>
                <a:gd name="T21" fmla="*/ 2147483646 h 537"/>
                <a:gd name="T22" fmla="*/ 2147483646 w 120"/>
                <a:gd name="T23" fmla="*/ 2147483646 h 537"/>
                <a:gd name="T24" fmla="*/ 2147483646 w 120"/>
                <a:gd name="T25" fmla="*/ 2147483646 h 537"/>
                <a:gd name="T26" fmla="*/ 2147483646 w 120"/>
                <a:gd name="T27" fmla="*/ 2147483646 h 537"/>
                <a:gd name="T28" fmla="*/ 2147483646 w 120"/>
                <a:gd name="T29" fmla="*/ 2147483646 h 537"/>
                <a:gd name="T30" fmla="*/ 2147483646 w 120"/>
                <a:gd name="T31" fmla="*/ 2147483646 h 537"/>
                <a:gd name="T32" fmla="*/ 2147483646 w 120"/>
                <a:gd name="T33" fmla="*/ 2147483646 h 537"/>
                <a:gd name="T34" fmla="*/ 2147483646 w 120"/>
                <a:gd name="T35" fmla="*/ 2147483646 h 537"/>
                <a:gd name="T36" fmla="*/ 2147483646 w 120"/>
                <a:gd name="T37" fmla="*/ 2147483646 h 537"/>
                <a:gd name="T38" fmla="*/ 2147483646 w 120"/>
                <a:gd name="T39" fmla="*/ 2147483646 h 537"/>
                <a:gd name="T40" fmla="*/ 2147483646 w 120"/>
                <a:gd name="T41" fmla="*/ 2147483646 h 537"/>
                <a:gd name="T42" fmla="*/ 2147483646 w 120"/>
                <a:gd name="T43" fmla="*/ 2147483646 h 537"/>
                <a:gd name="T44" fmla="*/ 2147483646 w 120"/>
                <a:gd name="T45" fmla="*/ 2147483646 h 537"/>
                <a:gd name="T46" fmla="*/ 2147483646 w 120"/>
                <a:gd name="T47" fmla="*/ 2147483646 h 537"/>
                <a:gd name="T48" fmla="*/ 2147483646 w 120"/>
                <a:gd name="T49" fmla="*/ 2147483646 h 537"/>
                <a:gd name="T50" fmla="*/ 2147483646 w 120"/>
                <a:gd name="T51" fmla="*/ 2147483646 h 537"/>
                <a:gd name="T52" fmla="*/ 2147483646 w 120"/>
                <a:gd name="T53" fmla="*/ 2147483646 h 537"/>
                <a:gd name="T54" fmla="*/ 2147483646 w 120"/>
                <a:gd name="T55" fmla="*/ 2147483646 h 537"/>
                <a:gd name="T56" fmla="*/ 2147483646 w 120"/>
                <a:gd name="T57" fmla="*/ 2147483646 h 537"/>
                <a:gd name="T58" fmla="*/ 2147483646 w 120"/>
                <a:gd name="T59" fmla="*/ 2147483646 h 537"/>
                <a:gd name="T60" fmla="*/ 2147483646 w 120"/>
                <a:gd name="T61" fmla="*/ 2147483646 h 537"/>
                <a:gd name="T62" fmla="*/ 2147483646 w 120"/>
                <a:gd name="T63" fmla="*/ 2147483646 h 537"/>
                <a:gd name="T64" fmla="*/ 0 w 120"/>
                <a:gd name="T65" fmla="*/ 2147483646 h 537"/>
                <a:gd name="T66" fmla="*/ 0 w 120"/>
                <a:gd name="T67" fmla="*/ 0 h 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0" h="537">
                  <a:moveTo>
                    <a:pt x="0" y="0"/>
                  </a:moveTo>
                  <a:lnTo>
                    <a:pt x="18" y="13"/>
                  </a:lnTo>
                  <a:lnTo>
                    <a:pt x="33" y="27"/>
                  </a:lnTo>
                  <a:lnTo>
                    <a:pt x="47" y="42"/>
                  </a:lnTo>
                  <a:lnTo>
                    <a:pt x="59" y="59"/>
                  </a:lnTo>
                  <a:lnTo>
                    <a:pt x="71" y="75"/>
                  </a:lnTo>
                  <a:lnTo>
                    <a:pt x="81" y="92"/>
                  </a:lnTo>
                  <a:lnTo>
                    <a:pt x="90" y="110"/>
                  </a:lnTo>
                  <a:lnTo>
                    <a:pt x="97" y="128"/>
                  </a:lnTo>
                  <a:lnTo>
                    <a:pt x="104" y="147"/>
                  </a:lnTo>
                  <a:lnTo>
                    <a:pt x="109" y="166"/>
                  </a:lnTo>
                  <a:lnTo>
                    <a:pt x="113" y="185"/>
                  </a:lnTo>
                  <a:lnTo>
                    <a:pt x="117" y="205"/>
                  </a:lnTo>
                  <a:lnTo>
                    <a:pt x="119" y="224"/>
                  </a:lnTo>
                  <a:lnTo>
                    <a:pt x="120" y="244"/>
                  </a:lnTo>
                  <a:lnTo>
                    <a:pt x="120" y="265"/>
                  </a:lnTo>
                  <a:lnTo>
                    <a:pt x="119" y="285"/>
                  </a:lnTo>
                  <a:lnTo>
                    <a:pt x="118" y="304"/>
                  </a:lnTo>
                  <a:lnTo>
                    <a:pt x="115" y="324"/>
                  </a:lnTo>
                  <a:lnTo>
                    <a:pt x="112" y="343"/>
                  </a:lnTo>
                  <a:lnTo>
                    <a:pt x="107" y="362"/>
                  </a:lnTo>
                  <a:lnTo>
                    <a:pt x="102" y="380"/>
                  </a:lnTo>
                  <a:lnTo>
                    <a:pt x="96" y="398"/>
                  </a:lnTo>
                  <a:lnTo>
                    <a:pt x="90" y="416"/>
                  </a:lnTo>
                  <a:lnTo>
                    <a:pt x="82" y="432"/>
                  </a:lnTo>
                  <a:lnTo>
                    <a:pt x="74" y="448"/>
                  </a:lnTo>
                  <a:lnTo>
                    <a:pt x="66" y="465"/>
                  </a:lnTo>
                  <a:lnTo>
                    <a:pt x="56" y="479"/>
                  </a:lnTo>
                  <a:lnTo>
                    <a:pt x="46" y="493"/>
                  </a:lnTo>
                  <a:lnTo>
                    <a:pt x="36" y="506"/>
                  </a:lnTo>
                  <a:lnTo>
                    <a:pt x="25" y="517"/>
                  </a:lnTo>
                  <a:lnTo>
                    <a:pt x="13" y="528"/>
                  </a:lnTo>
                  <a:lnTo>
                    <a:pt x="0" y="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98" name="Freeform 18">
              <a:extLst>
                <a:ext uri="{FF2B5EF4-FFF2-40B4-BE49-F238E27FC236}">
                  <a16:creationId xmlns:a16="http://schemas.microsoft.com/office/drawing/2014/main" id="{CF205CDC-CAF4-C04A-9774-1E703CB4D7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6025" y="2106613"/>
              <a:ext cx="755650" cy="757237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2147483646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2147483646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2147483646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2147483646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674" y="182"/>
                  </a:moveTo>
                  <a:lnTo>
                    <a:pt x="664" y="166"/>
                  </a:lnTo>
                  <a:lnTo>
                    <a:pt x="654" y="151"/>
                  </a:lnTo>
                  <a:lnTo>
                    <a:pt x="643" y="136"/>
                  </a:lnTo>
                  <a:lnTo>
                    <a:pt x="631" y="122"/>
                  </a:lnTo>
                  <a:lnTo>
                    <a:pt x="619" y="108"/>
                  </a:lnTo>
                  <a:lnTo>
                    <a:pt x="607" y="96"/>
                  </a:lnTo>
                  <a:lnTo>
                    <a:pt x="594" y="84"/>
                  </a:lnTo>
                  <a:lnTo>
                    <a:pt x="580" y="73"/>
                  </a:lnTo>
                  <a:lnTo>
                    <a:pt x="566" y="63"/>
                  </a:lnTo>
                  <a:lnTo>
                    <a:pt x="550" y="54"/>
                  </a:lnTo>
                  <a:lnTo>
                    <a:pt x="535" y="45"/>
                  </a:lnTo>
                  <a:lnTo>
                    <a:pt x="520" y="37"/>
                  </a:lnTo>
                  <a:lnTo>
                    <a:pt x="504" y="30"/>
                  </a:lnTo>
                  <a:lnTo>
                    <a:pt x="488" y="23"/>
                  </a:lnTo>
                  <a:lnTo>
                    <a:pt x="472" y="17"/>
                  </a:lnTo>
                  <a:lnTo>
                    <a:pt x="455" y="12"/>
                  </a:lnTo>
                  <a:lnTo>
                    <a:pt x="439" y="8"/>
                  </a:lnTo>
                  <a:lnTo>
                    <a:pt x="422" y="5"/>
                  </a:lnTo>
                  <a:lnTo>
                    <a:pt x="405" y="3"/>
                  </a:lnTo>
                  <a:lnTo>
                    <a:pt x="387" y="1"/>
                  </a:lnTo>
                  <a:lnTo>
                    <a:pt x="370" y="0"/>
                  </a:lnTo>
                  <a:lnTo>
                    <a:pt x="352" y="0"/>
                  </a:lnTo>
                  <a:lnTo>
                    <a:pt x="334" y="1"/>
                  </a:lnTo>
                  <a:lnTo>
                    <a:pt x="317" y="2"/>
                  </a:lnTo>
                  <a:lnTo>
                    <a:pt x="300" y="5"/>
                  </a:lnTo>
                  <a:lnTo>
                    <a:pt x="282" y="8"/>
                  </a:lnTo>
                  <a:lnTo>
                    <a:pt x="265" y="13"/>
                  </a:lnTo>
                  <a:lnTo>
                    <a:pt x="248" y="18"/>
                  </a:lnTo>
                  <a:lnTo>
                    <a:pt x="231" y="24"/>
                  </a:lnTo>
                  <a:lnTo>
                    <a:pt x="214" y="31"/>
                  </a:lnTo>
                  <a:lnTo>
                    <a:pt x="198" y="39"/>
                  </a:lnTo>
                  <a:lnTo>
                    <a:pt x="182" y="47"/>
                  </a:lnTo>
                  <a:lnTo>
                    <a:pt x="165" y="57"/>
                  </a:lnTo>
                  <a:lnTo>
                    <a:pt x="150" y="67"/>
                  </a:lnTo>
                  <a:lnTo>
                    <a:pt x="135" y="78"/>
                  </a:lnTo>
                  <a:lnTo>
                    <a:pt x="121" y="90"/>
                  </a:lnTo>
                  <a:lnTo>
                    <a:pt x="108" y="102"/>
                  </a:lnTo>
                  <a:lnTo>
                    <a:pt x="96" y="114"/>
                  </a:lnTo>
                  <a:lnTo>
                    <a:pt x="84" y="129"/>
                  </a:lnTo>
                  <a:lnTo>
                    <a:pt x="73" y="142"/>
                  </a:lnTo>
                  <a:lnTo>
                    <a:pt x="63" y="157"/>
                  </a:lnTo>
                  <a:lnTo>
                    <a:pt x="54" y="171"/>
                  </a:lnTo>
                  <a:lnTo>
                    <a:pt x="45" y="186"/>
                  </a:lnTo>
                  <a:lnTo>
                    <a:pt x="37" y="201"/>
                  </a:lnTo>
                  <a:lnTo>
                    <a:pt x="30" y="217"/>
                  </a:lnTo>
                  <a:lnTo>
                    <a:pt x="23" y="233"/>
                  </a:lnTo>
                  <a:lnTo>
                    <a:pt x="17" y="249"/>
                  </a:lnTo>
                  <a:lnTo>
                    <a:pt x="12" y="266"/>
                  </a:lnTo>
                  <a:lnTo>
                    <a:pt x="8" y="283"/>
                  </a:lnTo>
                  <a:lnTo>
                    <a:pt x="5" y="300"/>
                  </a:lnTo>
                  <a:lnTo>
                    <a:pt x="3" y="317"/>
                  </a:lnTo>
                  <a:lnTo>
                    <a:pt x="1" y="335"/>
                  </a:lnTo>
                  <a:lnTo>
                    <a:pt x="0" y="352"/>
                  </a:lnTo>
                  <a:lnTo>
                    <a:pt x="0" y="369"/>
                  </a:lnTo>
                  <a:lnTo>
                    <a:pt x="1" y="387"/>
                  </a:lnTo>
                  <a:lnTo>
                    <a:pt x="2" y="404"/>
                  </a:lnTo>
                  <a:lnTo>
                    <a:pt x="5" y="422"/>
                  </a:lnTo>
                  <a:lnTo>
                    <a:pt x="8" y="439"/>
                  </a:lnTo>
                  <a:lnTo>
                    <a:pt x="13" y="456"/>
                  </a:lnTo>
                  <a:lnTo>
                    <a:pt x="18" y="473"/>
                  </a:lnTo>
                  <a:lnTo>
                    <a:pt x="24" y="490"/>
                  </a:lnTo>
                  <a:lnTo>
                    <a:pt x="31" y="507"/>
                  </a:lnTo>
                  <a:lnTo>
                    <a:pt x="39" y="524"/>
                  </a:lnTo>
                  <a:lnTo>
                    <a:pt x="47" y="541"/>
                  </a:lnTo>
                  <a:lnTo>
                    <a:pt x="57" y="556"/>
                  </a:lnTo>
                  <a:lnTo>
                    <a:pt x="67" y="572"/>
                  </a:lnTo>
                  <a:lnTo>
                    <a:pt x="78" y="586"/>
                  </a:lnTo>
                  <a:lnTo>
                    <a:pt x="90" y="600"/>
                  </a:lnTo>
                  <a:lnTo>
                    <a:pt x="102" y="613"/>
                  </a:lnTo>
                  <a:lnTo>
                    <a:pt x="114" y="625"/>
                  </a:lnTo>
                  <a:lnTo>
                    <a:pt x="128" y="637"/>
                  </a:lnTo>
                  <a:lnTo>
                    <a:pt x="141" y="648"/>
                  </a:lnTo>
                  <a:lnTo>
                    <a:pt x="156" y="658"/>
                  </a:lnTo>
                  <a:lnTo>
                    <a:pt x="171" y="668"/>
                  </a:lnTo>
                  <a:lnTo>
                    <a:pt x="186" y="676"/>
                  </a:lnTo>
                  <a:lnTo>
                    <a:pt x="201" y="684"/>
                  </a:lnTo>
                  <a:lnTo>
                    <a:pt x="217" y="692"/>
                  </a:lnTo>
                  <a:lnTo>
                    <a:pt x="233" y="698"/>
                  </a:lnTo>
                  <a:lnTo>
                    <a:pt x="249" y="704"/>
                  </a:lnTo>
                  <a:lnTo>
                    <a:pt x="266" y="709"/>
                  </a:lnTo>
                  <a:lnTo>
                    <a:pt x="283" y="713"/>
                  </a:lnTo>
                  <a:lnTo>
                    <a:pt x="300" y="717"/>
                  </a:lnTo>
                  <a:lnTo>
                    <a:pt x="317" y="720"/>
                  </a:lnTo>
                  <a:lnTo>
                    <a:pt x="334" y="721"/>
                  </a:lnTo>
                  <a:lnTo>
                    <a:pt x="351" y="722"/>
                  </a:lnTo>
                  <a:lnTo>
                    <a:pt x="369" y="722"/>
                  </a:lnTo>
                  <a:lnTo>
                    <a:pt x="387" y="721"/>
                  </a:lnTo>
                  <a:lnTo>
                    <a:pt x="404" y="720"/>
                  </a:lnTo>
                  <a:lnTo>
                    <a:pt x="422" y="717"/>
                  </a:lnTo>
                  <a:lnTo>
                    <a:pt x="439" y="713"/>
                  </a:lnTo>
                  <a:lnTo>
                    <a:pt x="456" y="709"/>
                  </a:lnTo>
                  <a:lnTo>
                    <a:pt x="473" y="703"/>
                  </a:lnTo>
                  <a:lnTo>
                    <a:pt x="490" y="697"/>
                  </a:lnTo>
                  <a:lnTo>
                    <a:pt x="507" y="690"/>
                  </a:lnTo>
                  <a:lnTo>
                    <a:pt x="523" y="683"/>
                  </a:lnTo>
                  <a:lnTo>
                    <a:pt x="540" y="674"/>
                  </a:lnTo>
                  <a:lnTo>
                    <a:pt x="555" y="664"/>
                  </a:lnTo>
                  <a:lnTo>
                    <a:pt x="572" y="654"/>
                  </a:lnTo>
                  <a:lnTo>
                    <a:pt x="586" y="643"/>
                  </a:lnTo>
                  <a:lnTo>
                    <a:pt x="600" y="631"/>
                  </a:lnTo>
                  <a:lnTo>
                    <a:pt x="613" y="619"/>
                  </a:lnTo>
                  <a:lnTo>
                    <a:pt x="625" y="607"/>
                  </a:lnTo>
                  <a:lnTo>
                    <a:pt x="637" y="594"/>
                  </a:lnTo>
                  <a:lnTo>
                    <a:pt x="648" y="580"/>
                  </a:lnTo>
                  <a:lnTo>
                    <a:pt x="658" y="566"/>
                  </a:lnTo>
                  <a:lnTo>
                    <a:pt x="668" y="551"/>
                  </a:lnTo>
                  <a:lnTo>
                    <a:pt x="676" y="536"/>
                  </a:lnTo>
                  <a:lnTo>
                    <a:pt x="684" y="521"/>
                  </a:lnTo>
                  <a:lnTo>
                    <a:pt x="692" y="504"/>
                  </a:lnTo>
                  <a:lnTo>
                    <a:pt x="698" y="488"/>
                  </a:lnTo>
                  <a:lnTo>
                    <a:pt x="704" y="472"/>
                  </a:lnTo>
                  <a:lnTo>
                    <a:pt x="709" y="455"/>
                  </a:lnTo>
                  <a:lnTo>
                    <a:pt x="713" y="439"/>
                  </a:lnTo>
                  <a:lnTo>
                    <a:pt x="716" y="422"/>
                  </a:lnTo>
                  <a:lnTo>
                    <a:pt x="719" y="405"/>
                  </a:lnTo>
                  <a:lnTo>
                    <a:pt x="720" y="387"/>
                  </a:lnTo>
                  <a:lnTo>
                    <a:pt x="721" y="370"/>
                  </a:lnTo>
                  <a:lnTo>
                    <a:pt x="721" y="353"/>
                  </a:lnTo>
                  <a:lnTo>
                    <a:pt x="720" y="335"/>
                  </a:lnTo>
                  <a:lnTo>
                    <a:pt x="719" y="317"/>
                  </a:lnTo>
                  <a:lnTo>
                    <a:pt x="716" y="300"/>
                  </a:lnTo>
                  <a:lnTo>
                    <a:pt x="713" y="282"/>
                  </a:lnTo>
                  <a:lnTo>
                    <a:pt x="709" y="265"/>
                  </a:lnTo>
                  <a:lnTo>
                    <a:pt x="703" y="248"/>
                  </a:lnTo>
                  <a:lnTo>
                    <a:pt x="697" y="231"/>
                  </a:lnTo>
                  <a:lnTo>
                    <a:pt x="690" y="214"/>
                  </a:lnTo>
                  <a:lnTo>
                    <a:pt x="683" y="198"/>
                  </a:lnTo>
                  <a:lnTo>
                    <a:pt x="674" y="18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99" name="Rectangle 19">
              <a:extLst>
                <a:ext uri="{FF2B5EF4-FFF2-40B4-BE49-F238E27FC236}">
                  <a16:creationId xmlns:a16="http://schemas.microsoft.com/office/drawing/2014/main" id="{D9715A2B-A702-C348-A185-20739A33C6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5750" y="249713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700" name="Rectangle 20">
              <a:extLst>
                <a:ext uri="{FF2B5EF4-FFF2-40B4-BE49-F238E27FC236}">
                  <a16:creationId xmlns:a16="http://schemas.microsoft.com/office/drawing/2014/main" id="{C4E08F19-D6E5-C744-87D4-51DF53630C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50975" y="31162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701" name="Rectangle 21">
              <a:extLst>
                <a:ext uri="{FF2B5EF4-FFF2-40B4-BE49-F238E27FC236}">
                  <a16:creationId xmlns:a16="http://schemas.microsoft.com/office/drawing/2014/main" id="{8BB21C9E-6E8F-724C-8147-FA87CEA576C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3375" y="31162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702" name="Freeform 61">
              <a:extLst>
                <a:ext uri="{FF2B5EF4-FFF2-40B4-BE49-F238E27FC236}">
                  <a16:creationId xmlns:a16="http://schemas.microsoft.com/office/drawing/2014/main" id="{8CCC2315-B1B8-9B4D-B7BE-3C8B840162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3612" y="166528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1"/>
                  </a:lnTo>
                  <a:lnTo>
                    <a:pt x="72" y="144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2"/>
                  </a:lnTo>
                  <a:lnTo>
                    <a:pt x="53" y="548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700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700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8"/>
                  </a:lnTo>
                  <a:lnTo>
                    <a:pt x="679" y="532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4"/>
                  </a:lnTo>
                  <a:lnTo>
                    <a:pt x="640" y="131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03" name="Freeform 62">
              <a:extLst>
                <a:ext uri="{FF2B5EF4-FFF2-40B4-BE49-F238E27FC236}">
                  <a16:creationId xmlns:a16="http://schemas.microsoft.com/office/drawing/2014/main" id="{7E33214B-431B-5A49-9A7C-2101C0A551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0025" y="166528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700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700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2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04" name="Rectangle 69">
              <a:extLst>
                <a:ext uri="{FF2B5EF4-FFF2-40B4-BE49-F238E27FC236}">
                  <a16:creationId xmlns:a16="http://schemas.microsoft.com/office/drawing/2014/main" id="{D8CD2E78-838B-F14C-A4F9-4460F49563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8975" y="1517650"/>
              <a:ext cx="1790700" cy="149383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2643" name="Group 71">
            <a:extLst>
              <a:ext uri="{FF2B5EF4-FFF2-40B4-BE49-F238E27FC236}">
                <a16:creationId xmlns:a16="http://schemas.microsoft.com/office/drawing/2014/main" id="{9A98FCD0-AEEB-0045-BF1D-A7B362269CF5}"/>
              </a:ext>
            </a:extLst>
          </p:cNvPr>
          <p:cNvGrpSpPr>
            <a:grpSpLocks/>
          </p:cNvGrpSpPr>
          <p:nvPr/>
        </p:nvGrpSpPr>
        <p:grpSpPr bwMode="auto">
          <a:xfrm>
            <a:off x="3505201" y="1149351"/>
            <a:ext cx="1789113" cy="1835795"/>
            <a:chOff x="685800" y="3525838"/>
            <a:chExt cx="1789112" cy="1835794"/>
          </a:xfrm>
        </p:grpSpPr>
        <p:sp>
          <p:nvSpPr>
            <p:cNvPr id="112682" name="Freeform 2">
              <a:extLst>
                <a:ext uri="{FF2B5EF4-FFF2-40B4-BE49-F238E27FC236}">
                  <a16:creationId xmlns:a16="http://schemas.microsoft.com/office/drawing/2014/main" id="{9B7FF5D4-08C3-304E-971A-ED1373F633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1262" y="4157663"/>
              <a:ext cx="758825" cy="757237"/>
            </a:xfrm>
            <a:custGeom>
              <a:avLst/>
              <a:gdLst>
                <a:gd name="T0" fmla="*/ 2147483646 w 723"/>
                <a:gd name="T1" fmla="*/ 2147483646 h 724"/>
                <a:gd name="T2" fmla="*/ 2147483646 w 723"/>
                <a:gd name="T3" fmla="*/ 2147483646 h 724"/>
                <a:gd name="T4" fmla="*/ 2147483646 w 723"/>
                <a:gd name="T5" fmla="*/ 2147483646 h 724"/>
                <a:gd name="T6" fmla="*/ 2147483646 w 723"/>
                <a:gd name="T7" fmla="*/ 2147483646 h 724"/>
                <a:gd name="T8" fmla="*/ 2147483646 w 723"/>
                <a:gd name="T9" fmla="*/ 2147483646 h 724"/>
                <a:gd name="T10" fmla="*/ 2147483646 w 723"/>
                <a:gd name="T11" fmla="*/ 2147483646 h 724"/>
                <a:gd name="T12" fmla="*/ 2147483646 w 723"/>
                <a:gd name="T13" fmla="*/ 2147483646 h 724"/>
                <a:gd name="T14" fmla="*/ 2147483646 w 723"/>
                <a:gd name="T15" fmla="*/ 2147483646 h 724"/>
                <a:gd name="T16" fmla="*/ 2147483646 w 723"/>
                <a:gd name="T17" fmla="*/ 2147483646 h 724"/>
                <a:gd name="T18" fmla="*/ 2147483646 w 723"/>
                <a:gd name="T19" fmla="*/ 2147483646 h 724"/>
                <a:gd name="T20" fmla="*/ 2147483646 w 723"/>
                <a:gd name="T21" fmla="*/ 2147483646 h 724"/>
                <a:gd name="T22" fmla="*/ 2147483646 w 723"/>
                <a:gd name="T23" fmla="*/ 2147483646 h 724"/>
                <a:gd name="T24" fmla="*/ 2147483646 w 723"/>
                <a:gd name="T25" fmla="*/ 2147483646 h 724"/>
                <a:gd name="T26" fmla="*/ 2147483646 w 723"/>
                <a:gd name="T27" fmla="*/ 2147483646 h 724"/>
                <a:gd name="T28" fmla="*/ 2147483646 w 723"/>
                <a:gd name="T29" fmla="*/ 2147483646 h 724"/>
                <a:gd name="T30" fmla="*/ 2147483646 w 723"/>
                <a:gd name="T31" fmla="*/ 2147483646 h 724"/>
                <a:gd name="T32" fmla="*/ 2147483646 w 723"/>
                <a:gd name="T33" fmla="*/ 2147483646 h 724"/>
                <a:gd name="T34" fmla="*/ 2147483646 w 723"/>
                <a:gd name="T35" fmla="*/ 2147483646 h 724"/>
                <a:gd name="T36" fmla="*/ 2147483646 w 723"/>
                <a:gd name="T37" fmla="*/ 2147483646 h 724"/>
                <a:gd name="T38" fmla="*/ 2147483646 w 723"/>
                <a:gd name="T39" fmla="*/ 2147483646 h 724"/>
                <a:gd name="T40" fmla="*/ 2147483646 w 723"/>
                <a:gd name="T41" fmla="*/ 2147483646 h 724"/>
                <a:gd name="T42" fmla="*/ 2147483646 w 723"/>
                <a:gd name="T43" fmla="*/ 2147483646 h 724"/>
                <a:gd name="T44" fmla="*/ 2147483646 w 723"/>
                <a:gd name="T45" fmla="*/ 2147483646 h 724"/>
                <a:gd name="T46" fmla="*/ 2147483646 w 723"/>
                <a:gd name="T47" fmla="*/ 2147483646 h 724"/>
                <a:gd name="T48" fmla="*/ 2147483646 w 723"/>
                <a:gd name="T49" fmla="*/ 2147483646 h 724"/>
                <a:gd name="T50" fmla="*/ 2147483646 w 723"/>
                <a:gd name="T51" fmla="*/ 2147483646 h 724"/>
                <a:gd name="T52" fmla="*/ 2147483646 w 723"/>
                <a:gd name="T53" fmla="*/ 2147483646 h 724"/>
                <a:gd name="T54" fmla="*/ 2147483646 w 723"/>
                <a:gd name="T55" fmla="*/ 2147483646 h 724"/>
                <a:gd name="T56" fmla="*/ 2147483646 w 723"/>
                <a:gd name="T57" fmla="*/ 2147483646 h 724"/>
                <a:gd name="T58" fmla="*/ 2147483646 w 723"/>
                <a:gd name="T59" fmla="*/ 2147483646 h 724"/>
                <a:gd name="T60" fmla="*/ 2147483646 w 723"/>
                <a:gd name="T61" fmla="*/ 2147483646 h 724"/>
                <a:gd name="T62" fmla="*/ 2147483646 w 723"/>
                <a:gd name="T63" fmla="*/ 2147483646 h 724"/>
                <a:gd name="T64" fmla="*/ 2147483646 w 723"/>
                <a:gd name="T65" fmla="*/ 2147483646 h 724"/>
                <a:gd name="T66" fmla="*/ 2147483646 w 723"/>
                <a:gd name="T67" fmla="*/ 2147483646 h 724"/>
                <a:gd name="T68" fmla="*/ 2147483646 w 723"/>
                <a:gd name="T69" fmla="*/ 2147483646 h 724"/>
                <a:gd name="T70" fmla="*/ 2147483646 w 723"/>
                <a:gd name="T71" fmla="*/ 2147483646 h 724"/>
                <a:gd name="T72" fmla="*/ 2147483646 w 723"/>
                <a:gd name="T73" fmla="*/ 2147483646 h 724"/>
                <a:gd name="T74" fmla="*/ 2147483646 w 723"/>
                <a:gd name="T75" fmla="*/ 2147483646 h 724"/>
                <a:gd name="T76" fmla="*/ 2147483646 w 723"/>
                <a:gd name="T77" fmla="*/ 2147483646 h 724"/>
                <a:gd name="T78" fmla="*/ 2147483646 w 723"/>
                <a:gd name="T79" fmla="*/ 2147483646 h 724"/>
                <a:gd name="T80" fmla="*/ 2147483646 w 723"/>
                <a:gd name="T81" fmla="*/ 2147483646 h 724"/>
                <a:gd name="T82" fmla="*/ 2147483646 w 723"/>
                <a:gd name="T83" fmla="*/ 2147483646 h 724"/>
                <a:gd name="T84" fmla="*/ 2147483646 w 723"/>
                <a:gd name="T85" fmla="*/ 2147483646 h 724"/>
                <a:gd name="T86" fmla="*/ 2147483646 w 723"/>
                <a:gd name="T87" fmla="*/ 2147483646 h 724"/>
                <a:gd name="T88" fmla="*/ 2147483646 w 723"/>
                <a:gd name="T89" fmla="*/ 2147483646 h 7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3" h="724">
                  <a:moveTo>
                    <a:pt x="361" y="362"/>
                  </a:moveTo>
                  <a:lnTo>
                    <a:pt x="361" y="0"/>
                  </a:lnTo>
                  <a:lnTo>
                    <a:pt x="343" y="1"/>
                  </a:lnTo>
                  <a:lnTo>
                    <a:pt x="325" y="2"/>
                  </a:lnTo>
                  <a:lnTo>
                    <a:pt x="307" y="5"/>
                  </a:lnTo>
                  <a:lnTo>
                    <a:pt x="289" y="8"/>
                  </a:lnTo>
                  <a:lnTo>
                    <a:pt x="272" y="12"/>
                  </a:lnTo>
                  <a:lnTo>
                    <a:pt x="254" y="17"/>
                  </a:lnTo>
                  <a:lnTo>
                    <a:pt x="238" y="22"/>
                  </a:lnTo>
                  <a:lnTo>
                    <a:pt x="221" y="29"/>
                  </a:lnTo>
                  <a:lnTo>
                    <a:pt x="205" y="36"/>
                  </a:lnTo>
                  <a:lnTo>
                    <a:pt x="190" y="44"/>
                  </a:lnTo>
                  <a:lnTo>
                    <a:pt x="175" y="53"/>
                  </a:lnTo>
                  <a:lnTo>
                    <a:pt x="159" y="62"/>
                  </a:lnTo>
                  <a:lnTo>
                    <a:pt x="145" y="73"/>
                  </a:lnTo>
                  <a:lnTo>
                    <a:pt x="132" y="84"/>
                  </a:lnTo>
                  <a:lnTo>
                    <a:pt x="118" y="95"/>
                  </a:lnTo>
                  <a:lnTo>
                    <a:pt x="106" y="107"/>
                  </a:lnTo>
                  <a:lnTo>
                    <a:pt x="94" y="119"/>
                  </a:lnTo>
                  <a:lnTo>
                    <a:pt x="83" y="133"/>
                  </a:lnTo>
                  <a:lnTo>
                    <a:pt x="72" y="146"/>
                  </a:lnTo>
                  <a:lnTo>
                    <a:pt x="62" y="160"/>
                  </a:lnTo>
                  <a:lnTo>
                    <a:pt x="53" y="175"/>
                  </a:lnTo>
                  <a:lnTo>
                    <a:pt x="44" y="190"/>
                  </a:lnTo>
                  <a:lnTo>
                    <a:pt x="36" y="205"/>
                  </a:lnTo>
                  <a:lnTo>
                    <a:pt x="29" y="221"/>
                  </a:lnTo>
                  <a:lnTo>
                    <a:pt x="22" y="238"/>
                  </a:lnTo>
                  <a:lnTo>
                    <a:pt x="17" y="254"/>
                  </a:lnTo>
                  <a:lnTo>
                    <a:pt x="12" y="273"/>
                  </a:lnTo>
                  <a:lnTo>
                    <a:pt x="8" y="290"/>
                  </a:lnTo>
                  <a:lnTo>
                    <a:pt x="5" y="308"/>
                  </a:lnTo>
                  <a:lnTo>
                    <a:pt x="2" y="326"/>
                  </a:lnTo>
                  <a:lnTo>
                    <a:pt x="1" y="344"/>
                  </a:lnTo>
                  <a:lnTo>
                    <a:pt x="0" y="362"/>
                  </a:lnTo>
                  <a:lnTo>
                    <a:pt x="1" y="381"/>
                  </a:lnTo>
                  <a:lnTo>
                    <a:pt x="2" y="399"/>
                  </a:lnTo>
                  <a:lnTo>
                    <a:pt x="5" y="417"/>
                  </a:lnTo>
                  <a:lnTo>
                    <a:pt x="8" y="435"/>
                  </a:lnTo>
                  <a:lnTo>
                    <a:pt x="12" y="452"/>
                  </a:lnTo>
                  <a:lnTo>
                    <a:pt x="17" y="471"/>
                  </a:lnTo>
                  <a:lnTo>
                    <a:pt x="22" y="487"/>
                  </a:lnTo>
                  <a:lnTo>
                    <a:pt x="29" y="504"/>
                  </a:lnTo>
                  <a:lnTo>
                    <a:pt x="36" y="520"/>
                  </a:lnTo>
                  <a:lnTo>
                    <a:pt x="44" y="535"/>
                  </a:lnTo>
                  <a:lnTo>
                    <a:pt x="53" y="550"/>
                  </a:lnTo>
                  <a:lnTo>
                    <a:pt x="62" y="565"/>
                  </a:lnTo>
                  <a:lnTo>
                    <a:pt x="72" y="579"/>
                  </a:lnTo>
                  <a:lnTo>
                    <a:pt x="83" y="592"/>
                  </a:lnTo>
                  <a:lnTo>
                    <a:pt x="94" y="606"/>
                  </a:lnTo>
                  <a:lnTo>
                    <a:pt x="106" y="618"/>
                  </a:lnTo>
                  <a:lnTo>
                    <a:pt x="118" y="630"/>
                  </a:lnTo>
                  <a:lnTo>
                    <a:pt x="132" y="641"/>
                  </a:lnTo>
                  <a:lnTo>
                    <a:pt x="145" y="652"/>
                  </a:lnTo>
                  <a:lnTo>
                    <a:pt x="159" y="662"/>
                  </a:lnTo>
                  <a:lnTo>
                    <a:pt x="175" y="672"/>
                  </a:lnTo>
                  <a:lnTo>
                    <a:pt x="190" y="681"/>
                  </a:lnTo>
                  <a:lnTo>
                    <a:pt x="205" y="689"/>
                  </a:lnTo>
                  <a:lnTo>
                    <a:pt x="221" y="696"/>
                  </a:lnTo>
                  <a:lnTo>
                    <a:pt x="238" y="703"/>
                  </a:lnTo>
                  <a:lnTo>
                    <a:pt x="254" y="708"/>
                  </a:lnTo>
                  <a:lnTo>
                    <a:pt x="272" y="713"/>
                  </a:lnTo>
                  <a:lnTo>
                    <a:pt x="289" y="717"/>
                  </a:lnTo>
                  <a:lnTo>
                    <a:pt x="307" y="720"/>
                  </a:lnTo>
                  <a:lnTo>
                    <a:pt x="325" y="723"/>
                  </a:lnTo>
                  <a:lnTo>
                    <a:pt x="343" y="724"/>
                  </a:lnTo>
                  <a:lnTo>
                    <a:pt x="361" y="724"/>
                  </a:lnTo>
                  <a:lnTo>
                    <a:pt x="381" y="724"/>
                  </a:lnTo>
                  <a:lnTo>
                    <a:pt x="399" y="723"/>
                  </a:lnTo>
                  <a:lnTo>
                    <a:pt x="417" y="720"/>
                  </a:lnTo>
                  <a:lnTo>
                    <a:pt x="435" y="717"/>
                  </a:lnTo>
                  <a:lnTo>
                    <a:pt x="452" y="713"/>
                  </a:lnTo>
                  <a:lnTo>
                    <a:pt x="470" y="708"/>
                  </a:lnTo>
                  <a:lnTo>
                    <a:pt x="486" y="703"/>
                  </a:lnTo>
                  <a:lnTo>
                    <a:pt x="503" y="696"/>
                  </a:lnTo>
                  <a:lnTo>
                    <a:pt x="519" y="689"/>
                  </a:lnTo>
                  <a:lnTo>
                    <a:pt x="534" y="681"/>
                  </a:lnTo>
                  <a:lnTo>
                    <a:pt x="549" y="672"/>
                  </a:lnTo>
                  <a:lnTo>
                    <a:pt x="565" y="662"/>
                  </a:lnTo>
                  <a:lnTo>
                    <a:pt x="579" y="652"/>
                  </a:lnTo>
                  <a:lnTo>
                    <a:pt x="592" y="641"/>
                  </a:lnTo>
                  <a:lnTo>
                    <a:pt x="606" y="630"/>
                  </a:lnTo>
                  <a:lnTo>
                    <a:pt x="618" y="618"/>
                  </a:lnTo>
                  <a:lnTo>
                    <a:pt x="630" y="606"/>
                  </a:lnTo>
                  <a:lnTo>
                    <a:pt x="641" y="592"/>
                  </a:lnTo>
                  <a:lnTo>
                    <a:pt x="652" y="579"/>
                  </a:lnTo>
                  <a:lnTo>
                    <a:pt x="662" y="565"/>
                  </a:lnTo>
                  <a:lnTo>
                    <a:pt x="671" y="550"/>
                  </a:lnTo>
                  <a:lnTo>
                    <a:pt x="680" y="535"/>
                  </a:lnTo>
                  <a:lnTo>
                    <a:pt x="688" y="520"/>
                  </a:lnTo>
                  <a:lnTo>
                    <a:pt x="695" y="504"/>
                  </a:lnTo>
                  <a:lnTo>
                    <a:pt x="702" y="487"/>
                  </a:lnTo>
                  <a:lnTo>
                    <a:pt x="707" y="471"/>
                  </a:lnTo>
                  <a:lnTo>
                    <a:pt x="712" y="452"/>
                  </a:lnTo>
                  <a:lnTo>
                    <a:pt x="716" y="435"/>
                  </a:lnTo>
                  <a:lnTo>
                    <a:pt x="719" y="417"/>
                  </a:lnTo>
                  <a:lnTo>
                    <a:pt x="722" y="399"/>
                  </a:lnTo>
                  <a:lnTo>
                    <a:pt x="723" y="381"/>
                  </a:lnTo>
                  <a:lnTo>
                    <a:pt x="723" y="362"/>
                  </a:lnTo>
                  <a:lnTo>
                    <a:pt x="723" y="344"/>
                  </a:lnTo>
                  <a:lnTo>
                    <a:pt x="722" y="326"/>
                  </a:lnTo>
                  <a:lnTo>
                    <a:pt x="719" y="308"/>
                  </a:lnTo>
                  <a:lnTo>
                    <a:pt x="716" y="290"/>
                  </a:lnTo>
                  <a:lnTo>
                    <a:pt x="712" y="273"/>
                  </a:lnTo>
                  <a:lnTo>
                    <a:pt x="707" y="254"/>
                  </a:lnTo>
                  <a:lnTo>
                    <a:pt x="702" y="238"/>
                  </a:lnTo>
                  <a:lnTo>
                    <a:pt x="695" y="221"/>
                  </a:lnTo>
                  <a:lnTo>
                    <a:pt x="688" y="205"/>
                  </a:lnTo>
                  <a:lnTo>
                    <a:pt x="680" y="190"/>
                  </a:lnTo>
                  <a:lnTo>
                    <a:pt x="671" y="175"/>
                  </a:lnTo>
                  <a:lnTo>
                    <a:pt x="662" y="160"/>
                  </a:lnTo>
                  <a:lnTo>
                    <a:pt x="652" y="146"/>
                  </a:lnTo>
                  <a:lnTo>
                    <a:pt x="641" y="133"/>
                  </a:lnTo>
                  <a:lnTo>
                    <a:pt x="630" y="119"/>
                  </a:lnTo>
                  <a:lnTo>
                    <a:pt x="618" y="107"/>
                  </a:lnTo>
                  <a:lnTo>
                    <a:pt x="606" y="95"/>
                  </a:lnTo>
                  <a:lnTo>
                    <a:pt x="592" y="84"/>
                  </a:lnTo>
                  <a:lnTo>
                    <a:pt x="579" y="73"/>
                  </a:lnTo>
                  <a:lnTo>
                    <a:pt x="565" y="62"/>
                  </a:lnTo>
                  <a:lnTo>
                    <a:pt x="549" y="53"/>
                  </a:lnTo>
                  <a:lnTo>
                    <a:pt x="534" y="44"/>
                  </a:lnTo>
                  <a:lnTo>
                    <a:pt x="519" y="36"/>
                  </a:lnTo>
                  <a:lnTo>
                    <a:pt x="503" y="29"/>
                  </a:lnTo>
                  <a:lnTo>
                    <a:pt x="486" y="22"/>
                  </a:lnTo>
                  <a:lnTo>
                    <a:pt x="470" y="17"/>
                  </a:lnTo>
                  <a:lnTo>
                    <a:pt x="452" y="12"/>
                  </a:lnTo>
                  <a:lnTo>
                    <a:pt x="435" y="8"/>
                  </a:lnTo>
                  <a:lnTo>
                    <a:pt x="417" y="5"/>
                  </a:lnTo>
                  <a:lnTo>
                    <a:pt x="399" y="2"/>
                  </a:lnTo>
                  <a:lnTo>
                    <a:pt x="381" y="1"/>
                  </a:lnTo>
                  <a:lnTo>
                    <a:pt x="361" y="0"/>
                  </a:lnTo>
                  <a:lnTo>
                    <a:pt x="361" y="36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3" name="Freeform 3">
              <a:extLst>
                <a:ext uri="{FF2B5EF4-FFF2-40B4-BE49-F238E27FC236}">
                  <a16:creationId xmlns:a16="http://schemas.microsoft.com/office/drawing/2014/main" id="{A8E34132-B0A3-6E40-85E9-AF4B9CA68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4162425"/>
              <a:ext cx="441325" cy="242888"/>
            </a:xfrm>
            <a:custGeom>
              <a:avLst/>
              <a:gdLst>
                <a:gd name="T0" fmla="*/ 0 w 289"/>
                <a:gd name="T1" fmla="*/ 2147483646 h 187"/>
                <a:gd name="T2" fmla="*/ 2147483646 w 289"/>
                <a:gd name="T3" fmla="*/ 2147483646 h 187"/>
                <a:gd name="T4" fmla="*/ 2147483646 w 289"/>
                <a:gd name="T5" fmla="*/ 2147483646 h 187"/>
                <a:gd name="T6" fmla="*/ 2147483646 w 289"/>
                <a:gd name="T7" fmla="*/ 2147483646 h 187"/>
                <a:gd name="T8" fmla="*/ 2147483646 w 289"/>
                <a:gd name="T9" fmla="*/ 2147483646 h 187"/>
                <a:gd name="T10" fmla="*/ 2147483646 w 289"/>
                <a:gd name="T11" fmla="*/ 2147483646 h 187"/>
                <a:gd name="T12" fmla="*/ 2147483646 w 289"/>
                <a:gd name="T13" fmla="*/ 2147483646 h 187"/>
                <a:gd name="T14" fmla="*/ 2147483646 w 289"/>
                <a:gd name="T15" fmla="*/ 2147483646 h 187"/>
                <a:gd name="T16" fmla="*/ 2147483646 w 289"/>
                <a:gd name="T17" fmla="*/ 2147483646 h 187"/>
                <a:gd name="T18" fmla="*/ 2147483646 w 289"/>
                <a:gd name="T19" fmla="*/ 2147483646 h 187"/>
                <a:gd name="T20" fmla="*/ 2147483646 w 289"/>
                <a:gd name="T21" fmla="*/ 2147483646 h 187"/>
                <a:gd name="T22" fmla="*/ 2147483646 w 289"/>
                <a:gd name="T23" fmla="*/ 2147483646 h 187"/>
                <a:gd name="T24" fmla="*/ 2147483646 w 289"/>
                <a:gd name="T25" fmla="*/ 2147483646 h 187"/>
                <a:gd name="T26" fmla="*/ 2147483646 w 289"/>
                <a:gd name="T27" fmla="*/ 2147483646 h 187"/>
                <a:gd name="T28" fmla="*/ 2147483646 w 289"/>
                <a:gd name="T29" fmla="*/ 2147483646 h 187"/>
                <a:gd name="T30" fmla="*/ 2147483646 w 289"/>
                <a:gd name="T31" fmla="*/ 2147483646 h 187"/>
                <a:gd name="T32" fmla="*/ 2147483646 w 289"/>
                <a:gd name="T33" fmla="*/ 2147483646 h 187"/>
                <a:gd name="T34" fmla="*/ 2147483646 w 289"/>
                <a:gd name="T35" fmla="*/ 2147483646 h 187"/>
                <a:gd name="T36" fmla="*/ 2147483646 w 289"/>
                <a:gd name="T37" fmla="*/ 0 h 187"/>
                <a:gd name="T38" fmla="*/ 2147483646 w 289"/>
                <a:gd name="T39" fmla="*/ 0 h 187"/>
                <a:gd name="T40" fmla="*/ 2147483646 w 289"/>
                <a:gd name="T41" fmla="*/ 0 h 187"/>
                <a:gd name="T42" fmla="*/ 2147483646 w 289"/>
                <a:gd name="T43" fmla="*/ 2147483646 h 187"/>
                <a:gd name="T44" fmla="*/ 2147483646 w 289"/>
                <a:gd name="T45" fmla="*/ 2147483646 h 187"/>
                <a:gd name="T46" fmla="*/ 2147483646 w 289"/>
                <a:gd name="T47" fmla="*/ 2147483646 h 187"/>
                <a:gd name="T48" fmla="*/ 2147483646 w 289"/>
                <a:gd name="T49" fmla="*/ 2147483646 h 187"/>
                <a:gd name="T50" fmla="*/ 2147483646 w 289"/>
                <a:gd name="T51" fmla="*/ 2147483646 h 187"/>
                <a:gd name="T52" fmla="*/ 2147483646 w 289"/>
                <a:gd name="T53" fmla="*/ 2147483646 h 187"/>
                <a:gd name="T54" fmla="*/ 2147483646 w 289"/>
                <a:gd name="T55" fmla="*/ 2147483646 h 187"/>
                <a:gd name="T56" fmla="*/ 2147483646 w 289"/>
                <a:gd name="T57" fmla="*/ 2147483646 h 187"/>
                <a:gd name="T58" fmla="*/ 2147483646 w 289"/>
                <a:gd name="T59" fmla="*/ 2147483646 h 187"/>
                <a:gd name="T60" fmla="*/ 2147483646 w 289"/>
                <a:gd name="T61" fmla="*/ 2147483646 h 187"/>
                <a:gd name="T62" fmla="*/ 2147483646 w 289"/>
                <a:gd name="T63" fmla="*/ 2147483646 h 187"/>
                <a:gd name="T64" fmla="*/ 0 w 289"/>
                <a:gd name="T65" fmla="*/ 2147483646 h 1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9" h="187">
                  <a:moveTo>
                    <a:pt x="0" y="175"/>
                  </a:moveTo>
                  <a:lnTo>
                    <a:pt x="14" y="180"/>
                  </a:lnTo>
                  <a:lnTo>
                    <a:pt x="38" y="185"/>
                  </a:lnTo>
                  <a:lnTo>
                    <a:pt x="60" y="187"/>
                  </a:lnTo>
                  <a:lnTo>
                    <a:pt x="83" y="187"/>
                  </a:lnTo>
                  <a:lnTo>
                    <a:pt x="109" y="185"/>
                  </a:lnTo>
                  <a:lnTo>
                    <a:pt x="131" y="178"/>
                  </a:lnTo>
                  <a:lnTo>
                    <a:pt x="163" y="166"/>
                  </a:lnTo>
                  <a:lnTo>
                    <a:pt x="194" y="149"/>
                  </a:lnTo>
                  <a:lnTo>
                    <a:pt x="216" y="133"/>
                  </a:lnTo>
                  <a:lnTo>
                    <a:pt x="233" y="115"/>
                  </a:lnTo>
                  <a:lnTo>
                    <a:pt x="252" y="91"/>
                  </a:lnTo>
                  <a:lnTo>
                    <a:pt x="266" y="70"/>
                  </a:lnTo>
                  <a:lnTo>
                    <a:pt x="276" y="52"/>
                  </a:lnTo>
                  <a:lnTo>
                    <a:pt x="283" y="30"/>
                  </a:lnTo>
                  <a:lnTo>
                    <a:pt x="287" y="18"/>
                  </a:lnTo>
                  <a:lnTo>
                    <a:pt x="289" y="9"/>
                  </a:lnTo>
                  <a:lnTo>
                    <a:pt x="262" y="3"/>
                  </a:lnTo>
                  <a:lnTo>
                    <a:pt x="234" y="0"/>
                  </a:lnTo>
                  <a:lnTo>
                    <a:pt x="214" y="0"/>
                  </a:lnTo>
                  <a:lnTo>
                    <a:pt x="193" y="0"/>
                  </a:lnTo>
                  <a:lnTo>
                    <a:pt x="173" y="5"/>
                  </a:lnTo>
                  <a:lnTo>
                    <a:pt x="150" y="10"/>
                  </a:lnTo>
                  <a:lnTo>
                    <a:pt x="132" y="16"/>
                  </a:lnTo>
                  <a:lnTo>
                    <a:pt x="109" y="28"/>
                  </a:lnTo>
                  <a:lnTo>
                    <a:pt x="90" y="40"/>
                  </a:lnTo>
                  <a:lnTo>
                    <a:pt x="66" y="59"/>
                  </a:lnTo>
                  <a:lnTo>
                    <a:pt x="50" y="76"/>
                  </a:lnTo>
                  <a:lnTo>
                    <a:pt x="35" y="95"/>
                  </a:lnTo>
                  <a:lnTo>
                    <a:pt x="23" y="115"/>
                  </a:lnTo>
                  <a:lnTo>
                    <a:pt x="12" y="135"/>
                  </a:lnTo>
                  <a:lnTo>
                    <a:pt x="5" y="15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84" name="Freeform 5">
              <a:extLst>
                <a:ext uri="{FF2B5EF4-FFF2-40B4-BE49-F238E27FC236}">
                  <a16:creationId xmlns:a16="http://schemas.microsoft.com/office/drawing/2014/main" id="{8CFDE4BF-F92C-EA4B-BB9D-6F715C50A6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0437" y="365283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1"/>
                  </a:lnTo>
                  <a:lnTo>
                    <a:pt x="72" y="144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2"/>
                  </a:lnTo>
                  <a:lnTo>
                    <a:pt x="53" y="547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699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699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7"/>
                  </a:lnTo>
                  <a:lnTo>
                    <a:pt x="679" y="532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4"/>
                  </a:lnTo>
                  <a:lnTo>
                    <a:pt x="640" y="131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5" name="Rectangle 6">
              <a:extLst>
                <a:ext uri="{FF2B5EF4-FFF2-40B4-BE49-F238E27FC236}">
                  <a16:creationId xmlns:a16="http://schemas.microsoft.com/office/drawing/2014/main" id="{6F40EDAE-6748-F447-8DDF-EF2A1434117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7287" y="3863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86" name="Rectangle 7">
              <a:extLst>
                <a:ext uri="{FF2B5EF4-FFF2-40B4-BE49-F238E27FC236}">
                  <a16:creationId xmlns:a16="http://schemas.microsoft.com/office/drawing/2014/main" id="{AD8BE266-8A32-AE4E-8789-8D33E8E693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9600" y="3863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87" name="Rectangle 8">
              <a:extLst>
                <a:ext uri="{FF2B5EF4-FFF2-40B4-BE49-F238E27FC236}">
                  <a16:creationId xmlns:a16="http://schemas.microsoft.com/office/drawing/2014/main" id="{ED9BCBA3-F89B-E344-B8EE-C4DDD84595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70037" y="4502150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88" name="Rectangle 34">
              <a:extLst>
                <a:ext uri="{FF2B5EF4-FFF2-40B4-BE49-F238E27FC236}">
                  <a16:creationId xmlns:a16="http://schemas.microsoft.com/office/drawing/2014/main" id="{A1836754-47F2-234A-9AAC-0022842F119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6687" y="51308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89" name="Rectangle 35">
              <a:extLst>
                <a:ext uri="{FF2B5EF4-FFF2-40B4-BE49-F238E27FC236}">
                  <a16:creationId xmlns:a16="http://schemas.microsoft.com/office/drawing/2014/main" id="{07078925-517B-3845-854F-9C3BFC0127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0199" y="5130800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90" name="Line 36">
              <a:extLst>
                <a:ext uri="{FF2B5EF4-FFF2-40B4-BE49-F238E27FC236}">
                  <a16:creationId xmlns:a16="http://schemas.microsoft.com/office/drawing/2014/main" id="{FA1295F1-4CCB-804B-BCB4-A1F06C64A79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443036" y="5172075"/>
              <a:ext cx="12541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91" name="Freeform 46">
              <a:extLst>
                <a:ext uri="{FF2B5EF4-FFF2-40B4-BE49-F238E27FC236}">
                  <a16:creationId xmlns:a16="http://schemas.microsoft.com/office/drawing/2014/main" id="{01E95F15-CAB6-D448-8A55-59D523654A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65262" y="365283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7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699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699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7"/>
                  </a:lnTo>
                  <a:lnTo>
                    <a:pt x="678" y="532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92" name="Freeform 63">
              <a:extLst>
                <a:ext uri="{FF2B5EF4-FFF2-40B4-BE49-F238E27FC236}">
                  <a16:creationId xmlns:a16="http://schemas.microsoft.com/office/drawing/2014/main" id="{6F627B76-005A-8747-8DF9-7B5FB1F4B7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1262" y="4159250"/>
              <a:ext cx="757238" cy="754063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2147483646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0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2147483646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360" y="0"/>
                  </a:moveTo>
                  <a:lnTo>
                    <a:pt x="342" y="0"/>
                  </a:lnTo>
                  <a:lnTo>
                    <a:pt x="323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8" y="61"/>
                  </a:lnTo>
                  <a:lnTo>
                    <a:pt x="144" y="72"/>
                  </a:lnTo>
                  <a:lnTo>
                    <a:pt x="131" y="83"/>
                  </a:lnTo>
                  <a:lnTo>
                    <a:pt x="118" y="94"/>
                  </a:lnTo>
                  <a:lnTo>
                    <a:pt x="105" y="106"/>
                  </a:lnTo>
                  <a:lnTo>
                    <a:pt x="93" y="119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1"/>
                  </a:lnTo>
                  <a:lnTo>
                    <a:pt x="7" y="289"/>
                  </a:lnTo>
                  <a:lnTo>
                    <a:pt x="4" y="306"/>
                  </a:lnTo>
                  <a:lnTo>
                    <a:pt x="2" y="324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9"/>
                  </a:lnTo>
                  <a:lnTo>
                    <a:pt x="22" y="486"/>
                  </a:lnTo>
                  <a:lnTo>
                    <a:pt x="28" y="502"/>
                  </a:lnTo>
                  <a:lnTo>
                    <a:pt x="35" y="518"/>
                  </a:lnTo>
                  <a:lnTo>
                    <a:pt x="43" y="533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1" y="639"/>
                  </a:lnTo>
                  <a:lnTo>
                    <a:pt x="144" y="650"/>
                  </a:lnTo>
                  <a:lnTo>
                    <a:pt x="158" y="660"/>
                  </a:lnTo>
                  <a:lnTo>
                    <a:pt x="174" y="670"/>
                  </a:lnTo>
                  <a:lnTo>
                    <a:pt x="189" y="679"/>
                  </a:lnTo>
                  <a:lnTo>
                    <a:pt x="204" y="687"/>
                  </a:lnTo>
                  <a:lnTo>
                    <a:pt x="220" y="694"/>
                  </a:lnTo>
                  <a:lnTo>
                    <a:pt x="237" y="700"/>
                  </a:lnTo>
                  <a:lnTo>
                    <a:pt x="253" y="706"/>
                  </a:lnTo>
                  <a:lnTo>
                    <a:pt x="270" y="711"/>
                  </a:lnTo>
                  <a:lnTo>
                    <a:pt x="288" y="715"/>
                  </a:lnTo>
                  <a:lnTo>
                    <a:pt x="305" y="718"/>
                  </a:lnTo>
                  <a:lnTo>
                    <a:pt x="323" y="720"/>
                  </a:lnTo>
                  <a:lnTo>
                    <a:pt x="342" y="722"/>
                  </a:lnTo>
                  <a:lnTo>
                    <a:pt x="360" y="722"/>
                  </a:lnTo>
                  <a:lnTo>
                    <a:pt x="380" y="722"/>
                  </a:lnTo>
                  <a:lnTo>
                    <a:pt x="398" y="720"/>
                  </a:lnTo>
                  <a:lnTo>
                    <a:pt x="416" y="718"/>
                  </a:lnTo>
                  <a:lnTo>
                    <a:pt x="433" y="715"/>
                  </a:lnTo>
                  <a:lnTo>
                    <a:pt x="451" y="711"/>
                  </a:lnTo>
                  <a:lnTo>
                    <a:pt x="468" y="706"/>
                  </a:lnTo>
                  <a:lnTo>
                    <a:pt x="485" y="700"/>
                  </a:lnTo>
                  <a:lnTo>
                    <a:pt x="501" y="694"/>
                  </a:lnTo>
                  <a:lnTo>
                    <a:pt x="517" y="687"/>
                  </a:lnTo>
                  <a:lnTo>
                    <a:pt x="532" y="679"/>
                  </a:lnTo>
                  <a:lnTo>
                    <a:pt x="547" y="670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3"/>
                  </a:lnTo>
                  <a:lnTo>
                    <a:pt x="686" y="518"/>
                  </a:lnTo>
                  <a:lnTo>
                    <a:pt x="693" y="502"/>
                  </a:lnTo>
                  <a:lnTo>
                    <a:pt x="700" y="486"/>
                  </a:lnTo>
                  <a:lnTo>
                    <a:pt x="705" y="469"/>
                  </a:lnTo>
                  <a:lnTo>
                    <a:pt x="710" y="451"/>
                  </a:lnTo>
                  <a:lnTo>
                    <a:pt x="714" y="433"/>
                  </a:lnTo>
                  <a:lnTo>
                    <a:pt x="717" y="416"/>
                  </a:lnTo>
                  <a:lnTo>
                    <a:pt x="719" y="398"/>
                  </a:lnTo>
                  <a:lnTo>
                    <a:pt x="721" y="380"/>
                  </a:lnTo>
                  <a:lnTo>
                    <a:pt x="721" y="361"/>
                  </a:lnTo>
                  <a:lnTo>
                    <a:pt x="721" y="343"/>
                  </a:lnTo>
                  <a:lnTo>
                    <a:pt x="719" y="324"/>
                  </a:lnTo>
                  <a:lnTo>
                    <a:pt x="717" y="306"/>
                  </a:lnTo>
                  <a:lnTo>
                    <a:pt x="714" y="289"/>
                  </a:lnTo>
                  <a:lnTo>
                    <a:pt x="710" y="271"/>
                  </a:lnTo>
                  <a:lnTo>
                    <a:pt x="705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5"/>
                  </a:lnTo>
                  <a:lnTo>
                    <a:pt x="639" y="132"/>
                  </a:lnTo>
                  <a:lnTo>
                    <a:pt x="628" y="119"/>
                  </a:lnTo>
                  <a:lnTo>
                    <a:pt x="616" y="106"/>
                  </a:lnTo>
                  <a:lnTo>
                    <a:pt x="604" y="94"/>
                  </a:lnTo>
                  <a:lnTo>
                    <a:pt x="591" y="83"/>
                  </a:lnTo>
                  <a:lnTo>
                    <a:pt x="577" y="72"/>
                  </a:lnTo>
                  <a:lnTo>
                    <a:pt x="563" y="61"/>
                  </a:lnTo>
                  <a:lnTo>
                    <a:pt x="547" y="52"/>
                  </a:lnTo>
                  <a:lnTo>
                    <a:pt x="532" y="43"/>
                  </a:lnTo>
                  <a:lnTo>
                    <a:pt x="517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93" name="Rectangle 70">
              <a:extLst>
                <a:ext uri="{FF2B5EF4-FFF2-40B4-BE49-F238E27FC236}">
                  <a16:creationId xmlns:a16="http://schemas.microsoft.com/office/drawing/2014/main" id="{A0F1FEE0-C2FF-D54B-9BE6-6F2A4670A2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" y="3525838"/>
              <a:ext cx="1789112" cy="149383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2644" name="Group 70">
            <a:extLst>
              <a:ext uri="{FF2B5EF4-FFF2-40B4-BE49-F238E27FC236}">
                <a16:creationId xmlns:a16="http://schemas.microsoft.com/office/drawing/2014/main" id="{C97728A0-3FBF-3148-A6C5-B341CD0B0350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1149350"/>
            <a:ext cx="1789113" cy="1832620"/>
            <a:chOff x="685800" y="5524500"/>
            <a:chExt cx="1789112" cy="1832620"/>
          </a:xfrm>
        </p:grpSpPr>
        <p:sp>
          <p:nvSpPr>
            <p:cNvPr id="112671" name="Rectangle 9">
              <a:extLst>
                <a:ext uri="{FF2B5EF4-FFF2-40B4-BE49-F238E27FC236}">
                  <a16:creationId xmlns:a16="http://schemas.microsoft.com/office/drawing/2014/main" id="{FF6E2C44-09C1-0D40-AD9C-8C1892C6FF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38337" y="58991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72" name="Rectangle 10">
              <a:extLst>
                <a:ext uri="{FF2B5EF4-FFF2-40B4-BE49-F238E27FC236}">
                  <a16:creationId xmlns:a16="http://schemas.microsoft.com/office/drawing/2014/main" id="{BB56C60A-398E-9A43-90E4-1D29B5E42E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8562" y="58991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73" name="Freeform 11">
              <a:extLst>
                <a:ext uri="{FF2B5EF4-FFF2-40B4-BE49-F238E27FC236}">
                  <a16:creationId xmlns:a16="http://schemas.microsoft.com/office/drawing/2014/main" id="{9E7016B5-3D85-144D-9740-84CDE2E0ED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1612" y="6115050"/>
              <a:ext cx="485775" cy="303213"/>
            </a:xfrm>
            <a:custGeom>
              <a:avLst/>
              <a:gdLst>
                <a:gd name="T0" fmla="*/ 0 w 466"/>
                <a:gd name="T1" fmla="*/ 2147483646 h 290"/>
                <a:gd name="T2" fmla="*/ 2147483646 w 466"/>
                <a:gd name="T3" fmla="*/ 2147483646 h 290"/>
                <a:gd name="T4" fmla="*/ 2147483646 w 466"/>
                <a:gd name="T5" fmla="*/ 2147483646 h 290"/>
                <a:gd name="T6" fmla="*/ 2147483646 w 466"/>
                <a:gd name="T7" fmla="*/ 2147483646 h 290"/>
                <a:gd name="T8" fmla="*/ 2147483646 w 466"/>
                <a:gd name="T9" fmla="*/ 2147483646 h 290"/>
                <a:gd name="T10" fmla="*/ 2147483646 w 466"/>
                <a:gd name="T11" fmla="*/ 0 h 290"/>
                <a:gd name="T12" fmla="*/ 2147483646 w 466"/>
                <a:gd name="T13" fmla="*/ 0 h 290"/>
                <a:gd name="T14" fmla="*/ 2147483646 w 466"/>
                <a:gd name="T15" fmla="*/ 2147483646 h 290"/>
                <a:gd name="T16" fmla="*/ 2147483646 w 466"/>
                <a:gd name="T17" fmla="*/ 2147483646 h 290"/>
                <a:gd name="T18" fmla="*/ 2147483646 w 466"/>
                <a:gd name="T19" fmla="*/ 2147483646 h 290"/>
                <a:gd name="T20" fmla="*/ 2147483646 w 466"/>
                <a:gd name="T21" fmla="*/ 2147483646 h 290"/>
                <a:gd name="T22" fmla="*/ 2147483646 w 466"/>
                <a:gd name="T23" fmla="*/ 2147483646 h 290"/>
                <a:gd name="T24" fmla="*/ 2147483646 w 466"/>
                <a:gd name="T25" fmla="*/ 2147483646 h 290"/>
                <a:gd name="T26" fmla="*/ 2147483646 w 466"/>
                <a:gd name="T27" fmla="*/ 2147483646 h 290"/>
                <a:gd name="T28" fmla="*/ 2147483646 w 466"/>
                <a:gd name="T29" fmla="*/ 2147483646 h 290"/>
                <a:gd name="T30" fmla="*/ 2147483646 w 466"/>
                <a:gd name="T31" fmla="*/ 2147483646 h 290"/>
                <a:gd name="T32" fmla="*/ 2147483646 w 466"/>
                <a:gd name="T33" fmla="*/ 2147483646 h 290"/>
                <a:gd name="T34" fmla="*/ 2147483646 w 466"/>
                <a:gd name="T35" fmla="*/ 2147483646 h 290"/>
                <a:gd name="T36" fmla="*/ 2147483646 w 466"/>
                <a:gd name="T37" fmla="*/ 2147483646 h 290"/>
                <a:gd name="T38" fmla="*/ 2147483646 w 466"/>
                <a:gd name="T39" fmla="*/ 2147483646 h 290"/>
                <a:gd name="T40" fmla="*/ 2147483646 w 466"/>
                <a:gd name="T41" fmla="*/ 2147483646 h 290"/>
                <a:gd name="T42" fmla="*/ 2147483646 w 466"/>
                <a:gd name="T43" fmla="*/ 2147483646 h 290"/>
                <a:gd name="T44" fmla="*/ 2147483646 w 466"/>
                <a:gd name="T45" fmla="*/ 2147483646 h 290"/>
                <a:gd name="T46" fmla="*/ 2147483646 w 466"/>
                <a:gd name="T47" fmla="*/ 2147483646 h 290"/>
                <a:gd name="T48" fmla="*/ 2147483646 w 466"/>
                <a:gd name="T49" fmla="*/ 2147483646 h 290"/>
                <a:gd name="T50" fmla="*/ 2147483646 w 466"/>
                <a:gd name="T51" fmla="*/ 2147483646 h 290"/>
                <a:gd name="T52" fmla="*/ 2147483646 w 466"/>
                <a:gd name="T53" fmla="*/ 2147483646 h 290"/>
                <a:gd name="T54" fmla="*/ 2147483646 w 466"/>
                <a:gd name="T55" fmla="*/ 2147483646 h 290"/>
                <a:gd name="T56" fmla="*/ 2147483646 w 466"/>
                <a:gd name="T57" fmla="*/ 2147483646 h 290"/>
                <a:gd name="T58" fmla="*/ 2147483646 w 466"/>
                <a:gd name="T59" fmla="*/ 2147483646 h 290"/>
                <a:gd name="T60" fmla="*/ 2147483646 w 466"/>
                <a:gd name="T61" fmla="*/ 2147483646 h 290"/>
                <a:gd name="T62" fmla="*/ 2147483646 w 466"/>
                <a:gd name="T63" fmla="*/ 2147483646 h 290"/>
                <a:gd name="T64" fmla="*/ 2147483646 w 466"/>
                <a:gd name="T65" fmla="*/ 2147483646 h 290"/>
                <a:gd name="T66" fmla="*/ 0 w 466"/>
                <a:gd name="T67" fmla="*/ 2147483646 h 2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6" h="290">
                  <a:moveTo>
                    <a:pt x="0" y="23"/>
                  </a:moveTo>
                  <a:lnTo>
                    <a:pt x="20" y="16"/>
                  </a:lnTo>
                  <a:lnTo>
                    <a:pt x="40" y="10"/>
                  </a:lnTo>
                  <a:lnTo>
                    <a:pt x="60" y="5"/>
                  </a:lnTo>
                  <a:lnTo>
                    <a:pt x="79" y="2"/>
                  </a:lnTo>
                  <a:lnTo>
                    <a:pt x="99" y="0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60" y="4"/>
                  </a:lnTo>
                  <a:lnTo>
                    <a:pt x="179" y="7"/>
                  </a:lnTo>
                  <a:lnTo>
                    <a:pt x="198" y="12"/>
                  </a:lnTo>
                  <a:lnTo>
                    <a:pt x="217" y="18"/>
                  </a:lnTo>
                  <a:lnTo>
                    <a:pt x="236" y="25"/>
                  </a:lnTo>
                  <a:lnTo>
                    <a:pt x="254" y="33"/>
                  </a:lnTo>
                  <a:lnTo>
                    <a:pt x="271" y="42"/>
                  </a:lnTo>
                  <a:lnTo>
                    <a:pt x="289" y="51"/>
                  </a:lnTo>
                  <a:lnTo>
                    <a:pt x="305" y="62"/>
                  </a:lnTo>
                  <a:lnTo>
                    <a:pt x="323" y="73"/>
                  </a:lnTo>
                  <a:lnTo>
                    <a:pt x="338" y="85"/>
                  </a:lnTo>
                  <a:lnTo>
                    <a:pt x="353" y="97"/>
                  </a:lnTo>
                  <a:lnTo>
                    <a:pt x="367" y="112"/>
                  </a:lnTo>
                  <a:lnTo>
                    <a:pt x="381" y="125"/>
                  </a:lnTo>
                  <a:lnTo>
                    <a:pt x="393" y="139"/>
                  </a:lnTo>
                  <a:lnTo>
                    <a:pt x="405" y="154"/>
                  </a:lnTo>
                  <a:lnTo>
                    <a:pt x="416" y="168"/>
                  </a:lnTo>
                  <a:lnTo>
                    <a:pt x="426" y="183"/>
                  </a:lnTo>
                  <a:lnTo>
                    <a:pt x="435" y="198"/>
                  </a:lnTo>
                  <a:lnTo>
                    <a:pt x="443" y="214"/>
                  </a:lnTo>
                  <a:lnTo>
                    <a:pt x="450" y="229"/>
                  </a:lnTo>
                  <a:lnTo>
                    <a:pt x="456" y="244"/>
                  </a:lnTo>
                  <a:lnTo>
                    <a:pt x="460" y="260"/>
                  </a:lnTo>
                  <a:lnTo>
                    <a:pt x="464" y="275"/>
                  </a:lnTo>
                  <a:lnTo>
                    <a:pt x="466" y="29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74" name="Freeform 12">
              <a:extLst>
                <a:ext uri="{FF2B5EF4-FFF2-40B4-BE49-F238E27FC236}">
                  <a16:creationId xmlns:a16="http://schemas.microsoft.com/office/drawing/2014/main" id="{655547E4-2815-5344-888F-0FCF6D2DF3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7962" y="6137275"/>
              <a:ext cx="485775" cy="298450"/>
            </a:xfrm>
            <a:custGeom>
              <a:avLst/>
              <a:gdLst>
                <a:gd name="T0" fmla="*/ 0 w 465"/>
                <a:gd name="T1" fmla="*/ 0 h 287"/>
                <a:gd name="T2" fmla="*/ 2147483646 w 465"/>
                <a:gd name="T3" fmla="*/ 2147483646 h 287"/>
                <a:gd name="T4" fmla="*/ 2147483646 w 465"/>
                <a:gd name="T5" fmla="*/ 2147483646 h 287"/>
                <a:gd name="T6" fmla="*/ 2147483646 w 465"/>
                <a:gd name="T7" fmla="*/ 2147483646 h 287"/>
                <a:gd name="T8" fmla="*/ 2147483646 w 465"/>
                <a:gd name="T9" fmla="*/ 2147483646 h 287"/>
                <a:gd name="T10" fmla="*/ 2147483646 w 465"/>
                <a:gd name="T11" fmla="*/ 2147483646 h 287"/>
                <a:gd name="T12" fmla="*/ 2147483646 w 465"/>
                <a:gd name="T13" fmla="*/ 2147483646 h 287"/>
                <a:gd name="T14" fmla="*/ 2147483646 w 465"/>
                <a:gd name="T15" fmla="*/ 2147483646 h 287"/>
                <a:gd name="T16" fmla="*/ 2147483646 w 465"/>
                <a:gd name="T17" fmla="*/ 2147483646 h 287"/>
                <a:gd name="T18" fmla="*/ 2147483646 w 465"/>
                <a:gd name="T19" fmla="*/ 2147483646 h 287"/>
                <a:gd name="T20" fmla="*/ 2147483646 w 465"/>
                <a:gd name="T21" fmla="*/ 2147483646 h 287"/>
                <a:gd name="T22" fmla="*/ 2147483646 w 465"/>
                <a:gd name="T23" fmla="*/ 2147483646 h 287"/>
                <a:gd name="T24" fmla="*/ 2147483646 w 465"/>
                <a:gd name="T25" fmla="*/ 2147483646 h 287"/>
                <a:gd name="T26" fmla="*/ 2147483646 w 465"/>
                <a:gd name="T27" fmla="*/ 2147483646 h 287"/>
                <a:gd name="T28" fmla="*/ 2147483646 w 465"/>
                <a:gd name="T29" fmla="*/ 2147483646 h 287"/>
                <a:gd name="T30" fmla="*/ 2147483646 w 465"/>
                <a:gd name="T31" fmla="*/ 2147483646 h 287"/>
                <a:gd name="T32" fmla="*/ 2147483646 w 465"/>
                <a:gd name="T33" fmla="*/ 2147483646 h 287"/>
                <a:gd name="T34" fmla="*/ 2147483646 w 465"/>
                <a:gd name="T35" fmla="*/ 2147483646 h 287"/>
                <a:gd name="T36" fmla="*/ 2147483646 w 465"/>
                <a:gd name="T37" fmla="*/ 2147483646 h 287"/>
                <a:gd name="T38" fmla="*/ 2147483646 w 465"/>
                <a:gd name="T39" fmla="*/ 2147483646 h 287"/>
                <a:gd name="T40" fmla="*/ 2147483646 w 465"/>
                <a:gd name="T41" fmla="*/ 2147483646 h 287"/>
                <a:gd name="T42" fmla="*/ 2147483646 w 465"/>
                <a:gd name="T43" fmla="*/ 2147483646 h 287"/>
                <a:gd name="T44" fmla="*/ 2147483646 w 465"/>
                <a:gd name="T45" fmla="*/ 2147483646 h 287"/>
                <a:gd name="T46" fmla="*/ 2147483646 w 465"/>
                <a:gd name="T47" fmla="*/ 2147483646 h 287"/>
                <a:gd name="T48" fmla="*/ 2147483646 w 465"/>
                <a:gd name="T49" fmla="*/ 2147483646 h 287"/>
                <a:gd name="T50" fmla="*/ 2147483646 w 465"/>
                <a:gd name="T51" fmla="*/ 2147483646 h 287"/>
                <a:gd name="T52" fmla="*/ 2147483646 w 465"/>
                <a:gd name="T53" fmla="*/ 2147483646 h 287"/>
                <a:gd name="T54" fmla="*/ 2147483646 w 465"/>
                <a:gd name="T55" fmla="*/ 2147483646 h 287"/>
                <a:gd name="T56" fmla="*/ 2147483646 w 465"/>
                <a:gd name="T57" fmla="*/ 2147483646 h 287"/>
                <a:gd name="T58" fmla="*/ 2147483646 w 465"/>
                <a:gd name="T59" fmla="*/ 2147483646 h 287"/>
                <a:gd name="T60" fmla="*/ 2147483646 w 465"/>
                <a:gd name="T61" fmla="*/ 2147483646 h 287"/>
                <a:gd name="T62" fmla="*/ 2147483646 w 465"/>
                <a:gd name="T63" fmla="*/ 2147483646 h 287"/>
                <a:gd name="T64" fmla="*/ 2147483646 w 465"/>
                <a:gd name="T65" fmla="*/ 2147483646 h 287"/>
                <a:gd name="T66" fmla="*/ 0 w 465"/>
                <a:gd name="T67" fmla="*/ 0 h 2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5" h="287">
                  <a:moveTo>
                    <a:pt x="0" y="0"/>
                  </a:moveTo>
                  <a:lnTo>
                    <a:pt x="3" y="21"/>
                  </a:lnTo>
                  <a:lnTo>
                    <a:pt x="8" y="41"/>
                  </a:lnTo>
                  <a:lnTo>
                    <a:pt x="14" y="61"/>
                  </a:lnTo>
                  <a:lnTo>
                    <a:pt x="21" y="80"/>
                  </a:lnTo>
                  <a:lnTo>
                    <a:pt x="30" y="98"/>
                  </a:lnTo>
                  <a:lnTo>
                    <a:pt x="40" y="115"/>
                  </a:lnTo>
                  <a:lnTo>
                    <a:pt x="51" y="132"/>
                  </a:lnTo>
                  <a:lnTo>
                    <a:pt x="63" y="148"/>
                  </a:lnTo>
                  <a:lnTo>
                    <a:pt x="76" y="162"/>
                  </a:lnTo>
                  <a:lnTo>
                    <a:pt x="89" y="177"/>
                  </a:lnTo>
                  <a:lnTo>
                    <a:pt x="104" y="190"/>
                  </a:lnTo>
                  <a:lnTo>
                    <a:pt x="120" y="202"/>
                  </a:lnTo>
                  <a:lnTo>
                    <a:pt x="136" y="214"/>
                  </a:lnTo>
                  <a:lnTo>
                    <a:pt x="153" y="225"/>
                  </a:lnTo>
                  <a:lnTo>
                    <a:pt x="170" y="235"/>
                  </a:lnTo>
                  <a:lnTo>
                    <a:pt x="188" y="244"/>
                  </a:lnTo>
                  <a:lnTo>
                    <a:pt x="206" y="252"/>
                  </a:lnTo>
                  <a:lnTo>
                    <a:pt x="224" y="260"/>
                  </a:lnTo>
                  <a:lnTo>
                    <a:pt x="242" y="266"/>
                  </a:lnTo>
                  <a:lnTo>
                    <a:pt x="260" y="272"/>
                  </a:lnTo>
                  <a:lnTo>
                    <a:pt x="279" y="278"/>
                  </a:lnTo>
                  <a:lnTo>
                    <a:pt x="297" y="281"/>
                  </a:lnTo>
                  <a:lnTo>
                    <a:pt x="317" y="284"/>
                  </a:lnTo>
                  <a:lnTo>
                    <a:pt x="335" y="286"/>
                  </a:lnTo>
                  <a:lnTo>
                    <a:pt x="353" y="287"/>
                  </a:lnTo>
                  <a:lnTo>
                    <a:pt x="371" y="287"/>
                  </a:lnTo>
                  <a:lnTo>
                    <a:pt x="388" y="287"/>
                  </a:lnTo>
                  <a:lnTo>
                    <a:pt x="405" y="285"/>
                  </a:lnTo>
                  <a:lnTo>
                    <a:pt x="421" y="282"/>
                  </a:lnTo>
                  <a:lnTo>
                    <a:pt x="436" y="278"/>
                  </a:lnTo>
                  <a:lnTo>
                    <a:pt x="451" y="272"/>
                  </a:lnTo>
                  <a:lnTo>
                    <a:pt x="465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75" name="Rectangle 13">
              <a:extLst>
                <a:ext uri="{FF2B5EF4-FFF2-40B4-BE49-F238E27FC236}">
                  <a16:creationId xmlns:a16="http://schemas.microsoft.com/office/drawing/2014/main" id="{CF59C0D3-8922-F443-8DF1-CF50791E44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4162" y="6513513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76" name="Rectangle 23">
              <a:extLst>
                <a:ext uri="{FF2B5EF4-FFF2-40B4-BE49-F238E27FC236}">
                  <a16:creationId xmlns:a16="http://schemas.microsoft.com/office/drawing/2014/main" id="{7213D1E8-306F-8A4F-8263-EF8BF0E692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9862" y="712628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77" name="Rectangle 24">
              <a:extLst>
                <a:ext uri="{FF2B5EF4-FFF2-40B4-BE49-F238E27FC236}">
                  <a16:creationId xmlns:a16="http://schemas.microsoft.com/office/drawing/2014/main" id="{4F9F7A99-21F2-4E49-864C-F5C4DB9417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0199" y="712628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2678" name="Freeform 66">
              <a:extLst>
                <a:ext uri="{FF2B5EF4-FFF2-40B4-BE49-F238E27FC236}">
                  <a16:creationId xmlns:a16="http://schemas.microsoft.com/office/drawing/2014/main" id="{D4C55E81-E6BF-2948-84CE-40E52F38CF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1262" y="6113463"/>
              <a:ext cx="757238" cy="755650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0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2147483646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0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2147483646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47" y="182"/>
                  </a:moveTo>
                  <a:lnTo>
                    <a:pt x="39" y="198"/>
                  </a:lnTo>
                  <a:lnTo>
                    <a:pt x="31" y="214"/>
                  </a:lnTo>
                  <a:lnTo>
                    <a:pt x="24" y="231"/>
                  </a:lnTo>
                  <a:lnTo>
                    <a:pt x="18" y="248"/>
                  </a:lnTo>
                  <a:lnTo>
                    <a:pt x="13" y="265"/>
                  </a:lnTo>
                  <a:lnTo>
                    <a:pt x="8" y="282"/>
                  </a:lnTo>
                  <a:lnTo>
                    <a:pt x="5" y="301"/>
                  </a:lnTo>
                  <a:lnTo>
                    <a:pt x="2" y="318"/>
                  </a:lnTo>
                  <a:lnTo>
                    <a:pt x="1" y="335"/>
                  </a:lnTo>
                  <a:lnTo>
                    <a:pt x="0" y="353"/>
                  </a:lnTo>
                  <a:lnTo>
                    <a:pt x="0" y="370"/>
                  </a:lnTo>
                  <a:lnTo>
                    <a:pt x="1" y="387"/>
                  </a:lnTo>
                  <a:lnTo>
                    <a:pt x="3" y="405"/>
                  </a:lnTo>
                  <a:lnTo>
                    <a:pt x="5" y="422"/>
                  </a:lnTo>
                  <a:lnTo>
                    <a:pt x="8" y="439"/>
                  </a:lnTo>
                  <a:lnTo>
                    <a:pt x="12" y="455"/>
                  </a:lnTo>
                  <a:lnTo>
                    <a:pt x="17" y="472"/>
                  </a:lnTo>
                  <a:lnTo>
                    <a:pt x="23" y="488"/>
                  </a:lnTo>
                  <a:lnTo>
                    <a:pt x="30" y="505"/>
                  </a:lnTo>
                  <a:lnTo>
                    <a:pt x="37" y="521"/>
                  </a:lnTo>
                  <a:lnTo>
                    <a:pt x="45" y="536"/>
                  </a:lnTo>
                  <a:lnTo>
                    <a:pt x="54" y="551"/>
                  </a:lnTo>
                  <a:lnTo>
                    <a:pt x="63" y="566"/>
                  </a:lnTo>
                  <a:lnTo>
                    <a:pt x="73" y="580"/>
                  </a:lnTo>
                  <a:lnTo>
                    <a:pt x="84" y="594"/>
                  </a:lnTo>
                  <a:lnTo>
                    <a:pt x="96" y="607"/>
                  </a:lnTo>
                  <a:lnTo>
                    <a:pt x="108" y="619"/>
                  </a:lnTo>
                  <a:lnTo>
                    <a:pt x="121" y="632"/>
                  </a:lnTo>
                  <a:lnTo>
                    <a:pt x="135" y="643"/>
                  </a:lnTo>
                  <a:lnTo>
                    <a:pt x="150" y="654"/>
                  </a:lnTo>
                  <a:lnTo>
                    <a:pt x="165" y="664"/>
                  </a:lnTo>
                  <a:lnTo>
                    <a:pt x="182" y="674"/>
                  </a:lnTo>
                  <a:lnTo>
                    <a:pt x="198" y="683"/>
                  </a:lnTo>
                  <a:lnTo>
                    <a:pt x="214" y="690"/>
                  </a:lnTo>
                  <a:lnTo>
                    <a:pt x="231" y="698"/>
                  </a:lnTo>
                  <a:lnTo>
                    <a:pt x="248" y="704"/>
                  </a:lnTo>
                  <a:lnTo>
                    <a:pt x="265" y="710"/>
                  </a:lnTo>
                  <a:lnTo>
                    <a:pt x="282" y="714"/>
                  </a:lnTo>
                  <a:lnTo>
                    <a:pt x="300" y="717"/>
                  </a:lnTo>
                  <a:lnTo>
                    <a:pt x="317" y="720"/>
                  </a:lnTo>
                  <a:lnTo>
                    <a:pt x="334" y="721"/>
                  </a:lnTo>
                  <a:lnTo>
                    <a:pt x="352" y="722"/>
                  </a:lnTo>
                  <a:lnTo>
                    <a:pt x="370" y="722"/>
                  </a:lnTo>
                  <a:lnTo>
                    <a:pt x="387" y="721"/>
                  </a:lnTo>
                  <a:lnTo>
                    <a:pt x="405" y="720"/>
                  </a:lnTo>
                  <a:lnTo>
                    <a:pt x="422" y="717"/>
                  </a:lnTo>
                  <a:lnTo>
                    <a:pt x="439" y="714"/>
                  </a:lnTo>
                  <a:lnTo>
                    <a:pt x="455" y="710"/>
                  </a:lnTo>
                  <a:lnTo>
                    <a:pt x="472" y="705"/>
                  </a:lnTo>
                  <a:lnTo>
                    <a:pt x="488" y="699"/>
                  </a:lnTo>
                  <a:lnTo>
                    <a:pt x="504" y="692"/>
                  </a:lnTo>
                  <a:lnTo>
                    <a:pt x="520" y="684"/>
                  </a:lnTo>
                  <a:lnTo>
                    <a:pt x="535" y="676"/>
                  </a:lnTo>
                  <a:lnTo>
                    <a:pt x="550" y="668"/>
                  </a:lnTo>
                  <a:lnTo>
                    <a:pt x="566" y="658"/>
                  </a:lnTo>
                  <a:lnTo>
                    <a:pt x="580" y="648"/>
                  </a:lnTo>
                  <a:lnTo>
                    <a:pt x="594" y="637"/>
                  </a:lnTo>
                  <a:lnTo>
                    <a:pt x="607" y="625"/>
                  </a:lnTo>
                  <a:lnTo>
                    <a:pt x="619" y="613"/>
                  </a:lnTo>
                  <a:lnTo>
                    <a:pt x="632" y="600"/>
                  </a:lnTo>
                  <a:lnTo>
                    <a:pt x="643" y="586"/>
                  </a:lnTo>
                  <a:lnTo>
                    <a:pt x="654" y="572"/>
                  </a:lnTo>
                  <a:lnTo>
                    <a:pt x="664" y="556"/>
                  </a:lnTo>
                  <a:lnTo>
                    <a:pt x="674" y="541"/>
                  </a:lnTo>
                  <a:lnTo>
                    <a:pt x="683" y="524"/>
                  </a:lnTo>
                  <a:lnTo>
                    <a:pt x="690" y="508"/>
                  </a:lnTo>
                  <a:lnTo>
                    <a:pt x="697" y="490"/>
                  </a:lnTo>
                  <a:lnTo>
                    <a:pt x="703" y="473"/>
                  </a:lnTo>
                  <a:lnTo>
                    <a:pt x="709" y="456"/>
                  </a:lnTo>
                  <a:lnTo>
                    <a:pt x="713" y="439"/>
                  </a:lnTo>
                  <a:lnTo>
                    <a:pt x="716" y="422"/>
                  </a:lnTo>
                  <a:lnTo>
                    <a:pt x="719" y="404"/>
                  </a:lnTo>
                  <a:lnTo>
                    <a:pt x="720" y="387"/>
                  </a:lnTo>
                  <a:lnTo>
                    <a:pt x="721" y="369"/>
                  </a:lnTo>
                  <a:lnTo>
                    <a:pt x="721" y="352"/>
                  </a:lnTo>
                  <a:lnTo>
                    <a:pt x="720" y="335"/>
                  </a:lnTo>
                  <a:lnTo>
                    <a:pt x="719" y="318"/>
                  </a:lnTo>
                  <a:lnTo>
                    <a:pt x="716" y="301"/>
                  </a:lnTo>
                  <a:lnTo>
                    <a:pt x="713" y="283"/>
                  </a:lnTo>
                  <a:lnTo>
                    <a:pt x="709" y="266"/>
                  </a:lnTo>
                  <a:lnTo>
                    <a:pt x="704" y="249"/>
                  </a:lnTo>
                  <a:lnTo>
                    <a:pt x="698" y="233"/>
                  </a:lnTo>
                  <a:lnTo>
                    <a:pt x="692" y="217"/>
                  </a:lnTo>
                  <a:lnTo>
                    <a:pt x="684" y="201"/>
                  </a:lnTo>
                  <a:lnTo>
                    <a:pt x="676" y="186"/>
                  </a:lnTo>
                  <a:lnTo>
                    <a:pt x="668" y="171"/>
                  </a:lnTo>
                  <a:lnTo>
                    <a:pt x="658" y="156"/>
                  </a:lnTo>
                  <a:lnTo>
                    <a:pt x="648" y="142"/>
                  </a:lnTo>
                  <a:lnTo>
                    <a:pt x="637" y="129"/>
                  </a:lnTo>
                  <a:lnTo>
                    <a:pt x="625" y="115"/>
                  </a:lnTo>
                  <a:lnTo>
                    <a:pt x="613" y="103"/>
                  </a:lnTo>
                  <a:lnTo>
                    <a:pt x="600" y="90"/>
                  </a:lnTo>
                  <a:lnTo>
                    <a:pt x="586" y="78"/>
                  </a:lnTo>
                  <a:lnTo>
                    <a:pt x="572" y="67"/>
                  </a:lnTo>
                  <a:lnTo>
                    <a:pt x="555" y="57"/>
                  </a:lnTo>
                  <a:lnTo>
                    <a:pt x="540" y="47"/>
                  </a:lnTo>
                  <a:lnTo>
                    <a:pt x="523" y="39"/>
                  </a:lnTo>
                  <a:lnTo>
                    <a:pt x="507" y="31"/>
                  </a:lnTo>
                  <a:lnTo>
                    <a:pt x="490" y="24"/>
                  </a:lnTo>
                  <a:lnTo>
                    <a:pt x="473" y="18"/>
                  </a:lnTo>
                  <a:lnTo>
                    <a:pt x="456" y="13"/>
                  </a:lnTo>
                  <a:lnTo>
                    <a:pt x="439" y="8"/>
                  </a:lnTo>
                  <a:lnTo>
                    <a:pt x="422" y="5"/>
                  </a:lnTo>
                  <a:lnTo>
                    <a:pt x="404" y="2"/>
                  </a:lnTo>
                  <a:lnTo>
                    <a:pt x="387" y="1"/>
                  </a:lnTo>
                  <a:lnTo>
                    <a:pt x="369" y="0"/>
                  </a:lnTo>
                  <a:lnTo>
                    <a:pt x="351" y="0"/>
                  </a:lnTo>
                  <a:lnTo>
                    <a:pt x="334" y="1"/>
                  </a:lnTo>
                  <a:lnTo>
                    <a:pt x="317" y="3"/>
                  </a:lnTo>
                  <a:lnTo>
                    <a:pt x="300" y="5"/>
                  </a:lnTo>
                  <a:lnTo>
                    <a:pt x="283" y="8"/>
                  </a:lnTo>
                  <a:lnTo>
                    <a:pt x="266" y="12"/>
                  </a:lnTo>
                  <a:lnTo>
                    <a:pt x="249" y="17"/>
                  </a:lnTo>
                  <a:lnTo>
                    <a:pt x="233" y="23"/>
                  </a:lnTo>
                  <a:lnTo>
                    <a:pt x="217" y="30"/>
                  </a:lnTo>
                  <a:lnTo>
                    <a:pt x="201" y="37"/>
                  </a:lnTo>
                  <a:lnTo>
                    <a:pt x="186" y="45"/>
                  </a:lnTo>
                  <a:lnTo>
                    <a:pt x="171" y="54"/>
                  </a:lnTo>
                  <a:lnTo>
                    <a:pt x="155" y="63"/>
                  </a:lnTo>
                  <a:lnTo>
                    <a:pt x="141" y="73"/>
                  </a:lnTo>
                  <a:lnTo>
                    <a:pt x="128" y="84"/>
                  </a:lnTo>
                  <a:lnTo>
                    <a:pt x="114" y="96"/>
                  </a:lnTo>
                  <a:lnTo>
                    <a:pt x="102" y="109"/>
                  </a:lnTo>
                  <a:lnTo>
                    <a:pt x="90" y="122"/>
                  </a:lnTo>
                  <a:lnTo>
                    <a:pt x="78" y="136"/>
                  </a:lnTo>
                  <a:lnTo>
                    <a:pt x="67" y="151"/>
                  </a:lnTo>
                  <a:lnTo>
                    <a:pt x="57" y="166"/>
                  </a:lnTo>
                  <a:lnTo>
                    <a:pt x="47" y="18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79" name="Freeform 67">
              <a:extLst>
                <a:ext uri="{FF2B5EF4-FFF2-40B4-BE49-F238E27FC236}">
                  <a16:creationId xmlns:a16="http://schemas.microsoft.com/office/drawing/2014/main" id="{87520858-637E-AE49-B6C5-23ED75796E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65262" y="5670550"/>
              <a:ext cx="755650" cy="757238"/>
            </a:xfrm>
            <a:custGeom>
              <a:avLst/>
              <a:gdLst>
                <a:gd name="T0" fmla="*/ 2147483646 w 722"/>
                <a:gd name="T1" fmla="*/ 2147483646 h 722"/>
                <a:gd name="T2" fmla="*/ 2147483646 w 722"/>
                <a:gd name="T3" fmla="*/ 2147483646 h 722"/>
                <a:gd name="T4" fmla="*/ 2147483646 w 722"/>
                <a:gd name="T5" fmla="*/ 2147483646 h 722"/>
                <a:gd name="T6" fmla="*/ 2147483646 w 722"/>
                <a:gd name="T7" fmla="*/ 2147483646 h 722"/>
                <a:gd name="T8" fmla="*/ 2147483646 w 722"/>
                <a:gd name="T9" fmla="*/ 2147483646 h 722"/>
                <a:gd name="T10" fmla="*/ 2147483646 w 722"/>
                <a:gd name="T11" fmla="*/ 2147483646 h 722"/>
                <a:gd name="T12" fmla="*/ 2147483646 w 722"/>
                <a:gd name="T13" fmla="*/ 2147483646 h 722"/>
                <a:gd name="T14" fmla="*/ 2147483646 w 722"/>
                <a:gd name="T15" fmla="*/ 2147483646 h 722"/>
                <a:gd name="T16" fmla="*/ 2147483646 w 722"/>
                <a:gd name="T17" fmla="*/ 2147483646 h 722"/>
                <a:gd name="T18" fmla="*/ 2147483646 w 722"/>
                <a:gd name="T19" fmla="*/ 2147483646 h 722"/>
                <a:gd name="T20" fmla="*/ 0 w 722"/>
                <a:gd name="T21" fmla="*/ 2147483646 h 722"/>
                <a:gd name="T22" fmla="*/ 2147483646 w 722"/>
                <a:gd name="T23" fmla="*/ 2147483646 h 722"/>
                <a:gd name="T24" fmla="*/ 2147483646 w 722"/>
                <a:gd name="T25" fmla="*/ 2147483646 h 722"/>
                <a:gd name="T26" fmla="*/ 2147483646 w 722"/>
                <a:gd name="T27" fmla="*/ 2147483646 h 722"/>
                <a:gd name="T28" fmla="*/ 2147483646 w 722"/>
                <a:gd name="T29" fmla="*/ 2147483646 h 722"/>
                <a:gd name="T30" fmla="*/ 2147483646 w 722"/>
                <a:gd name="T31" fmla="*/ 2147483646 h 722"/>
                <a:gd name="T32" fmla="*/ 2147483646 w 722"/>
                <a:gd name="T33" fmla="*/ 2147483646 h 722"/>
                <a:gd name="T34" fmla="*/ 2147483646 w 722"/>
                <a:gd name="T35" fmla="*/ 2147483646 h 722"/>
                <a:gd name="T36" fmla="*/ 2147483646 w 722"/>
                <a:gd name="T37" fmla="*/ 2147483646 h 722"/>
                <a:gd name="T38" fmla="*/ 2147483646 w 722"/>
                <a:gd name="T39" fmla="*/ 2147483646 h 722"/>
                <a:gd name="T40" fmla="*/ 2147483646 w 722"/>
                <a:gd name="T41" fmla="*/ 2147483646 h 722"/>
                <a:gd name="T42" fmla="*/ 2147483646 w 722"/>
                <a:gd name="T43" fmla="*/ 2147483646 h 722"/>
                <a:gd name="T44" fmla="*/ 2147483646 w 722"/>
                <a:gd name="T45" fmla="*/ 2147483646 h 722"/>
                <a:gd name="T46" fmla="*/ 2147483646 w 722"/>
                <a:gd name="T47" fmla="*/ 2147483646 h 722"/>
                <a:gd name="T48" fmla="*/ 2147483646 w 722"/>
                <a:gd name="T49" fmla="*/ 2147483646 h 722"/>
                <a:gd name="T50" fmla="*/ 2147483646 w 722"/>
                <a:gd name="T51" fmla="*/ 2147483646 h 722"/>
                <a:gd name="T52" fmla="*/ 2147483646 w 722"/>
                <a:gd name="T53" fmla="*/ 2147483646 h 722"/>
                <a:gd name="T54" fmla="*/ 2147483646 w 722"/>
                <a:gd name="T55" fmla="*/ 2147483646 h 722"/>
                <a:gd name="T56" fmla="*/ 2147483646 w 722"/>
                <a:gd name="T57" fmla="*/ 2147483646 h 722"/>
                <a:gd name="T58" fmla="*/ 2147483646 w 722"/>
                <a:gd name="T59" fmla="*/ 2147483646 h 722"/>
                <a:gd name="T60" fmla="*/ 2147483646 w 722"/>
                <a:gd name="T61" fmla="*/ 2147483646 h 722"/>
                <a:gd name="T62" fmla="*/ 2147483646 w 722"/>
                <a:gd name="T63" fmla="*/ 2147483646 h 722"/>
                <a:gd name="T64" fmla="*/ 2147483646 w 722"/>
                <a:gd name="T65" fmla="*/ 2147483646 h 722"/>
                <a:gd name="T66" fmla="*/ 2147483646 w 722"/>
                <a:gd name="T67" fmla="*/ 2147483646 h 722"/>
                <a:gd name="T68" fmla="*/ 2147483646 w 722"/>
                <a:gd name="T69" fmla="*/ 2147483646 h 722"/>
                <a:gd name="T70" fmla="*/ 2147483646 w 722"/>
                <a:gd name="T71" fmla="*/ 2147483646 h 722"/>
                <a:gd name="T72" fmla="*/ 2147483646 w 722"/>
                <a:gd name="T73" fmla="*/ 2147483646 h 722"/>
                <a:gd name="T74" fmla="*/ 2147483646 w 722"/>
                <a:gd name="T75" fmla="*/ 2147483646 h 722"/>
                <a:gd name="T76" fmla="*/ 2147483646 w 722"/>
                <a:gd name="T77" fmla="*/ 2147483646 h 722"/>
                <a:gd name="T78" fmla="*/ 2147483646 w 722"/>
                <a:gd name="T79" fmla="*/ 2147483646 h 722"/>
                <a:gd name="T80" fmla="*/ 2147483646 w 722"/>
                <a:gd name="T81" fmla="*/ 2147483646 h 722"/>
                <a:gd name="T82" fmla="*/ 2147483646 w 722"/>
                <a:gd name="T83" fmla="*/ 2147483646 h 722"/>
                <a:gd name="T84" fmla="*/ 2147483646 w 722"/>
                <a:gd name="T85" fmla="*/ 2147483646 h 722"/>
                <a:gd name="T86" fmla="*/ 2147483646 w 722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2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3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699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2"/>
                  </a:lnTo>
                  <a:lnTo>
                    <a:pt x="361" y="722"/>
                  </a:lnTo>
                  <a:lnTo>
                    <a:pt x="380" y="722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699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3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3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5"/>
                  </a:lnTo>
                  <a:lnTo>
                    <a:pt x="639" y="132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0" name="Freeform 68">
              <a:extLst>
                <a:ext uri="{FF2B5EF4-FFF2-40B4-BE49-F238E27FC236}">
                  <a16:creationId xmlns:a16="http://schemas.microsoft.com/office/drawing/2014/main" id="{1ED6253F-658F-DC40-A2AE-B2AE8A34E1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0437" y="5670550"/>
              <a:ext cx="755650" cy="757238"/>
            </a:xfrm>
            <a:custGeom>
              <a:avLst/>
              <a:gdLst>
                <a:gd name="T0" fmla="*/ 2147483646 w 722"/>
                <a:gd name="T1" fmla="*/ 2147483646 h 722"/>
                <a:gd name="T2" fmla="*/ 2147483646 w 722"/>
                <a:gd name="T3" fmla="*/ 2147483646 h 722"/>
                <a:gd name="T4" fmla="*/ 2147483646 w 722"/>
                <a:gd name="T5" fmla="*/ 2147483646 h 722"/>
                <a:gd name="T6" fmla="*/ 2147483646 w 722"/>
                <a:gd name="T7" fmla="*/ 2147483646 h 722"/>
                <a:gd name="T8" fmla="*/ 2147483646 w 722"/>
                <a:gd name="T9" fmla="*/ 2147483646 h 722"/>
                <a:gd name="T10" fmla="*/ 2147483646 w 722"/>
                <a:gd name="T11" fmla="*/ 2147483646 h 722"/>
                <a:gd name="T12" fmla="*/ 2147483646 w 722"/>
                <a:gd name="T13" fmla="*/ 2147483646 h 722"/>
                <a:gd name="T14" fmla="*/ 2147483646 w 722"/>
                <a:gd name="T15" fmla="*/ 2147483646 h 722"/>
                <a:gd name="T16" fmla="*/ 2147483646 w 722"/>
                <a:gd name="T17" fmla="*/ 2147483646 h 722"/>
                <a:gd name="T18" fmla="*/ 2147483646 w 722"/>
                <a:gd name="T19" fmla="*/ 2147483646 h 722"/>
                <a:gd name="T20" fmla="*/ 0 w 722"/>
                <a:gd name="T21" fmla="*/ 2147483646 h 722"/>
                <a:gd name="T22" fmla="*/ 2147483646 w 722"/>
                <a:gd name="T23" fmla="*/ 2147483646 h 722"/>
                <a:gd name="T24" fmla="*/ 2147483646 w 722"/>
                <a:gd name="T25" fmla="*/ 2147483646 h 722"/>
                <a:gd name="T26" fmla="*/ 2147483646 w 722"/>
                <a:gd name="T27" fmla="*/ 2147483646 h 722"/>
                <a:gd name="T28" fmla="*/ 2147483646 w 722"/>
                <a:gd name="T29" fmla="*/ 2147483646 h 722"/>
                <a:gd name="T30" fmla="*/ 2147483646 w 722"/>
                <a:gd name="T31" fmla="*/ 2147483646 h 722"/>
                <a:gd name="T32" fmla="*/ 2147483646 w 722"/>
                <a:gd name="T33" fmla="*/ 2147483646 h 722"/>
                <a:gd name="T34" fmla="*/ 2147483646 w 722"/>
                <a:gd name="T35" fmla="*/ 2147483646 h 722"/>
                <a:gd name="T36" fmla="*/ 2147483646 w 722"/>
                <a:gd name="T37" fmla="*/ 2147483646 h 722"/>
                <a:gd name="T38" fmla="*/ 2147483646 w 722"/>
                <a:gd name="T39" fmla="*/ 2147483646 h 722"/>
                <a:gd name="T40" fmla="*/ 2147483646 w 722"/>
                <a:gd name="T41" fmla="*/ 2147483646 h 722"/>
                <a:gd name="T42" fmla="*/ 2147483646 w 722"/>
                <a:gd name="T43" fmla="*/ 2147483646 h 722"/>
                <a:gd name="T44" fmla="*/ 2147483646 w 722"/>
                <a:gd name="T45" fmla="*/ 2147483646 h 722"/>
                <a:gd name="T46" fmla="*/ 2147483646 w 722"/>
                <a:gd name="T47" fmla="*/ 2147483646 h 722"/>
                <a:gd name="T48" fmla="*/ 2147483646 w 722"/>
                <a:gd name="T49" fmla="*/ 2147483646 h 722"/>
                <a:gd name="T50" fmla="*/ 2147483646 w 722"/>
                <a:gd name="T51" fmla="*/ 2147483646 h 722"/>
                <a:gd name="T52" fmla="*/ 2147483646 w 722"/>
                <a:gd name="T53" fmla="*/ 2147483646 h 722"/>
                <a:gd name="T54" fmla="*/ 2147483646 w 722"/>
                <a:gd name="T55" fmla="*/ 2147483646 h 722"/>
                <a:gd name="T56" fmla="*/ 2147483646 w 722"/>
                <a:gd name="T57" fmla="*/ 2147483646 h 722"/>
                <a:gd name="T58" fmla="*/ 2147483646 w 722"/>
                <a:gd name="T59" fmla="*/ 2147483646 h 722"/>
                <a:gd name="T60" fmla="*/ 2147483646 w 722"/>
                <a:gd name="T61" fmla="*/ 2147483646 h 722"/>
                <a:gd name="T62" fmla="*/ 2147483646 w 722"/>
                <a:gd name="T63" fmla="*/ 2147483646 h 722"/>
                <a:gd name="T64" fmla="*/ 2147483646 w 722"/>
                <a:gd name="T65" fmla="*/ 2147483646 h 722"/>
                <a:gd name="T66" fmla="*/ 2147483646 w 722"/>
                <a:gd name="T67" fmla="*/ 2147483646 h 722"/>
                <a:gd name="T68" fmla="*/ 2147483646 w 722"/>
                <a:gd name="T69" fmla="*/ 2147483646 h 722"/>
                <a:gd name="T70" fmla="*/ 2147483646 w 722"/>
                <a:gd name="T71" fmla="*/ 2147483646 h 722"/>
                <a:gd name="T72" fmla="*/ 2147483646 w 722"/>
                <a:gd name="T73" fmla="*/ 2147483646 h 722"/>
                <a:gd name="T74" fmla="*/ 2147483646 w 722"/>
                <a:gd name="T75" fmla="*/ 2147483646 h 722"/>
                <a:gd name="T76" fmla="*/ 2147483646 w 722"/>
                <a:gd name="T77" fmla="*/ 2147483646 h 722"/>
                <a:gd name="T78" fmla="*/ 2147483646 w 722"/>
                <a:gd name="T79" fmla="*/ 2147483646 h 722"/>
                <a:gd name="T80" fmla="*/ 2147483646 w 722"/>
                <a:gd name="T81" fmla="*/ 2147483646 h 722"/>
                <a:gd name="T82" fmla="*/ 2147483646 w 722"/>
                <a:gd name="T83" fmla="*/ 2147483646 h 722"/>
                <a:gd name="T84" fmla="*/ 2147483646 w 722"/>
                <a:gd name="T85" fmla="*/ 2147483646 h 722"/>
                <a:gd name="T86" fmla="*/ 2147483646 w 722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2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2"/>
                  </a:lnTo>
                  <a:lnTo>
                    <a:pt x="72" y="145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3"/>
                  </a:lnTo>
                  <a:lnTo>
                    <a:pt x="53" y="548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699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2"/>
                  </a:lnTo>
                  <a:lnTo>
                    <a:pt x="361" y="722"/>
                  </a:lnTo>
                  <a:lnTo>
                    <a:pt x="380" y="722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699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8"/>
                  </a:lnTo>
                  <a:lnTo>
                    <a:pt x="679" y="533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3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5"/>
                  </a:lnTo>
                  <a:lnTo>
                    <a:pt x="640" y="132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1" name="Rectangle 71">
              <a:extLst>
                <a:ext uri="{FF2B5EF4-FFF2-40B4-BE49-F238E27FC236}">
                  <a16:creationId xmlns:a16="http://schemas.microsoft.com/office/drawing/2014/main" id="{13F4CD5D-D214-E44D-89F7-06FE6B92385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" y="5524500"/>
              <a:ext cx="1789112" cy="149383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2645" name="Group 69">
            <a:extLst>
              <a:ext uri="{FF2B5EF4-FFF2-40B4-BE49-F238E27FC236}">
                <a16:creationId xmlns:a16="http://schemas.microsoft.com/office/drawing/2014/main" id="{5C09BA64-52E1-B94B-8DD9-C2260DC8F3FC}"/>
              </a:ext>
            </a:extLst>
          </p:cNvPr>
          <p:cNvGrpSpPr>
            <a:grpSpLocks/>
          </p:cNvGrpSpPr>
          <p:nvPr/>
        </p:nvGrpSpPr>
        <p:grpSpPr bwMode="auto">
          <a:xfrm>
            <a:off x="7924801" y="1149351"/>
            <a:ext cx="1787525" cy="1812925"/>
            <a:chOff x="695325" y="7551738"/>
            <a:chExt cx="1787525" cy="1812942"/>
          </a:xfrm>
        </p:grpSpPr>
        <p:grpSp>
          <p:nvGrpSpPr>
            <p:cNvPr id="112647" name="Group 48">
              <a:extLst>
                <a:ext uri="{FF2B5EF4-FFF2-40B4-BE49-F238E27FC236}">
                  <a16:creationId xmlns:a16="http://schemas.microsoft.com/office/drawing/2014/main" id="{6DABEB18-E297-2940-AAFC-054BD5B80B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6612" y="9134492"/>
              <a:ext cx="1287463" cy="230188"/>
              <a:chOff x="780" y="4998"/>
              <a:chExt cx="811" cy="145"/>
            </a:xfrm>
          </p:grpSpPr>
          <p:sp>
            <p:nvSpPr>
              <p:cNvPr id="112663" name="Rectangle 49">
                <a:extLst>
                  <a:ext uri="{FF2B5EF4-FFF2-40B4-BE49-F238E27FC236}">
                    <a16:creationId xmlns:a16="http://schemas.microsoft.com/office/drawing/2014/main" id="{44DFD437-F01E-8A41-ACE1-02D8E4E0EC5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0" y="4998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2664" name="Rectangle 50">
                <a:extLst>
                  <a:ext uri="{FF2B5EF4-FFF2-40B4-BE49-F238E27FC236}">
                    <a16:creationId xmlns:a16="http://schemas.microsoft.com/office/drawing/2014/main" id="{69483E6B-CCB3-BE44-A5B3-37CE5697B0B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48" y="4998"/>
                <a:ext cx="12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 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2665" name="Rectangle 52">
                <a:extLst>
                  <a:ext uri="{FF2B5EF4-FFF2-40B4-BE49-F238E27FC236}">
                    <a16:creationId xmlns:a16="http://schemas.microsoft.com/office/drawing/2014/main" id="{A6D8FBC7-3074-7249-AED8-257092C894E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0" y="4998"/>
                <a:ext cx="17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2666" name="Rectangle 53">
                <a:extLst>
                  <a:ext uri="{FF2B5EF4-FFF2-40B4-BE49-F238E27FC236}">
                    <a16:creationId xmlns:a16="http://schemas.microsoft.com/office/drawing/2014/main" id="{1BCB02C8-215B-A44D-8266-7CA6D0F01A0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10" y="4998"/>
                <a:ext cx="9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Times-Roman" pitchFamily="2" charset="0"/>
                  </a:rPr>
                  <a:t>+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2667" name="Rectangle 55">
                <a:extLst>
                  <a:ext uri="{FF2B5EF4-FFF2-40B4-BE49-F238E27FC236}">
                    <a16:creationId xmlns:a16="http://schemas.microsoft.com/office/drawing/2014/main" id="{0BD38F17-17F8-1047-A316-E21F08933C3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28" y="4998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2668" name="Rectangle 56">
                <a:extLst>
                  <a:ext uri="{FF2B5EF4-FFF2-40B4-BE49-F238E27FC236}">
                    <a16:creationId xmlns:a16="http://schemas.microsoft.com/office/drawing/2014/main" id="{3A7AEB16-EE1A-6146-9BA4-C923FB3A09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07" y="4998"/>
                <a:ext cx="8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2669" name="Rectangle 58">
                <a:extLst>
                  <a:ext uri="{FF2B5EF4-FFF2-40B4-BE49-F238E27FC236}">
                    <a16:creationId xmlns:a16="http://schemas.microsoft.com/office/drawing/2014/main" id="{F7C56D12-60E7-2949-81C2-B636CF6C4DE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8" y="4998"/>
                <a:ext cx="9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Times-Roman" pitchFamily="2" charset="0"/>
                  </a:rPr>
                  <a:t>+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2670" name="Line 59">
                <a:extLst>
                  <a:ext uri="{FF2B5EF4-FFF2-40B4-BE49-F238E27FC236}">
                    <a16:creationId xmlns:a16="http://schemas.microsoft.com/office/drawing/2014/main" id="{A89DEB5E-7ACB-994C-A663-3ACDE2C26CB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122" y="5018"/>
                <a:ext cx="59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648" name="Group 124">
              <a:extLst>
                <a:ext uri="{FF2B5EF4-FFF2-40B4-BE49-F238E27FC236}">
                  <a16:creationId xmlns:a16="http://schemas.microsoft.com/office/drawing/2014/main" id="{7C78F98A-421B-D248-AEF2-25D391D41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325" y="7551738"/>
              <a:ext cx="1787525" cy="1495425"/>
              <a:chOff x="2646" y="2704"/>
              <a:chExt cx="1126" cy="942"/>
            </a:xfrm>
          </p:grpSpPr>
          <p:sp>
            <p:nvSpPr>
              <p:cNvPr id="112649" name="Freeform 125">
                <a:extLst>
                  <a:ext uri="{FF2B5EF4-FFF2-40B4-BE49-F238E27FC236}">
                    <a16:creationId xmlns:a16="http://schemas.microsoft.com/office/drawing/2014/main" id="{6FBDADA0-4FE9-B84C-9913-B48128A02B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solidFill>
                <a:srgbClr val="66FFFF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0" name="Freeform 127">
                <a:extLst>
                  <a:ext uri="{FF2B5EF4-FFF2-40B4-BE49-F238E27FC236}">
                    <a16:creationId xmlns:a16="http://schemas.microsoft.com/office/drawing/2014/main" id="{3B646040-5A87-2145-A3C8-B6AC595BA1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1" name="Rectangle 128">
                <a:extLst>
                  <a:ext uri="{FF2B5EF4-FFF2-40B4-BE49-F238E27FC236}">
                    <a16:creationId xmlns:a16="http://schemas.microsoft.com/office/drawing/2014/main" id="{7E6101EA-D3E4-8E44-A9D9-498DF3ABF45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08" y="2941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2652" name="Freeform 129">
                <a:extLst>
                  <a:ext uri="{FF2B5EF4-FFF2-40B4-BE49-F238E27FC236}">
                    <a16:creationId xmlns:a16="http://schemas.microsoft.com/office/drawing/2014/main" id="{10DE55AC-B6B3-D641-A618-D29C9F0F14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3" name="Freeform 130">
                <a:extLst>
                  <a:ext uri="{FF2B5EF4-FFF2-40B4-BE49-F238E27FC236}">
                    <a16:creationId xmlns:a16="http://schemas.microsoft.com/office/drawing/2014/main" id="{62187DEC-46BC-6948-9014-6F61EBB1A6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4" name="Rectangle 131">
                <a:extLst>
                  <a:ext uri="{FF2B5EF4-FFF2-40B4-BE49-F238E27FC236}">
                    <a16:creationId xmlns:a16="http://schemas.microsoft.com/office/drawing/2014/main" id="{DE33DDCC-C808-EB49-A5B9-06924B9E64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46" y="2704"/>
                <a:ext cx="1126" cy="942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CA" altLang="en-US" b="0">
                  <a:latin typeface="Times" pitchFamily="2" charset="0"/>
                </a:endParaRPr>
              </a:p>
            </p:txBody>
          </p:sp>
          <p:sp>
            <p:nvSpPr>
              <p:cNvPr id="112655" name="Freeform 132">
                <a:extLst>
                  <a:ext uri="{FF2B5EF4-FFF2-40B4-BE49-F238E27FC236}">
                    <a16:creationId xmlns:a16="http://schemas.microsoft.com/office/drawing/2014/main" id="{D4E7157B-849F-3744-81D5-E4691105F3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6" y="2864"/>
                <a:ext cx="79" cy="354"/>
              </a:xfrm>
              <a:custGeom>
                <a:avLst/>
                <a:gdLst>
                  <a:gd name="T0" fmla="*/ 1 w 120"/>
                  <a:gd name="T1" fmla="*/ 0 h 537"/>
                  <a:gd name="T2" fmla="*/ 1 w 120"/>
                  <a:gd name="T3" fmla="*/ 1 h 537"/>
                  <a:gd name="T4" fmla="*/ 1 w 120"/>
                  <a:gd name="T5" fmla="*/ 1 h 537"/>
                  <a:gd name="T6" fmla="*/ 1 w 120"/>
                  <a:gd name="T7" fmla="*/ 1 h 537"/>
                  <a:gd name="T8" fmla="*/ 1 w 120"/>
                  <a:gd name="T9" fmla="*/ 1 h 537"/>
                  <a:gd name="T10" fmla="*/ 1 w 120"/>
                  <a:gd name="T11" fmla="*/ 1 h 537"/>
                  <a:gd name="T12" fmla="*/ 1 w 120"/>
                  <a:gd name="T13" fmla="*/ 1 h 537"/>
                  <a:gd name="T14" fmla="*/ 1 w 120"/>
                  <a:gd name="T15" fmla="*/ 1 h 537"/>
                  <a:gd name="T16" fmla="*/ 1 w 120"/>
                  <a:gd name="T17" fmla="*/ 1 h 537"/>
                  <a:gd name="T18" fmla="*/ 1 w 120"/>
                  <a:gd name="T19" fmla="*/ 1 h 537"/>
                  <a:gd name="T20" fmla="*/ 1 w 120"/>
                  <a:gd name="T21" fmla="*/ 1 h 537"/>
                  <a:gd name="T22" fmla="*/ 1 w 120"/>
                  <a:gd name="T23" fmla="*/ 1 h 537"/>
                  <a:gd name="T24" fmla="*/ 1 w 120"/>
                  <a:gd name="T25" fmla="*/ 1 h 537"/>
                  <a:gd name="T26" fmla="*/ 1 w 120"/>
                  <a:gd name="T27" fmla="*/ 1 h 537"/>
                  <a:gd name="T28" fmla="*/ 0 w 120"/>
                  <a:gd name="T29" fmla="*/ 1 h 537"/>
                  <a:gd name="T30" fmla="*/ 0 w 120"/>
                  <a:gd name="T31" fmla="*/ 1 h 537"/>
                  <a:gd name="T32" fmla="*/ 1 w 120"/>
                  <a:gd name="T33" fmla="*/ 1 h 537"/>
                  <a:gd name="T34" fmla="*/ 1 w 120"/>
                  <a:gd name="T35" fmla="*/ 1 h 537"/>
                  <a:gd name="T36" fmla="*/ 1 w 120"/>
                  <a:gd name="T37" fmla="*/ 1 h 537"/>
                  <a:gd name="T38" fmla="*/ 1 w 120"/>
                  <a:gd name="T39" fmla="*/ 1 h 537"/>
                  <a:gd name="T40" fmla="*/ 1 w 120"/>
                  <a:gd name="T41" fmla="*/ 1 h 537"/>
                  <a:gd name="T42" fmla="*/ 1 w 120"/>
                  <a:gd name="T43" fmla="*/ 1 h 537"/>
                  <a:gd name="T44" fmla="*/ 1 w 120"/>
                  <a:gd name="T45" fmla="*/ 1 h 537"/>
                  <a:gd name="T46" fmla="*/ 1 w 120"/>
                  <a:gd name="T47" fmla="*/ 1 h 537"/>
                  <a:gd name="T48" fmla="*/ 1 w 120"/>
                  <a:gd name="T49" fmla="*/ 1 h 537"/>
                  <a:gd name="T50" fmla="*/ 1 w 120"/>
                  <a:gd name="T51" fmla="*/ 1 h 537"/>
                  <a:gd name="T52" fmla="*/ 1 w 120"/>
                  <a:gd name="T53" fmla="*/ 1 h 537"/>
                  <a:gd name="T54" fmla="*/ 1 w 120"/>
                  <a:gd name="T55" fmla="*/ 1 h 537"/>
                  <a:gd name="T56" fmla="*/ 1 w 120"/>
                  <a:gd name="T57" fmla="*/ 1 h 537"/>
                  <a:gd name="T58" fmla="*/ 1 w 120"/>
                  <a:gd name="T59" fmla="*/ 1 h 537"/>
                  <a:gd name="T60" fmla="*/ 1 w 120"/>
                  <a:gd name="T61" fmla="*/ 1 h 537"/>
                  <a:gd name="T62" fmla="*/ 1 w 120"/>
                  <a:gd name="T63" fmla="*/ 1 h 537"/>
                  <a:gd name="T64" fmla="*/ 1 w 120"/>
                  <a:gd name="T65" fmla="*/ 1 h 537"/>
                  <a:gd name="T66" fmla="*/ 1 w 120"/>
                  <a:gd name="T67" fmla="*/ 0 h 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0" h="537">
                    <a:moveTo>
                      <a:pt x="120" y="0"/>
                    </a:moveTo>
                    <a:lnTo>
                      <a:pt x="103" y="13"/>
                    </a:lnTo>
                    <a:lnTo>
                      <a:pt x="87" y="28"/>
                    </a:lnTo>
                    <a:lnTo>
                      <a:pt x="73" y="43"/>
                    </a:lnTo>
                    <a:lnTo>
                      <a:pt x="61" y="59"/>
                    </a:lnTo>
                    <a:lnTo>
                      <a:pt x="49" y="75"/>
                    </a:lnTo>
                    <a:lnTo>
                      <a:pt x="39" y="92"/>
                    </a:lnTo>
                    <a:lnTo>
                      <a:pt x="31" y="110"/>
                    </a:lnTo>
                    <a:lnTo>
                      <a:pt x="23" y="128"/>
                    </a:lnTo>
                    <a:lnTo>
                      <a:pt x="16" y="147"/>
                    </a:lnTo>
                    <a:lnTo>
                      <a:pt x="11" y="166"/>
                    </a:lnTo>
                    <a:lnTo>
                      <a:pt x="7" y="185"/>
                    </a:lnTo>
                    <a:lnTo>
                      <a:pt x="4" y="205"/>
                    </a:lnTo>
                    <a:lnTo>
                      <a:pt x="1" y="224"/>
                    </a:lnTo>
                    <a:lnTo>
                      <a:pt x="0" y="245"/>
                    </a:lnTo>
                    <a:lnTo>
                      <a:pt x="0" y="265"/>
                    </a:lnTo>
                    <a:lnTo>
                      <a:pt x="1" y="285"/>
                    </a:lnTo>
                    <a:lnTo>
                      <a:pt x="3" y="304"/>
                    </a:lnTo>
                    <a:lnTo>
                      <a:pt x="5" y="324"/>
                    </a:lnTo>
                    <a:lnTo>
                      <a:pt x="9" y="343"/>
                    </a:lnTo>
                    <a:lnTo>
                      <a:pt x="13" y="362"/>
                    </a:lnTo>
                    <a:lnTo>
                      <a:pt x="18" y="380"/>
                    </a:lnTo>
                    <a:lnTo>
                      <a:pt x="24" y="398"/>
                    </a:lnTo>
                    <a:lnTo>
                      <a:pt x="30" y="416"/>
                    </a:lnTo>
                    <a:lnTo>
                      <a:pt x="38" y="433"/>
                    </a:lnTo>
                    <a:lnTo>
                      <a:pt x="46" y="449"/>
                    </a:lnTo>
                    <a:lnTo>
                      <a:pt x="54" y="465"/>
                    </a:lnTo>
                    <a:lnTo>
                      <a:pt x="64" y="479"/>
                    </a:lnTo>
                    <a:lnTo>
                      <a:pt x="74" y="493"/>
                    </a:lnTo>
                    <a:lnTo>
                      <a:pt x="84" y="506"/>
                    </a:lnTo>
                    <a:lnTo>
                      <a:pt x="95" y="517"/>
                    </a:lnTo>
                    <a:lnTo>
                      <a:pt x="108" y="528"/>
                    </a:lnTo>
                    <a:lnTo>
                      <a:pt x="120" y="53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6" name="Freeform 133">
                <a:extLst>
                  <a:ext uri="{FF2B5EF4-FFF2-40B4-BE49-F238E27FC236}">
                    <a16:creationId xmlns:a16="http://schemas.microsoft.com/office/drawing/2014/main" id="{0288EEC6-7E0A-054F-9E8E-1B5CC07C69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14" y="2864"/>
                <a:ext cx="80" cy="354"/>
              </a:xfrm>
              <a:custGeom>
                <a:avLst/>
                <a:gdLst>
                  <a:gd name="T0" fmla="*/ 0 w 119"/>
                  <a:gd name="T1" fmla="*/ 0 h 537"/>
                  <a:gd name="T2" fmla="*/ 1 w 119"/>
                  <a:gd name="T3" fmla="*/ 1 h 537"/>
                  <a:gd name="T4" fmla="*/ 1 w 119"/>
                  <a:gd name="T5" fmla="*/ 1 h 537"/>
                  <a:gd name="T6" fmla="*/ 1 w 119"/>
                  <a:gd name="T7" fmla="*/ 1 h 537"/>
                  <a:gd name="T8" fmla="*/ 1 w 119"/>
                  <a:gd name="T9" fmla="*/ 1 h 537"/>
                  <a:gd name="T10" fmla="*/ 1 w 119"/>
                  <a:gd name="T11" fmla="*/ 1 h 537"/>
                  <a:gd name="T12" fmla="*/ 1 w 119"/>
                  <a:gd name="T13" fmla="*/ 1 h 537"/>
                  <a:gd name="T14" fmla="*/ 1 w 119"/>
                  <a:gd name="T15" fmla="*/ 1 h 537"/>
                  <a:gd name="T16" fmla="*/ 1 w 119"/>
                  <a:gd name="T17" fmla="*/ 1 h 537"/>
                  <a:gd name="T18" fmla="*/ 1 w 119"/>
                  <a:gd name="T19" fmla="*/ 1 h 537"/>
                  <a:gd name="T20" fmla="*/ 1 w 119"/>
                  <a:gd name="T21" fmla="*/ 1 h 537"/>
                  <a:gd name="T22" fmla="*/ 1 w 119"/>
                  <a:gd name="T23" fmla="*/ 1 h 537"/>
                  <a:gd name="T24" fmla="*/ 1 w 119"/>
                  <a:gd name="T25" fmla="*/ 1 h 537"/>
                  <a:gd name="T26" fmla="*/ 1 w 119"/>
                  <a:gd name="T27" fmla="*/ 1 h 537"/>
                  <a:gd name="T28" fmla="*/ 1 w 119"/>
                  <a:gd name="T29" fmla="*/ 1 h 537"/>
                  <a:gd name="T30" fmla="*/ 1 w 119"/>
                  <a:gd name="T31" fmla="*/ 1 h 537"/>
                  <a:gd name="T32" fmla="*/ 1 w 119"/>
                  <a:gd name="T33" fmla="*/ 1 h 537"/>
                  <a:gd name="T34" fmla="*/ 1 w 119"/>
                  <a:gd name="T35" fmla="*/ 1 h 537"/>
                  <a:gd name="T36" fmla="*/ 1 w 119"/>
                  <a:gd name="T37" fmla="*/ 1 h 537"/>
                  <a:gd name="T38" fmla="*/ 1 w 119"/>
                  <a:gd name="T39" fmla="*/ 1 h 537"/>
                  <a:gd name="T40" fmla="*/ 1 w 119"/>
                  <a:gd name="T41" fmla="*/ 1 h 537"/>
                  <a:gd name="T42" fmla="*/ 1 w 119"/>
                  <a:gd name="T43" fmla="*/ 1 h 537"/>
                  <a:gd name="T44" fmla="*/ 1 w 119"/>
                  <a:gd name="T45" fmla="*/ 1 h 537"/>
                  <a:gd name="T46" fmla="*/ 1 w 119"/>
                  <a:gd name="T47" fmla="*/ 1 h 537"/>
                  <a:gd name="T48" fmla="*/ 1 w 119"/>
                  <a:gd name="T49" fmla="*/ 1 h 537"/>
                  <a:gd name="T50" fmla="*/ 1 w 119"/>
                  <a:gd name="T51" fmla="*/ 1 h 537"/>
                  <a:gd name="T52" fmla="*/ 1 w 119"/>
                  <a:gd name="T53" fmla="*/ 1 h 537"/>
                  <a:gd name="T54" fmla="*/ 1 w 119"/>
                  <a:gd name="T55" fmla="*/ 1 h 537"/>
                  <a:gd name="T56" fmla="*/ 1 w 119"/>
                  <a:gd name="T57" fmla="*/ 1 h 537"/>
                  <a:gd name="T58" fmla="*/ 1 w 119"/>
                  <a:gd name="T59" fmla="*/ 1 h 537"/>
                  <a:gd name="T60" fmla="*/ 1 w 119"/>
                  <a:gd name="T61" fmla="*/ 1 h 537"/>
                  <a:gd name="T62" fmla="*/ 1 w 119"/>
                  <a:gd name="T63" fmla="*/ 1 h 537"/>
                  <a:gd name="T64" fmla="*/ 0 w 119"/>
                  <a:gd name="T65" fmla="*/ 1 h 537"/>
                  <a:gd name="T66" fmla="*/ 0 w 119"/>
                  <a:gd name="T67" fmla="*/ 0 h 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9" h="537">
                    <a:moveTo>
                      <a:pt x="0" y="0"/>
                    </a:moveTo>
                    <a:lnTo>
                      <a:pt x="17" y="13"/>
                    </a:lnTo>
                    <a:lnTo>
                      <a:pt x="32" y="28"/>
                    </a:lnTo>
                    <a:lnTo>
                      <a:pt x="46" y="43"/>
                    </a:lnTo>
                    <a:lnTo>
                      <a:pt x="58" y="59"/>
                    </a:lnTo>
                    <a:lnTo>
                      <a:pt x="70" y="75"/>
                    </a:lnTo>
                    <a:lnTo>
                      <a:pt x="80" y="92"/>
                    </a:lnTo>
                    <a:lnTo>
                      <a:pt x="89" y="110"/>
                    </a:lnTo>
                    <a:lnTo>
                      <a:pt x="96" y="128"/>
                    </a:lnTo>
                    <a:lnTo>
                      <a:pt x="103" y="147"/>
                    </a:lnTo>
                    <a:lnTo>
                      <a:pt x="108" y="166"/>
                    </a:lnTo>
                    <a:lnTo>
                      <a:pt x="112" y="185"/>
                    </a:lnTo>
                    <a:lnTo>
                      <a:pt x="115" y="205"/>
                    </a:lnTo>
                    <a:lnTo>
                      <a:pt x="118" y="224"/>
                    </a:lnTo>
                    <a:lnTo>
                      <a:pt x="119" y="245"/>
                    </a:lnTo>
                    <a:lnTo>
                      <a:pt x="119" y="265"/>
                    </a:lnTo>
                    <a:lnTo>
                      <a:pt x="118" y="285"/>
                    </a:lnTo>
                    <a:lnTo>
                      <a:pt x="117" y="304"/>
                    </a:lnTo>
                    <a:lnTo>
                      <a:pt x="114" y="324"/>
                    </a:lnTo>
                    <a:lnTo>
                      <a:pt x="110" y="343"/>
                    </a:lnTo>
                    <a:lnTo>
                      <a:pt x="106" y="362"/>
                    </a:lnTo>
                    <a:lnTo>
                      <a:pt x="101" y="380"/>
                    </a:lnTo>
                    <a:lnTo>
                      <a:pt x="95" y="398"/>
                    </a:lnTo>
                    <a:lnTo>
                      <a:pt x="89" y="416"/>
                    </a:lnTo>
                    <a:lnTo>
                      <a:pt x="81" y="433"/>
                    </a:lnTo>
                    <a:lnTo>
                      <a:pt x="73" y="449"/>
                    </a:lnTo>
                    <a:lnTo>
                      <a:pt x="65" y="465"/>
                    </a:lnTo>
                    <a:lnTo>
                      <a:pt x="55" y="479"/>
                    </a:lnTo>
                    <a:lnTo>
                      <a:pt x="45" y="493"/>
                    </a:lnTo>
                    <a:lnTo>
                      <a:pt x="35" y="506"/>
                    </a:lnTo>
                    <a:lnTo>
                      <a:pt x="24" y="517"/>
                    </a:lnTo>
                    <a:lnTo>
                      <a:pt x="12" y="528"/>
                    </a:lnTo>
                    <a:lnTo>
                      <a:pt x="0" y="5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7" name="Freeform 134">
                <a:extLst>
                  <a:ext uri="{FF2B5EF4-FFF2-40B4-BE49-F238E27FC236}">
                    <a16:creationId xmlns:a16="http://schemas.microsoft.com/office/drawing/2014/main" id="{83D3F451-3FF8-8C42-AFEB-7D1E9343C9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8" name="Rectangle 135">
                <a:extLst>
                  <a:ext uri="{FF2B5EF4-FFF2-40B4-BE49-F238E27FC236}">
                    <a16:creationId xmlns:a16="http://schemas.microsoft.com/office/drawing/2014/main" id="{9A411093-72AB-FA4F-BEA8-01361CC72E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90" y="3326"/>
                <a:ext cx="8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2659" name="Freeform 136">
                <a:extLst>
                  <a:ext uri="{FF2B5EF4-FFF2-40B4-BE49-F238E27FC236}">
                    <a16:creationId xmlns:a16="http://schemas.microsoft.com/office/drawing/2014/main" id="{EE76F1CF-CB44-7F44-A4F5-4B5088628A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6" y="2797"/>
                <a:ext cx="476" cy="476"/>
              </a:xfrm>
              <a:custGeom>
                <a:avLst/>
                <a:gdLst>
                  <a:gd name="T0" fmla="*/ 1 w 722"/>
                  <a:gd name="T1" fmla="*/ 1 h 722"/>
                  <a:gd name="T2" fmla="*/ 1 w 722"/>
                  <a:gd name="T3" fmla="*/ 1 h 722"/>
                  <a:gd name="T4" fmla="*/ 1 w 722"/>
                  <a:gd name="T5" fmla="*/ 1 h 722"/>
                  <a:gd name="T6" fmla="*/ 1 w 722"/>
                  <a:gd name="T7" fmla="*/ 1 h 722"/>
                  <a:gd name="T8" fmla="*/ 1 w 722"/>
                  <a:gd name="T9" fmla="*/ 1 h 722"/>
                  <a:gd name="T10" fmla="*/ 1 w 722"/>
                  <a:gd name="T11" fmla="*/ 1 h 722"/>
                  <a:gd name="T12" fmla="*/ 1 w 722"/>
                  <a:gd name="T13" fmla="*/ 1 h 722"/>
                  <a:gd name="T14" fmla="*/ 1 w 722"/>
                  <a:gd name="T15" fmla="*/ 1 h 722"/>
                  <a:gd name="T16" fmla="*/ 1 w 722"/>
                  <a:gd name="T17" fmla="*/ 1 h 722"/>
                  <a:gd name="T18" fmla="*/ 1 w 722"/>
                  <a:gd name="T19" fmla="*/ 1 h 722"/>
                  <a:gd name="T20" fmla="*/ 0 w 722"/>
                  <a:gd name="T21" fmla="*/ 1 h 722"/>
                  <a:gd name="T22" fmla="*/ 1 w 722"/>
                  <a:gd name="T23" fmla="*/ 1 h 722"/>
                  <a:gd name="T24" fmla="*/ 1 w 722"/>
                  <a:gd name="T25" fmla="*/ 1 h 722"/>
                  <a:gd name="T26" fmla="*/ 1 w 722"/>
                  <a:gd name="T27" fmla="*/ 1 h 722"/>
                  <a:gd name="T28" fmla="*/ 1 w 722"/>
                  <a:gd name="T29" fmla="*/ 1 h 722"/>
                  <a:gd name="T30" fmla="*/ 1 w 722"/>
                  <a:gd name="T31" fmla="*/ 1 h 722"/>
                  <a:gd name="T32" fmla="*/ 1 w 722"/>
                  <a:gd name="T33" fmla="*/ 1 h 722"/>
                  <a:gd name="T34" fmla="*/ 1 w 722"/>
                  <a:gd name="T35" fmla="*/ 1 h 722"/>
                  <a:gd name="T36" fmla="*/ 1 w 722"/>
                  <a:gd name="T37" fmla="*/ 1 h 722"/>
                  <a:gd name="T38" fmla="*/ 1 w 722"/>
                  <a:gd name="T39" fmla="*/ 1 h 722"/>
                  <a:gd name="T40" fmla="*/ 1 w 722"/>
                  <a:gd name="T41" fmla="*/ 1 h 722"/>
                  <a:gd name="T42" fmla="*/ 1 w 722"/>
                  <a:gd name="T43" fmla="*/ 1 h 722"/>
                  <a:gd name="T44" fmla="*/ 1 w 722"/>
                  <a:gd name="T45" fmla="*/ 1 h 722"/>
                  <a:gd name="T46" fmla="*/ 1 w 722"/>
                  <a:gd name="T47" fmla="*/ 1 h 722"/>
                  <a:gd name="T48" fmla="*/ 1 w 722"/>
                  <a:gd name="T49" fmla="*/ 1 h 722"/>
                  <a:gd name="T50" fmla="*/ 1 w 722"/>
                  <a:gd name="T51" fmla="*/ 1 h 722"/>
                  <a:gd name="T52" fmla="*/ 1 w 722"/>
                  <a:gd name="T53" fmla="*/ 1 h 722"/>
                  <a:gd name="T54" fmla="*/ 1 w 722"/>
                  <a:gd name="T55" fmla="*/ 1 h 722"/>
                  <a:gd name="T56" fmla="*/ 1 w 722"/>
                  <a:gd name="T57" fmla="*/ 1 h 722"/>
                  <a:gd name="T58" fmla="*/ 1 w 722"/>
                  <a:gd name="T59" fmla="*/ 1 h 722"/>
                  <a:gd name="T60" fmla="*/ 1 w 722"/>
                  <a:gd name="T61" fmla="*/ 1 h 722"/>
                  <a:gd name="T62" fmla="*/ 1 w 722"/>
                  <a:gd name="T63" fmla="*/ 1 h 722"/>
                  <a:gd name="T64" fmla="*/ 1 w 722"/>
                  <a:gd name="T65" fmla="*/ 1 h 722"/>
                  <a:gd name="T66" fmla="*/ 1 w 722"/>
                  <a:gd name="T67" fmla="*/ 1 h 722"/>
                  <a:gd name="T68" fmla="*/ 1 w 722"/>
                  <a:gd name="T69" fmla="*/ 1 h 722"/>
                  <a:gd name="T70" fmla="*/ 1 w 722"/>
                  <a:gd name="T71" fmla="*/ 1 h 722"/>
                  <a:gd name="T72" fmla="*/ 1 w 722"/>
                  <a:gd name="T73" fmla="*/ 1 h 722"/>
                  <a:gd name="T74" fmla="*/ 1 w 722"/>
                  <a:gd name="T75" fmla="*/ 1 h 722"/>
                  <a:gd name="T76" fmla="*/ 1 w 722"/>
                  <a:gd name="T77" fmla="*/ 1 h 722"/>
                  <a:gd name="T78" fmla="*/ 1 w 722"/>
                  <a:gd name="T79" fmla="*/ 1 h 722"/>
                  <a:gd name="T80" fmla="*/ 1 w 722"/>
                  <a:gd name="T81" fmla="*/ 1 h 722"/>
                  <a:gd name="T82" fmla="*/ 1 w 722"/>
                  <a:gd name="T83" fmla="*/ 1 h 722"/>
                  <a:gd name="T84" fmla="*/ 1 w 722"/>
                  <a:gd name="T85" fmla="*/ 1 h 722"/>
                  <a:gd name="T86" fmla="*/ 1 w 722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4" y="2"/>
                    </a:lnTo>
                    <a:lnTo>
                      <a:pt x="306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5" y="71"/>
                    </a:lnTo>
                    <a:lnTo>
                      <a:pt x="132" y="82"/>
                    </a:lnTo>
                    <a:lnTo>
                      <a:pt x="119" y="93"/>
                    </a:lnTo>
                    <a:lnTo>
                      <a:pt x="106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6" y="616"/>
                    </a:lnTo>
                    <a:lnTo>
                      <a:pt x="119" y="628"/>
                    </a:lnTo>
                    <a:lnTo>
                      <a:pt x="132" y="639"/>
                    </a:lnTo>
                    <a:lnTo>
                      <a:pt x="145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6" y="717"/>
                    </a:lnTo>
                    <a:lnTo>
                      <a:pt x="324" y="719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2" y="693"/>
                    </a:lnTo>
                    <a:lnTo>
                      <a:pt x="518" y="686"/>
                    </a:lnTo>
                    <a:lnTo>
                      <a:pt x="533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7" y="517"/>
                    </a:lnTo>
                    <a:lnTo>
                      <a:pt x="694" y="501"/>
                    </a:lnTo>
                    <a:lnTo>
                      <a:pt x="700" y="485"/>
                    </a:lnTo>
                    <a:lnTo>
                      <a:pt x="706" y="468"/>
                    </a:lnTo>
                    <a:lnTo>
                      <a:pt x="711" y="451"/>
                    </a:lnTo>
                    <a:lnTo>
                      <a:pt x="715" y="433"/>
                    </a:lnTo>
                    <a:lnTo>
                      <a:pt x="718" y="416"/>
                    </a:lnTo>
                    <a:lnTo>
                      <a:pt x="720" y="398"/>
                    </a:lnTo>
                    <a:lnTo>
                      <a:pt x="722" y="380"/>
                    </a:lnTo>
                    <a:lnTo>
                      <a:pt x="722" y="361"/>
                    </a:lnTo>
                    <a:lnTo>
                      <a:pt x="722" y="343"/>
                    </a:lnTo>
                    <a:lnTo>
                      <a:pt x="720" y="323"/>
                    </a:lnTo>
                    <a:lnTo>
                      <a:pt x="718" y="305"/>
                    </a:lnTo>
                    <a:lnTo>
                      <a:pt x="715" y="288"/>
                    </a:lnTo>
                    <a:lnTo>
                      <a:pt x="711" y="270"/>
                    </a:lnTo>
                    <a:lnTo>
                      <a:pt x="706" y="253"/>
                    </a:lnTo>
                    <a:lnTo>
                      <a:pt x="700" y="237"/>
                    </a:lnTo>
                    <a:lnTo>
                      <a:pt x="694" y="220"/>
                    </a:lnTo>
                    <a:lnTo>
                      <a:pt x="687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3" y="43"/>
                    </a:lnTo>
                    <a:lnTo>
                      <a:pt x="518" y="35"/>
                    </a:lnTo>
                    <a:lnTo>
                      <a:pt x="502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60" name="Rectangle 137">
                <a:extLst>
                  <a:ext uri="{FF2B5EF4-FFF2-40B4-BE49-F238E27FC236}">
                    <a16:creationId xmlns:a16="http://schemas.microsoft.com/office/drawing/2014/main" id="{915AD3FE-AEE2-EA40-B0D2-85B462E51D4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42" y="2941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2661" name="Freeform 138">
                <a:extLst>
                  <a:ext uri="{FF2B5EF4-FFF2-40B4-BE49-F238E27FC236}">
                    <a16:creationId xmlns:a16="http://schemas.microsoft.com/office/drawing/2014/main" id="{B6B8F9E2-EF61-1D40-A7FF-5D15C9CF9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868"/>
                <a:ext cx="151" cy="337"/>
              </a:xfrm>
              <a:custGeom>
                <a:avLst/>
                <a:gdLst>
                  <a:gd name="T0" fmla="*/ 16 w 163"/>
                  <a:gd name="T1" fmla="*/ 0 h 355"/>
                  <a:gd name="T2" fmla="*/ 18 w 163"/>
                  <a:gd name="T3" fmla="*/ 9 h 355"/>
                  <a:gd name="T4" fmla="*/ 19 w 163"/>
                  <a:gd name="T5" fmla="*/ 9 h 355"/>
                  <a:gd name="T6" fmla="*/ 22 w 163"/>
                  <a:gd name="T7" fmla="*/ 11 h 355"/>
                  <a:gd name="T8" fmla="*/ 25 w 163"/>
                  <a:gd name="T9" fmla="*/ 22 h 355"/>
                  <a:gd name="T10" fmla="*/ 30 w 163"/>
                  <a:gd name="T11" fmla="*/ 43 h 355"/>
                  <a:gd name="T12" fmla="*/ 30 w 163"/>
                  <a:gd name="T13" fmla="*/ 57 h 355"/>
                  <a:gd name="T14" fmla="*/ 30 w 163"/>
                  <a:gd name="T15" fmla="*/ 67 h 355"/>
                  <a:gd name="T16" fmla="*/ 27 w 163"/>
                  <a:gd name="T17" fmla="*/ 83 h 355"/>
                  <a:gd name="T18" fmla="*/ 26 w 163"/>
                  <a:gd name="T19" fmla="*/ 88 h 355"/>
                  <a:gd name="T20" fmla="*/ 23 w 163"/>
                  <a:gd name="T21" fmla="*/ 98 h 355"/>
                  <a:gd name="T22" fmla="*/ 21 w 163"/>
                  <a:gd name="T23" fmla="*/ 103 h 355"/>
                  <a:gd name="T24" fmla="*/ 19 w 163"/>
                  <a:gd name="T25" fmla="*/ 106 h 355"/>
                  <a:gd name="T26" fmla="*/ 17 w 163"/>
                  <a:gd name="T27" fmla="*/ 110 h 355"/>
                  <a:gd name="T28" fmla="*/ 16 w 163"/>
                  <a:gd name="T29" fmla="*/ 113 h 355"/>
                  <a:gd name="T30" fmla="*/ 14 w 163"/>
                  <a:gd name="T31" fmla="*/ 110 h 355"/>
                  <a:gd name="T32" fmla="*/ 14 w 163"/>
                  <a:gd name="T33" fmla="*/ 110 h 355"/>
                  <a:gd name="T34" fmla="*/ 13 w 163"/>
                  <a:gd name="T35" fmla="*/ 109 h 355"/>
                  <a:gd name="T36" fmla="*/ 11 w 163"/>
                  <a:gd name="T37" fmla="*/ 104 h 355"/>
                  <a:gd name="T38" fmla="*/ 7 w 163"/>
                  <a:gd name="T39" fmla="*/ 99 h 355"/>
                  <a:gd name="T40" fmla="*/ 6 w 163"/>
                  <a:gd name="T41" fmla="*/ 93 h 355"/>
                  <a:gd name="T42" fmla="*/ 6 w 163"/>
                  <a:gd name="T43" fmla="*/ 89 h 355"/>
                  <a:gd name="T44" fmla="*/ 6 w 163"/>
                  <a:gd name="T45" fmla="*/ 84 h 355"/>
                  <a:gd name="T46" fmla="*/ 6 w 163"/>
                  <a:gd name="T47" fmla="*/ 71 h 355"/>
                  <a:gd name="T48" fmla="*/ 4 w 163"/>
                  <a:gd name="T49" fmla="*/ 63 h 355"/>
                  <a:gd name="T50" fmla="*/ 6 w 163"/>
                  <a:gd name="T51" fmla="*/ 42 h 355"/>
                  <a:gd name="T52" fmla="*/ 6 w 163"/>
                  <a:gd name="T53" fmla="*/ 28 h 355"/>
                  <a:gd name="T54" fmla="*/ 6 w 163"/>
                  <a:gd name="T55" fmla="*/ 24 h 355"/>
                  <a:gd name="T56" fmla="*/ 8 w 163"/>
                  <a:gd name="T57" fmla="*/ 15 h 355"/>
                  <a:gd name="T58" fmla="*/ 11 w 163"/>
                  <a:gd name="T59" fmla="*/ 9 h 355"/>
                  <a:gd name="T60" fmla="*/ 13 w 163"/>
                  <a:gd name="T61" fmla="*/ 9 h 355"/>
                  <a:gd name="T62" fmla="*/ 14 w 163"/>
                  <a:gd name="T63" fmla="*/ 9 h 355"/>
                  <a:gd name="T64" fmla="*/ 16 w 163"/>
                  <a:gd name="T65" fmla="*/ 0 h 3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3" h="355">
                    <a:moveTo>
                      <a:pt x="82" y="0"/>
                    </a:moveTo>
                    <a:cubicBezTo>
                      <a:pt x="88" y="2"/>
                      <a:pt x="89" y="8"/>
                      <a:pt x="94" y="10"/>
                    </a:cubicBezTo>
                    <a:cubicBezTo>
                      <a:pt x="95" y="14"/>
                      <a:pt x="101" y="21"/>
                      <a:pt x="105" y="23"/>
                    </a:cubicBezTo>
                    <a:cubicBezTo>
                      <a:pt x="107" y="27"/>
                      <a:pt x="113" y="35"/>
                      <a:pt x="118" y="37"/>
                    </a:cubicBezTo>
                    <a:cubicBezTo>
                      <a:pt x="120" y="44"/>
                      <a:pt x="129" y="62"/>
                      <a:pt x="135" y="66"/>
                    </a:cubicBezTo>
                    <a:cubicBezTo>
                      <a:pt x="143" y="89"/>
                      <a:pt x="155" y="110"/>
                      <a:pt x="160" y="135"/>
                    </a:cubicBezTo>
                    <a:cubicBezTo>
                      <a:pt x="161" y="149"/>
                      <a:pt x="162" y="164"/>
                      <a:pt x="163" y="178"/>
                    </a:cubicBezTo>
                    <a:cubicBezTo>
                      <a:pt x="163" y="189"/>
                      <a:pt x="163" y="200"/>
                      <a:pt x="162" y="211"/>
                    </a:cubicBezTo>
                    <a:cubicBezTo>
                      <a:pt x="161" y="218"/>
                      <a:pt x="149" y="253"/>
                      <a:pt x="145" y="259"/>
                    </a:cubicBezTo>
                    <a:cubicBezTo>
                      <a:pt x="143" y="265"/>
                      <a:pt x="143" y="271"/>
                      <a:pt x="138" y="275"/>
                    </a:cubicBezTo>
                    <a:cubicBezTo>
                      <a:pt x="135" y="285"/>
                      <a:pt x="129" y="297"/>
                      <a:pt x="123" y="306"/>
                    </a:cubicBezTo>
                    <a:cubicBezTo>
                      <a:pt x="119" y="312"/>
                      <a:pt x="120" y="317"/>
                      <a:pt x="114" y="321"/>
                    </a:cubicBezTo>
                    <a:cubicBezTo>
                      <a:pt x="112" y="326"/>
                      <a:pt x="107" y="332"/>
                      <a:pt x="102" y="335"/>
                    </a:cubicBezTo>
                    <a:cubicBezTo>
                      <a:pt x="99" y="341"/>
                      <a:pt x="94" y="344"/>
                      <a:pt x="88" y="348"/>
                    </a:cubicBezTo>
                    <a:cubicBezTo>
                      <a:pt x="87" y="352"/>
                      <a:pt x="84" y="351"/>
                      <a:pt x="82" y="355"/>
                    </a:cubicBezTo>
                    <a:cubicBezTo>
                      <a:pt x="77" y="353"/>
                      <a:pt x="77" y="349"/>
                      <a:pt x="73" y="346"/>
                    </a:cubicBezTo>
                    <a:cubicBezTo>
                      <a:pt x="72" y="345"/>
                      <a:pt x="72" y="344"/>
                      <a:pt x="71" y="343"/>
                    </a:cubicBezTo>
                    <a:cubicBezTo>
                      <a:pt x="70" y="342"/>
                      <a:pt x="68" y="342"/>
                      <a:pt x="67" y="341"/>
                    </a:cubicBezTo>
                    <a:cubicBezTo>
                      <a:pt x="63" y="336"/>
                      <a:pt x="63" y="331"/>
                      <a:pt x="55" y="328"/>
                    </a:cubicBezTo>
                    <a:cubicBezTo>
                      <a:pt x="52" y="324"/>
                      <a:pt x="47" y="311"/>
                      <a:pt x="42" y="309"/>
                    </a:cubicBezTo>
                    <a:cubicBezTo>
                      <a:pt x="40" y="304"/>
                      <a:pt x="35" y="295"/>
                      <a:pt x="31" y="292"/>
                    </a:cubicBezTo>
                    <a:cubicBezTo>
                      <a:pt x="29" y="286"/>
                      <a:pt x="29" y="284"/>
                      <a:pt x="25" y="280"/>
                    </a:cubicBezTo>
                    <a:cubicBezTo>
                      <a:pt x="23" y="275"/>
                      <a:pt x="22" y="267"/>
                      <a:pt x="19" y="262"/>
                    </a:cubicBezTo>
                    <a:cubicBezTo>
                      <a:pt x="16" y="248"/>
                      <a:pt x="10" y="236"/>
                      <a:pt x="7" y="222"/>
                    </a:cubicBezTo>
                    <a:cubicBezTo>
                      <a:pt x="6" y="214"/>
                      <a:pt x="5" y="207"/>
                      <a:pt x="4" y="199"/>
                    </a:cubicBezTo>
                    <a:cubicBezTo>
                      <a:pt x="4" y="188"/>
                      <a:pt x="0" y="139"/>
                      <a:pt x="7" y="131"/>
                    </a:cubicBezTo>
                    <a:cubicBezTo>
                      <a:pt x="12" y="115"/>
                      <a:pt x="10" y="104"/>
                      <a:pt x="19" y="90"/>
                    </a:cubicBezTo>
                    <a:cubicBezTo>
                      <a:pt x="20" y="84"/>
                      <a:pt x="22" y="75"/>
                      <a:pt x="27" y="72"/>
                    </a:cubicBezTo>
                    <a:cubicBezTo>
                      <a:pt x="30" y="64"/>
                      <a:pt x="37" y="48"/>
                      <a:pt x="45" y="45"/>
                    </a:cubicBezTo>
                    <a:cubicBezTo>
                      <a:pt x="48" y="40"/>
                      <a:pt x="53" y="31"/>
                      <a:pt x="58" y="28"/>
                    </a:cubicBezTo>
                    <a:cubicBezTo>
                      <a:pt x="60" y="23"/>
                      <a:pt x="59" y="20"/>
                      <a:pt x="64" y="18"/>
                    </a:cubicBezTo>
                    <a:cubicBezTo>
                      <a:pt x="65" y="14"/>
                      <a:pt x="67" y="12"/>
                      <a:pt x="70" y="10"/>
                    </a:cubicBezTo>
                    <a:cubicBezTo>
                      <a:pt x="72" y="3"/>
                      <a:pt x="82" y="2"/>
                      <a:pt x="82" y="0"/>
                    </a:cubicBez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62" name="Freeform 139">
                <a:extLst>
                  <a:ext uri="{FF2B5EF4-FFF2-40B4-BE49-F238E27FC236}">
                    <a16:creationId xmlns:a16="http://schemas.microsoft.com/office/drawing/2014/main" id="{C9CA8E19-17A3-1948-9468-D7CB0A8964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646" name="TextBox 125">
            <a:extLst>
              <a:ext uri="{FF2B5EF4-FFF2-40B4-BE49-F238E27FC236}">
                <a16:creationId xmlns:a16="http://schemas.microsoft.com/office/drawing/2014/main" id="{320779EA-8081-E445-AE85-73A301E93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8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2.16 from the textbook ]</a:t>
            </a:r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73E7EFAA-A224-AE4A-8244-111E6B53D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  Left-Hand Side</a:t>
            </a:r>
          </a:p>
        </p:txBody>
      </p:sp>
      <p:grpSp>
        <p:nvGrpSpPr>
          <p:cNvPr id="113666" name="Group 72">
            <a:extLst>
              <a:ext uri="{FF2B5EF4-FFF2-40B4-BE49-F238E27FC236}">
                <a16:creationId xmlns:a16="http://schemas.microsoft.com/office/drawing/2014/main" id="{553913E7-D537-4D45-A8FD-54007D3E3C29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143001"/>
            <a:ext cx="1790700" cy="1829445"/>
            <a:chOff x="688975" y="1517650"/>
            <a:chExt cx="1790700" cy="1829445"/>
          </a:xfrm>
        </p:grpSpPr>
        <p:sp>
          <p:nvSpPr>
            <p:cNvPr id="113767" name="Rectangle 14">
              <a:extLst>
                <a:ext uri="{FF2B5EF4-FFF2-40B4-BE49-F238E27FC236}">
                  <a16:creationId xmlns:a16="http://schemas.microsoft.com/office/drawing/2014/main" id="{7FD25B72-97BF-C04F-8D27-4B3D59E93A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60462" y="18843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68" name="Rectangle 15">
              <a:extLst>
                <a:ext uri="{FF2B5EF4-FFF2-40B4-BE49-F238E27FC236}">
                  <a16:creationId xmlns:a16="http://schemas.microsoft.com/office/drawing/2014/main" id="{3172EC20-6297-B04B-A763-332FE909BFC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1825" y="18843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69" name="Freeform 16">
              <a:extLst>
                <a:ext uri="{FF2B5EF4-FFF2-40B4-BE49-F238E27FC236}">
                  <a16:creationId xmlns:a16="http://schemas.microsoft.com/office/drawing/2014/main" id="{1FE77569-A140-8D4D-86DD-C1ED583FA6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0025" y="1763713"/>
              <a:ext cx="127000" cy="561975"/>
            </a:xfrm>
            <a:custGeom>
              <a:avLst/>
              <a:gdLst>
                <a:gd name="T0" fmla="*/ 2147483646 w 119"/>
                <a:gd name="T1" fmla="*/ 0 h 537"/>
                <a:gd name="T2" fmla="*/ 2147483646 w 119"/>
                <a:gd name="T3" fmla="*/ 2147483646 h 537"/>
                <a:gd name="T4" fmla="*/ 2147483646 w 119"/>
                <a:gd name="T5" fmla="*/ 2147483646 h 537"/>
                <a:gd name="T6" fmla="*/ 2147483646 w 119"/>
                <a:gd name="T7" fmla="*/ 2147483646 h 537"/>
                <a:gd name="T8" fmla="*/ 2147483646 w 119"/>
                <a:gd name="T9" fmla="*/ 2147483646 h 537"/>
                <a:gd name="T10" fmla="*/ 2147483646 w 119"/>
                <a:gd name="T11" fmla="*/ 2147483646 h 537"/>
                <a:gd name="T12" fmla="*/ 2147483646 w 119"/>
                <a:gd name="T13" fmla="*/ 2147483646 h 537"/>
                <a:gd name="T14" fmla="*/ 2147483646 w 119"/>
                <a:gd name="T15" fmla="*/ 2147483646 h 537"/>
                <a:gd name="T16" fmla="*/ 2147483646 w 119"/>
                <a:gd name="T17" fmla="*/ 2147483646 h 537"/>
                <a:gd name="T18" fmla="*/ 2147483646 w 119"/>
                <a:gd name="T19" fmla="*/ 2147483646 h 537"/>
                <a:gd name="T20" fmla="*/ 2147483646 w 119"/>
                <a:gd name="T21" fmla="*/ 2147483646 h 537"/>
                <a:gd name="T22" fmla="*/ 2147483646 w 119"/>
                <a:gd name="T23" fmla="*/ 2147483646 h 537"/>
                <a:gd name="T24" fmla="*/ 2147483646 w 119"/>
                <a:gd name="T25" fmla="*/ 2147483646 h 537"/>
                <a:gd name="T26" fmla="*/ 2147483646 w 119"/>
                <a:gd name="T27" fmla="*/ 2147483646 h 537"/>
                <a:gd name="T28" fmla="*/ 0 w 119"/>
                <a:gd name="T29" fmla="*/ 2147483646 h 537"/>
                <a:gd name="T30" fmla="*/ 0 w 119"/>
                <a:gd name="T31" fmla="*/ 2147483646 h 537"/>
                <a:gd name="T32" fmla="*/ 2147483646 w 119"/>
                <a:gd name="T33" fmla="*/ 2147483646 h 537"/>
                <a:gd name="T34" fmla="*/ 2147483646 w 119"/>
                <a:gd name="T35" fmla="*/ 2147483646 h 537"/>
                <a:gd name="T36" fmla="*/ 2147483646 w 119"/>
                <a:gd name="T37" fmla="*/ 2147483646 h 537"/>
                <a:gd name="T38" fmla="*/ 2147483646 w 119"/>
                <a:gd name="T39" fmla="*/ 2147483646 h 537"/>
                <a:gd name="T40" fmla="*/ 2147483646 w 119"/>
                <a:gd name="T41" fmla="*/ 2147483646 h 537"/>
                <a:gd name="T42" fmla="*/ 2147483646 w 119"/>
                <a:gd name="T43" fmla="*/ 2147483646 h 537"/>
                <a:gd name="T44" fmla="*/ 2147483646 w 119"/>
                <a:gd name="T45" fmla="*/ 2147483646 h 537"/>
                <a:gd name="T46" fmla="*/ 2147483646 w 119"/>
                <a:gd name="T47" fmla="*/ 2147483646 h 537"/>
                <a:gd name="T48" fmla="*/ 2147483646 w 119"/>
                <a:gd name="T49" fmla="*/ 2147483646 h 537"/>
                <a:gd name="T50" fmla="*/ 2147483646 w 119"/>
                <a:gd name="T51" fmla="*/ 2147483646 h 537"/>
                <a:gd name="T52" fmla="*/ 2147483646 w 119"/>
                <a:gd name="T53" fmla="*/ 2147483646 h 537"/>
                <a:gd name="T54" fmla="*/ 2147483646 w 119"/>
                <a:gd name="T55" fmla="*/ 2147483646 h 537"/>
                <a:gd name="T56" fmla="*/ 2147483646 w 119"/>
                <a:gd name="T57" fmla="*/ 2147483646 h 537"/>
                <a:gd name="T58" fmla="*/ 2147483646 w 119"/>
                <a:gd name="T59" fmla="*/ 2147483646 h 537"/>
                <a:gd name="T60" fmla="*/ 2147483646 w 119"/>
                <a:gd name="T61" fmla="*/ 2147483646 h 537"/>
                <a:gd name="T62" fmla="*/ 2147483646 w 119"/>
                <a:gd name="T63" fmla="*/ 2147483646 h 537"/>
                <a:gd name="T64" fmla="*/ 2147483646 w 119"/>
                <a:gd name="T65" fmla="*/ 2147483646 h 537"/>
                <a:gd name="T66" fmla="*/ 2147483646 w 119"/>
                <a:gd name="T67" fmla="*/ 0 h 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9" h="537">
                  <a:moveTo>
                    <a:pt x="119" y="0"/>
                  </a:moveTo>
                  <a:lnTo>
                    <a:pt x="102" y="13"/>
                  </a:lnTo>
                  <a:lnTo>
                    <a:pt x="87" y="27"/>
                  </a:lnTo>
                  <a:lnTo>
                    <a:pt x="73" y="42"/>
                  </a:lnTo>
                  <a:lnTo>
                    <a:pt x="61" y="59"/>
                  </a:lnTo>
                  <a:lnTo>
                    <a:pt x="49" y="75"/>
                  </a:lnTo>
                  <a:lnTo>
                    <a:pt x="39" y="92"/>
                  </a:lnTo>
                  <a:lnTo>
                    <a:pt x="30" y="110"/>
                  </a:lnTo>
                  <a:lnTo>
                    <a:pt x="23" y="128"/>
                  </a:lnTo>
                  <a:lnTo>
                    <a:pt x="16" y="147"/>
                  </a:lnTo>
                  <a:lnTo>
                    <a:pt x="11" y="166"/>
                  </a:lnTo>
                  <a:lnTo>
                    <a:pt x="7" y="185"/>
                  </a:lnTo>
                  <a:lnTo>
                    <a:pt x="3" y="205"/>
                  </a:lnTo>
                  <a:lnTo>
                    <a:pt x="1" y="224"/>
                  </a:lnTo>
                  <a:lnTo>
                    <a:pt x="0" y="244"/>
                  </a:lnTo>
                  <a:lnTo>
                    <a:pt x="0" y="265"/>
                  </a:lnTo>
                  <a:lnTo>
                    <a:pt x="1" y="285"/>
                  </a:lnTo>
                  <a:lnTo>
                    <a:pt x="2" y="304"/>
                  </a:lnTo>
                  <a:lnTo>
                    <a:pt x="5" y="324"/>
                  </a:lnTo>
                  <a:lnTo>
                    <a:pt x="8" y="343"/>
                  </a:lnTo>
                  <a:lnTo>
                    <a:pt x="13" y="362"/>
                  </a:lnTo>
                  <a:lnTo>
                    <a:pt x="18" y="380"/>
                  </a:lnTo>
                  <a:lnTo>
                    <a:pt x="24" y="398"/>
                  </a:lnTo>
                  <a:lnTo>
                    <a:pt x="30" y="416"/>
                  </a:lnTo>
                  <a:lnTo>
                    <a:pt x="38" y="432"/>
                  </a:lnTo>
                  <a:lnTo>
                    <a:pt x="46" y="448"/>
                  </a:lnTo>
                  <a:lnTo>
                    <a:pt x="54" y="465"/>
                  </a:lnTo>
                  <a:lnTo>
                    <a:pt x="64" y="479"/>
                  </a:lnTo>
                  <a:lnTo>
                    <a:pt x="74" y="493"/>
                  </a:lnTo>
                  <a:lnTo>
                    <a:pt x="84" y="506"/>
                  </a:lnTo>
                  <a:lnTo>
                    <a:pt x="95" y="517"/>
                  </a:lnTo>
                  <a:lnTo>
                    <a:pt x="107" y="528"/>
                  </a:lnTo>
                  <a:lnTo>
                    <a:pt x="119" y="53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0" name="Freeform 17">
              <a:extLst>
                <a:ext uri="{FF2B5EF4-FFF2-40B4-BE49-F238E27FC236}">
                  <a16:creationId xmlns:a16="http://schemas.microsoft.com/office/drawing/2014/main" id="{2D136CCD-9B34-3747-9287-4F3F3B9109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7025" y="1763713"/>
              <a:ext cx="127000" cy="561975"/>
            </a:xfrm>
            <a:custGeom>
              <a:avLst/>
              <a:gdLst>
                <a:gd name="T0" fmla="*/ 0 w 120"/>
                <a:gd name="T1" fmla="*/ 0 h 537"/>
                <a:gd name="T2" fmla="*/ 2147483646 w 120"/>
                <a:gd name="T3" fmla="*/ 2147483646 h 537"/>
                <a:gd name="T4" fmla="*/ 2147483646 w 120"/>
                <a:gd name="T5" fmla="*/ 2147483646 h 537"/>
                <a:gd name="T6" fmla="*/ 2147483646 w 120"/>
                <a:gd name="T7" fmla="*/ 2147483646 h 537"/>
                <a:gd name="T8" fmla="*/ 2147483646 w 120"/>
                <a:gd name="T9" fmla="*/ 2147483646 h 537"/>
                <a:gd name="T10" fmla="*/ 2147483646 w 120"/>
                <a:gd name="T11" fmla="*/ 2147483646 h 537"/>
                <a:gd name="T12" fmla="*/ 2147483646 w 120"/>
                <a:gd name="T13" fmla="*/ 2147483646 h 537"/>
                <a:gd name="T14" fmla="*/ 2147483646 w 120"/>
                <a:gd name="T15" fmla="*/ 2147483646 h 537"/>
                <a:gd name="T16" fmla="*/ 2147483646 w 120"/>
                <a:gd name="T17" fmla="*/ 2147483646 h 537"/>
                <a:gd name="T18" fmla="*/ 2147483646 w 120"/>
                <a:gd name="T19" fmla="*/ 2147483646 h 537"/>
                <a:gd name="T20" fmla="*/ 2147483646 w 120"/>
                <a:gd name="T21" fmla="*/ 2147483646 h 537"/>
                <a:gd name="T22" fmla="*/ 2147483646 w 120"/>
                <a:gd name="T23" fmla="*/ 2147483646 h 537"/>
                <a:gd name="T24" fmla="*/ 2147483646 w 120"/>
                <a:gd name="T25" fmla="*/ 2147483646 h 537"/>
                <a:gd name="T26" fmla="*/ 2147483646 w 120"/>
                <a:gd name="T27" fmla="*/ 2147483646 h 537"/>
                <a:gd name="T28" fmla="*/ 2147483646 w 120"/>
                <a:gd name="T29" fmla="*/ 2147483646 h 537"/>
                <a:gd name="T30" fmla="*/ 2147483646 w 120"/>
                <a:gd name="T31" fmla="*/ 2147483646 h 537"/>
                <a:gd name="T32" fmla="*/ 2147483646 w 120"/>
                <a:gd name="T33" fmla="*/ 2147483646 h 537"/>
                <a:gd name="T34" fmla="*/ 2147483646 w 120"/>
                <a:gd name="T35" fmla="*/ 2147483646 h 537"/>
                <a:gd name="T36" fmla="*/ 2147483646 w 120"/>
                <a:gd name="T37" fmla="*/ 2147483646 h 537"/>
                <a:gd name="T38" fmla="*/ 2147483646 w 120"/>
                <a:gd name="T39" fmla="*/ 2147483646 h 537"/>
                <a:gd name="T40" fmla="*/ 2147483646 w 120"/>
                <a:gd name="T41" fmla="*/ 2147483646 h 537"/>
                <a:gd name="T42" fmla="*/ 2147483646 w 120"/>
                <a:gd name="T43" fmla="*/ 2147483646 h 537"/>
                <a:gd name="T44" fmla="*/ 2147483646 w 120"/>
                <a:gd name="T45" fmla="*/ 2147483646 h 537"/>
                <a:gd name="T46" fmla="*/ 2147483646 w 120"/>
                <a:gd name="T47" fmla="*/ 2147483646 h 537"/>
                <a:gd name="T48" fmla="*/ 2147483646 w 120"/>
                <a:gd name="T49" fmla="*/ 2147483646 h 537"/>
                <a:gd name="T50" fmla="*/ 2147483646 w 120"/>
                <a:gd name="T51" fmla="*/ 2147483646 h 537"/>
                <a:gd name="T52" fmla="*/ 2147483646 w 120"/>
                <a:gd name="T53" fmla="*/ 2147483646 h 537"/>
                <a:gd name="T54" fmla="*/ 2147483646 w 120"/>
                <a:gd name="T55" fmla="*/ 2147483646 h 537"/>
                <a:gd name="T56" fmla="*/ 2147483646 w 120"/>
                <a:gd name="T57" fmla="*/ 2147483646 h 537"/>
                <a:gd name="T58" fmla="*/ 2147483646 w 120"/>
                <a:gd name="T59" fmla="*/ 2147483646 h 537"/>
                <a:gd name="T60" fmla="*/ 2147483646 w 120"/>
                <a:gd name="T61" fmla="*/ 2147483646 h 537"/>
                <a:gd name="T62" fmla="*/ 2147483646 w 120"/>
                <a:gd name="T63" fmla="*/ 2147483646 h 537"/>
                <a:gd name="T64" fmla="*/ 0 w 120"/>
                <a:gd name="T65" fmla="*/ 2147483646 h 537"/>
                <a:gd name="T66" fmla="*/ 0 w 120"/>
                <a:gd name="T67" fmla="*/ 0 h 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0" h="537">
                  <a:moveTo>
                    <a:pt x="0" y="0"/>
                  </a:moveTo>
                  <a:lnTo>
                    <a:pt x="18" y="13"/>
                  </a:lnTo>
                  <a:lnTo>
                    <a:pt x="33" y="27"/>
                  </a:lnTo>
                  <a:lnTo>
                    <a:pt x="47" y="42"/>
                  </a:lnTo>
                  <a:lnTo>
                    <a:pt x="59" y="59"/>
                  </a:lnTo>
                  <a:lnTo>
                    <a:pt x="71" y="75"/>
                  </a:lnTo>
                  <a:lnTo>
                    <a:pt x="81" y="92"/>
                  </a:lnTo>
                  <a:lnTo>
                    <a:pt x="90" y="110"/>
                  </a:lnTo>
                  <a:lnTo>
                    <a:pt x="97" y="128"/>
                  </a:lnTo>
                  <a:lnTo>
                    <a:pt x="104" y="147"/>
                  </a:lnTo>
                  <a:lnTo>
                    <a:pt x="109" y="166"/>
                  </a:lnTo>
                  <a:lnTo>
                    <a:pt x="113" y="185"/>
                  </a:lnTo>
                  <a:lnTo>
                    <a:pt x="117" y="205"/>
                  </a:lnTo>
                  <a:lnTo>
                    <a:pt x="119" y="224"/>
                  </a:lnTo>
                  <a:lnTo>
                    <a:pt x="120" y="244"/>
                  </a:lnTo>
                  <a:lnTo>
                    <a:pt x="120" y="265"/>
                  </a:lnTo>
                  <a:lnTo>
                    <a:pt x="119" y="285"/>
                  </a:lnTo>
                  <a:lnTo>
                    <a:pt x="118" y="304"/>
                  </a:lnTo>
                  <a:lnTo>
                    <a:pt x="115" y="324"/>
                  </a:lnTo>
                  <a:lnTo>
                    <a:pt x="112" y="343"/>
                  </a:lnTo>
                  <a:lnTo>
                    <a:pt x="107" y="362"/>
                  </a:lnTo>
                  <a:lnTo>
                    <a:pt x="102" y="380"/>
                  </a:lnTo>
                  <a:lnTo>
                    <a:pt x="96" y="398"/>
                  </a:lnTo>
                  <a:lnTo>
                    <a:pt x="90" y="416"/>
                  </a:lnTo>
                  <a:lnTo>
                    <a:pt x="82" y="432"/>
                  </a:lnTo>
                  <a:lnTo>
                    <a:pt x="74" y="448"/>
                  </a:lnTo>
                  <a:lnTo>
                    <a:pt x="66" y="465"/>
                  </a:lnTo>
                  <a:lnTo>
                    <a:pt x="56" y="479"/>
                  </a:lnTo>
                  <a:lnTo>
                    <a:pt x="46" y="493"/>
                  </a:lnTo>
                  <a:lnTo>
                    <a:pt x="36" y="506"/>
                  </a:lnTo>
                  <a:lnTo>
                    <a:pt x="25" y="517"/>
                  </a:lnTo>
                  <a:lnTo>
                    <a:pt x="13" y="528"/>
                  </a:lnTo>
                  <a:lnTo>
                    <a:pt x="0" y="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1" name="Freeform 18">
              <a:extLst>
                <a:ext uri="{FF2B5EF4-FFF2-40B4-BE49-F238E27FC236}">
                  <a16:creationId xmlns:a16="http://schemas.microsoft.com/office/drawing/2014/main" id="{28090E6D-3D35-C344-8E2C-7E5DF6FD10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6025" y="2106613"/>
              <a:ext cx="755650" cy="757237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2147483646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2147483646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2147483646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2147483646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674" y="182"/>
                  </a:moveTo>
                  <a:lnTo>
                    <a:pt x="664" y="166"/>
                  </a:lnTo>
                  <a:lnTo>
                    <a:pt x="654" y="151"/>
                  </a:lnTo>
                  <a:lnTo>
                    <a:pt x="643" y="136"/>
                  </a:lnTo>
                  <a:lnTo>
                    <a:pt x="631" y="122"/>
                  </a:lnTo>
                  <a:lnTo>
                    <a:pt x="619" y="108"/>
                  </a:lnTo>
                  <a:lnTo>
                    <a:pt x="607" y="96"/>
                  </a:lnTo>
                  <a:lnTo>
                    <a:pt x="594" y="84"/>
                  </a:lnTo>
                  <a:lnTo>
                    <a:pt x="580" y="73"/>
                  </a:lnTo>
                  <a:lnTo>
                    <a:pt x="566" y="63"/>
                  </a:lnTo>
                  <a:lnTo>
                    <a:pt x="550" y="54"/>
                  </a:lnTo>
                  <a:lnTo>
                    <a:pt x="535" y="45"/>
                  </a:lnTo>
                  <a:lnTo>
                    <a:pt x="520" y="37"/>
                  </a:lnTo>
                  <a:lnTo>
                    <a:pt x="504" y="30"/>
                  </a:lnTo>
                  <a:lnTo>
                    <a:pt x="488" y="23"/>
                  </a:lnTo>
                  <a:lnTo>
                    <a:pt x="472" y="17"/>
                  </a:lnTo>
                  <a:lnTo>
                    <a:pt x="455" y="12"/>
                  </a:lnTo>
                  <a:lnTo>
                    <a:pt x="439" y="8"/>
                  </a:lnTo>
                  <a:lnTo>
                    <a:pt x="422" y="5"/>
                  </a:lnTo>
                  <a:lnTo>
                    <a:pt x="405" y="3"/>
                  </a:lnTo>
                  <a:lnTo>
                    <a:pt x="387" y="1"/>
                  </a:lnTo>
                  <a:lnTo>
                    <a:pt x="370" y="0"/>
                  </a:lnTo>
                  <a:lnTo>
                    <a:pt x="352" y="0"/>
                  </a:lnTo>
                  <a:lnTo>
                    <a:pt x="334" y="1"/>
                  </a:lnTo>
                  <a:lnTo>
                    <a:pt x="317" y="2"/>
                  </a:lnTo>
                  <a:lnTo>
                    <a:pt x="300" y="5"/>
                  </a:lnTo>
                  <a:lnTo>
                    <a:pt x="282" y="8"/>
                  </a:lnTo>
                  <a:lnTo>
                    <a:pt x="265" y="13"/>
                  </a:lnTo>
                  <a:lnTo>
                    <a:pt x="248" y="18"/>
                  </a:lnTo>
                  <a:lnTo>
                    <a:pt x="231" y="24"/>
                  </a:lnTo>
                  <a:lnTo>
                    <a:pt x="214" y="31"/>
                  </a:lnTo>
                  <a:lnTo>
                    <a:pt x="198" y="39"/>
                  </a:lnTo>
                  <a:lnTo>
                    <a:pt x="182" y="47"/>
                  </a:lnTo>
                  <a:lnTo>
                    <a:pt x="165" y="57"/>
                  </a:lnTo>
                  <a:lnTo>
                    <a:pt x="150" y="67"/>
                  </a:lnTo>
                  <a:lnTo>
                    <a:pt x="135" y="78"/>
                  </a:lnTo>
                  <a:lnTo>
                    <a:pt x="121" y="90"/>
                  </a:lnTo>
                  <a:lnTo>
                    <a:pt x="108" y="102"/>
                  </a:lnTo>
                  <a:lnTo>
                    <a:pt x="96" y="114"/>
                  </a:lnTo>
                  <a:lnTo>
                    <a:pt x="84" y="129"/>
                  </a:lnTo>
                  <a:lnTo>
                    <a:pt x="73" y="142"/>
                  </a:lnTo>
                  <a:lnTo>
                    <a:pt x="63" y="157"/>
                  </a:lnTo>
                  <a:lnTo>
                    <a:pt x="54" y="171"/>
                  </a:lnTo>
                  <a:lnTo>
                    <a:pt x="45" y="186"/>
                  </a:lnTo>
                  <a:lnTo>
                    <a:pt x="37" y="201"/>
                  </a:lnTo>
                  <a:lnTo>
                    <a:pt x="30" y="217"/>
                  </a:lnTo>
                  <a:lnTo>
                    <a:pt x="23" y="233"/>
                  </a:lnTo>
                  <a:lnTo>
                    <a:pt x="17" y="249"/>
                  </a:lnTo>
                  <a:lnTo>
                    <a:pt x="12" y="266"/>
                  </a:lnTo>
                  <a:lnTo>
                    <a:pt x="8" y="283"/>
                  </a:lnTo>
                  <a:lnTo>
                    <a:pt x="5" y="300"/>
                  </a:lnTo>
                  <a:lnTo>
                    <a:pt x="3" y="317"/>
                  </a:lnTo>
                  <a:lnTo>
                    <a:pt x="1" y="335"/>
                  </a:lnTo>
                  <a:lnTo>
                    <a:pt x="0" y="352"/>
                  </a:lnTo>
                  <a:lnTo>
                    <a:pt x="0" y="369"/>
                  </a:lnTo>
                  <a:lnTo>
                    <a:pt x="1" y="387"/>
                  </a:lnTo>
                  <a:lnTo>
                    <a:pt x="2" y="404"/>
                  </a:lnTo>
                  <a:lnTo>
                    <a:pt x="5" y="422"/>
                  </a:lnTo>
                  <a:lnTo>
                    <a:pt x="8" y="439"/>
                  </a:lnTo>
                  <a:lnTo>
                    <a:pt x="13" y="456"/>
                  </a:lnTo>
                  <a:lnTo>
                    <a:pt x="18" y="473"/>
                  </a:lnTo>
                  <a:lnTo>
                    <a:pt x="24" y="490"/>
                  </a:lnTo>
                  <a:lnTo>
                    <a:pt x="31" y="507"/>
                  </a:lnTo>
                  <a:lnTo>
                    <a:pt x="39" y="524"/>
                  </a:lnTo>
                  <a:lnTo>
                    <a:pt x="47" y="541"/>
                  </a:lnTo>
                  <a:lnTo>
                    <a:pt x="57" y="556"/>
                  </a:lnTo>
                  <a:lnTo>
                    <a:pt x="67" y="572"/>
                  </a:lnTo>
                  <a:lnTo>
                    <a:pt x="78" y="586"/>
                  </a:lnTo>
                  <a:lnTo>
                    <a:pt x="90" y="600"/>
                  </a:lnTo>
                  <a:lnTo>
                    <a:pt x="102" y="613"/>
                  </a:lnTo>
                  <a:lnTo>
                    <a:pt x="114" y="625"/>
                  </a:lnTo>
                  <a:lnTo>
                    <a:pt x="128" y="637"/>
                  </a:lnTo>
                  <a:lnTo>
                    <a:pt x="141" y="648"/>
                  </a:lnTo>
                  <a:lnTo>
                    <a:pt x="156" y="658"/>
                  </a:lnTo>
                  <a:lnTo>
                    <a:pt x="171" y="668"/>
                  </a:lnTo>
                  <a:lnTo>
                    <a:pt x="186" y="676"/>
                  </a:lnTo>
                  <a:lnTo>
                    <a:pt x="201" y="684"/>
                  </a:lnTo>
                  <a:lnTo>
                    <a:pt x="217" y="692"/>
                  </a:lnTo>
                  <a:lnTo>
                    <a:pt x="233" y="698"/>
                  </a:lnTo>
                  <a:lnTo>
                    <a:pt x="249" y="704"/>
                  </a:lnTo>
                  <a:lnTo>
                    <a:pt x="266" y="709"/>
                  </a:lnTo>
                  <a:lnTo>
                    <a:pt x="283" y="713"/>
                  </a:lnTo>
                  <a:lnTo>
                    <a:pt x="300" y="717"/>
                  </a:lnTo>
                  <a:lnTo>
                    <a:pt x="317" y="720"/>
                  </a:lnTo>
                  <a:lnTo>
                    <a:pt x="334" y="721"/>
                  </a:lnTo>
                  <a:lnTo>
                    <a:pt x="351" y="722"/>
                  </a:lnTo>
                  <a:lnTo>
                    <a:pt x="369" y="722"/>
                  </a:lnTo>
                  <a:lnTo>
                    <a:pt x="387" y="721"/>
                  </a:lnTo>
                  <a:lnTo>
                    <a:pt x="404" y="720"/>
                  </a:lnTo>
                  <a:lnTo>
                    <a:pt x="422" y="717"/>
                  </a:lnTo>
                  <a:lnTo>
                    <a:pt x="439" y="713"/>
                  </a:lnTo>
                  <a:lnTo>
                    <a:pt x="456" y="709"/>
                  </a:lnTo>
                  <a:lnTo>
                    <a:pt x="473" y="703"/>
                  </a:lnTo>
                  <a:lnTo>
                    <a:pt x="490" y="697"/>
                  </a:lnTo>
                  <a:lnTo>
                    <a:pt x="507" y="690"/>
                  </a:lnTo>
                  <a:lnTo>
                    <a:pt x="523" y="683"/>
                  </a:lnTo>
                  <a:lnTo>
                    <a:pt x="540" y="674"/>
                  </a:lnTo>
                  <a:lnTo>
                    <a:pt x="555" y="664"/>
                  </a:lnTo>
                  <a:lnTo>
                    <a:pt x="572" y="654"/>
                  </a:lnTo>
                  <a:lnTo>
                    <a:pt x="586" y="643"/>
                  </a:lnTo>
                  <a:lnTo>
                    <a:pt x="600" y="631"/>
                  </a:lnTo>
                  <a:lnTo>
                    <a:pt x="613" y="619"/>
                  </a:lnTo>
                  <a:lnTo>
                    <a:pt x="625" y="607"/>
                  </a:lnTo>
                  <a:lnTo>
                    <a:pt x="637" y="594"/>
                  </a:lnTo>
                  <a:lnTo>
                    <a:pt x="648" y="580"/>
                  </a:lnTo>
                  <a:lnTo>
                    <a:pt x="658" y="566"/>
                  </a:lnTo>
                  <a:lnTo>
                    <a:pt x="668" y="551"/>
                  </a:lnTo>
                  <a:lnTo>
                    <a:pt x="676" y="536"/>
                  </a:lnTo>
                  <a:lnTo>
                    <a:pt x="684" y="521"/>
                  </a:lnTo>
                  <a:lnTo>
                    <a:pt x="692" y="504"/>
                  </a:lnTo>
                  <a:lnTo>
                    <a:pt x="698" y="488"/>
                  </a:lnTo>
                  <a:lnTo>
                    <a:pt x="704" y="472"/>
                  </a:lnTo>
                  <a:lnTo>
                    <a:pt x="709" y="455"/>
                  </a:lnTo>
                  <a:lnTo>
                    <a:pt x="713" y="439"/>
                  </a:lnTo>
                  <a:lnTo>
                    <a:pt x="716" y="422"/>
                  </a:lnTo>
                  <a:lnTo>
                    <a:pt x="719" y="405"/>
                  </a:lnTo>
                  <a:lnTo>
                    <a:pt x="720" y="387"/>
                  </a:lnTo>
                  <a:lnTo>
                    <a:pt x="721" y="370"/>
                  </a:lnTo>
                  <a:lnTo>
                    <a:pt x="721" y="353"/>
                  </a:lnTo>
                  <a:lnTo>
                    <a:pt x="720" y="335"/>
                  </a:lnTo>
                  <a:lnTo>
                    <a:pt x="719" y="317"/>
                  </a:lnTo>
                  <a:lnTo>
                    <a:pt x="716" y="300"/>
                  </a:lnTo>
                  <a:lnTo>
                    <a:pt x="713" y="282"/>
                  </a:lnTo>
                  <a:lnTo>
                    <a:pt x="709" y="265"/>
                  </a:lnTo>
                  <a:lnTo>
                    <a:pt x="703" y="248"/>
                  </a:lnTo>
                  <a:lnTo>
                    <a:pt x="697" y="231"/>
                  </a:lnTo>
                  <a:lnTo>
                    <a:pt x="690" y="214"/>
                  </a:lnTo>
                  <a:lnTo>
                    <a:pt x="683" y="198"/>
                  </a:lnTo>
                  <a:lnTo>
                    <a:pt x="674" y="18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2" name="Rectangle 19">
              <a:extLst>
                <a:ext uri="{FF2B5EF4-FFF2-40B4-BE49-F238E27FC236}">
                  <a16:creationId xmlns:a16="http://schemas.microsoft.com/office/drawing/2014/main" id="{065DA9D4-F1B0-1E4B-985F-A0FF2C6F0CD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5750" y="249713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73" name="Rectangle 20">
              <a:extLst>
                <a:ext uri="{FF2B5EF4-FFF2-40B4-BE49-F238E27FC236}">
                  <a16:creationId xmlns:a16="http://schemas.microsoft.com/office/drawing/2014/main" id="{9D2C88CC-777F-6B4B-B09E-9B58D3D711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50975" y="31162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74" name="Rectangle 21">
              <a:extLst>
                <a:ext uri="{FF2B5EF4-FFF2-40B4-BE49-F238E27FC236}">
                  <a16:creationId xmlns:a16="http://schemas.microsoft.com/office/drawing/2014/main" id="{F90AD58E-876C-D24C-A2FF-0E33A9669B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3375" y="31162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75" name="Freeform 61">
              <a:extLst>
                <a:ext uri="{FF2B5EF4-FFF2-40B4-BE49-F238E27FC236}">
                  <a16:creationId xmlns:a16="http://schemas.microsoft.com/office/drawing/2014/main" id="{0C55D879-0784-5140-AD14-6D9A0C5554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3612" y="166528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1"/>
                  </a:lnTo>
                  <a:lnTo>
                    <a:pt x="72" y="144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2"/>
                  </a:lnTo>
                  <a:lnTo>
                    <a:pt x="53" y="548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700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700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8"/>
                  </a:lnTo>
                  <a:lnTo>
                    <a:pt x="679" y="532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4"/>
                  </a:lnTo>
                  <a:lnTo>
                    <a:pt x="640" y="131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6" name="Freeform 62">
              <a:extLst>
                <a:ext uri="{FF2B5EF4-FFF2-40B4-BE49-F238E27FC236}">
                  <a16:creationId xmlns:a16="http://schemas.microsoft.com/office/drawing/2014/main" id="{E88576AE-A542-484C-B5E5-73FCF38BE3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0025" y="166528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700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700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2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7" name="Rectangle 69">
              <a:extLst>
                <a:ext uri="{FF2B5EF4-FFF2-40B4-BE49-F238E27FC236}">
                  <a16:creationId xmlns:a16="http://schemas.microsoft.com/office/drawing/2014/main" id="{7F7F24EF-C8AC-AE4C-8416-DABAEE0216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8975" y="1517650"/>
              <a:ext cx="1790700" cy="149383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3667" name="Group 71">
            <a:extLst>
              <a:ext uri="{FF2B5EF4-FFF2-40B4-BE49-F238E27FC236}">
                <a16:creationId xmlns:a16="http://schemas.microsoft.com/office/drawing/2014/main" id="{233BF680-3236-9F44-BDAD-80B586502153}"/>
              </a:ext>
            </a:extLst>
          </p:cNvPr>
          <p:cNvGrpSpPr>
            <a:grpSpLocks/>
          </p:cNvGrpSpPr>
          <p:nvPr/>
        </p:nvGrpSpPr>
        <p:grpSpPr bwMode="auto">
          <a:xfrm>
            <a:off x="3505201" y="1149351"/>
            <a:ext cx="1789113" cy="1835795"/>
            <a:chOff x="685800" y="3525838"/>
            <a:chExt cx="1789112" cy="1835794"/>
          </a:xfrm>
        </p:grpSpPr>
        <p:sp>
          <p:nvSpPr>
            <p:cNvPr id="113755" name="Freeform 2">
              <a:extLst>
                <a:ext uri="{FF2B5EF4-FFF2-40B4-BE49-F238E27FC236}">
                  <a16:creationId xmlns:a16="http://schemas.microsoft.com/office/drawing/2014/main" id="{67B61A4A-C269-4644-89F6-57821D0082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1262" y="4157663"/>
              <a:ext cx="758825" cy="757237"/>
            </a:xfrm>
            <a:custGeom>
              <a:avLst/>
              <a:gdLst>
                <a:gd name="T0" fmla="*/ 2147483646 w 723"/>
                <a:gd name="T1" fmla="*/ 2147483646 h 724"/>
                <a:gd name="T2" fmla="*/ 2147483646 w 723"/>
                <a:gd name="T3" fmla="*/ 2147483646 h 724"/>
                <a:gd name="T4" fmla="*/ 2147483646 w 723"/>
                <a:gd name="T5" fmla="*/ 2147483646 h 724"/>
                <a:gd name="T6" fmla="*/ 2147483646 w 723"/>
                <a:gd name="T7" fmla="*/ 2147483646 h 724"/>
                <a:gd name="T8" fmla="*/ 2147483646 w 723"/>
                <a:gd name="T9" fmla="*/ 2147483646 h 724"/>
                <a:gd name="T10" fmla="*/ 2147483646 w 723"/>
                <a:gd name="T11" fmla="*/ 2147483646 h 724"/>
                <a:gd name="T12" fmla="*/ 2147483646 w 723"/>
                <a:gd name="T13" fmla="*/ 2147483646 h 724"/>
                <a:gd name="T14" fmla="*/ 2147483646 w 723"/>
                <a:gd name="T15" fmla="*/ 2147483646 h 724"/>
                <a:gd name="T16" fmla="*/ 2147483646 w 723"/>
                <a:gd name="T17" fmla="*/ 2147483646 h 724"/>
                <a:gd name="T18" fmla="*/ 2147483646 w 723"/>
                <a:gd name="T19" fmla="*/ 2147483646 h 724"/>
                <a:gd name="T20" fmla="*/ 2147483646 w 723"/>
                <a:gd name="T21" fmla="*/ 2147483646 h 724"/>
                <a:gd name="T22" fmla="*/ 2147483646 w 723"/>
                <a:gd name="T23" fmla="*/ 2147483646 h 724"/>
                <a:gd name="T24" fmla="*/ 2147483646 w 723"/>
                <a:gd name="T25" fmla="*/ 2147483646 h 724"/>
                <a:gd name="T26" fmla="*/ 2147483646 w 723"/>
                <a:gd name="T27" fmla="*/ 2147483646 h 724"/>
                <a:gd name="T28" fmla="*/ 2147483646 w 723"/>
                <a:gd name="T29" fmla="*/ 2147483646 h 724"/>
                <a:gd name="T30" fmla="*/ 2147483646 w 723"/>
                <a:gd name="T31" fmla="*/ 2147483646 h 724"/>
                <a:gd name="T32" fmla="*/ 2147483646 w 723"/>
                <a:gd name="T33" fmla="*/ 2147483646 h 724"/>
                <a:gd name="T34" fmla="*/ 2147483646 w 723"/>
                <a:gd name="T35" fmla="*/ 2147483646 h 724"/>
                <a:gd name="T36" fmla="*/ 2147483646 w 723"/>
                <a:gd name="T37" fmla="*/ 2147483646 h 724"/>
                <a:gd name="T38" fmla="*/ 2147483646 w 723"/>
                <a:gd name="T39" fmla="*/ 2147483646 h 724"/>
                <a:gd name="T40" fmla="*/ 2147483646 w 723"/>
                <a:gd name="T41" fmla="*/ 2147483646 h 724"/>
                <a:gd name="T42" fmla="*/ 2147483646 w 723"/>
                <a:gd name="T43" fmla="*/ 2147483646 h 724"/>
                <a:gd name="T44" fmla="*/ 2147483646 w 723"/>
                <a:gd name="T45" fmla="*/ 2147483646 h 724"/>
                <a:gd name="T46" fmla="*/ 2147483646 w 723"/>
                <a:gd name="T47" fmla="*/ 2147483646 h 724"/>
                <a:gd name="T48" fmla="*/ 2147483646 w 723"/>
                <a:gd name="T49" fmla="*/ 2147483646 h 724"/>
                <a:gd name="T50" fmla="*/ 2147483646 w 723"/>
                <a:gd name="T51" fmla="*/ 2147483646 h 724"/>
                <a:gd name="T52" fmla="*/ 2147483646 w 723"/>
                <a:gd name="T53" fmla="*/ 2147483646 h 724"/>
                <a:gd name="T54" fmla="*/ 2147483646 w 723"/>
                <a:gd name="T55" fmla="*/ 2147483646 h 724"/>
                <a:gd name="T56" fmla="*/ 2147483646 w 723"/>
                <a:gd name="T57" fmla="*/ 2147483646 h 724"/>
                <a:gd name="T58" fmla="*/ 2147483646 w 723"/>
                <a:gd name="T59" fmla="*/ 2147483646 h 724"/>
                <a:gd name="T60" fmla="*/ 2147483646 w 723"/>
                <a:gd name="T61" fmla="*/ 2147483646 h 724"/>
                <a:gd name="T62" fmla="*/ 2147483646 w 723"/>
                <a:gd name="T63" fmla="*/ 2147483646 h 724"/>
                <a:gd name="T64" fmla="*/ 2147483646 w 723"/>
                <a:gd name="T65" fmla="*/ 2147483646 h 724"/>
                <a:gd name="T66" fmla="*/ 2147483646 w 723"/>
                <a:gd name="T67" fmla="*/ 2147483646 h 724"/>
                <a:gd name="T68" fmla="*/ 2147483646 w 723"/>
                <a:gd name="T69" fmla="*/ 2147483646 h 724"/>
                <a:gd name="T70" fmla="*/ 2147483646 w 723"/>
                <a:gd name="T71" fmla="*/ 2147483646 h 724"/>
                <a:gd name="T72" fmla="*/ 2147483646 w 723"/>
                <a:gd name="T73" fmla="*/ 2147483646 h 724"/>
                <a:gd name="T74" fmla="*/ 2147483646 w 723"/>
                <a:gd name="T75" fmla="*/ 2147483646 h 724"/>
                <a:gd name="T76" fmla="*/ 2147483646 w 723"/>
                <a:gd name="T77" fmla="*/ 2147483646 h 724"/>
                <a:gd name="T78" fmla="*/ 2147483646 w 723"/>
                <a:gd name="T79" fmla="*/ 2147483646 h 724"/>
                <a:gd name="T80" fmla="*/ 2147483646 w 723"/>
                <a:gd name="T81" fmla="*/ 2147483646 h 724"/>
                <a:gd name="T82" fmla="*/ 2147483646 w 723"/>
                <a:gd name="T83" fmla="*/ 2147483646 h 724"/>
                <a:gd name="T84" fmla="*/ 2147483646 w 723"/>
                <a:gd name="T85" fmla="*/ 2147483646 h 724"/>
                <a:gd name="T86" fmla="*/ 2147483646 w 723"/>
                <a:gd name="T87" fmla="*/ 2147483646 h 724"/>
                <a:gd name="T88" fmla="*/ 2147483646 w 723"/>
                <a:gd name="T89" fmla="*/ 2147483646 h 7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3" h="724">
                  <a:moveTo>
                    <a:pt x="361" y="362"/>
                  </a:moveTo>
                  <a:lnTo>
                    <a:pt x="361" y="0"/>
                  </a:lnTo>
                  <a:lnTo>
                    <a:pt x="343" y="1"/>
                  </a:lnTo>
                  <a:lnTo>
                    <a:pt x="325" y="2"/>
                  </a:lnTo>
                  <a:lnTo>
                    <a:pt x="307" y="5"/>
                  </a:lnTo>
                  <a:lnTo>
                    <a:pt x="289" y="8"/>
                  </a:lnTo>
                  <a:lnTo>
                    <a:pt x="272" y="12"/>
                  </a:lnTo>
                  <a:lnTo>
                    <a:pt x="254" y="17"/>
                  </a:lnTo>
                  <a:lnTo>
                    <a:pt x="238" y="22"/>
                  </a:lnTo>
                  <a:lnTo>
                    <a:pt x="221" y="29"/>
                  </a:lnTo>
                  <a:lnTo>
                    <a:pt x="205" y="36"/>
                  </a:lnTo>
                  <a:lnTo>
                    <a:pt x="190" y="44"/>
                  </a:lnTo>
                  <a:lnTo>
                    <a:pt x="175" y="53"/>
                  </a:lnTo>
                  <a:lnTo>
                    <a:pt x="159" y="62"/>
                  </a:lnTo>
                  <a:lnTo>
                    <a:pt x="145" y="73"/>
                  </a:lnTo>
                  <a:lnTo>
                    <a:pt x="132" y="84"/>
                  </a:lnTo>
                  <a:lnTo>
                    <a:pt x="118" y="95"/>
                  </a:lnTo>
                  <a:lnTo>
                    <a:pt x="106" y="107"/>
                  </a:lnTo>
                  <a:lnTo>
                    <a:pt x="94" y="119"/>
                  </a:lnTo>
                  <a:lnTo>
                    <a:pt x="83" y="133"/>
                  </a:lnTo>
                  <a:lnTo>
                    <a:pt x="72" y="146"/>
                  </a:lnTo>
                  <a:lnTo>
                    <a:pt x="62" y="160"/>
                  </a:lnTo>
                  <a:lnTo>
                    <a:pt x="53" y="175"/>
                  </a:lnTo>
                  <a:lnTo>
                    <a:pt x="44" y="190"/>
                  </a:lnTo>
                  <a:lnTo>
                    <a:pt x="36" y="205"/>
                  </a:lnTo>
                  <a:lnTo>
                    <a:pt x="29" y="221"/>
                  </a:lnTo>
                  <a:lnTo>
                    <a:pt x="22" y="238"/>
                  </a:lnTo>
                  <a:lnTo>
                    <a:pt x="17" y="254"/>
                  </a:lnTo>
                  <a:lnTo>
                    <a:pt x="12" y="273"/>
                  </a:lnTo>
                  <a:lnTo>
                    <a:pt x="8" y="290"/>
                  </a:lnTo>
                  <a:lnTo>
                    <a:pt x="5" y="308"/>
                  </a:lnTo>
                  <a:lnTo>
                    <a:pt x="2" y="326"/>
                  </a:lnTo>
                  <a:lnTo>
                    <a:pt x="1" y="344"/>
                  </a:lnTo>
                  <a:lnTo>
                    <a:pt x="0" y="362"/>
                  </a:lnTo>
                  <a:lnTo>
                    <a:pt x="1" y="381"/>
                  </a:lnTo>
                  <a:lnTo>
                    <a:pt x="2" y="399"/>
                  </a:lnTo>
                  <a:lnTo>
                    <a:pt x="5" y="417"/>
                  </a:lnTo>
                  <a:lnTo>
                    <a:pt x="8" y="435"/>
                  </a:lnTo>
                  <a:lnTo>
                    <a:pt x="12" y="452"/>
                  </a:lnTo>
                  <a:lnTo>
                    <a:pt x="17" y="471"/>
                  </a:lnTo>
                  <a:lnTo>
                    <a:pt x="22" y="487"/>
                  </a:lnTo>
                  <a:lnTo>
                    <a:pt x="29" y="504"/>
                  </a:lnTo>
                  <a:lnTo>
                    <a:pt x="36" y="520"/>
                  </a:lnTo>
                  <a:lnTo>
                    <a:pt x="44" y="535"/>
                  </a:lnTo>
                  <a:lnTo>
                    <a:pt x="53" y="550"/>
                  </a:lnTo>
                  <a:lnTo>
                    <a:pt x="62" y="565"/>
                  </a:lnTo>
                  <a:lnTo>
                    <a:pt x="72" y="579"/>
                  </a:lnTo>
                  <a:lnTo>
                    <a:pt x="83" y="592"/>
                  </a:lnTo>
                  <a:lnTo>
                    <a:pt x="94" y="606"/>
                  </a:lnTo>
                  <a:lnTo>
                    <a:pt x="106" y="618"/>
                  </a:lnTo>
                  <a:lnTo>
                    <a:pt x="118" y="630"/>
                  </a:lnTo>
                  <a:lnTo>
                    <a:pt x="132" y="641"/>
                  </a:lnTo>
                  <a:lnTo>
                    <a:pt x="145" y="652"/>
                  </a:lnTo>
                  <a:lnTo>
                    <a:pt x="159" y="662"/>
                  </a:lnTo>
                  <a:lnTo>
                    <a:pt x="175" y="672"/>
                  </a:lnTo>
                  <a:lnTo>
                    <a:pt x="190" y="681"/>
                  </a:lnTo>
                  <a:lnTo>
                    <a:pt x="205" y="689"/>
                  </a:lnTo>
                  <a:lnTo>
                    <a:pt x="221" y="696"/>
                  </a:lnTo>
                  <a:lnTo>
                    <a:pt x="238" y="703"/>
                  </a:lnTo>
                  <a:lnTo>
                    <a:pt x="254" y="708"/>
                  </a:lnTo>
                  <a:lnTo>
                    <a:pt x="272" y="713"/>
                  </a:lnTo>
                  <a:lnTo>
                    <a:pt x="289" y="717"/>
                  </a:lnTo>
                  <a:lnTo>
                    <a:pt x="307" y="720"/>
                  </a:lnTo>
                  <a:lnTo>
                    <a:pt x="325" y="723"/>
                  </a:lnTo>
                  <a:lnTo>
                    <a:pt x="343" y="724"/>
                  </a:lnTo>
                  <a:lnTo>
                    <a:pt x="361" y="724"/>
                  </a:lnTo>
                  <a:lnTo>
                    <a:pt x="381" y="724"/>
                  </a:lnTo>
                  <a:lnTo>
                    <a:pt x="399" y="723"/>
                  </a:lnTo>
                  <a:lnTo>
                    <a:pt x="417" y="720"/>
                  </a:lnTo>
                  <a:lnTo>
                    <a:pt x="435" y="717"/>
                  </a:lnTo>
                  <a:lnTo>
                    <a:pt x="452" y="713"/>
                  </a:lnTo>
                  <a:lnTo>
                    <a:pt x="470" y="708"/>
                  </a:lnTo>
                  <a:lnTo>
                    <a:pt x="486" y="703"/>
                  </a:lnTo>
                  <a:lnTo>
                    <a:pt x="503" y="696"/>
                  </a:lnTo>
                  <a:lnTo>
                    <a:pt x="519" y="689"/>
                  </a:lnTo>
                  <a:lnTo>
                    <a:pt x="534" y="681"/>
                  </a:lnTo>
                  <a:lnTo>
                    <a:pt x="549" y="672"/>
                  </a:lnTo>
                  <a:lnTo>
                    <a:pt x="565" y="662"/>
                  </a:lnTo>
                  <a:lnTo>
                    <a:pt x="579" y="652"/>
                  </a:lnTo>
                  <a:lnTo>
                    <a:pt x="592" y="641"/>
                  </a:lnTo>
                  <a:lnTo>
                    <a:pt x="606" y="630"/>
                  </a:lnTo>
                  <a:lnTo>
                    <a:pt x="618" y="618"/>
                  </a:lnTo>
                  <a:lnTo>
                    <a:pt x="630" y="606"/>
                  </a:lnTo>
                  <a:lnTo>
                    <a:pt x="641" y="592"/>
                  </a:lnTo>
                  <a:lnTo>
                    <a:pt x="652" y="579"/>
                  </a:lnTo>
                  <a:lnTo>
                    <a:pt x="662" y="565"/>
                  </a:lnTo>
                  <a:lnTo>
                    <a:pt x="671" y="550"/>
                  </a:lnTo>
                  <a:lnTo>
                    <a:pt x="680" y="535"/>
                  </a:lnTo>
                  <a:lnTo>
                    <a:pt x="688" y="520"/>
                  </a:lnTo>
                  <a:lnTo>
                    <a:pt x="695" y="504"/>
                  </a:lnTo>
                  <a:lnTo>
                    <a:pt x="702" y="487"/>
                  </a:lnTo>
                  <a:lnTo>
                    <a:pt x="707" y="471"/>
                  </a:lnTo>
                  <a:lnTo>
                    <a:pt x="712" y="452"/>
                  </a:lnTo>
                  <a:lnTo>
                    <a:pt x="716" y="435"/>
                  </a:lnTo>
                  <a:lnTo>
                    <a:pt x="719" y="417"/>
                  </a:lnTo>
                  <a:lnTo>
                    <a:pt x="722" y="399"/>
                  </a:lnTo>
                  <a:lnTo>
                    <a:pt x="723" y="381"/>
                  </a:lnTo>
                  <a:lnTo>
                    <a:pt x="723" y="362"/>
                  </a:lnTo>
                  <a:lnTo>
                    <a:pt x="723" y="344"/>
                  </a:lnTo>
                  <a:lnTo>
                    <a:pt x="722" y="326"/>
                  </a:lnTo>
                  <a:lnTo>
                    <a:pt x="719" y="308"/>
                  </a:lnTo>
                  <a:lnTo>
                    <a:pt x="716" y="290"/>
                  </a:lnTo>
                  <a:lnTo>
                    <a:pt x="712" y="273"/>
                  </a:lnTo>
                  <a:lnTo>
                    <a:pt x="707" y="254"/>
                  </a:lnTo>
                  <a:lnTo>
                    <a:pt x="702" y="238"/>
                  </a:lnTo>
                  <a:lnTo>
                    <a:pt x="695" y="221"/>
                  </a:lnTo>
                  <a:lnTo>
                    <a:pt x="688" y="205"/>
                  </a:lnTo>
                  <a:lnTo>
                    <a:pt x="680" y="190"/>
                  </a:lnTo>
                  <a:lnTo>
                    <a:pt x="671" y="175"/>
                  </a:lnTo>
                  <a:lnTo>
                    <a:pt x="662" y="160"/>
                  </a:lnTo>
                  <a:lnTo>
                    <a:pt x="652" y="146"/>
                  </a:lnTo>
                  <a:lnTo>
                    <a:pt x="641" y="133"/>
                  </a:lnTo>
                  <a:lnTo>
                    <a:pt x="630" y="119"/>
                  </a:lnTo>
                  <a:lnTo>
                    <a:pt x="618" y="107"/>
                  </a:lnTo>
                  <a:lnTo>
                    <a:pt x="606" y="95"/>
                  </a:lnTo>
                  <a:lnTo>
                    <a:pt x="592" y="84"/>
                  </a:lnTo>
                  <a:lnTo>
                    <a:pt x="579" y="73"/>
                  </a:lnTo>
                  <a:lnTo>
                    <a:pt x="565" y="62"/>
                  </a:lnTo>
                  <a:lnTo>
                    <a:pt x="549" y="53"/>
                  </a:lnTo>
                  <a:lnTo>
                    <a:pt x="534" y="44"/>
                  </a:lnTo>
                  <a:lnTo>
                    <a:pt x="519" y="36"/>
                  </a:lnTo>
                  <a:lnTo>
                    <a:pt x="503" y="29"/>
                  </a:lnTo>
                  <a:lnTo>
                    <a:pt x="486" y="22"/>
                  </a:lnTo>
                  <a:lnTo>
                    <a:pt x="470" y="17"/>
                  </a:lnTo>
                  <a:lnTo>
                    <a:pt x="452" y="12"/>
                  </a:lnTo>
                  <a:lnTo>
                    <a:pt x="435" y="8"/>
                  </a:lnTo>
                  <a:lnTo>
                    <a:pt x="417" y="5"/>
                  </a:lnTo>
                  <a:lnTo>
                    <a:pt x="399" y="2"/>
                  </a:lnTo>
                  <a:lnTo>
                    <a:pt x="381" y="1"/>
                  </a:lnTo>
                  <a:lnTo>
                    <a:pt x="361" y="0"/>
                  </a:lnTo>
                  <a:lnTo>
                    <a:pt x="361" y="36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6" name="Freeform 3">
              <a:extLst>
                <a:ext uri="{FF2B5EF4-FFF2-40B4-BE49-F238E27FC236}">
                  <a16:creationId xmlns:a16="http://schemas.microsoft.com/office/drawing/2014/main" id="{48486548-B3E0-F345-A469-07D4BA479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4162425"/>
              <a:ext cx="441325" cy="242888"/>
            </a:xfrm>
            <a:custGeom>
              <a:avLst/>
              <a:gdLst>
                <a:gd name="T0" fmla="*/ 0 w 289"/>
                <a:gd name="T1" fmla="*/ 2147483646 h 187"/>
                <a:gd name="T2" fmla="*/ 2147483646 w 289"/>
                <a:gd name="T3" fmla="*/ 2147483646 h 187"/>
                <a:gd name="T4" fmla="*/ 2147483646 w 289"/>
                <a:gd name="T5" fmla="*/ 2147483646 h 187"/>
                <a:gd name="T6" fmla="*/ 2147483646 w 289"/>
                <a:gd name="T7" fmla="*/ 2147483646 h 187"/>
                <a:gd name="T8" fmla="*/ 2147483646 w 289"/>
                <a:gd name="T9" fmla="*/ 2147483646 h 187"/>
                <a:gd name="T10" fmla="*/ 2147483646 w 289"/>
                <a:gd name="T11" fmla="*/ 2147483646 h 187"/>
                <a:gd name="T12" fmla="*/ 2147483646 w 289"/>
                <a:gd name="T13" fmla="*/ 2147483646 h 187"/>
                <a:gd name="T14" fmla="*/ 2147483646 w 289"/>
                <a:gd name="T15" fmla="*/ 2147483646 h 187"/>
                <a:gd name="T16" fmla="*/ 2147483646 w 289"/>
                <a:gd name="T17" fmla="*/ 2147483646 h 187"/>
                <a:gd name="T18" fmla="*/ 2147483646 w 289"/>
                <a:gd name="T19" fmla="*/ 2147483646 h 187"/>
                <a:gd name="T20" fmla="*/ 2147483646 w 289"/>
                <a:gd name="T21" fmla="*/ 2147483646 h 187"/>
                <a:gd name="T22" fmla="*/ 2147483646 w 289"/>
                <a:gd name="T23" fmla="*/ 2147483646 h 187"/>
                <a:gd name="T24" fmla="*/ 2147483646 w 289"/>
                <a:gd name="T25" fmla="*/ 2147483646 h 187"/>
                <a:gd name="T26" fmla="*/ 2147483646 w 289"/>
                <a:gd name="T27" fmla="*/ 2147483646 h 187"/>
                <a:gd name="T28" fmla="*/ 2147483646 w 289"/>
                <a:gd name="T29" fmla="*/ 2147483646 h 187"/>
                <a:gd name="T30" fmla="*/ 2147483646 w 289"/>
                <a:gd name="T31" fmla="*/ 2147483646 h 187"/>
                <a:gd name="T32" fmla="*/ 2147483646 w 289"/>
                <a:gd name="T33" fmla="*/ 2147483646 h 187"/>
                <a:gd name="T34" fmla="*/ 2147483646 w 289"/>
                <a:gd name="T35" fmla="*/ 2147483646 h 187"/>
                <a:gd name="T36" fmla="*/ 2147483646 w 289"/>
                <a:gd name="T37" fmla="*/ 0 h 187"/>
                <a:gd name="T38" fmla="*/ 2147483646 w 289"/>
                <a:gd name="T39" fmla="*/ 0 h 187"/>
                <a:gd name="T40" fmla="*/ 2147483646 w 289"/>
                <a:gd name="T41" fmla="*/ 0 h 187"/>
                <a:gd name="T42" fmla="*/ 2147483646 w 289"/>
                <a:gd name="T43" fmla="*/ 2147483646 h 187"/>
                <a:gd name="T44" fmla="*/ 2147483646 w 289"/>
                <a:gd name="T45" fmla="*/ 2147483646 h 187"/>
                <a:gd name="T46" fmla="*/ 2147483646 w 289"/>
                <a:gd name="T47" fmla="*/ 2147483646 h 187"/>
                <a:gd name="T48" fmla="*/ 2147483646 w 289"/>
                <a:gd name="T49" fmla="*/ 2147483646 h 187"/>
                <a:gd name="T50" fmla="*/ 2147483646 w 289"/>
                <a:gd name="T51" fmla="*/ 2147483646 h 187"/>
                <a:gd name="T52" fmla="*/ 2147483646 w 289"/>
                <a:gd name="T53" fmla="*/ 2147483646 h 187"/>
                <a:gd name="T54" fmla="*/ 2147483646 w 289"/>
                <a:gd name="T55" fmla="*/ 2147483646 h 187"/>
                <a:gd name="T56" fmla="*/ 2147483646 w 289"/>
                <a:gd name="T57" fmla="*/ 2147483646 h 187"/>
                <a:gd name="T58" fmla="*/ 2147483646 w 289"/>
                <a:gd name="T59" fmla="*/ 2147483646 h 187"/>
                <a:gd name="T60" fmla="*/ 2147483646 w 289"/>
                <a:gd name="T61" fmla="*/ 2147483646 h 187"/>
                <a:gd name="T62" fmla="*/ 2147483646 w 289"/>
                <a:gd name="T63" fmla="*/ 2147483646 h 187"/>
                <a:gd name="T64" fmla="*/ 0 w 289"/>
                <a:gd name="T65" fmla="*/ 2147483646 h 1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9" h="187">
                  <a:moveTo>
                    <a:pt x="0" y="175"/>
                  </a:moveTo>
                  <a:lnTo>
                    <a:pt x="14" y="180"/>
                  </a:lnTo>
                  <a:lnTo>
                    <a:pt x="38" y="185"/>
                  </a:lnTo>
                  <a:lnTo>
                    <a:pt x="60" y="187"/>
                  </a:lnTo>
                  <a:lnTo>
                    <a:pt x="83" y="187"/>
                  </a:lnTo>
                  <a:lnTo>
                    <a:pt x="109" y="185"/>
                  </a:lnTo>
                  <a:lnTo>
                    <a:pt x="131" y="178"/>
                  </a:lnTo>
                  <a:lnTo>
                    <a:pt x="163" y="166"/>
                  </a:lnTo>
                  <a:lnTo>
                    <a:pt x="194" y="149"/>
                  </a:lnTo>
                  <a:lnTo>
                    <a:pt x="216" y="133"/>
                  </a:lnTo>
                  <a:lnTo>
                    <a:pt x="233" y="115"/>
                  </a:lnTo>
                  <a:lnTo>
                    <a:pt x="252" y="91"/>
                  </a:lnTo>
                  <a:lnTo>
                    <a:pt x="266" y="70"/>
                  </a:lnTo>
                  <a:lnTo>
                    <a:pt x="276" y="52"/>
                  </a:lnTo>
                  <a:lnTo>
                    <a:pt x="283" y="30"/>
                  </a:lnTo>
                  <a:lnTo>
                    <a:pt x="287" y="18"/>
                  </a:lnTo>
                  <a:lnTo>
                    <a:pt x="289" y="9"/>
                  </a:lnTo>
                  <a:lnTo>
                    <a:pt x="262" y="3"/>
                  </a:lnTo>
                  <a:lnTo>
                    <a:pt x="234" y="0"/>
                  </a:lnTo>
                  <a:lnTo>
                    <a:pt x="214" y="0"/>
                  </a:lnTo>
                  <a:lnTo>
                    <a:pt x="193" y="0"/>
                  </a:lnTo>
                  <a:lnTo>
                    <a:pt x="173" y="5"/>
                  </a:lnTo>
                  <a:lnTo>
                    <a:pt x="150" y="10"/>
                  </a:lnTo>
                  <a:lnTo>
                    <a:pt x="132" y="16"/>
                  </a:lnTo>
                  <a:lnTo>
                    <a:pt x="109" y="28"/>
                  </a:lnTo>
                  <a:lnTo>
                    <a:pt x="90" y="40"/>
                  </a:lnTo>
                  <a:lnTo>
                    <a:pt x="66" y="59"/>
                  </a:lnTo>
                  <a:lnTo>
                    <a:pt x="50" y="76"/>
                  </a:lnTo>
                  <a:lnTo>
                    <a:pt x="35" y="95"/>
                  </a:lnTo>
                  <a:lnTo>
                    <a:pt x="23" y="115"/>
                  </a:lnTo>
                  <a:lnTo>
                    <a:pt x="12" y="135"/>
                  </a:lnTo>
                  <a:lnTo>
                    <a:pt x="5" y="15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57" name="Freeform 5">
              <a:extLst>
                <a:ext uri="{FF2B5EF4-FFF2-40B4-BE49-F238E27FC236}">
                  <a16:creationId xmlns:a16="http://schemas.microsoft.com/office/drawing/2014/main" id="{5A180CA1-7770-A645-957E-17249A0D02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0437" y="365283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1"/>
                  </a:lnTo>
                  <a:lnTo>
                    <a:pt x="72" y="144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2"/>
                  </a:lnTo>
                  <a:lnTo>
                    <a:pt x="53" y="547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699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699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7"/>
                  </a:lnTo>
                  <a:lnTo>
                    <a:pt x="679" y="532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4"/>
                  </a:lnTo>
                  <a:lnTo>
                    <a:pt x="640" y="131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8" name="Rectangle 6">
              <a:extLst>
                <a:ext uri="{FF2B5EF4-FFF2-40B4-BE49-F238E27FC236}">
                  <a16:creationId xmlns:a16="http://schemas.microsoft.com/office/drawing/2014/main" id="{615D444D-38CF-484C-95B5-2C239D90B28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7287" y="3863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59" name="Rectangle 7">
              <a:extLst>
                <a:ext uri="{FF2B5EF4-FFF2-40B4-BE49-F238E27FC236}">
                  <a16:creationId xmlns:a16="http://schemas.microsoft.com/office/drawing/2014/main" id="{12651CE8-DCF8-E344-A858-0BA33DE7AF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9600" y="3863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60" name="Rectangle 8">
              <a:extLst>
                <a:ext uri="{FF2B5EF4-FFF2-40B4-BE49-F238E27FC236}">
                  <a16:creationId xmlns:a16="http://schemas.microsoft.com/office/drawing/2014/main" id="{39E7CFED-8718-BB44-BB24-F39C785744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70037" y="4502150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61" name="Rectangle 34">
              <a:extLst>
                <a:ext uri="{FF2B5EF4-FFF2-40B4-BE49-F238E27FC236}">
                  <a16:creationId xmlns:a16="http://schemas.microsoft.com/office/drawing/2014/main" id="{6D1DECB4-9EAC-4C4A-B29D-1CAB0D7A8E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6687" y="51308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62" name="Rectangle 35">
              <a:extLst>
                <a:ext uri="{FF2B5EF4-FFF2-40B4-BE49-F238E27FC236}">
                  <a16:creationId xmlns:a16="http://schemas.microsoft.com/office/drawing/2014/main" id="{31642127-1323-8042-93F9-3C50D42218E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0199" y="5130800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63" name="Line 36">
              <a:extLst>
                <a:ext uri="{FF2B5EF4-FFF2-40B4-BE49-F238E27FC236}">
                  <a16:creationId xmlns:a16="http://schemas.microsoft.com/office/drawing/2014/main" id="{AEF84692-8518-4E4C-865C-62D8CBF7BC6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443036" y="5172075"/>
              <a:ext cx="12541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4" name="Freeform 46">
              <a:extLst>
                <a:ext uri="{FF2B5EF4-FFF2-40B4-BE49-F238E27FC236}">
                  <a16:creationId xmlns:a16="http://schemas.microsoft.com/office/drawing/2014/main" id="{40933226-B6C5-0048-838D-68E52B194C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65262" y="365283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7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699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699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7"/>
                  </a:lnTo>
                  <a:lnTo>
                    <a:pt x="678" y="532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5" name="Freeform 63">
              <a:extLst>
                <a:ext uri="{FF2B5EF4-FFF2-40B4-BE49-F238E27FC236}">
                  <a16:creationId xmlns:a16="http://schemas.microsoft.com/office/drawing/2014/main" id="{494F1522-919B-3F42-A7AE-ACA5A3A0A9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1262" y="4159250"/>
              <a:ext cx="757238" cy="754063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2147483646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0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2147483646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360" y="0"/>
                  </a:moveTo>
                  <a:lnTo>
                    <a:pt x="342" y="0"/>
                  </a:lnTo>
                  <a:lnTo>
                    <a:pt x="323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8" y="61"/>
                  </a:lnTo>
                  <a:lnTo>
                    <a:pt x="144" y="72"/>
                  </a:lnTo>
                  <a:lnTo>
                    <a:pt x="131" y="83"/>
                  </a:lnTo>
                  <a:lnTo>
                    <a:pt x="118" y="94"/>
                  </a:lnTo>
                  <a:lnTo>
                    <a:pt x="105" y="106"/>
                  </a:lnTo>
                  <a:lnTo>
                    <a:pt x="93" y="119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1"/>
                  </a:lnTo>
                  <a:lnTo>
                    <a:pt x="7" y="289"/>
                  </a:lnTo>
                  <a:lnTo>
                    <a:pt x="4" y="306"/>
                  </a:lnTo>
                  <a:lnTo>
                    <a:pt x="2" y="324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9"/>
                  </a:lnTo>
                  <a:lnTo>
                    <a:pt x="22" y="486"/>
                  </a:lnTo>
                  <a:lnTo>
                    <a:pt x="28" y="502"/>
                  </a:lnTo>
                  <a:lnTo>
                    <a:pt x="35" y="518"/>
                  </a:lnTo>
                  <a:lnTo>
                    <a:pt x="43" y="533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1" y="639"/>
                  </a:lnTo>
                  <a:lnTo>
                    <a:pt x="144" y="650"/>
                  </a:lnTo>
                  <a:lnTo>
                    <a:pt x="158" y="660"/>
                  </a:lnTo>
                  <a:lnTo>
                    <a:pt x="174" y="670"/>
                  </a:lnTo>
                  <a:lnTo>
                    <a:pt x="189" y="679"/>
                  </a:lnTo>
                  <a:lnTo>
                    <a:pt x="204" y="687"/>
                  </a:lnTo>
                  <a:lnTo>
                    <a:pt x="220" y="694"/>
                  </a:lnTo>
                  <a:lnTo>
                    <a:pt x="237" y="700"/>
                  </a:lnTo>
                  <a:lnTo>
                    <a:pt x="253" y="706"/>
                  </a:lnTo>
                  <a:lnTo>
                    <a:pt x="270" y="711"/>
                  </a:lnTo>
                  <a:lnTo>
                    <a:pt x="288" y="715"/>
                  </a:lnTo>
                  <a:lnTo>
                    <a:pt x="305" y="718"/>
                  </a:lnTo>
                  <a:lnTo>
                    <a:pt x="323" y="720"/>
                  </a:lnTo>
                  <a:lnTo>
                    <a:pt x="342" y="722"/>
                  </a:lnTo>
                  <a:lnTo>
                    <a:pt x="360" y="722"/>
                  </a:lnTo>
                  <a:lnTo>
                    <a:pt x="380" y="722"/>
                  </a:lnTo>
                  <a:lnTo>
                    <a:pt x="398" y="720"/>
                  </a:lnTo>
                  <a:lnTo>
                    <a:pt x="416" y="718"/>
                  </a:lnTo>
                  <a:lnTo>
                    <a:pt x="433" y="715"/>
                  </a:lnTo>
                  <a:lnTo>
                    <a:pt x="451" y="711"/>
                  </a:lnTo>
                  <a:lnTo>
                    <a:pt x="468" y="706"/>
                  </a:lnTo>
                  <a:lnTo>
                    <a:pt x="485" y="700"/>
                  </a:lnTo>
                  <a:lnTo>
                    <a:pt x="501" y="694"/>
                  </a:lnTo>
                  <a:lnTo>
                    <a:pt x="517" y="687"/>
                  </a:lnTo>
                  <a:lnTo>
                    <a:pt x="532" y="679"/>
                  </a:lnTo>
                  <a:lnTo>
                    <a:pt x="547" y="670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3"/>
                  </a:lnTo>
                  <a:lnTo>
                    <a:pt x="686" y="518"/>
                  </a:lnTo>
                  <a:lnTo>
                    <a:pt x="693" y="502"/>
                  </a:lnTo>
                  <a:lnTo>
                    <a:pt x="700" y="486"/>
                  </a:lnTo>
                  <a:lnTo>
                    <a:pt x="705" y="469"/>
                  </a:lnTo>
                  <a:lnTo>
                    <a:pt x="710" y="451"/>
                  </a:lnTo>
                  <a:lnTo>
                    <a:pt x="714" y="433"/>
                  </a:lnTo>
                  <a:lnTo>
                    <a:pt x="717" y="416"/>
                  </a:lnTo>
                  <a:lnTo>
                    <a:pt x="719" y="398"/>
                  </a:lnTo>
                  <a:lnTo>
                    <a:pt x="721" y="380"/>
                  </a:lnTo>
                  <a:lnTo>
                    <a:pt x="721" y="361"/>
                  </a:lnTo>
                  <a:lnTo>
                    <a:pt x="721" y="343"/>
                  </a:lnTo>
                  <a:lnTo>
                    <a:pt x="719" y="324"/>
                  </a:lnTo>
                  <a:lnTo>
                    <a:pt x="717" y="306"/>
                  </a:lnTo>
                  <a:lnTo>
                    <a:pt x="714" y="289"/>
                  </a:lnTo>
                  <a:lnTo>
                    <a:pt x="710" y="271"/>
                  </a:lnTo>
                  <a:lnTo>
                    <a:pt x="705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5"/>
                  </a:lnTo>
                  <a:lnTo>
                    <a:pt x="639" y="132"/>
                  </a:lnTo>
                  <a:lnTo>
                    <a:pt x="628" y="119"/>
                  </a:lnTo>
                  <a:lnTo>
                    <a:pt x="616" y="106"/>
                  </a:lnTo>
                  <a:lnTo>
                    <a:pt x="604" y="94"/>
                  </a:lnTo>
                  <a:lnTo>
                    <a:pt x="591" y="83"/>
                  </a:lnTo>
                  <a:lnTo>
                    <a:pt x="577" y="72"/>
                  </a:lnTo>
                  <a:lnTo>
                    <a:pt x="563" y="61"/>
                  </a:lnTo>
                  <a:lnTo>
                    <a:pt x="547" y="52"/>
                  </a:lnTo>
                  <a:lnTo>
                    <a:pt x="532" y="43"/>
                  </a:lnTo>
                  <a:lnTo>
                    <a:pt x="517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6" name="Rectangle 70">
              <a:extLst>
                <a:ext uri="{FF2B5EF4-FFF2-40B4-BE49-F238E27FC236}">
                  <a16:creationId xmlns:a16="http://schemas.microsoft.com/office/drawing/2014/main" id="{749763B8-5152-7049-85F1-963EA0D368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" y="3525838"/>
              <a:ext cx="1789112" cy="149383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3668" name="Group 70">
            <a:extLst>
              <a:ext uri="{FF2B5EF4-FFF2-40B4-BE49-F238E27FC236}">
                <a16:creationId xmlns:a16="http://schemas.microsoft.com/office/drawing/2014/main" id="{127CD802-3286-F64C-B94B-2585FE0A9570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1149350"/>
            <a:ext cx="1789113" cy="1832620"/>
            <a:chOff x="685800" y="5524500"/>
            <a:chExt cx="1789112" cy="1832620"/>
          </a:xfrm>
        </p:grpSpPr>
        <p:sp>
          <p:nvSpPr>
            <p:cNvPr id="113744" name="Rectangle 9">
              <a:extLst>
                <a:ext uri="{FF2B5EF4-FFF2-40B4-BE49-F238E27FC236}">
                  <a16:creationId xmlns:a16="http://schemas.microsoft.com/office/drawing/2014/main" id="{1431443D-C9C0-7D41-80B7-FD5F8C13CC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38337" y="58991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45" name="Rectangle 10">
              <a:extLst>
                <a:ext uri="{FF2B5EF4-FFF2-40B4-BE49-F238E27FC236}">
                  <a16:creationId xmlns:a16="http://schemas.microsoft.com/office/drawing/2014/main" id="{E07CF926-EEDB-9D43-A7DC-A18310BD7D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8562" y="58991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46" name="Freeform 11">
              <a:extLst>
                <a:ext uri="{FF2B5EF4-FFF2-40B4-BE49-F238E27FC236}">
                  <a16:creationId xmlns:a16="http://schemas.microsoft.com/office/drawing/2014/main" id="{8AFD2D30-E623-DA4C-9811-9AB243DCA7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1612" y="6115050"/>
              <a:ext cx="485775" cy="303213"/>
            </a:xfrm>
            <a:custGeom>
              <a:avLst/>
              <a:gdLst>
                <a:gd name="T0" fmla="*/ 0 w 466"/>
                <a:gd name="T1" fmla="*/ 2147483646 h 290"/>
                <a:gd name="T2" fmla="*/ 2147483646 w 466"/>
                <a:gd name="T3" fmla="*/ 2147483646 h 290"/>
                <a:gd name="T4" fmla="*/ 2147483646 w 466"/>
                <a:gd name="T5" fmla="*/ 2147483646 h 290"/>
                <a:gd name="T6" fmla="*/ 2147483646 w 466"/>
                <a:gd name="T7" fmla="*/ 2147483646 h 290"/>
                <a:gd name="T8" fmla="*/ 2147483646 w 466"/>
                <a:gd name="T9" fmla="*/ 2147483646 h 290"/>
                <a:gd name="T10" fmla="*/ 2147483646 w 466"/>
                <a:gd name="T11" fmla="*/ 0 h 290"/>
                <a:gd name="T12" fmla="*/ 2147483646 w 466"/>
                <a:gd name="T13" fmla="*/ 0 h 290"/>
                <a:gd name="T14" fmla="*/ 2147483646 w 466"/>
                <a:gd name="T15" fmla="*/ 2147483646 h 290"/>
                <a:gd name="T16" fmla="*/ 2147483646 w 466"/>
                <a:gd name="T17" fmla="*/ 2147483646 h 290"/>
                <a:gd name="T18" fmla="*/ 2147483646 w 466"/>
                <a:gd name="T19" fmla="*/ 2147483646 h 290"/>
                <a:gd name="T20" fmla="*/ 2147483646 w 466"/>
                <a:gd name="T21" fmla="*/ 2147483646 h 290"/>
                <a:gd name="T22" fmla="*/ 2147483646 w 466"/>
                <a:gd name="T23" fmla="*/ 2147483646 h 290"/>
                <a:gd name="T24" fmla="*/ 2147483646 w 466"/>
                <a:gd name="T25" fmla="*/ 2147483646 h 290"/>
                <a:gd name="T26" fmla="*/ 2147483646 w 466"/>
                <a:gd name="T27" fmla="*/ 2147483646 h 290"/>
                <a:gd name="T28" fmla="*/ 2147483646 w 466"/>
                <a:gd name="T29" fmla="*/ 2147483646 h 290"/>
                <a:gd name="T30" fmla="*/ 2147483646 w 466"/>
                <a:gd name="T31" fmla="*/ 2147483646 h 290"/>
                <a:gd name="T32" fmla="*/ 2147483646 w 466"/>
                <a:gd name="T33" fmla="*/ 2147483646 h 290"/>
                <a:gd name="T34" fmla="*/ 2147483646 w 466"/>
                <a:gd name="T35" fmla="*/ 2147483646 h 290"/>
                <a:gd name="T36" fmla="*/ 2147483646 w 466"/>
                <a:gd name="T37" fmla="*/ 2147483646 h 290"/>
                <a:gd name="T38" fmla="*/ 2147483646 w 466"/>
                <a:gd name="T39" fmla="*/ 2147483646 h 290"/>
                <a:gd name="T40" fmla="*/ 2147483646 w 466"/>
                <a:gd name="T41" fmla="*/ 2147483646 h 290"/>
                <a:gd name="T42" fmla="*/ 2147483646 w 466"/>
                <a:gd name="T43" fmla="*/ 2147483646 h 290"/>
                <a:gd name="T44" fmla="*/ 2147483646 w 466"/>
                <a:gd name="T45" fmla="*/ 2147483646 h 290"/>
                <a:gd name="T46" fmla="*/ 2147483646 w 466"/>
                <a:gd name="T47" fmla="*/ 2147483646 h 290"/>
                <a:gd name="T48" fmla="*/ 2147483646 w 466"/>
                <a:gd name="T49" fmla="*/ 2147483646 h 290"/>
                <a:gd name="T50" fmla="*/ 2147483646 w 466"/>
                <a:gd name="T51" fmla="*/ 2147483646 h 290"/>
                <a:gd name="T52" fmla="*/ 2147483646 w 466"/>
                <a:gd name="T53" fmla="*/ 2147483646 h 290"/>
                <a:gd name="T54" fmla="*/ 2147483646 w 466"/>
                <a:gd name="T55" fmla="*/ 2147483646 h 290"/>
                <a:gd name="T56" fmla="*/ 2147483646 w 466"/>
                <a:gd name="T57" fmla="*/ 2147483646 h 290"/>
                <a:gd name="T58" fmla="*/ 2147483646 w 466"/>
                <a:gd name="T59" fmla="*/ 2147483646 h 290"/>
                <a:gd name="T60" fmla="*/ 2147483646 w 466"/>
                <a:gd name="T61" fmla="*/ 2147483646 h 290"/>
                <a:gd name="T62" fmla="*/ 2147483646 w 466"/>
                <a:gd name="T63" fmla="*/ 2147483646 h 290"/>
                <a:gd name="T64" fmla="*/ 2147483646 w 466"/>
                <a:gd name="T65" fmla="*/ 2147483646 h 290"/>
                <a:gd name="T66" fmla="*/ 0 w 466"/>
                <a:gd name="T67" fmla="*/ 2147483646 h 2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6" h="290">
                  <a:moveTo>
                    <a:pt x="0" y="23"/>
                  </a:moveTo>
                  <a:lnTo>
                    <a:pt x="20" y="16"/>
                  </a:lnTo>
                  <a:lnTo>
                    <a:pt x="40" y="10"/>
                  </a:lnTo>
                  <a:lnTo>
                    <a:pt x="60" y="5"/>
                  </a:lnTo>
                  <a:lnTo>
                    <a:pt x="79" y="2"/>
                  </a:lnTo>
                  <a:lnTo>
                    <a:pt x="99" y="0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60" y="4"/>
                  </a:lnTo>
                  <a:lnTo>
                    <a:pt x="179" y="7"/>
                  </a:lnTo>
                  <a:lnTo>
                    <a:pt x="198" y="12"/>
                  </a:lnTo>
                  <a:lnTo>
                    <a:pt x="217" y="18"/>
                  </a:lnTo>
                  <a:lnTo>
                    <a:pt x="236" y="25"/>
                  </a:lnTo>
                  <a:lnTo>
                    <a:pt x="254" y="33"/>
                  </a:lnTo>
                  <a:lnTo>
                    <a:pt x="271" y="42"/>
                  </a:lnTo>
                  <a:lnTo>
                    <a:pt x="289" y="51"/>
                  </a:lnTo>
                  <a:lnTo>
                    <a:pt x="305" y="62"/>
                  </a:lnTo>
                  <a:lnTo>
                    <a:pt x="323" y="73"/>
                  </a:lnTo>
                  <a:lnTo>
                    <a:pt x="338" y="85"/>
                  </a:lnTo>
                  <a:lnTo>
                    <a:pt x="353" y="97"/>
                  </a:lnTo>
                  <a:lnTo>
                    <a:pt x="367" y="112"/>
                  </a:lnTo>
                  <a:lnTo>
                    <a:pt x="381" y="125"/>
                  </a:lnTo>
                  <a:lnTo>
                    <a:pt x="393" y="139"/>
                  </a:lnTo>
                  <a:lnTo>
                    <a:pt x="405" y="154"/>
                  </a:lnTo>
                  <a:lnTo>
                    <a:pt x="416" y="168"/>
                  </a:lnTo>
                  <a:lnTo>
                    <a:pt x="426" y="183"/>
                  </a:lnTo>
                  <a:lnTo>
                    <a:pt x="435" y="198"/>
                  </a:lnTo>
                  <a:lnTo>
                    <a:pt x="443" y="214"/>
                  </a:lnTo>
                  <a:lnTo>
                    <a:pt x="450" y="229"/>
                  </a:lnTo>
                  <a:lnTo>
                    <a:pt x="456" y="244"/>
                  </a:lnTo>
                  <a:lnTo>
                    <a:pt x="460" y="260"/>
                  </a:lnTo>
                  <a:lnTo>
                    <a:pt x="464" y="275"/>
                  </a:lnTo>
                  <a:lnTo>
                    <a:pt x="466" y="29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7" name="Freeform 12">
              <a:extLst>
                <a:ext uri="{FF2B5EF4-FFF2-40B4-BE49-F238E27FC236}">
                  <a16:creationId xmlns:a16="http://schemas.microsoft.com/office/drawing/2014/main" id="{6B89E07A-3B48-474F-B518-C3E653D062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7962" y="6137275"/>
              <a:ext cx="485775" cy="298450"/>
            </a:xfrm>
            <a:custGeom>
              <a:avLst/>
              <a:gdLst>
                <a:gd name="T0" fmla="*/ 0 w 465"/>
                <a:gd name="T1" fmla="*/ 0 h 287"/>
                <a:gd name="T2" fmla="*/ 2147483646 w 465"/>
                <a:gd name="T3" fmla="*/ 2147483646 h 287"/>
                <a:gd name="T4" fmla="*/ 2147483646 w 465"/>
                <a:gd name="T5" fmla="*/ 2147483646 h 287"/>
                <a:gd name="T6" fmla="*/ 2147483646 w 465"/>
                <a:gd name="T7" fmla="*/ 2147483646 h 287"/>
                <a:gd name="T8" fmla="*/ 2147483646 w 465"/>
                <a:gd name="T9" fmla="*/ 2147483646 h 287"/>
                <a:gd name="T10" fmla="*/ 2147483646 w 465"/>
                <a:gd name="T11" fmla="*/ 2147483646 h 287"/>
                <a:gd name="T12" fmla="*/ 2147483646 w 465"/>
                <a:gd name="T13" fmla="*/ 2147483646 h 287"/>
                <a:gd name="T14" fmla="*/ 2147483646 w 465"/>
                <a:gd name="T15" fmla="*/ 2147483646 h 287"/>
                <a:gd name="T16" fmla="*/ 2147483646 w 465"/>
                <a:gd name="T17" fmla="*/ 2147483646 h 287"/>
                <a:gd name="T18" fmla="*/ 2147483646 w 465"/>
                <a:gd name="T19" fmla="*/ 2147483646 h 287"/>
                <a:gd name="T20" fmla="*/ 2147483646 w 465"/>
                <a:gd name="T21" fmla="*/ 2147483646 h 287"/>
                <a:gd name="T22" fmla="*/ 2147483646 w 465"/>
                <a:gd name="T23" fmla="*/ 2147483646 h 287"/>
                <a:gd name="T24" fmla="*/ 2147483646 w 465"/>
                <a:gd name="T25" fmla="*/ 2147483646 h 287"/>
                <a:gd name="T26" fmla="*/ 2147483646 w 465"/>
                <a:gd name="T27" fmla="*/ 2147483646 h 287"/>
                <a:gd name="T28" fmla="*/ 2147483646 w 465"/>
                <a:gd name="T29" fmla="*/ 2147483646 h 287"/>
                <a:gd name="T30" fmla="*/ 2147483646 w 465"/>
                <a:gd name="T31" fmla="*/ 2147483646 h 287"/>
                <a:gd name="T32" fmla="*/ 2147483646 w 465"/>
                <a:gd name="T33" fmla="*/ 2147483646 h 287"/>
                <a:gd name="T34" fmla="*/ 2147483646 w 465"/>
                <a:gd name="T35" fmla="*/ 2147483646 h 287"/>
                <a:gd name="T36" fmla="*/ 2147483646 w 465"/>
                <a:gd name="T37" fmla="*/ 2147483646 h 287"/>
                <a:gd name="T38" fmla="*/ 2147483646 w 465"/>
                <a:gd name="T39" fmla="*/ 2147483646 h 287"/>
                <a:gd name="T40" fmla="*/ 2147483646 w 465"/>
                <a:gd name="T41" fmla="*/ 2147483646 h 287"/>
                <a:gd name="T42" fmla="*/ 2147483646 w 465"/>
                <a:gd name="T43" fmla="*/ 2147483646 h 287"/>
                <a:gd name="T44" fmla="*/ 2147483646 w 465"/>
                <a:gd name="T45" fmla="*/ 2147483646 h 287"/>
                <a:gd name="T46" fmla="*/ 2147483646 w 465"/>
                <a:gd name="T47" fmla="*/ 2147483646 h 287"/>
                <a:gd name="T48" fmla="*/ 2147483646 w 465"/>
                <a:gd name="T49" fmla="*/ 2147483646 h 287"/>
                <a:gd name="T50" fmla="*/ 2147483646 w 465"/>
                <a:gd name="T51" fmla="*/ 2147483646 h 287"/>
                <a:gd name="T52" fmla="*/ 2147483646 w 465"/>
                <a:gd name="T53" fmla="*/ 2147483646 h 287"/>
                <a:gd name="T54" fmla="*/ 2147483646 w 465"/>
                <a:gd name="T55" fmla="*/ 2147483646 h 287"/>
                <a:gd name="T56" fmla="*/ 2147483646 w 465"/>
                <a:gd name="T57" fmla="*/ 2147483646 h 287"/>
                <a:gd name="T58" fmla="*/ 2147483646 w 465"/>
                <a:gd name="T59" fmla="*/ 2147483646 h 287"/>
                <a:gd name="T60" fmla="*/ 2147483646 w 465"/>
                <a:gd name="T61" fmla="*/ 2147483646 h 287"/>
                <a:gd name="T62" fmla="*/ 2147483646 w 465"/>
                <a:gd name="T63" fmla="*/ 2147483646 h 287"/>
                <a:gd name="T64" fmla="*/ 2147483646 w 465"/>
                <a:gd name="T65" fmla="*/ 2147483646 h 287"/>
                <a:gd name="T66" fmla="*/ 0 w 465"/>
                <a:gd name="T67" fmla="*/ 0 h 2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5" h="287">
                  <a:moveTo>
                    <a:pt x="0" y="0"/>
                  </a:moveTo>
                  <a:lnTo>
                    <a:pt x="3" y="21"/>
                  </a:lnTo>
                  <a:lnTo>
                    <a:pt x="8" y="41"/>
                  </a:lnTo>
                  <a:lnTo>
                    <a:pt x="14" y="61"/>
                  </a:lnTo>
                  <a:lnTo>
                    <a:pt x="21" y="80"/>
                  </a:lnTo>
                  <a:lnTo>
                    <a:pt x="30" y="98"/>
                  </a:lnTo>
                  <a:lnTo>
                    <a:pt x="40" y="115"/>
                  </a:lnTo>
                  <a:lnTo>
                    <a:pt x="51" y="132"/>
                  </a:lnTo>
                  <a:lnTo>
                    <a:pt x="63" y="148"/>
                  </a:lnTo>
                  <a:lnTo>
                    <a:pt x="76" y="162"/>
                  </a:lnTo>
                  <a:lnTo>
                    <a:pt x="89" y="177"/>
                  </a:lnTo>
                  <a:lnTo>
                    <a:pt x="104" y="190"/>
                  </a:lnTo>
                  <a:lnTo>
                    <a:pt x="120" y="202"/>
                  </a:lnTo>
                  <a:lnTo>
                    <a:pt x="136" y="214"/>
                  </a:lnTo>
                  <a:lnTo>
                    <a:pt x="153" y="225"/>
                  </a:lnTo>
                  <a:lnTo>
                    <a:pt x="170" y="235"/>
                  </a:lnTo>
                  <a:lnTo>
                    <a:pt x="188" y="244"/>
                  </a:lnTo>
                  <a:lnTo>
                    <a:pt x="206" y="252"/>
                  </a:lnTo>
                  <a:lnTo>
                    <a:pt x="224" y="260"/>
                  </a:lnTo>
                  <a:lnTo>
                    <a:pt x="242" y="266"/>
                  </a:lnTo>
                  <a:lnTo>
                    <a:pt x="260" y="272"/>
                  </a:lnTo>
                  <a:lnTo>
                    <a:pt x="279" y="278"/>
                  </a:lnTo>
                  <a:lnTo>
                    <a:pt x="297" y="281"/>
                  </a:lnTo>
                  <a:lnTo>
                    <a:pt x="317" y="284"/>
                  </a:lnTo>
                  <a:lnTo>
                    <a:pt x="335" y="286"/>
                  </a:lnTo>
                  <a:lnTo>
                    <a:pt x="353" y="287"/>
                  </a:lnTo>
                  <a:lnTo>
                    <a:pt x="371" y="287"/>
                  </a:lnTo>
                  <a:lnTo>
                    <a:pt x="388" y="287"/>
                  </a:lnTo>
                  <a:lnTo>
                    <a:pt x="405" y="285"/>
                  </a:lnTo>
                  <a:lnTo>
                    <a:pt x="421" y="282"/>
                  </a:lnTo>
                  <a:lnTo>
                    <a:pt x="436" y="278"/>
                  </a:lnTo>
                  <a:lnTo>
                    <a:pt x="451" y="272"/>
                  </a:lnTo>
                  <a:lnTo>
                    <a:pt x="465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8" name="Rectangle 13">
              <a:extLst>
                <a:ext uri="{FF2B5EF4-FFF2-40B4-BE49-F238E27FC236}">
                  <a16:creationId xmlns:a16="http://schemas.microsoft.com/office/drawing/2014/main" id="{9255D46B-1EB5-2041-AB59-0386C65C90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4162" y="6513513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49" name="Rectangle 23">
              <a:extLst>
                <a:ext uri="{FF2B5EF4-FFF2-40B4-BE49-F238E27FC236}">
                  <a16:creationId xmlns:a16="http://schemas.microsoft.com/office/drawing/2014/main" id="{FE38CC69-F5A5-0140-B5A8-7EA7F12312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9862" y="712628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50" name="Rectangle 24">
              <a:extLst>
                <a:ext uri="{FF2B5EF4-FFF2-40B4-BE49-F238E27FC236}">
                  <a16:creationId xmlns:a16="http://schemas.microsoft.com/office/drawing/2014/main" id="{5FA702DC-BE39-4A42-8D39-CCBF1B81DC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0199" y="712628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51" name="Freeform 66">
              <a:extLst>
                <a:ext uri="{FF2B5EF4-FFF2-40B4-BE49-F238E27FC236}">
                  <a16:creationId xmlns:a16="http://schemas.microsoft.com/office/drawing/2014/main" id="{2196F3A5-A2AF-274B-8015-8FBFB8E595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1262" y="6113463"/>
              <a:ext cx="757238" cy="755650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0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2147483646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0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2147483646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47" y="182"/>
                  </a:moveTo>
                  <a:lnTo>
                    <a:pt x="39" y="198"/>
                  </a:lnTo>
                  <a:lnTo>
                    <a:pt x="31" y="214"/>
                  </a:lnTo>
                  <a:lnTo>
                    <a:pt x="24" y="231"/>
                  </a:lnTo>
                  <a:lnTo>
                    <a:pt x="18" y="248"/>
                  </a:lnTo>
                  <a:lnTo>
                    <a:pt x="13" y="265"/>
                  </a:lnTo>
                  <a:lnTo>
                    <a:pt x="8" y="282"/>
                  </a:lnTo>
                  <a:lnTo>
                    <a:pt x="5" y="301"/>
                  </a:lnTo>
                  <a:lnTo>
                    <a:pt x="2" y="318"/>
                  </a:lnTo>
                  <a:lnTo>
                    <a:pt x="1" y="335"/>
                  </a:lnTo>
                  <a:lnTo>
                    <a:pt x="0" y="353"/>
                  </a:lnTo>
                  <a:lnTo>
                    <a:pt x="0" y="370"/>
                  </a:lnTo>
                  <a:lnTo>
                    <a:pt x="1" y="387"/>
                  </a:lnTo>
                  <a:lnTo>
                    <a:pt x="3" y="405"/>
                  </a:lnTo>
                  <a:lnTo>
                    <a:pt x="5" y="422"/>
                  </a:lnTo>
                  <a:lnTo>
                    <a:pt x="8" y="439"/>
                  </a:lnTo>
                  <a:lnTo>
                    <a:pt x="12" y="455"/>
                  </a:lnTo>
                  <a:lnTo>
                    <a:pt x="17" y="472"/>
                  </a:lnTo>
                  <a:lnTo>
                    <a:pt x="23" y="488"/>
                  </a:lnTo>
                  <a:lnTo>
                    <a:pt x="30" y="505"/>
                  </a:lnTo>
                  <a:lnTo>
                    <a:pt x="37" y="521"/>
                  </a:lnTo>
                  <a:lnTo>
                    <a:pt x="45" y="536"/>
                  </a:lnTo>
                  <a:lnTo>
                    <a:pt x="54" y="551"/>
                  </a:lnTo>
                  <a:lnTo>
                    <a:pt x="63" y="566"/>
                  </a:lnTo>
                  <a:lnTo>
                    <a:pt x="73" y="580"/>
                  </a:lnTo>
                  <a:lnTo>
                    <a:pt x="84" y="594"/>
                  </a:lnTo>
                  <a:lnTo>
                    <a:pt x="96" y="607"/>
                  </a:lnTo>
                  <a:lnTo>
                    <a:pt x="108" y="619"/>
                  </a:lnTo>
                  <a:lnTo>
                    <a:pt x="121" y="632"/>
                  </a:lnTo>
                  <a:lnTo>
                    <a:pt x="135" y="643"/>
                  </a:lnTo>
                  <a:lnTo>
                    <a:pt x="150" y="654"/>
                  </a:lnTo>
                  <a:lnTo>
                    <a:pt x="165" y="664"/>
                  </a:lnTo>
                  <a:lnTo>
                    <a:pt x="182" y="674"/>
                  </a:lnTo>
                  <a:lnTo>
                    <a:pt x="198" y="683"/>
                  </a:lnTo>
                  <a:lnTo>
                    <a:pt x="214" y="690"/>
                  </a:lnTo>
                  <a:lnTo>
                    <a:pt x="231" y="698"/>
                  </a:lnTo>
                  <a:lnTo>
                    <a:pt x="248" y="704"/>
                  </a:lnTo>
                  <a:lnTo>
                    <a:pt x="265" y="710"/>
                  </a:lnTo>
                  <a:lnTo>
                    <a:pt x="282" y="714"/>
                  </a:lnTo>
                  <a:lnTo>
                    <a:pt x="300" y="717"/>
                  </a:lnTo>
                  <a:lnTo>
                    <a:pt x="317" y="720"/>
                  </a:lnTo>
                  <a:lnTo>
                    <a:pt x="334" y="721"/>
                  </a:lnTo>
                  <a:lnTo>
                    <a:pt x="352" y="722"/>
                  </a:lnTo>
                  <a:lnTo>
                    <a:pt x="370" y="722"/>
                  </a:lnTo>
                  <a:lnTo>
                    <a:pt x="387" y="721"/>
                  </a:lnTo>
                  <a:lnTo>
                    <a:pt x="405" y="720"/>
                  </a:lnTo>
                  <a:lnTo>
                    <a:pt x="422" y="717"/>
                  </a:lnTo>
                  <a:lnTo>
                    <a:pt x="439" y="714"/>
                  </a:lnTo>
                  <a:lnTo>
                    <a:pt x="455" y="710"/>
                  </a:lnTo>
                  <a:lnTo>
                    <a:pt x="472" y="705"/>
                  </a:lnTo>
                  <a:lnTo>
                    <a:pt x="488" y="699"/>
                  </a:lnTo>
                  <a:lnTo>
                    <a:pt x="504" y="692"/>
                  </a:lnTo>
                  <a:lnTo>
                    <a:pt x="520" y="684"/>
                  </a:lnTo>
                  <a:lnTo>
                    <a:pt x="535" y="676"/>
                  </a:lnTo>
                  <a:lnTo>
                    <a:pt x="550" y="668"/>
                  </a:lnTo>
                  <a:lnTo>
                    <a:pt x="566" y="658"/>
                  </a:lnTo>
                  <a:lnTo>
                    <a:pt x="580" y="648"/>
                  </a:lnTo>
                  <a:lnTo>
                    <a:pt x="594" y="637"/>
                  </a:lnTo>
                  <a:lnTo>
                    <a:pt x="607" y="625"/>
                  </a:lnTo>
                  <a:lnTo>
                    <a:pt x="619" y="613"/>
                  </a:lnTo>
                  <a:lnTo>
                    <a:pt x="632" y="600"/>
                  </a:lnTo>
                  <a:lnTo>
                    <a:pt x="643" y="586"/>
                  </a:lnTo>
                  <a:lnTo>
                    <a:pt x="654" y="572"/>
                  </a:lnTo>
                  <a:lnTo>
                    <a:pt x="664" y="556"/>
                  </a:lnTo>
                  <a:lnTo>
                    <a:pt x="674" y="541"/>
                  </a:lnTo>
                  <a:lnTo>
                    <a:pt x="683" y="524"/>
                  </a:lnTo>
                  <a:lnTo>
                    <a:pt x="690" y="508"/>
                  </a:lnTo>
                  <a:lnTo>
                    <a:pt x="697" y="490"/>
                  </a:lnTo>
                  <a:lnTo>
                    <a:pt x="703" y="473"/>
                  </a:lnTo>
                  <a:lnTo>
                    <a:pt x="709" y="456"/>
                  </a:lnTo>
                  <a:lnTo>
                    <a:pt x="713" y="439"/>
                  </a:lnTo>
                  <a:lnTo>
                    <a:pt x="716" y="422"/>
                  </a:lnTo>
                  <a:lnTo>
                    <a:pt x="719" y="404"/>
                  </a:lnTo>
                  <a:lnTo>
                    <a:pt x="720" y="387"/>
                  </a:lnTo>
                  <a:lnTo>
                    <a:pt x="721" y="369"/>
                  </a:lnTo>
                  <a:lnTo>
                    <a:pt x="721" y="352"/>
                  </a:lnTo>
                  <a:lnTo>
                    <a:pt x="720" y="335"/>
                  </a:lnTo>
                  <a:lnTo>
                    <a:pt x="719" y="318"/>
                  </a:lnTo>
                  <a:lnTo>
                    <a:pt x="716" y="301"/>
                  </a:lnTo>
                  <a:lnTo>
                    <a:pt x="713" y="283"/>
                  </a:lnTo>
                  <a:lnTo>
                    <a:pt x="709" y="266"/>
                  </a:lnTo>
                  <a:lnTo>
                    <a:pt x="704" y="249"/>
                  </a:lnTo>
                  <a:lnTo>
                    <a:pt x="698" y="233"/>
                  </a:lnTo>
                  <a:lnTo>
                    <a:pt x="692" y="217"/>
                  </a:lnTo>
                  <a:lnTo>
                    <a:pt x="684" y="201"/>
                  </a:lnTo>
                  <a:lnTo>
                    <a:pt x="676" y="186"/>
                  </a:lnTo>
                  <a:lnTo>
                    <a:pt x="668" y="171"/>
                  </a:lnTo>
                  <a:lnTo>
                    <a:pt x="658" y="156"/>
                  </a:lnTo>
                  <a:lnTo>
                    <a:pt x="648" y="142"/>
                  </a:lnTo>
                  <a:lnTo>
                    <a:pt x="637" y="129"/>
                  </a:lnTo>
                  <a:lnTo>
                    <a:pt x="625" y="115"/>
                  </a:lnTo>
                  <a:lnTo>
                    <a:pt x="613" y="103"/>
                  </a:lnTo>
                  <a:lnTo>
                    <a:pt x="600" y="90"/>
                  </a:lnTo>
                  <a:lnTo>
                    <a:pt x="586" y="78"/>
                  </a:lnTo>
                  <a:lnTo>
                    <a:pt x="572" y="67"/>
                  </a:lnTo>
                  <a:lnTo>
                    <a:pt x="555" y="57"/>
                  </a:lnTo>
                  <a:lnTo>
                    <a:pt x="540" y="47"/>
                  </a:lnTo>
                  <a:lnTo>
                    <a:pt x="523" y="39"/>
                  </a:lnTo>
                  <a:lnTo>
                    <a:pt x="507" y="31"/>
                  </a:lnTo>
                  <a:lnTo>
                    <a:pt x="490" y="24"/>
                  </a:lnTo>
                  <a:lnTo>
                    <a:pt x="473" y="18"/>
                  </a:lnTo>
                  <a:lnTo>
                    <a:pt x="456" y="13"/>
                  </a:lnTo>
                  <a:lnTo>
                    <a:pt x="439" y="8"/>
                  </a:lnTo>
                  <a:lnTo>
                    <a:pt x="422" y="5"/>
                  </a:lnTo>
                  <a:lnTo>
                    <a:pt x="404" y="2"/>
                  </a:lnTo>
                  <a:lnTo>
                    <a:pt x="387" y="1"/>
                  </a:lnTo>
                  <a:lnTo>
                    <a:pt x="369" y="0"/>
                  </a:lnTo>
                  <a:lnTo>
                    <a:pt x="351" y="0"/>
                  </a:lnTo>
                  <a:lnTo>
                    <a:pt x="334" y="1"/>
                  </a:lnTo>
                  <a:lnTo>
                    <a:pt x="317" y="3"/>
                  </a:lnTo>
                  <a:lnTo>
                    <a:pt x="300" y="5"/>
                  </a:lnTo>
                  <a:lnTo>
                    <a:pt x="283" y="8"/>
                  </a:lnTo>
                  <a:lnTo>
                    <a:pt x="266" y="12"/>
                  </a:lnTo>
                  <a:lnTo>
                    <a:pt x="249" y="17"/>
                  </a:lnTo>
                  <a:lnTo>
                    <a:pt x="233" y="23"/>
                  </a:lnTo>
                  <a:lnTo>
                    <a:pt x="217" y="30"/>
                  </a:lnTo>
                  <a:lnTo>
                    <a:pt x="201" y="37"/>
                  </a:lnTo>
                  <a:lnTo>
                    <a:pt x="186" y="45"/>
                  </a:lnTo>
                  <a:lnTo>
                    <a:pt x="171" y="54"/>
                  </a:lnTo>
                  <a:lnTo>
                    <a:pt x="155" y="63"/>
                  </a:lnTo>
                  <a:lnTo>
                    <a:pt x="141" y="73"/>
                  </a:lnTo>
                  <a:lnTo>
                    <a:pt x="128" y="84"/>
                  </a:lnTo>
                  <a:lnTo>
                    <a:pt x="114" y="96"/>
                  </a:lnTo>
                  <a:lnTo>
                    <a:pt x="102" y="109"/>
                  </a:lnTo>
                  <a:lnTo>
                    <a:pt x="90" y="122"/>
                  </a:lnTo>
                  <a:lnTo>
                    <a:pt x="78" y="136"/>
                  </a:lnTo>
                  <a:lnTo>
                    <a:pt x="67" y="151"/>
                  </a:lnTo>
                  <a:lnTo>
                    <a:pt x="57" y="166"/>
                  </a:lnTo>
                  <a:lnTo>
                    <a:pt x="47" y="18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2" name="Freeform 67">
              <a:extLst>
                <a:ext uri="{FF2B5EF4-FFF2-40B4-BE49-F238E27FC236}">
                  <a16:creationId xmlns:a16="http://schemas.microsoft.com/office/drawing/2014/main" id="{3EDC449F-1728-D34C-97F2-47222DE0CC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65262" y="5670550"/>
              <a:ext cx="755650" cy="757238"/>
            </a:xfrm>
            <a:custGeom>
              <a:avLst/>
              <a:gdLst>
                <a:gd name="T0" fmla="*/ 2147483646 w 722"/>
                <a:gd name="T1" fmla="*/ 2147483646 h 722"/>
                <a:gd name="T2" fmla="*/ 2147483646 w 722"/>
                <a:gd name="T3" fmla="*/ 2147483646 h 722"/>
                <a:gd name="T4" fmla="*/ 2147483646 w 722"/>
                <a:gd name="T5" fmla="*/ 2147483646 h 722"/>
                <a:gd name="T6" fmla="*/ 2147483646 w 722"/>
                <a:gd name="T7" fmla="*/ 2147483646 h 722"/>
                <a:gd name="T8" fmla="*/ 2147483646 w 722"/>
                <a:gd name="T9" fmla="*/ 2147483646 h 722"/>
                <a:gd name="T10" fmla="*/ 2147483646 w 722"/>
                <a:gd name="T11" fmla="*/ 2147483646 h 722"/>
                <a:gd name="T12" fmla="*/ 2147483646 w 722"/>
                <a:gd name="T13" fmla="*/ 2147483646 h 722"/>
                <a:gd name="T14" fmla="*/ 2147483646 w 722"/>
                <a:gd name="T15" fmla="*/ 2147483646 h 722"/>
                <a:gd name="T16" fmla="*/ 2147483646 w 722"/>
                <a:gd name="T17" fmla="*/ 2147483646 h 722"/>
                <a:gd name="T18" fmla="*/ 2147483646 w 722"/>
                <a:gd name="T19" fmla="*/ 2147483646 h 722"/>
                <a:gd name="T20" fmla="*/ 0 w 722"/>
                <a:gd name="T21" fmla="*/ 2147483646 h 722"/>
                <a:gd name="T22" fmla="*/ 2147483646 w 722"/>
                <a:gd name="T23" fmla="*/ 2147483646 h 722"/>
                <a:gd name="T24" fmla="*/ 2147483646 w 722"/>
                <a:gd name="T25" fmla="*/ 2147483646 h 722"/>
                <a:gd name="T26" fmla="*/ 2147483646 w 722"/>
                <a:gd name="T27" fmla="*/ 2147483646 h 722"/>
                <a:gd name="T28" fmla="*/ 2147483646 w 722"/>
                <a:gd name="T29" fmla="*/ 2147483646 h 722"/>
                <a:gd name="T30" fmla="*/ 2147483646 w 722"/>
                <a:gd name="T31" fmla="*/ 2147483646 h 722"/>
                <a:gd name="T32" fmla="*/ 2147483646 w 722"/>
                <a:gd name="T33" fmla="*/ 2147483646 h 722"/>
                <a:gd name="T34" fmla="*/ 2147483646 w 722"/>
                <a:gd name="T35" fmla="*/ 2147483646 h 722"/>
                <a:gd name="T36" fmla="*/ 2147483646 w 722"/>
                <a:gd name="T37" fmla="*/ 2147483646 h 722"/>
                <a:gd name="T38" fmla="*/ 2147483646 w 722"/>
                <a:gd name="T39" fmla="*/ 2147483646 h 722"/>
                <a:gd name="T40" fmla="*/ 2147483646 w 722"/>
                <a:gd name="T41" fmla="*/ 2147483646 h 722"/>
                <a:gd name="T42" fmla="*/ 2147483646 w 722"/>
                <a:gd name="T43" fmla="*/ 2147483646 h 722"/>
                <a:gd name="T44" fmla="*/ 2147483646 w 722"/>
                <a:gd name="T45" fmla="*/ 2147483646 h 722"/>
                <a:gd name="T46" fmla="*/ 2147483646 w 722"/>
                <a:gd name="T47" fmla="*/ 2147483646 h 722"/>
                <a:gd name="T48" fmla="*/ 2147483646 w 722"/>
                <a:gd name="T49" fmla="*/ 2147483646 h 722"/>
                <a:gd name="T50" fmla="*/ 2147483646 w 722"/>
                <a:gd name="T51" fmla="*/ 2147483646 h 722"/>
                <a:gd name="T52" fmla="*/ 2147483646 w 722"/>
                <a:gd name="T53" fmla="*/ 2147483646 h 722"/>
                <a:gd name="T54" fmla="*/ 2147483646 w 722"/>
                <a:gd name="T55" fmla="*/ 2147483646 h 722"/>
                <a:gd name="T56" fmla="*/ 2147483646 w 722"/>
                <a:gd name="T57" fmla="*/ 2147483646 h 722"/>
                <a:gd name="T58" fmla="*/ 2147483646 w 722"/>
                <a:gd name="T59" fmla="*/ 2147483646 h 722"/>
                <a:gd name="T60" fmla="*/ 2147483646 w 722"/>
                <a:gd name="T61" fmla="*/ 2147483646 h 722"/>
                <a:gd name="T62" fmla="*/ 2147483646 w 722"/>
                <a:gd name="T63" fmla="*/ 2147483646 h 722"/>
                <a:gd name="T64" fmla="*/ 2147483646 w 722"/>
                <a:gd name="T65" fmla="*/ 2147483646 h 722"/>
                <a:gd name="T66" fmla="*/ 2147483646 w 722"/>
                <a:gd name="T67" fmla="*/ 2147483646 h 722"/>
                <a:gd name="T68" fmla="*/ 2147483646 w 722"/>
                <a:gd name="T69" fmla="*/ 2147483646 h 722"/>
                <a:gd name="T70" fmla="*/ 2147483646 w 722"/>
                <a:gd name="T71" fmla="*/ 2147483646 h 722"/>
                <a:gd name="T72" fmla="*/ 2147483646 w 722"/>
                <a:gd name="T73" fmla="*/ 2147483646 h 722"/>
                <a:gd name="T74" fmla="*/ 2147483646 w 722"/>
                <a:gd name="T75" fmla="*/ 2147483646 h 722"/>
                <a:gd name="T76" fmla="*/ 2147483646 w 722"/>
                <a:gd name="T77" fmla="*/ 2147483646 h 722"/>
                <a:gd name="T78" fmla="*/ 2147483646 w 722"/>
                <a:gd name="T79" fmla="*/ 2147483646 h 722"/>
                <a:gd name="T80" fmla="*/ 2147483646 w 722"/>
                <a:gd name="T81" fmla="*/ 2147483646 h 722"/>
                <a:gd name="T82" fmla="*/ 2147483646 w 722"/>
                <a:gd name="T83" fmla="*/ 2147483646 h 722"/>
                <a:gd name="T84" fmla="*/ 2147483646 w 722"/>
                <a:gd name="T85" fmla="*/ 2147483646 h 722"/>
                <a:gd name="T86" fmla="*/ 2147483646 w 722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2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3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699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2"/>
                  </a:lnTo>
                  <a:lnTo>
                    <a:pt x="361" y="722"/>
                  </a:lnTo>
                  <a:lnTo>
                    <a:pt x="380" y="722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699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3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3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5"/>
                  </a:lnTo>
                  <a:lnTo>
                    <a:pt x="639" y="132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3" name="Freeform 68">
              <a:extLst>
                <a:ext uri="{FF2B5EF4-FFF2-40B4-BE49-F238E27FC236}">
                  <a16:creationId xmlns:a16="http://schemas.microsoft.com/office/drawing/2014/main" id="{DAAFB844-D314-EE4C-AB93-9CBA32ED5E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0437" y="5670550"/>
              <a:ext cx="755650" cy="757238"/>
            </a:xfrm>
            <a:custGeom>
              <a:avLst/>
              <a:gdLst>
                <a:gd name="T0" fmla="*/ 2147483646 w 722"/>
                <a:gd name="T1" fmla="*/ 2147483646 h 722"/>
                <a:gd name="T2" fmla="*/ 2147483646 w 722"/>
                <a:gd name="T3" fmla="*/ 2147483646 h 722"/>
                <a:gd name="T4" fmla="*/ 2147483646 w 722"/>
                <a:gd name="T5" fmla="*/ 2147483646 h 722"/>
                <a:gd name="T6" fmla="*/ 2147483646 w 722"/>
                <a:gd name="T7" fmla="*/ 2147483646 h 722"/>
                <a:gd name="T8" fmla="*/ 2147483646 w 722"/>
                <a:gd name="T9" fmla="*/ 2147483646 h 722"/>
                <a:gd name="T10" fmla="*/ 2147483646 w 722"/>
                <a:gd name="T11" fmla="*/ 2147483646 h 722"/>
                <a:gd name="T12" fmla="*/ 2147483646 w 722"/>
                <a:gd name="T13" fmla="*/ 2147483646 h 722"/>
                <a:gd name="T14" fmla="*/ 2147483646 w 722"/>
                <a:gd name="T15" fmla="*/ 2147483646 h 722"/>
                <a:gd name="T16" fmla="*/ 2147483646 w 722"/>
                <a:gd name="T17" fmla="*/ 2147483646 h 722"/>
                <a:gd name="T18" fmla="*/ 2147483646 w 722"/>
                <a:gd name="T19" fmla="*/ 2147483646 h 722"/>
                <a:gd name="T20" fmla="*/ 0 w 722"/>
                <a:gd name="T21" fmla="*/ 2147483646 h 722"/>
                <a:gd name="T22" fmla="*/ 2147483646 w 722"/>
                <a:gd name="T23" fmla="*/ 2147483646 h 722"/>
                <a:gd name="T24" fmla="*/ 2147483646 w 722"/>
                <a:gd name="T25" fmla="*/ 2147483646 h 722"/>
                <a:gd name="T26" fmla="*/ 2147483646 w 722"/>
                <a:gd name="T27" fmla="*/ 2147483646 h 722"/>
                <a:gd name="T28" fmla="*/ 2147483646 w 722"/>
                <a:gd name="T29" fmla="*/ 2147483646 h 722"/>
                <a:gd name="T30" fmla="*/ 2147483646 w 722"/>
                <a:gd name="T31" fmla="*/ 2147483646 h 722"/>
                <a:gd name="T32" fmla="*/ 2147483646 w 722"/>
                <a:gd name="T33" fmla="*/ 2147483646 h 722"/>
                <a:gd name="T34" fmla="*/ 2147483646 w 722"/>
                <a:gd name="T35" fmla="*/ 2147483646 h 722"/>
                <a:gd name="T36" fmla="*/ 2147483646 w 722"/>
                <a:gd name="T37" fmla="*/ 2147483646 h 722"/>
                <a:gd name="T38" fmla="*/ 2147483646 w 722"/>
                <a:gd name="T39" fmla="*/ 2147483646 h 722"/>
                <a:gd name="T40" fmla="*/ 2147483646 w 722"/>
                <a:gd name="T41" fmla="*/ 2147483646 h 722"/>
                <a:gd name="T42" fmla="*/ 2147483646 w 722"/>
                <a:gd name="T43" fmla="*/ 2147483646 h 722"/>
                <a:gd name="T44" fmla="*/ 2147483646 w 722"/>
                <a:gd name="T45" fmla="*/ 2147483646 h 722"/>
                <a:gd name="T46" fmla="*/ 2147483646 w 722"/>
                <a:gd name="T47" fmla="*/ 2147483646 h 722"/>
                <a:gd name="T48" fmla="*/ 2147483646 w 722"/>
                <a:gd name="T49" fmla="*/ 2147483646 h 722"/>
                <a:gd name="T50" fmla="*/ 2147483646 w 722"/>
                <a:gd name="T51" fmla="*/ 2147483646 h 722"/>
                <a:gd name="T52" fmla="*/ 2147483646 w 722"/>
                <a:gd name="T53" fmla="*/ 2147483646 h 722"/>
                <a:gd name="T54" fmla="*/ 2147483646 w 722"/>
                <a:gd name="T55" fmla="*/ 2147483646 h 722"/>
                <a:gd name="T56" fmla="*/ 2147483646 w 722"/>
                <a:gd name="T57" fmla="*/ 2147483646 h 722"/>
                <a:gd name="T58" fmla="*/ 2147483646 w 722"/>
                <a:gd name="T59" fmla="*/ 2147483646 h 722"/>
                <a:gd name="T60" fmla="*/ 2147483646 w 722"/>
                <a:gd name="T61" fmla="*/ 2147483646 h 722"/>
                <a:gd name="T62" fmla="*/ 2147483646 w 722"/>
                <a:gd name="T63" fmla="*/ 2147483646 h 722"/>
                <a:gd name="T64" fmla="*/ 2147483646 w 722"/>
                <a:gd name="T65" fmla="*/ 2147483646 h 722"/>
                <a:gd name="T66" fmla="*/ 2147483646 w 722"/>
                <a:gd name="T67" fmla="*/ 2147483646 h 722"/>
                <a:gd name="T68" fmla="*/ 2147483646 w 722"/>
                <a:gd name="T69" fmla="*/ 2147483646 h 722"/>
                <a:gd name="T70" fmla="*/ 2147483646 w 722"/>
                <a:gd name="T71" fmla="*/ 2147483646 h 722"/>
                <a:gd name="T72" fmla="*/ 2147483646 w 722"/>
                <a:gd name="T73" fmla="*/ 2147483646 h 722"/>
                <a:gd name="T74" fmla="*/ 2147483646 w 722"/>
                <a:gd name="T75" fmla="*/ 2147483646 h 722"/>
                <a:gd name="T76" fmla="*/ 2147483646 w 722"/>
                <a:gd name="T77" fmla="*/ 2147483646 h 722"/>
                <a:gd name="T78" fmla="*/ 2147483646 w 722"/>
                <a:gd name="T79" fmla="*/ 2147483646 h 722"/>
                <a:gd name="T80" fmla="*/ 2147483646 w 722"/>
                <a:gd name="T81" fmla="*/ 2147483646 h 722"/>
                <a:gd name="T82" fmla="*/ 2147483646 w 722"/>
                <a:gd name="T83" fmla="*/ 2147483646 h 722"/>
                <a:gd name="T84" fmla="*/ 2147483646 w 722"/>
                <a:gd name="T85" fmla="*/ 2147483646 h 722"/>
                <a:gd name="T86" fmla="*/ 2147483646 w 722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2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2"/>
                  </a:lnTo>
                  <a:lnTo>
                    <a:pt x="72" y="145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3"/>
                  </a:lnTo>
                  <a:lnTo>
                    <a:pt x="53" y="548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699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2"/>
                  </a:lnTo>
                  <a:lnTo>
                    <a:pt x="361" y="722"/>
                  </a:lnTo>
                  <a:lnTo>
                    <a:pt x="380" y="722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699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8"/>
                  </a:lnTo>
                  <a:lnTo>
                    <a:pt x="679" y="533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3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5"/>
                  </a:lnTo>
                  <a:lnTo>
                    <a:pt x="640" y="132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4" name="Rectangle 71">
              <a:extLst>
                <a:ext uri="{FF2B5EF4-FFF2-40B4-BE49-F238E27FC236}">
                  <a16:creationId xmlns:a16="http://schemas.microsoft.com/office/drawing/2014/main" id="{FBB2C277-5240-E045-9891-D5E6860C8E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" y="5524500"/>
              <a:ext cx="1789112" cy="149383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3669" name="Group 69">
            <a:extLst>
              <a:ext uri="{FF2B5EF4-FFF2-40B4-BE49-F238E27FC236}">
                <a16:creationId xmlns:a16="http://schemas.microsoft.com/office/drawing/2014/main" id="{1959978F-C915-EE43-875E-0041F648A68E}"/>
              </a:ext>
            </a:extLst>
          </p:cNvPr>
          <p:cNvGrpSpPr>
            <a:grpSpLocks/>
          </p:cNvGrpSpPr>
          <p:nvPr/>
        </p:nvGrpSpPr>
        <p:grpSpPr bwMode="auto">
          <a:xfrm>
            <a:off x="7924801" y="1149351"/>
            <a:ext cx="1787525" cy="1812925"/>
            <a:chOff x="695325" y="7551738"/>
            <a:chExt cx="1787525" cy="1812942"/>
          </a:xfrm>
        </p:grpSpPr>
        <p:grpSp>
          <p:nvGrpSpPr>
            <p:cNvPr id="113720" name="Group 48">
              <a:extLst>
                <a:ext uri="{FF2B5EF4-FFF2-40B4-BE49-F238E27FC236}">
                  <a16:creationId xmlns:a16="http://schemas.microsoft.com/office/drawing/2014/main" id="{F9FB7198-26EE-8149-9446-5E3B3B671E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6612" y="9134492"/>
              <a:ext cx="1287463" cy="230188"/>
              <a:chOff x="780" y="4998"/>
              <a:chExt cx="811" cy="145"/>
            </a:xfrm>
          </p:grpSpPr>
          <p:sp>
            <p:nvSpPr>
              <p:cNvPr id="113736" name="Rectangle 49">
                <a:extLst>
                  <a:ext uri="{FF2B5EF4-FFF2-40B4-BE49-F238E27FC236}">
                    <a16:creationId xmlns:a16="http://schemas.microsoft.com/office/drawing/2014/main" id="{91F6E108-4E89-A945-B1AF-843BD682B78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0" y="4998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737" name="Rectangle 50">
                <a:extLst>
                  <a:ext uri="{FF2B5EF4-FFF2-40B4-BE49-F238E27FC236}">
                    <a16:creationId xmlns:a16="http://schemas.microsoft.com/office/drawing/2014/main" id="{267582A0-3475-4148-94C1-B688EA68A93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48" y="4998"/>
                <a:ext cx="12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 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738" name="Rectangle 52">
                <a:extLst>
                  <a:ext uri="{FF2B5EF4-FFF2-40B4-BE49-F238E27FC236}">
                    <a16:creationId xmlns:a16="http://schemas.microsoft.com/office/drawing/2014/main" id="{AA47AE90-CE2E-0D42-AC93-A954752F131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0" y="4998"/>
                <a:ext cx="17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739" name="Rectangle 53">
                <a:extLst>
                  <a:ext uri="{FF2B5EF4-FFF2-40B4-BE49-F238E27FC236}">
                    <a16:creationId xmlns:a16="http://schemas.microsoft.com/office/drawing/2014/main" id="{265A705C-1A2A-664A-A8C1-8D11264ED87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10" y="4998"/>
                <a:ext cx="9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Times-Roman" pitchFamily="2" charset="0"/>
                  </a:rPr>
                  <a:t>+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740" name="Rectangle 55">
                <a:extLst>
                  <a:ext uri="{FF2B5EF4-FFF2-40B4-BE49-F238E27FC236}">
                    <a16:creationId xmlns:a16="http://schemas.microsoft.com/office/drawing/2014/main" id="{3CD20A30-F867-A243-8051-052909EDFB0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28" y="4998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741" name="Rectangle 56">
                <a:extLst>
                  <a:ext uri="{FF2B5EF4-FFF2-40B4-BE49-F238E27FC236}">
                    <a16:creationId xmlns:a16="http://schemas.microsoft.com/office/drawing/2014/main" id="{6C754CBA-13F8-C342-A6EF-A519BDEE4B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07" y="4998"/>
                <a:ext cx="8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742" name="Rectangle 58">
                <a:extLst>
                  <a:ext uri="{FF2B5EF4-FFF2-40B4-BE49-F238E27FC236}">
                    <a16:creationId xmlns:a16="http://schemas.microsoft.com/office/drawing/2014/main" id="{E7F93891-C6F4-9740-9A91-770F62527DC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8" y="4998"/>
                <a:ext cx="9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Times-Roman" pitchFamily="2" charset="0"/>
                  </a:rPr>
                  <a:t>+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743" name="Line 59">
                <a:extLst>
                  <a:ext uri="{FF2B5EF4-FFF2-40B4-BE49-F238E27FC236}">
                    <a16:creationId xmlns:a16="http://schemas.microsoft.com/office/drawing/2014/main" id="{14C85215-183D-9A49-92B3-A565093A632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122" y="5018"/>
                <a:ext cx="59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721" name="Group 124">
              <a:extLst>
                <a:ext uri="{FF2B5EF4-FFF2-40B4-BE49-F238E27FC236}">
                  <a16:creationId xmlns:a16="http://schemas.microsoft.com/office/drawing/2014/main" id="{35882688-36F0-6F4D-9881-7C616DBB67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325" y="7551738"/>
              <a:ext cx="1787525" cy="1495425"/>
              <a:chOff x="2646" y="2704"/>
              <a:chExt cx="1126" cy="942"/>
            </a:xfrm>
          </p:grpSpPr>
          <p:sp>
            <p:nvSpPr>
              <p:cNvPr id="113722" name="Freeform 125">
                <a:extLst>
                  <a:ext uri="{FF2B5EF4-FFF2-40B4-BE49-F238E27FC236}">
                    <a16:creationId xmlns:a16="http://schemas.microsoft.com/office/drawing/2014/main" id="{AB3111B4-7C3F-204C-810D-3D977D3A5E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solidFill>
                <a:srgbClr val="66FFFF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23" name="Freeform 127">
                <a:extLst>
                  <a:ext uri="{FF2B5EF4-FFF2-40B4-BE49-F238E27FC236}">
                    <a16:creationId xmlns:a16="http://schemas.microsoft.com/office/drawing/2014/main" id="{29D476AF-4BBD-0A47-B436-A3AF1125DD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24" name="Rectangle 128">
                <a:extLst>
                  <a:ext uri="{FF2B5EF4-FFF2-40B4-BE49-F238E27FC236}">
                    <a16:creationId xmlns:a16="http://schemas.microsoft.com/office/drawing/2014/main" id="{F792220A-74A5-FF40-9F92-93379DFE765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08" y="2941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725" name="Freeform 129">
                <a:extLst>
                  <a:ext uri="{FF2B5EF4-FFF2-40B4-BE49-F238E27FC236}">
                    <a16:creationId xmlns:a16="http://schemas.microsoft.com/office/drawing/2014/main" id="{BAB9A23E-7DB6-234C-9D19-F9C4893590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26" name="Freeform 130">
                <a:extLst>
                  <a:ext uri="{FF2B5EF4-FFF2-40B4-BE49-F238E27FC236}">
                    <a16:creationId xmlns:a16="http://schemas.microsoft.com/office/drawing/2014/main" id="{43EA7E4C-BCE4-394C-BE22-677A2F21137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27" name="Rectangle 131">
                <a:extLst>
                  <a:ext uri="{FF2B5EF4-FFF2-40B4-BE49-F238E27FC236}">
                    <a16:creationId xmlns:a16="http://schemas.microsoft.com/office/drawing/2014/main" id="{4836725D-26C6-1044-B2C9-87B7FE23FFF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46" y="2704"/>
                <a:ext cx="1126" cy="942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CA" altLang="en-US" b="0">
                  <a:latin typeface="Times" pitchFamily="2" charset="0"/>
                </a:endParaRPr>
              </a:p>
            </p:txBody>
          </p:sp>
          <p:sp>
            <p:nvSpPr>
              <p:cNvPr id="113728" name="Freeform 132">
                <a:extLst>
                  <a:ext uri="{FF2B5EF4-FFF2-40B4-BE49-F238E27FC236}">
                    <a16:creationId xmlns:a16="http://schemas.microsoft.com/office/drawing/2014/main" id="{8282D3E8-95DB-EF4F-892F-AD5C2B0CB2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6" y="2864"/>
                <a:ext cx="79" cy="354"/>
              </a:xfrm>
              <a:custGeom>
                <a:avLst/>
                <a:gdLst>
                  <a:gd name="T0" fmla="*/ 1 w 120"/>
                  <a:gd name="T1" fmla="*/ 0 h 537"/>
                  <a:gd name="T2" fmla="*/ 1 w 120"/>
                  <a:gd name="T3" fmla="*/ 1 h 537"/>
                  <a:gd name="T4" fmla="*/ 1 w 120"/>
                  <a:gd name="T5" fmla="*/ 1 h 537"/>
                  <a:gd name="T6" fmla="*/ 1 w 120"/>
                  <a:gd name="T7" fmla="*/ 1 h 537"/>
                  <a:gd name="T8" fmla="*/ 1 w 120"/>
                  <a:gd name="T9" fmla="*/ 1 h 537"/>
                  <a:gd name="T10" fmla="*/ 1 w 120"/>
                  <a:gd name="T11" fmla="*/ 1 h 537"/>
                  <a:gd name="T12" fmla="*/ 1 w 120"/>
                  <a:gd name="T13" fmla="*/ 1 h 537"/>
                  <a:gd name="T14" fmla="*/ 1 w 120"/>
                  <a:gd name="T15" fmla="*/ 1 h 537"/>
                  <a:gd name="T16" fmla="*/ 1 w 120"/>
                  <a:gd name="T17" fmla="*/ 1 h 537"/>
                  <a:gd name="T18" fmla="*/ 1 w 120"/>
                  <a:gd name="T19" fmla="*/ 1 h 537"/>
                  <a:gd name="T20" fmla="*/ 1 w 120"/>
                  <a:gd name="T21" fmla="*/ 1 h 537"/>
                  <a:gd name="T22" fmla="*/ 1 w 120"/>
                  <a:gd name="T23" fmla="*/ 1 h 537"/>
                  <a:gd name="T24" fmla="*/ 1 w 120"/>
                  <a:gd name="T25" fmla="*/ 1 h 537"/>
                  <a:gd name="T26" fmla="*/ 1 w 120"/>
                  <a:gd name="T27" fmla="*/ 1 h 537"/>
                  <a:gd name="T28" fmla="*/ 0 w 120"/>
                  <a:gd name="T29" fmla="*/ 1 h 537"/>
                  <a:gd name="T30" fmla="*/ 0 w 120"/>
                  <a:gd name="T31" fmla="*/ 1 h 537"/>
                  <a:gd name="T32" fmla="*/ 1 w 120"/>
                  <a:gd name="T33" fmla="*/ 1 h 537"/>
                  <a:gd name="T34" fmla="*/ 1 w 120"/>
                  <a:gd name="T35" fmla="*/ 1 h 537"/>
                  <a:gd name="T36" fmla="*/ 1 w 120"/>
                  <a:gd name="T37" fmla="*/ 1 h 537"/>
                  <a:gd name="T38" fmla="*/ 1 w 120"/>
                  <a:gd name="T39" fmla="*/ 1 h 537"/>
                  <a:gd name="T40" fmla="*/ 1 w 120"/>
                  <a:gd name="T41" fmla="*/ 1 h 537"/>
                  <a:gd name="T42" fmla="*/ 1 w 120"/>
                  <a:gd name="T43" fmla="*/ 1 h 537"/>
                  <a:gd name="T44" fmla="*/ 1 w 120"/>
                  <a:gd name="T45" fmla="*/ 1 h 537"/>
                  <a:gd name="T46" fmla="*/ 1 w 120"/>
                  <a:gd name="T47" fmla="*/ 1 h 537"/>
                  <a:gd name="T48" fmla="*/ 1 w 120"/>
                  <a:gd name="T49" fmla="*/ 1 h 537"/>
                  <a:gd name="T50" fmla="*/ 1 w 120"/>
                  <a:gd name="T51" fmla="*/ 1 h 537"/>
                  <a:gd name="T52" fmla="*/ 1 w 120"/>
                  <a:gd name="T53" fmla="*/ 1 h 537"/>
                  <a:gd name="T54" fmla="*/ 1 w 120"/>
                  <a:gd name="T55" fmla="*/ 1 h 537"/>
                  <a:gd name="T56" fmla="*/ 1 w 120"/>
                  <a:gd name="T57" fmla="*/ 1 h 537"/>
                  <a:gd name="T58" fmla="*/ 1 w 120"/>
                  <a:gd name="T59" fmla="*/ 1 h 537"/>
                  <a:gd name="T60" fmla="*/ 1 w 120"/>
                  <a:gd name="T61" fmla="*/ 1 h 537"/>
                  <a:gd name="T62" fmla="*/ 1 w 120"/>
                  <a:gd name="T63" fmla="*/ 1 h 537"/>
                  <a:gd name="T64" fmla="*/ 1 w 120"/>
                  <a:gd name="T65" fmla="*/ 1 h 537"/>
                  <a:gd name="T66" fmla="*/ 1 w 120"/>
                  <a:gd name="T67" fmla="*/ 0 h 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0" h="537">
                    <a:moveTo>
                      <a:pt x="120" y="0"/>
                    </a:moveTo>
                    <a:lnTo>
                      <a:pt x="103" y="13"/>
                    </a:lnTo>
                    <a:lnTo>
                      <a:pt x="87" y="28"/>
                    </a:lnTo>
                    <a:lnTo>
                      <a:pt x="73" y="43"/>
                    </a:lnTo>
                    <a:lnTo>
                      <a:pt x="61" y="59"/>
                    </a:lnTo>
                    <a:lnTo>
                      <a:pt x="49" y="75"/>
                    </a:lnTo>
                    <a:lnTo>
                      <a:pt x="39" y="92"/>
                    </a:lnTo>
                    <a:lnTo>
                      <a:pt x="31" y="110"/>
                    </a:lnTo>
                    <a:lnTo>
                      <a:pt x="23" y="128"/>
                    </a:lnTo>
                    <a:lnTo>
                      <a:pt x="16" y="147"/>
                    </a:lnTo>
                    <a:lnTo>
                      <a:pt x="11" y="166"/>
                    </a:lnTo>
                    <a:lnTo>
                      <a:pt x="7" y="185"/>
                    </a:lnTo>
                    <a:lnTo>
                      <a:pt x="4" y="205"/>
                    </a:lnTo>
                    <a:lnTo>
                      <a:pt x="1" y="224"/>
                    </a:lnTo>
                    <a:lnTo>
                      <a:pt x="0" y="245"/>
                    </a:lnTo>
                    <a:lnTo>
                      <a:pt x="0" y="265"/>
                    </a:lnTo>
                    <a:lnTo>
                      <a:pt x="1" y="285"/>
                    </a:lnTo>
                    <a:lnTo>
                      <a:pt x="3" y="304"/>
                    </a:lnTo>
                    <a:lnTo>
                      <a:pt x="5" y="324"/>
                    </a:lnTo>
                    <a:lnTo>
                      <a:pt x="9" y="343"/>
                    </a:lnTo>
                    <a:lnTo>
                      <a:pt x="13" y="362"/>
                    </a:lnTo>
                    <a:lnTo>
                      <a:pt x="18" y="380"/>
                    </a:lnTo>
                    <a:lnTo>
                      <a:pt x="24" y="398"/>
                    </a:lnTo>
                    <a:lnTo>
                      <a:pt x="30" y="416"/>
                    </a:lnTo>
                    <a:lnTo>
                      <a:pt x="38" y="433"/>
                    </a:lnTo>
                    <a:lnTo>
                      <a:pt x="46" y="449"/>
                    </a:lnTo>
                    <a:lnTo>
                      <a:pt x="54" y="465"/>
                    </a:lnTo>
                    <a:lnTo>
                      <a:pt x="64" y="479"/>
                    </a:lnTo>
                    <a:lnTo>
                      <a:pt x="74" y="493"/>
                    </a:lnTo>
                    <a:lnTo>
                      <a:pt x="84" y="506"/>
                    </a:lnTo>
                    <a:lnTo>
                      <a:pt x="95" y="517"/>
                    </a:lnTo>
                    <a:lnTo>
                      <a:pt x="108" y="528"/>
                    </a:lnTo>
                    <a:lnTo>
                      <a:pt x="120" y="53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29" name="Freeform 133">
                <a:extLst>
                  <a:ext uri="{FF2B5EF4-FFF2-40B4-BE49-F238E27FC236}">
                    <a16:creationId xmlns:a16="http://schemas.microsoft.com/office/drawing/2014/main" id="{124F2E0E-B197-F44E-A87A-0D56239E63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14" y="2864"/>
                <a:ext cx="80" cy="354"/>
              </a:xfrm>
              <a:custGeom>
                <a:avLst/>
                <a:gdLst>
                  <a:gd name="T0" fmla="*/ 0 w 119"/>
                  <a:gd name="T1" fmla="*/ 0 h 537"/>
                  <a:gd name="T2" fmla="*/ 1 w 119"/>
                  <a:gd name="T3" fmla="*/ 1 h 537"/>
                  <a:gd name="T4" fmla="*/ 1 w 119"/>
                  <a:gd name="T5" fmla="*/ 1 h 537"/>
                  <a:gd name="T6" fmla="*/ 1 w 119"/>
                  <a:gd name="T7" fmla="*/ 1 h 537"/>
                  <a:gd name="T8" fmla="*/ 1 w 119"/>
                  <a:gd name="T9" fmla="*/ 1 h 537"/>
                  <a:gd name="T10" fmla="*/ 1 w 119"/>
                  <a:gd name="T11" fmla="*/ 1 h 537"/>
                  <a:gd name="T12" fmla="*/ 1 w 119"/>
                  <a:gd name="T13" fmla="*/ 1 h 537"/>
                  <a:gd name="T14" fmla="*/ 1 w 119"/>
                  <a:gd name="T15" fmla="*/ 1 h 537"/>
                  <a:gd name="T16" fmla="*/ 1 w 119"/>
                  <a:gd name="T17" fmla="*/ 1 h 537"/>
                  <a:gd name="T18" fmla="*/ 1 w 119"/>
                  <a:gd name="T19" fmla="*/ 1 h 537"/>
                  <a:gd name="T20" fmla="*/ 1 w 119"/>
                  <a:gd name="T21" fmla="*/ 1 h 537"/>
                  <a:gd name="T22" fmla="*/ 1 w 119"/>
                  <a:gd name="T23" fmla="*/ 1 h 537"/>
                  <a:gd name="T24" fmla="*/ 1 w 119"/>
                  <a:gd name="T25" fmla="*/ 1 h 537"/>
                  <a:gd name="T26" fmla="*/ 1 w 119"/>
                  <a:gd name="T27" fmla="*/ 1 h 537"/>
                  <a:gd name="T28" fmla="*/ 1 w 119"/>
                  <a:gd name="T29" fmla="*/ 1 h 537"/>
                  <a:gd name="T30" fmla="*/ 1 w 119"/>
                  <a:gd name="T31" fmla="*/ 1 h 537"/>
                  <a:gd name="T32" fmla="*/ 1 w 119"/>
                  <a:gd name="T33" fmla="*/ 1 h 537"/>
                  <a:gd name="T34" fmla="*/ 1 w 119"/>
                  <a:gd name="T35" fmla="*/ 1 h 537"/>
                  <a:gd name="T36" fmla="*/ 1 w 119"/>
                  <a:gd name="T37" fmla="*/ 1 h 537"/>
                  <a:gd name="T38" fmla="*/ 1 w 119"/>
                  <a:gd name="T39" fmla="*/ 1 h 537"/>
                  <a:gd name="T40" fmla="*/ 1 w 119"/>
                  <a:gd name="T41" fmla="*/ 1 h 537"/>
                  <a:gd name="T42" fmla="*/ 1 w 119"/>
                  <a:gd name="T43" fmla="*/ 1 h 537"/>
                  <a:gd name="T44" fmla="*/ 1 w 119"/>
                  <a:gd name="T45" fmla="*/ 1 h 537"/>
                  <a:gd name="T46" fmla="*/ 1 w 119"/>
                  <a:gd name="T47" fmla="*/ 1 h 537"/>
                  <a:gd name="T48" fmla="*/ 1 w 119"/>
                  <a:gd name="T49" fmla="*/ 1 h 537"/>
                  <a:gd name="T50" fmla="*/ 1 w 119"/>
                  <a:gd name="T51" fmla="*/ 1 h 537"/>
                  <a:gd name="T52" fmla="*/ 1 w 119"/>
                  <a:gd name="T53" fmla="*/ 1 h 537"/>
                  <a:gd name="T54" fmla="*/ 1 w 119"/>
                  <a:gd name="T55" fmla="*/ 1 h 537"/>
                  <a:gd name="T56" fmla="*/ 1 w 119"/>
                  <a:gd name="T57" fmla="*/ 1 h 537"/>
                  <a:gd name="T58" fmla="*/ 1 w 119"/>
                  <a:gd name="T59" fmla="*/ 1 h 537"/>
                  <a:gd name="T60" fmla="*/ 1 w 119"/>
                  <a:gd name="T61" fmla="*/ 1 h 537"/>
                  <a:gd name="T62" fmla="*/ 1 w 119"/>
                  <a:gd name="T63" fmla="*/ 1 h 537"/>
                  <a:gd name="T64" fmla="*/ 0 w 119"/>
                  <a:gd name="T65" fmla="*/ 1 h 537"/>
                  <a:gd name="T66" fmla="*/ 0 w 119"/>
                  <a:gd name="T67" fmla="*/ 0 h 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9" h="537">
                    <a:moveTo>
                      <a:pt x="0" y="0"/>
                    </a:moveTo>
                    <a:lnTo>
                      <a:pt x="17" y="13"/>
                    </a:lnTo>
                    <a:lnTo>
                      <a:pt x="32" y="28"/>
                    </a:lnTo>
                    <a:lnTo>
                      <a:pt x="46" y="43"/>
                    </a:lnTo>
                    <a:lnTo>
                      <a:pt x="58" y="59"/>
                    </a:lnTo>
                    <a:lnTo>
                      <a:pt x="70" y="75"/>
                    </a:lnTo>
                    <a:lnTo>
                      <a:pt x="80" y="92"/>
                    </a:lnTo>
                    <a:lnTo>
                      <a:pt x="89" y="110"/>
                    </a:lnTo>
                    <a:lnTo>
                      <a:pt x="96" y="128"/>
                    </a:lnTo>
                    <a:lnTo>
                      <a:pt x="103" y="147"/>
                    </a:lnTo>
                    <a:lnTo>
                      <a:pt x="108" y="166"/>
                    </a:lnTo>
                    <a:lnTo>
                      <a:pt x="112" y="185"/>
                    </a:lnTo>
                    <a:lnTo>
                      <a:pt x="115" y="205"/>
                    </a:lnTo>
                    <a:lnTo>
                      <a:pt x="118" y="224"/>
                    </a:lnTo>
                    <a:lnTo>
                      <a:pt x="119" y="245"/>
                    </a:lnTo>
                    <a:lnTo>
                      <a:pt x="119" y="265"/>
                    </a:lnTo>
                    <a:lnTo>
                      <a:pt x="118" y="285"/>
                    </a:lnTo>
                    <a:lnTo>
                      <a:pt x="117" y="304"/>
                    </a:lnTo>
                    <a:lnTo>
                      <a:pt x="114" y="324"/>
                    </a:lnTo>
                    <a:lnTo>
                      <a:pt x="110" y="343"/>
                    </a:lnTo>
                    <a:lnTo>
                      <a:pt x="106" y="362"/>
                    </a:lnTo>
                    <a:lnTo>
                      <a:pt x="101" y="380"/>
                    </a:lnTo>
                    <a:lnTo>
                      <a:pt x="95" y="398"/>
                    </a:lnTo>
                    <a:lnTo>
                      <a:pt x="89" y="416"/>
                    </a:lnTo>
                    <a:lnTo>
                      <a:pt x="81" y="433"/>
                    </a:lnTo>
                    <a:lnTo>
                      <a:pt x="73" y="449"/>
                    </a:lnTo>
                    <a:lnTo>
                      <a:pt x="65" y="465"/>
                    </a:lnTo>
                    <a:lnTo>
                      <a:pt x="55" y="479"/>
                    </a:lnTo>
                    <a:lnTo>
                      <a:pt x="45" y="493"/>
                    </a:lnTo>
                    <a:lnTo>
                      <a:pt x="35" y="506"/>
                    </a:lnTo>
                    <a:lnTo>
                      <a:pt x="24" y="517"/>
                    </a:lnTo>
                    <a:lnTo>
                      <a:pt x="12" y="528"/>
                    </a:lnTo>
                    <a:lnTo>
                      <a:pt x="0" y="5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30" name="Freeform 134">
                <a:extLst>
                  <a:ext uri="{FF2B5EF4-FFF2-40B4-BE49-F238E27FC236}">
                    <a16:creationId xmlns:a16="http://schemas.microsoft.com/office/drawing/2014/main" id="{26FEC4B4-5E43-AE49-BFE9-E555CFDBE6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31" name="Rectangle 135">
                <a:extLst>
                  <a:ext uri="{FF2B5EF4-FFF2-40B4-BE49-F238E27FC236}">
                    <a16:creationId xmlns:a16="http://schemas.microsoft.com/office/drawing/2014/main" id="{77F16050-B6A2-7F4A-AAAA-BD5DA9EC7EF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90" y="3326"/>
                <a:ext cx="8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732" name="Freeform 136">
                <a:extLst>
                  <a:ext uri="{FF2B5EF4-FFF2-40B4-BE49-F238E27FC236}">
                    <a16:creationId xmlns:a16="http://schemas.microsoft.com/office/drawing/2014/main" id="{67E695BF-BA76-9B48-9875-DCEA3B785A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6" y="2797"/>
                <a:ext cx="476" cy="476"/>
              </a:xfrm>
              <a:custGeom>
                <a:avLst/>
                <a:gdLst>
                  <a:gd name="T0" fmla="*/ 1 w 722"/>
                  <a:gd name="T1" fmla="*/ 1 h 722"/>
                  <a:gd name="T2" fmla="*/ 1 w 722"/>
                  <a:gd name="T3" fmla="*/ 1 h 722"/>
                  <a:gd name="T4" fmla="*/ 1 w 722"/>
                  <a:gd name="T5" fmla="*/ 1 h 722"/>
                  <a:gd name="T6" fmla="*/ 1 w 722"/>
                  <a:gd name="T7" fmla="*/ 1 h 722"/>
                  <a:gd name="T8" fmla="*/ 1 w 722"/>
                  <a:gd name="T9" fmla="*/ 1 h 722"/>
                  <a:gd name="T10" fmla="*/ 1 w 722"/>
                  <a:gd name="T11" fmla="*/ 1 h 722"/>
                  <a:gd name="T12" fmla="*/ 1 w 722"/>
                  <a:gd name="T13" fmla="*/ 1 h 722"/>
                  <a:gd name="T14" fmla="*/ 1 w 722"/>
                  <a:gd name="T15" fmla="*/ 1 h 722"/>
                  <a:gd name="T16" fmla="*/ 1 w 722"/>
                  <a:gd name="T17" fmla="*/ 1 h 722"/>
                  <a:gd name="T18" fmla="*/ 1 w 722"/>
                  <a:gd name="T19" fmla="*/ 1 h 722"/>
                  <a:gd name="T20" fmla="*/ 0 w 722"/>
                  <a:gd name="T21" fmla="*/ 1 h 722"/>
                  <a:gd name="T22" fmla="*/ 1 w 722"/>
                  <a:gd name="T23" fmla="*/ 1 h 722"/>
                  <a:gd name="T24" fmla="*/ 1 w 722"/>
                  <a:gd name="T25" fmla="*/ 1 h 722"/>
                  <a:gd name="T26" fmla="*/ 1 w 722"/>
                  <a:gd name="T27" fmla="*/ 1 h 722"/>
                  <a:gd name="T28" fmla="*/ 1 w 722"/>
                  <a:gd name="T29" fmla="*/ 1 h 722"/>
                  <a:gd name="T30" fmla="*/ 1 w 722"/>
                  <a:gd name="T31" fmla="*/ 1 h 722"/>
                  <a:gd name="T32" fmla="*/ 1 w 722"/>
                  <a:gd name="T33" fmla="*/ 1 h 722"/>
                  <a:gd name="T34" fmla="*/ 1 w 722"/>
                  <a:gd name="T35" fmla="*/ 1 h 722"/>
                  <a:gd name="T36" fmla="*/ 1 w 722"/>
                  <a:gd name="T37" fmla="*/ 1 h 722"/>
                  <a:gd name="T38" fmla="*/ 1 w 722"/>
                  <a:gd name="T39" fmla="*/ 1 h 722"/>
                  <a:gd name="T40" fmla="*/ 1 w 722"/>
                  <a:gd name="T41" fmla="*/ 1 h 722"/>
                  <a:gd name="T42" fmla="*/ 1 w 722"/>
                  <a:gd name="T43" fmla="*/ 1 h 722"/>
                  <a:gd name="T44" fmla="*/ 1 w 722"/>
                  <a:gd name="T45" fmla="*/ 1 h 722"/>
                  <a:gd name="T46" fmla="*/ 1 w 722"/>
                  <a:gd name="T47" fmla="*/ 1 h 722"/>
                  <a:gd name="T48" fmla="*/ 1 w 722"/>
                  <a:gd name="T49" fmla="*/ 1 h 722"/>
                  <a:gd name="T50" fmla="*/ 1 w 722"/>
                  <a:gd name="T51" fmla="*/ 1 h 722"/>
                  <a:gd name="T52" fmla="*/ 1 w 722"/>
                  <a:gd name="T53" fmla="*/ 1 h 722"/>
                  <a:gd name="T54" fmla="*/ 1 w 722"/>
                  <a:gd name="T55" fmla="*/ 1 h 722"/>
                  <a:gd name="T56" fmla="*/ 1 w 722"/>
                  <a:gd name="T57" fmla="*/ 1 h 722"/>
                  <a:gd name="T58" fmla="*/ 1 w 722"/>
                  <a:gd name="T59" fmla="*/ 1 h 722"/>
                  <a:gd name="T60" fmla="*/ 1 w 722"/>
                  <a:gd name="T61" fmla="*/ 1 h 722"/>
                  <a:gd name="T62" fmla="*/ 1 w 722"/>
                  <a:gd name="T63" fmla="*/ 1 h 722"/>
                  <a:gd name="T64" fmla="*/ 1 w 722"/>
                  <a:gd name="T65" fmla="*/ 1 h 722"/>
                  <a:gd name="T66" fmla="*/ 1 w 722"/>
                  <a:gd name="T67" fmla="*/ 1 h 722"/>
                  <a:gd name="T68" fmla="*/ 1 w 722"/>
                  <a:gd name="T69" fmla="*/ 1 h 722"/>
                  <a:gd name="T70" fmla="*/ 1 w 722"/>
                  <a:gd name="T71" fmla="*/ 1 h 722"/>
                  <a:gd name="T72" fmla="*/ 1 w 722"/>
                  <a:gd name="T73" fmla="*/ 1 h 722"/>
                  <a:gd name="T74" fmla="*/ 1 w 722"/>
                  <a:gd name="T75" fmla="*/ 1 h 722"/>
                  <a:gd name="T76" fmla="*/ 1 w 722"/>
                  <a:gd name="T77" fmla="*/ 1 h 722"/>
                  <a:gd name="T78" fmla="*/ 1 w 722"/>
                  <a:gd name="T79" fmla="*/ 1 h 722"/>
                  <a:gd name="T80" fmla="*/ 1 w 722"/>
                  <a:gd name="T81" fmla="*/ 1 h 722"/>
                  <a:gd name="T82" fmla="*/ 1 w 722"/>
                  <a:gd name="T83" fmla="*/ 1 h 722"/>
                  <a:gd name="T84" fmla="*/ 1 w 722"/>
                  <a:gd name="T85" fmla="*/ 1 h 722"/>
                  <a:gd name="T86" fmla="*/ 1 w 722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4" y="2"/>
                    </a:lnTo>
                    <a:lnTo>
                      <a:pt x="306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5" y="71"/>
                    </a:lnTo>
                    <a:lnTo>
                      <a:pt x="132" y="82"/>
                    </a:lnTo>
                    <a:lnTo>
                      <a:pt x="119" y="93"/>
                    </a:lnTo>
                    <a:lnTo>
                      <a:pt x="106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6" y="616"/>
                    </a:lnTo>
                    <a:lnTo>
                      <a:pt x="119" y="628"/>
                    </a:lnTo>
                    <a:lnTo>
                      <a:pt x="132" y="639"/>
                    </a:lnTo>
                    <a:lnTo>
                      <a:pt x="145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6" y="717"/>
                    </a:lnTo>
                    <a:lnTo>
                      <a:pt x="324" y="719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2" y="693"/>
                    </a:lnTo>
                    <a:lnTo>
                      <a:pt x="518" y="686"/>
                    </a:lnTo>
                    <a:lnTo>
                      <a:pt x="533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7" y="517"/>
                    </a:lnTo>
                    <a:lnTo>
                      <a:pt x="694" y="501"/>
                    </a:lnTo>
                    <a:lnTo>
                      <a:pt x="700" y="485"/>
                    </a:lnTo>
                    <a:lnTo>
                      <a:pt x="706" y="468"/>
                    </a:lnTo>
                    <a:lnTo>
                      <a:pt x="711" y="451"/>
                    </a:lnTo>
                    <a:lnTo>
                      <a:pt x="715" y="433"/>
                    </a:lnTo>
                    <a:lnTo>
                      <a:pt x="718" y="416"/>
                    </a:lnTo>
                    <a:lnTo>
                      <a:pt x="720" y="398"/>
                    </a:lnTo>
                    <a:lnTo>
                      <a:pt x="722" y="380"/>
                    </a:lnTo>
                    <a:lnTo>
                      <a:pt x="722" y="361"/>
                    </a:lnTo>
                    <a:lnTo>
                      <a:pt x="722" y="343"/>
                    </a:lnTo>
                    <a:lnTo>
                      <a:pt x="720" y="323"/>
                    </a:lnTo>
                    <a:lnTo>
                      <a:pt x="718" y="305"/>
                    </a:lnTo>
                    <a:lnTo>
                      <a:pt x="715" y="288"/>
                    </a:lnTo>
                    <a:lnTo>
                      <a:pt x="711" y="270"/>
                    </a:lnTo>
                    <a:lnTo>
                      <a:pt x="706" y="253"/>
                    </a:lnTo>
                    <a:lnTo>
                      <a:pt x="700" y="237"/>
                    </a:lnTo>
                    <a:lnTo>
                      <a:pt x="694" y="220"/>
                    </a:lnTo>
                    <a:lnTo>
                      <a:pt x="687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3" y="43"/>
                    </a:lnTo>
                    <a:lnTo>
                      <a:pt x="518" y="35"/>
                    </a:lnTo>
                    <a:lnTo>
                      <a:pt x="502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33" name="Rectangle 137">
                <a:extLst>
                  <a:ext uri="{FF2B5EF4-FFF2-40B4-BE49-F238E27FC236}">
                    <a16:creationId xmlns:a16="http://schemas.microsoft.com/office/drawing/2014/main" id="{D314BF7C-E7DF-5B44-BCCE-E0CE43FBCC1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42" y="2941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734" name="Freeform 138">
                <a:extLst>
                  <a:ext uri="{FF2B5EF4-FFF2-40B4-BE49-F238E27FC236}">
                    <a16:creationId xmlns:a16="http://schemas.microsoft.com/office/drawing/2014/main" id="{624A5494-8611-4C41-B7CA-89FF07391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868"/>
                <a:ext cx="151" cy="337"/>
              </a:xfrm>
              <a:custGeom>
                <a:avLst/>
                <a:gdLst>
                  <a:gd name="T0" fmla="*/ 16 w 163"/>
                  <a:gd name="T1" fmla="*/ 0 h 355"/>
                  <a:gd name="T2" fmla="*/ 18 w 163"/>
                  <a:gd name="T3" fmla="*/ 9 h 355"/>
                  <a:gd name="T4" fmla="*/ 19 w 163"/>
                  <a:gd name="T5" fmla="*/ 9 h 355"/>
                  <a:gd name="T6" fmla="*/ 22 w 163"/>
                  <a:gd name="T7" fmla="*/ 11 h 355"/>
                  <a:gd name="T8" fmla="*/ 25 w 163"/>
                  <a:gd name="T9" fmla="*/ 22 h 355"/>
                  <a:gd name="T10" fmla="*/ 30 w 163"/>
                  <a:gd name="T11" fmla="*/ 43 h 355"/>
                  <a:gd name="T12" fmla="*/ 30 w 163"/>
                  <a:gd name="T13" fmla="*/ 57 h 355"/>
                  <a:gd name="T14" fmla="*/ 30 w 163"/>
                  <a:gd name="T15" fmla="*/ 67 h 355"/>
                  <a:gd name="T16" fmla="*/ 27 w 163"/>
                  <a:gd name="T17" fmla="*/ 83 h 355"/>
                  <a:gd name="T18" fmla="*/ 26 w 163"/>
                  <a:gd name="T19" fmla="*/ 88 h 355"/>
                  <a:gd name="T20" fmla="*/ 23 w 163"/>
                  <a:gd name="T21" fmla="*/ 98 h 355"/>
                  <a:gd name="T22" fmla="*/ 21 w 163"/>
                  <a:gd name="T23" fmla="*/ 103 h 355"/>
                  <a:gd name="T24" fmla="*/ 19 w 163"/>
                  <a:gd name="T25" fmla="*/ 106 h 355"/>
                  <a:gd name="T26" fmla="*/ 17 w 163"/>
                  <a:gd name="T27" fmla="*/ 110 h 355"/>
                  <a:gd name="T28" fmla="*/ 16 w 163"/>
                  <a:gd name="T29" fmla="*/ 113 h 355"/>
                  <a:gd name="T30" fmla="*/ 14 w 163"/>
                  <a:gd name="T31" fmla="*/ 110 h 355"/>
                  <a:gd name="T32" fmla="*/ 14 w 163"/>
                  <a:gd name="T33" fmla="*/ 110 h 355"/>
                  <a:gd name="T34" fmla="*/ 13 w 163"/>
                  <a:gd name="T35" fmla="*/ 109 h 355"/>
                  <a:gd name="T36" fmla="*/ 11 w 163"/>
                  <a:gd name="T37" fmla="*/ 104 h 355"/>
                  <a:gd name="T38" fmla="*/ 7 w 163"/>
                  <a:gd name="T39" fmla="*/ 99 h 355"/>
                  <a:gd name="T40" fmla="*/ 6 w 163"/>
                  <a:gd name="T41" fmla="*/ 93 h 355"/>
                  <a:gd name="T42" fmla="*/ 6 w 163"/>
                  <a:gd name="T43" fmla="*/ 89 h 355"/>
                  <a:gd name="T44" fmla="*/ 6 w 163"/>
                  <a:gd name="T45" fmla="*/ 84 h 355"/>
                  <a:gd name="T46" fmla="*/ 6 w 163"/>
                  <a:gd name="T47" fmla="*/ 71 h 355"/>
                  <a:gd name="T48" fmla="*/ 4 w 163"/>
                  <a:gd name="T49" fmla="*/ 63 h 355"/>
                  <a:gd name="T50" fmla="*/ 6 w 163"/>
                  <a:gd name="T51" fmla="*/ 42 h 355"/>
                  <a:gd name="T52" fmla="*/ 6 w 163"/>
                  <a:gd name="T53" fmla="*/ 28 h 355"/>
                  <a:gd name="T54" fmla="*/ 6 w 163"/>
                  <a:gd name="T55" fmla="*/ 24 h 355"/>
                  <a:gd name="T56" fmla="*/ 8 w 163"/>
                  <a:gd name="T57" fmla="*/ 15 h 355"/>
                  <a:gd name="T58" fmla="*/ 11 w 163"/>
                  <a:gd name="T59" fmla="*/ 9 h 355"/>
                  <a:gd name="T60" fmla="*/ 13 w 163"/>
                  <a:gd name="T61" fmla="*/ 9 h 355"/>
                  <a:gd name="T62" fmla="*/ 14 w 163"/>
                  <a:gd name="T63" fmla="*/ 9 h 355"/>
                  <a:gd name="T64" fmla="*/ 16 w 163"/>
                  <a:gd name="T65" fmla="*/ 0 h 3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3" h="355">
                    <a:moveTo>
                      <a:pt x="82" y="0"/>
                    </a:moveTo>
                    <a:cubicBezTo>
                      <a:pt x="88" y="2"/>
                      <a:pt x="89" y="8"/>
                      <a:pt x="94" y="10"/>
                    </a:cubicBezTo>
                    <a:cubicBezTo>
                      <a:pt x="95" y="14"/>
                      <a:pt x="101" y="21"/>
                      <a:pt x="105" y="23"/>
                    </a:cubicBezTo>
                    <a:cubicBezTo>
                      <a:pt x="107" y="27"/>
                      <a:pt x="113" y="35"/>
                      <a:pt x="118" y="37"/>
                    </a:cubicBezTo>
                    <a:cubicBezTo>
                      <a:pt x="120" y="44"/>
                      <a:pt x="129" y="62"/>
                      <a:pt x="135" y="66"/>
                    </a:cubicBezTo>
                    <a:cubicBezTo>
                      <a:pt x="143" y="89"/>
                      <a:pt x="155" y="110"/>
                      <a:pt x="160" y="135"/>
                    </a:cubicBezTo>
                    <a:cubicBezTo>
                      <a:pt x="161" y="149"/>
                      <a:pt x="162" y="164"/>
                      <a:pt x="163" y="178"/>
                    </a:cubicBezTo>
                    <a:cubicBezTo>
                      <a:pt x="163" y="189"/>
                      <a:pt x="163" y="200"/>
                      <a:pt x="162" y="211"/>
                    </a:cubicBezTo>
                    <a:cubicBezTo>
                      <a:pt x="161" y="218"/>
                      <a:pt x="149" y="253"/>
                      <a:pt x="145" y="259"/>
                    </a:cubicBezTo>
                    <a:cubicBezTo>
                      <a:pt x="143" y="265"/>
                      <a:pt x="143" y="271"/>
                      <a:pt x="138" y="275"/>
                    </a:cubicBezTo>
                    <a:cubicBezTo>
                      <a:pt x="135" y="285"/>
                      <a:pt x="129" y="297"/>
                      <a:pt x="123" y="306"/>
                    </a:cubicBezTo>
                    <a:cubicBezTo>
                      <a:pt x="119" y="312"/>
                      <a:pt x="120" y="317"/>
                      <a:pt x="114" y="321"/>
                    </a:cubicBezTo>
                    <a:cubicBezTo>
                      <a:pt x="112" y="326"/>
                      <a:pt x="107" y="332"/>
                      <a:pt x="102" y="335"/>
                    </a:cubicBezTo>
                    <a:cubicBezTo>
                      <a:pt x="99" y="341"/>
                      <a:pt x="94" y="344"/>
                      <a:pt x="88" y="348"/>
                    </a:cubicBezTo>
                    <a:cubicBezTo>
                      <a:pt x="87" y="352"/>
                      <a:pt x="84" y="351"/>
                      <a:pt x="82" y="355"/>
                    </a:cubicBezTo>
                    <a:cubicBezTo>
                      <a:pt x="77" y="353"/>
                      <a:pt x="77" y="349"/>
                      <a:pt x="73" y="346"/>
                    </a:cubicBezTo>
                    <a:cubicBezTo>
                      <a:pt x="72" y="345"/>
                      <a:pt x="72" y="344"/>
                      <a:pt x="71" y="343"/>
                    </a:cubicBezTo>
                    <a:cubicBezTo>
                      <a:pt x="70" y="342"/>
                      <a:pt x="68" y="342"/>
                      <a:pt x="67" y="341"/>
                    </a:cubicBezTo>
                    <a:cubicBezTo>
                      <a:pt x="63" y="336"/>
                      <a:pt x="63" y="331"/>
                      <a:pt x="55" y="328"/>
                    </a:cubicBezTo>
                    <a:cubicBezTo>
                      <a:pt x="52" y="324"/>
                      <a:pt x="47" y="311"/>
                      <a:pt x="42" y="309"/>
                    </a:cubicBezTo>
                    <a:cubicBezTo>
                      <a:pt x="40" y="304"/>
                      <a:pt x="35" y="295"/>
                      <a:pt x="31" y="292"/>
                    </a:cubicBezTo>
                    <a:cubicBezTo>
                      <a:pt x="29" y="286"/>
                      <a:pt x="29" y="284"/>
                      <a:pt x="25" y="280"/>
                    </a:cubicBezTo>
                    <a:cubicBezTo>
                      <a:pt x="23" y="275"/>
                      <a:pt x="22" y="267"/>
                      <a:pt x="19" y="262"/>
                    </a:cubicBezTo>
                    <a:cubicBezTo>
                      <a:pt x="16" y="248"/>
                      <a:pt x="10" y="236"/>
                      <a:pt x="7" y="222"/>
                    </a:cubicBezTo>
                    <a:cubicBezTo>
                      <a:pt x="6" y="214"/>
                      <a:pt x="5" y="207"/>
                      <a:pt x="4" y="199"/>
                    </a:cubicBezTo>
                    <a:cubicBezTo>
                      <a:pt x="4" y="188"/>
                      <a:pt x="0" y="139"/>
                      <a:pt x="7" y="131"/>
                    </a:cubicBezTo>
                    <a:cubicBezTo>
                      <a:pt x="12" y="115"/>
                      <a:pt x="10" y="104"/>
                      <a:pt x="19" y="90"/>
                    </a:cubicBezTo>
                    <a:cubicBezTo>
                      <a:pt x="20" y="84"/>
                      <a:pt x="22" y="75"/>
                      <a:pt x="27" y="72"/>
                    </a:cubicBezTo>
                    <a:cubicBezTo>
                      <a:pt x="30" y="64"/>
                      <a:pt x="37" y="48"/>
                      <a:pt x="45" y="45"/>
                    </a:cubicBezTo>
                    <a:cubicBezTo>
                      <a:pt x="48" y="40"/>
                      <a:pt x="53" y="31"/>
                      <a:pt x="58" y="28"/>
                    </a:cubicBezTo>
                    <a:cubicBezTo>
                      <a:pt x="60" y="23"/>
                      <a:pt x="59" y="20"/>
                      <a:pt x="64" y="18"/>
                    </a:cubicBezTo>
                    <a:cubicBezTo>
                      <a:pt x="65" y="14"/>
                      <a:pt x="67" y="12"/>
                      <a:pt x="70" y="10"/>
                    </a:cubicBezTo>
                    <a:cubicBezTo>
                      <a:pt x="72" y="3"/>
                      <a:pt x="82" y="2"/>
                      <a:pt x="82" y="0"/>
                    </a:cubicBez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35" name="Freeform 139">
                <a:extLst>
                  <a:ext uri="{FF2B5EF4-FFF2-40B4-BE49-F238E27FC236}">
                    <a16:creationId xmlns:a16="http://schemas.microsoft.com/office/drawing/2014/main" id="{262D9458-258C-A349-8CF5-53AF237359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670" name="TextBox 125">
            <a:extLst>
              <a:ext uri="{FF2B5EF4-FFF2-40B4-BE49-F238E27FC236}">
                <a16:creationId xmlns:a16="http://schemas.microsoft.com/office/drawing/2014/main" id="{C3597ADF-A069-3147-A437-63FAB5BE3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8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2.16 from the textbook ]</a:t>
            </a:r>
          </a:p>
        </p:txBody>
      </p:sp>
      <p:sp>
        <p:nvSpPr>
          <p:cNvPr id="113671" name="Title 1">
            <a:extLst>
              <a:ext uri="{FF2B5EF4-FFF2-40B4-BE49-F238E27FC236}">
                <a16:creationId xmlns:a16="http://schemas.microsoft.com/office/drawing/2014/main" id="{91C2FB81-D533-6A45-9D7C-1AA99A83B738}"/>
              </a:ext>
            </a:extLst>
          </p:cNvPr>
          <p:cNvSpPr txBox="1">
            <a:spLocks/>
          </p:cNvSpPr>
          <p:nvPr/>
        </p:nvSpPr>
        <p:spPr bwMode="auto">
          <a:xfrm>
            <a:off x="0" y="3276600"/>
            <a:ext cx="1005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  Right-Hand Side</a:t>
            </a:r>
          </a:p>
        </p:txBody>
      </p:sp>
      <p:grpSp>
        <p:nvGrpSpPr>
          <p:cNvPr id="113672" name="Group 53">
            <a:extLst>
              <a:ext uri="{FF2B5EF4-FFF2-40B4-BE49-F238E27FC236}">
                <a16:creationId xmlns:a16="http://schemas.microsoft.com/office/drawing/2014/main" id="{5883F683-0D46-AC47-923A-B6FF22715F3D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4181476"/>
            <a:ext cx="1787525" cy="1835795"/>
            <a:chOff x="2133600" y="1711325"/>
            <a:chExt cx="1787525" cy="1835795"/>
          </a:xfrm>
        </p:grpSpPr>
        <p:sp>
          <p:nvSpPr>
            <p:cNvPr id="113709" name="Rectangle 38">
              <a:extLst>
                <a:ext uri="{FF2B5EF4-FFF2-40B4-BE49-F238E27FC236}">
                  <a16:creationId xmlns:a16="http://schemas.microsoft.com/office/drawing/2014/main" id="{C8E207DF-C8BF-CB47-A3AB-36ECB4A562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03500" y="207803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10" name="Rectangle 39">
              <a:extLst>
                <a:ext uri="{FF2B5EF4-FFF2-40B4-BE49-F238E27FC236}">
                  <a16:creationId xmlns:a16="http://schemas.microsoft.com/office/drawing/2014/main" id="{796D0A2B-7BE3-654E-9500-3A95650812C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3275" y="207803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11" name="Freeform 40">
              <a:extLst>
                <a:ext uri="{FF2B5EF4-FFF2-40B4-BE49-F238E27FC236}">
                  <a16:creationId xmlns:a16="http://schemas.microsoft.com/office/drawing/2014/main" id="{680ACBD6-529B-5C4F-936A-7A8BF833A9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11475" y="1955800"/>
              <a:ext cx="125413" cy="561975"/>
            </a:xfrm>
            <a:custGeom>
              <a:avLst/>
              <a:gdLst>
                <a:gd name="T0" fmla="*/ 2147483646 w 120"/>
                <a:gd name="T1" fmla="*/ 0 h 537"/>
                <a:gd name="T2" fmla="*/ 2147483646 w 120"/>
                <a:gd name="T3" fmla="*/ 2147483646 h 537"/>
                <a:gd name="T4" fmla="*/ 2147483646 w 120"/>
                <a:gd name="T5" fmla="*/ 2147483646 h 537"/>
                <a:gd name="T6" fmla="*/ 2147483646 w 120"/>
                <a:gd name="T7" fmla="*/ 2147483646 h 537"/>
                <a:gd name="T8" fmla="*/ 2147483646 w 120"/>
                <a:gd name="T9" fmla="*/ 2147483646 h 537"/>
                <a:gd name="T10" fmla="*/ 2147483646 w 120"/>
                <a:gd name="T11" fmla="*/ 2147483646 h 537"/>
                <a:gd name="T12" fmla="*/ 2147483646 w 120"/>
                <a:gd name="T13" fmla="*/ 2147483646 h 537"/>
                <a:gd name="T14" fmla="*/ 2147483646 w 120"/>
                <a:gd name="T15" fmla="*/ 2147483646 h 537"/>
                <a:gd name="T16" fmla="*/ 2147483646 w 120"/>
                <a:gd name="T17" fmla="*/ 2147483646 h 537"/>
                <a:gd name="T18" fmla="*/ 2147483646 w 120"/>
                <a:gd name="T19" fmla="*/ 2147483646 h 537"/>
                <a:gd name="T20" fmla="*/ 2147483646 w 120"/>
                <a:gd name="T21" fmla="*/ 2147483646 h 537"/>
                <a:gd name="T22" fmla="*/ 2147483646 w 120"/>
                <a:gd name="T23" fmla="*/ 2147483646 h 537"/>
                <a:gd name="T24" fmla="*/ 2147483646 w 120"/>
                <a:gd name="T25" fmla="*/ 2147483646 h 537"/>
                <a:gd name="T26" fmla="*/ 2147483646 w 120"/>
                <a:gd name="T27" fmla="*/ 2147483646 h 537"/>
                <a:gd name="T28" fmla="*/ 0 w 120"/>
                <a:gd name="T29" fmla="*/ 2147483646 h 537"/>
                <a:gd name="T30" fmla="*/ 0 w 120"/>
                <a:gd name="T31" fmla="*/ 2147483646 h 537"/>
                <a:gd name="T32" fmla="*/ 2147483646 w 120"/>
                <a:gd name="T33" fmla="*/ 2147483646 h 537"/>
                <a:gd name="T34" fmla="*/ 2147483646 w 120"/>
                <a:gd name="T35" fmla="*/ 2147483646 h 537"/>
                <a:gd name="T36" fmla="*/ 2147483646 w 120"/>
                <a:gd name="T37" fmla="*/ 2147483646 h 537"/>
                <a:gd name="T38" fmla="*/ 2147483646 w 120"/>
                <a:gd name="T39" fmla="*/ 2147483646 h 537"/>
                <a:gd name="T40" fmla="*/ 2147483646 w 120"/>
                <a:gd name="T41" fmla="*/ 2147483646 h 537"/>
                <a:gd name="T42" fmla="*/ 2147483646 w 120"/>
                <a:gd name="T43" fmla="*/ 2147483646 h 537"/>
                <a:gd name="T44" fmla="*/ 2147483646 w 120"/>
                <a:gd name="T45" fmla="*/ 2147483646 h 537"/>
                <a:gd name="T46" fmla="*/ 2147483646 w 120"/>
                <a:gd name="T47" fmla="*/ 2147483646 h 537"/>
                <a:gd name="T48" fmla="*/ 2147483646 w 120"/>
                <a:gd name="T49" fmla="*/ 2147483646 h 537"/>
                <a:gd name="T50" fmla="*/ 2147483646 w 120"/>
                <a:gd name="T51" fmla="*/ 2147483646 h 537"/>
                <a:gd name="T52" fmla="*/ 2147483646 w 120"/>
                <a:gd name="T53" fmla="*/ 2147483646 h 537"/>
                <a:gd name="T54" fmla="*/ 2147483646 w 120"/>
                <a:gd name="T55" fmla="*/ 2147483646 h 537"/>
                <a:gd name="T56" fmla="*/ 2147483646 w 120"/>
                <a:gd name="T57" fmla="*/ 2147483646 h 537"/>
                <a:gd name="T58" fmla="*/ 2147483646 w 120"/>
                <a:gd name="T59" fmla="*/ 2147483646 h 537"/>
                <a:gd name="T60" fmla="*/ 2147483646 w 120"/>
                <a:gd name="T61" fmla="*/ 2147483646 h 537"/>
                <a:gd name="T62" fmla="*/ 2147483646 w 120"/>
                <a:gd name="T63" fmla="*/ 2147483646 h 537"/>
                <a:gd name="T64" fmla="*/ 2147483646 w 120"/>
                <a:gd name="T65" fmla="*/ 2147483646 h 537"/>
                <a:gd name="T66" fmla="*/ 2147483646 w 120"/>
                <a:gd name="T67" fmla="*/ 0 h 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0" h="537">
                  <a:moveTo>
                    <a:pt x="120" y="0"/>
                  </a:moveTo>
                  <a:lnTo>
                    <a:pt x="103" y="13"/>
                  </a:lnTo>
                  <a:lnTo>
                    <a:pt x="87" y="27"/>
                  </a:lnTo>
                  <a:lnTo>
                    <a:pt x="73" y="42"/>
                  </a:lnTo>
                  <a:lnTo>
                    <a:pt x="61" y="59"/>
                  </a:lnTo>
                  <a:lnTo>
                    <a:pt x="49" y="75"/>
                  </a:lnTo>
                  <a:lnTo>
                    <a:pt x="39" y="92"/>
                  </a:lnTo>
                  <a:lnTo>
                    <a:pt x="31" y="110"/>
                  </a:lnTo>
                  <a:lnTo>
                    <a:pt x="23" y="128"/>
                  </a:lnTo>
                  <a:lnTo>
                    <a:pt x="16" y="147"/>
                  </a:lnTo>
                  <a:lnTo>
                    <a:pt x="11" y="166"/>
                  </a:lnTo>
                  <a:lnTo>
                    <a:pt x="7" y="185"/>
                  </a:lnTo>
                  <a:lnTo>
                    <a:pt x="4" y="205"/>
                  </a:lnTo>
                  <a:lnTo>
                    <a:pt x="1" y="224"/>
                  </a:lnTo>
                  <a:lnTo>
                    <a:pt x="0" y="244"/>
                  </a:lnTo>
                  <a:lnTo>
                    <a:pt x="0" y="265"/>
                  </a:lnTo>
                  <a:lnTo>
                    <a:pt x="1" y="285"/>
                  </a:lnTo>
                  <a:lnTo>
                    <a:pt x="3" y="304"/>
                  </a:lnTo>
                  <a:lnTo>
                    <a:pt x="5" y="324"/>
                  </a:lnTo>
                  <a:lnTo>
                    <a:pt x="9" y="343"/>
                  </a:lnTo>
                  <a:lnTo>
                    <a:pt x="13" y="362"/>
                  </a:lnTo>
                  <a:lnTo>
                    <a:pt x="18" y="380"/>
                  </a:lnTo>
                  <a:lnTo>
                    <a:pt x="24" y="398"/>
                  </a:lnTo>
                  <a:lnTo>
                    <a:pt x="30" y="416"/>
                  </a:lnTo>
                  <a:lnTo>
                    <a:pt x="38" y="432"/>
                  </a:lnTo>
                  <a:lnTo>
                    <a:pt x="46" y="448"/>
                  </a:lnTo>
                  <a:lnTo>
                    <a:pt x="54" y="465"/>
                  </a:lnTo>
                  <a:lnTo>
                    <a:pt x="64" y="479"/>
                  </a:lnTo>
                  <a:lnTo>
                    <a:pt x="74" y="493"/>
                  </a:lnTo>
                  <a:lnTo>
                    <a:pt x="84" y="506"/>
                  </a:lnTo>
                  <a:lnTo>
                    <a:pt x="95" y="517"/>
                  </a:lnTo>
                  <a:lnTo>
                    <a:pt x="108" y="528"/>
                  </a:lnTo>
                  <a:lnTo>
                    <a:pt x="120" y="53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2" name="Freeform 41">
              <a:extLst>
                <a:ext uri="{FF2B5EF4-FFF2-40B4-BE49-F238E27FC236}">
                  <a16:creationId xmlns:a16="http://schemas.microsoft.com/office/drawing/2014/main" id="{D53C56C2-D0E2-B04D-ADB5-17ECAE7AD4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35300" y="1955800"/>
              <a:ext cx="127000" cy="561975"/>
            </a:xfrm>
            <a:custGeom>
              <a:avLst/>
              <a:gdLst>
                <a:gd name="T0" fmla="*/ 0 w 119"/>
                <a:gd name="T1" fmla="*/ 0 h 537"/>
                <a:gd name="T2" fmla="*/ 2147483646 w 119"/>
                <a:gd name="T3" fmla="*/ 2147483646 h 537"/>
                <a:gd name="T4" fmla="*/ 2147483646 w 119"/>
                <a:gd name="T5" fmla="*/ 2147483646 h 537"/>
                <a:gd name="T6" fmla="*/ 2147483646 w 119"/>
                <a:gd name="T7" fmla="*/ 2147483646 h 537"/>
                <a:gd name="T8" fmla="*/ 2147483646 w 119"/>
                <a:gd name="T9" fmla="*/ 2147483646 h 537"/>
                <a:gd name="T10" fmla="*/ 2147483646 w 119"/>
                <a:gd name="T11" fmla="*/ 2147483646 h 537"/>
                <a:gd name="T12" fmla="*/ 2147483646 w 119"/>
                <a:gd name="T13" fmla="*/ 2147483646 h 537"/>
                <a:gd name="T14" fmla="*/ 2147483646 w 119"/>
                <a:gd name="T15" fmla="*/ 2147483646 h 537"/>
                <a:gd name="T16" fmla="*/ 2147483646 w 119"/>
                <a:gd name="T17" fmla="*/ 2147483646 h 537"/>
                <a:gd name="T18" fmla="*/ 2147483646 w 119"/>
                <a:gd name="T19" fmla="*/ 2147483646 h 537"/>
                <a:gd name="T20" fmla="*/ 2147483646 w 119"/>
                <a:gd name="T21" fmla="*/ 2147483646 h 537"/>
                <a:gd name="T22" fmla="*/ 2147483646 w 119"/>
                <a:gd name="T23" fmla="*/ 2147483646 h 537"/>
                <a:gd name="T24" fmla="*/ 2147483646 w 119"/>
                <a:gd name="T25" fmla="*/ 2147483646 h 537"/>
                <a:gd name="T26" fmla="*/ 2147483646 w 119"/>
                <a:gd name="T27" fmla="*/ 2147483646 h 537"/>
                <a:gd name="T28" fmla="*/ 2147483646 w 119"/>
                <a:gd name="T29" fmla="*/ 2147483646 h 537"/>
                <a:gd name="T30" fmla="*/ 2147483646 w 119"/>
                <a:gd name="T31" fmla="*/ 2147483646 h 537"/>
                <a:gd name="T32" fmla="*/ 2147483646 w 119"/>
                <a:gd name="T33" fmla="*/ 2147483646 h 537"/>
                <a:gd name="T34" fmla="*/ 2147483646 w 119"/>
                <a:gd name="T35" fmla="*/ 2147483646 h 537"/>
                <a:gd name="T36" fmla="*/ 2147483646 w 119"/>
                <a:gd name="T37" fmla="*/ 2147483646 h 537"/>
                <a:gd name="T38" fmla="*/ 2147483646 w 119"/>
                <a:gd name="T39" fmla="*/ 2147483646 h 537"/>
                <a:gd name="T40" fmla="*/ 2147483646 w 119"/>
                <a:gd name="T41" fmla="*/ 2147483646 h 537"/>
                <a:gd name="T42" fmla="*/ 2147483646 w 119"/>
                <a:gd name="T43" fmla="*/ 2147483646 h 537"/>
                <a:gd name="T44" fmla="*/ 2147483646 w 119"/>
                <a:gd name="T45" fmla="*/ 2147483646 h 537"/>
                <a:gd name="T46" fmla="*/ 2147483646 w 119"/>
                <a:gd name="T47" fmla="*/ 2147483646 h 537"/>
                <a:gd name="T48" fmla="*/ 2147483646 w 119"/>
                <a:gd name="T49" fmla="*/ 2147483646 h 537"/>
                <a:gd name="T50" fmla="*/ 2147483646 w 119"/>
                <a:gd name="T51" fmla="*/ 2147483646 h 537"/>
                <a:gd name="T52" fmla="*/ 2147483646 w 119"/>
                <a:gd name="T53" fmla="*/ 2147483646 h 537"/>
                <a:gd name="T54" fmla="*/ 2147483646 w 119"/>
                <a:gd name="T55" fmla="*/ 2147483646 h 537"/>
                <a:gd name="T56" fmla="*/ 2147483646 w 119"/>
                <a:gd name="T57" fmla="*/ 2147483646 h 537"/>
                <a:gd name="T58" fmla="*/ 2147483646 w 119"/>
                <a:gd name="T59" fmla="*/ 2147483646 h 537"/>
                <a:gd name="T60" fmla="*/ 2147483646 w 119"/>
                <a:gd name="T61" fmla="*/ 2147483646 h 537"/>
                <a:gd name="T62" fmla="*/ 2147483646 w 119"/>
                <a:gd name="T63" fmla="*/ 2147483646 h 537"/>
                <a:gd name="T64" fmla="*/ 0 w 119"/>
                <a:gd name="T65" fmla="*/ 2147483646 h 537"/>
                <a:gd name="T66" fmla="*/ 0 w 119"/>
                <a:gd name="T67" fmla="*/ 0 h 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9" h="537">
                  <a:moveTo>
                    <a:pt x="0" y="0"/>
                  </a:moveTo>
                  <a:lnTo>
                    <a:pt x="17" y="13"/>
                  </a:lnTo>
                  <a:lnTo>
                    <a:pt x="32" y="27"/>
                  </a:lnTo>
                  <a:lnTo>
                    <a:pt x="46" y="42"/>
                  </a:lnTo>
                  <a:lnTo>
                    <a:pt x="58" y="59"/>
                  </a:lnTo>
                  <a:lnTo>
                    <a:pt x="70" y="75"/>
                  </a:lnTo>
                  <a:lnTo>
                    <a:pt x="80" y="92"/>
                  </a:lnTo>
                  <a:lnTo>
                    <a:pt x="89" y="110"/>
                  </a:lnTo>
                  <a:lnTo>
                    <a:pt x="96" y="128"/>
                  </a:lnTo>
                  <a:lnTo>
                    <a:pt x="103" y="147"/>
                  </a:lnTo>
                  <a:lnTo>
                    <a:pt x="108" y="166"/>
                  </a:lnTo>
                  <a:lnTo>
                    <a:pt x="112" y="185"/>
                  </a:lnTo>
                  <a:lnTo>
                    <a:pt x="115" y="205"/>
                  </a:lnTo>
                  <a:lnTo>
                    <a:pt x="118" y="224"/>
                  </a:lnTo>
                  <a:lnTo>
                    <a:pt x="119" y="244"/>
                  </a:lnTo>
                  <a:lnTo>
                    <a:pt x="119" y="265"/>
                  </a:lnTo>
                  <a:lnTo>
                    <a:pt x="118" y="285"/>
                  </a:lnTo>
                  <a:lnTo>
                    <a:pt x="117" y="304"/>
                  </a:lnTo>
                  <a:lnTo>
                    <a:pt x="114" y="324"/>
                  </a:lnTo>
                  <a:lnTo>
                    <a:pt x="110" y="343"/>
                  </a:lnTo>
                  <a:lnTo>
                    <a:pt x="106" y="362"/>
                  </a:lnTo>
                  <a:lnTo>
                    <a:pt x="101" y="380"/>
                  </a:lnTo>
                  <a:lnTo>
                    <a:pt x="95" y="398"/>
                  </a:lnTo>
                  <a:lnTo>
                    <a:pt x="89" y="416"/>
                  </a:lnTo>
                  <a:lnTo>
                    <a:pt x="81" y="432"/>
                  </a:lnTo>
                  <a:lnTo>
                    <a:pt x="73" y="448"/>
                  </a:lnTo>
                  <a:lnTo>
                    <a:pt x="65" y="465"/>
                  </a:lnTo>
                  <a:lnTo>
                    <a:pt x="55" y="479"/>
                  </a:lnTo>
                  <a:lnTo>
                    <a:pt x="45" y="493"/>
                  </a:lnTo>
                  <a:lnTo>
                    <a:pt x="35" y="506"/>
                  </a:lnTo>
                  <a:lnTo>
                    <a:pt x="24" y="517"/>
                  </a:lnTo>
                  <a:lnTo>
                    <a:pt x="12" y="528"/>
                  </a:lnTo>
                  <a:lnTo>
                    <a:pt x="0" y="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3" name="Freeform 42">
              <a:extLst>
                <a:ext uri="{FF2B5EF4-FFF2-40B4-BE49-F238E27FC236}">
                  <a16:creationId xmlns:a16="http://schemas.microsoft.com/office/drawing/2014/main" id="{0FC4A894-69FF-304F-BD19-EAC915EB00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57475" y="2300288"/>
              <a:ext cx="758825" cy="755650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2147483646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2147483646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2147483646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2147483646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674" y="182"/>
                  </a:moveTo>
                  <a:lnTo>
                    <a:pt x="664" y="166"/>
                  </a:lnTo>
                  <a:lnTo>
                    <a:pt x="654" y="151"/>
                  </a:lnTo>
                  <a:lnTo>
                    <a:pt x="643" y="136"/>
                  </a:lnTo>
                  <a:lnTo>
                    <a:pt x="631" y="122"/>
                  </a:lnTo>
                  <a:lnTo>
                    <a:pt x="619" y="108"/>
                  </a:lnTo>
                  <a:lnTo>
                    <a:pt x="607" y="96"/>
                  </a:lnTo>
                  <a:lnTo>
                    <a:pt x="594" y="84"/>
                  </a:lnTo>
                  <a:lnTo>
                    <a:pt x="580" y="73"/>
                  </a:lnTo>
                  <a:lnTo>
                    <a:pt x="566" y="63"/>
                  </a:lnTo>
                  <a:lnTo>
                    <a:pt x="551" y="54"/>
                  </a:lnTo>
                  <a:lnTo>
                    <a:pt x="536" y="45"/>
                  </a:lnTo>
                  <a:lnTo>
                    <a:pt x="520" y="37"/>
                  </a:lnTo>
                  <a:lnTo>
                    <a:pt x="504" y="30"/>
                  </a:lnTo>
                  <a:lnTo>
                    <a:pt x="488" y="23"/>
                  </a:lnTo>
                  <a:lnTo>
                    <a:pt x="472" y="17"/>
                  </a:lnTo>
                  <a:lnTo>
                    <a:pt x="455" y="12"/>
                  </a:lnTo>
                  <a:lnTo>
                    <a:pt x="439" y="8"/>
                  </a:lnTo>
                  <a:lnTo>
                    <a:pt x="422" y="5"/>
                  </a:lnTo>
                  <a:lnTo>
                    <a:pt x="405" y="3"/>
                  </a:lnTo>
                  <a:lnTo>
                    <a:pt x="387" y="1"/>
                  </a:lnTo>
                  <a:lnTo>
                    <a:pt x="370" y="0"/>
                  </a:lnTo>
                  <a:lnTo>
                    <a:pt x="353" y="0"/>
                  </a:lnTo>
                  <a:lnTo>
                    <a:pt x="334" y="1"/>
                  </a:lnTo>
                  <a:lnTo>
                    <a:pt x="317" y="2"/>
                  </a:lnTo>
                  <a:lnTo>
                    <a:pt x="300" y="5"/>
                  </a:lnTo>
                  <a:lnTo>
                    <a:pt x="282" y="8"/>
                  </a:lnTo>
                  <a:lnTo>
                    <a:pt x="265" y="13"/>
                  </a:lnTo>
                  <a:lnTo>
                    <a:pt x="248" y="18"/>
                  </a:lnTo>
                  <a:lnTo>
                    <a:pt x="231" y="24"/>
                  </a:lnTo>
                  <a:lnTo>
                    <a:pt x="214" y="31"/>
                  </a:lnTo>
                  <a:lnTo>
                    <a:pt x="198" y="39"/>
                  </a:lnTo>
                  <a:lnTo>
                    <a:pt x="182" y="47"/>
                  </a:lnTo>
                  <a:lnTo>
                    <a:pt x="166" y="57"/>
                  </a:lnTo>
                  <a:lnTo>
                    <a:pt x="151" y="67"/>
                  </a:lnTo>
                  <a:lnTo>
                    <a:pt x="135" y="78"/>
                  </a:lnTo>
                  <a:lnTo>
                    <a:pt x="121" y="90"/>
                  </a:lnTo>
                  <a:lnTo>
                    <a:pt x="108" y="102"/>
                  </a:lnTo>
                  <a:lnTo>
                    <a:pt x="96" y="114"/>
                  </a:lnTo>
                  <a:lnTo>
                    <a:pt x="84" y="129"/>
                  </a:lnTo>
                  <a:lnTo>
                    <a:pt x="73" y="142"/>
                  </a:lnTo>
                  <a:lnTo>
                    <a:pt x="63" y="157"/>
                  </a:lnTo>
                  <a:lnTo>
                    <a:pt x="54" y="171"/>
                  </a:lnTo>
                  <a:lnTo>
                    <a:pt x="45" y="186"/>
                  </a:lnTo>
                  <a:lnTo>
                    <a:pt x="37" y="201"/>
                  </a:lnTo>
                  <a:lnTo>
                    <a:pt x="30" y="217"/>
                  </a:lnTo>
                  <a:lnTo>
                    <a:pt x="23" y="233"/>
                  </a:lnTo>
                  <a:lnTo>
                    <a:pt x="17" y="249"/>
                  </a:lnTo>
                  <a:lnTo>
                    <a:pt x="12" y="266"/>
                  </a:lnTo>
                  <a:lnTo>
                    <a:pt x="8" y="283"/>
                  </a:lnTo>
                  <a:lnTo>
                    <a:pt x="5" y="300"/>
                  </a:lnTo>
                  <a:lnTo>
                    <a:pt x="3" y="317"/>
                  </a:lnTo>
                  <a:lnTo>
                    <a:pt x="1" y="335"/>
                  </a:lnTo>
                  <a:lnTo>
                    <a:pt x="0" y="352"/>
                  </a:lnTo>
                  <a:lnTo>
                    <a:pt x="0" y="369"/>
                  </a:lnTo>
                  <a:lnTo>
                    <a:pt x="1" y="387"/>
                  </a:lnTo>
                  <a:lnTo>
                    <a:pt x="2" y="404"/>
                  </a:lnTo>
                  <a:lnTo>
                    <a:pt x="5" y="422"/>
                  </a:lnTo>
                  <a:lnTo>
                    <a:pt x="8" y="439"/>
                  </a:lnTo>
                  <a:lnTo>
                    <a:pt x="13" y="456"/>
                  </a:lnTo>
                  <a:lnTo>
                    <a:pt x="18" y="473"/>
                  </a:lnTo>
                  <a:lnTo>
                    <a:pt x="24" y="490"/>
                  </a:lnTo>
                  <a:lnTo>
                    <a:pt x="31" y="507"/>
                  </a:lnTo>
                  <a:lnTo>
                    <a:pt x="39" y="524"/>
                  </a:lnTo>
                  <a:lnTo>
                    <a:pt x="47" y="541"/>
                  </a:lnTo>
                  <a:lnTo>
                    <a:pt x="57" y="556"/>
                  </a:lnTo>
                  <a:lnTo>
                    <a:pt x="67" y="572"/>
                  </a:lnTo>
                  <a:lnTo>
                    <a:pt x="78" y="586"/>
                  </a:lnTo>
                  <a:lnTo>
                    <a:pt x="90" y="600"/>
                  </a:lnTo>
                  <a:lnTo>
                    <a:pt x="102" y="613"/>
                  </a:lnTo>
                  <a:lnTo>
                    <a:pt x="114" y="625"/>
                  </a:lnTo>
                  <a:lnTo>
                    <a:pt x="128" y="637"/>
                  </a:lnTo>
                  <a:lnTo>
                    <a:pt x="141" y="648"/>
                  </a:lnTo>
                  <a:lnTo>
                    <a:pt x="157" y="658"/>
                  </a:lnTo>
                  <a:lnTo>
                    <a:pt x="171" y="668"/>
                  </a:lnTo>
                  <a:lnTo>
                    <a:pt x="186" y="676"/>
                  </a:lnTo>
                  <a:lnTo>
                    <a:pt x="201" y="684"/>
                  </a:lnTo>
                  <a:lnTo>
                    <a:pt x="217" y="692"/>
                  </a:lnTo>
                  <a:lnTo>
                    <a:pt x="233" y="698"/>
                  </a:lnTo>
                  <a:lnTo>
                    <a:pt x="249" y="704"/>
                  </a:lnTo>
                  <a:lnTo>
                    <a:pt x="266" y="709"/>
                  </a:lnTo>
                  <a:lnTo>
                    <a:pt x="283" y="713"/>
                  </a:lnTo>
                  <a:lnTo>
                    <a:pt x="300" y="717"/>
                  </a:lnTo>
                  <a:lnTo>
                    <a:pt x="317" y="720"/>
                  </a:lnTo>
                  <a:lnTo>
                    <a:pt x="334" y="721"/>
                  </a:lnTo>
                  <a:lnTo>
                    <a:pt x="352" y="722"/>
                  </a:lnTo>
                  <a:lnTo>
                    <a:pt x="369" y="722"/>
                  </a:lnTo>
                  <a:lnTo>
                    <a:pt x="387" y="721"/>
                  </a:lnTo>
                  <a:lnTo>
                    <a:pt x="404" y="720"/>
                  </a:lnTo>
                  <a:lnTo>
                    <a:pt x="422" y="717"/>
                  </a:lnTo>
                  <a:lnTo>
                    <a:pt x="439" y="713"/>
                  </a:lnTo>
                  <a:lnTo>
                    <a:pt x="456" y="709"/>
                  </a:lnTo>
                  <a:lnTo>
                    <a:pt x="473" y="703"/>
                  </a:lnTo>
                  <a:lnTo>
                    <a:pt x="490" y="697"/>
                  </a:lnTo>
                  <a:lnTo>
                    <a:pt x="507" y="690"/>
                  </a:lnTo>
                  <a:lnTo>
                    <a:pt x="523" y="683"/>
                  </a:lnTo>
                  <a:lnTo>
                    <a:pt x="541" y="674"/>
                  </a:lnTo>
                  <a:lnTo>
                    <a:pt x="556" y="664"/>
                  </a:lnTo>
                  <a:lnTo>
                    <a:pt x="572" y="654"/>
                  </a:lnTo>
                  <a:lnTo>
                    <a:pt x="586" y="643"/>
                  </a:lnTo>
                  <a:lnTo>
                    <a:pt x="600" y="631"/>
                  </a:lnTo>
                  <a:lnTo>
                    <a:pt x="613" y="619"/>
                  </a:lnTo>
                  <a:lnTo>
                    <a:pt x="625" y="607"/>
                  </a:lnTo>
                  <a:lnTo>
                    <a:pt x="637" y="594"/>
                  </a:lnTo>
                  <a:lnTo>
                    <a:pt x="648" y="580"/>
                  </a:lnTo>
                  <a:lnTo>
                    <a:pt x="658" y="566"/>
                  </a:lnTo>
                  <a:lnTo>
                    <a:pt x="668" y="551"/>
                  </a:lnTo>
                  <a:lnTo>
                    <a:pt x="676" y="536"/>
                  </a:lnTo>
                  <a:lnTo>
                    <a:pt x="684" y="521"/>
                  </a:lnTo>
                  <a:lnTo>
                    <a:pt x="692" y="504"/>
                  </a:lnTo>
                  <a:lnTo>
                    <a:pt x="698" y="488"/>
                  </a:lnTo>
                  <a:lnTo>
                    <a:pt x="704" y="472"/>
                  </a:lnTo>
                  <a:lnTo>
                    <a:pt x="709" y="455"/>
                  </a:lnTo>
                  <a:lnTo>
                    <a:pt x="713" y="439"/>
                  </a:lnTo>
                  <a:lnTo>
                    <a:pt x="716" y="422"/>
                  </a:lnTo>
                  <a:lnTo>
                    <a:pt x="719" y="405"/>
                  </a:lnTo>
                  <a:lnTo>
                    <a:pt x="720" y="387"/>
                  </a:lnTo>
                  <a:lnTo>
                    <a:pt x="721" y="370"/>
                  </a:lnTo>
                  <a:lnTo>
                    <a:pt x="721" y="353"/>
                  </a:lnTo>
                  <a:lnTo>
                    <a:pt x="720" y="335"/>
                  </a:lnTo>
                  <a:lnTo>
                    <a:pt x="719" y="317"/>
                  </a:lnTo>
                  <a:lnTo>
                    <a:pt x="716" y="300"/>
                  </a:lnTo>
                  <a:lnTo>
                    <a:pt x="713" y="282"/>
                  </a:lnTo>
                  <a:lnTo>
                    <a:pt x="709" y="265"/>
                  </a:lnTo>
                  <a:lnTo>
                    <a:pt x="703" y="248"/>
                  </a:lnTo>
                  <a:lnTo>
                    <a:pt x="697" y="231"/>
                  </a:lnTo>
                  <a:lnTo>
                    <a:pt x="690" y="214"/>
                  </a:lnTo>
                  <a:lnTo>
                    <a:pt x="683" y="198"/>
                  </a:lnTo>
                  <a:lnTo>
                    <a:pt x="674" y="18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4" name="Rectangle 43">
              <a:extLst>
                <a:ext uri="{FF2B5EF4-FFF2-40B4-BE49-F238E27FC236}">
                  <a16:creationId xmlns:a16="http://schemas.microsoft.com/office/drawing/2014/main" id="{D8EBE261-2155-B34B-A6D2-88E76FF4E3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97200" y="2689225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15" name="Rectangle 44">
              <a:extLst>
                <a:ext uri="{FF2B5EF4-FFF2-40B4-BE49-F238E27FC236}">
                  <a16:creationId xmlns:a16="http://schemas.microsoft.com/office/drawing/2014/main" id="{198EAB31-0DD5-3941-9D38-AA8A8D6A0B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9250" y="331628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16" name="Rectangle 45">
              <a:extLst>
                <a:ext uri="{FF2B5EF4-FFF2-40B4-BE49-F238E27FC236}">
                  <a16:creationId xmlns:a16="http://schemas.microsoft.com/office/drawing/2014/main" id="{8730AC25-8CB2-0D44-BEE6-A74691061A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21025" y="331628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17" name="Freeform 64">
              <a:extLst>
                <a:ext uri="{FF2B5EF4-FFF2-40B4-BE49-F238E27FC236}">
                  <a16:creationId xmlns:a16="http://schemas.microsoft.com/office/drawing/2014/main" id="{7EFA2FE9-9939-FE4D-81BE-66F2ED5AC1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06650" y="1857375"/>
              <a:ext cx="755650" cy="757238"/>
            </a:xfrm>
            <a:custGeom>
              <a:avLst/>
              <a:gdLst>
                <a:gd name="T0" fmla="*/ 2147483646 w 721"/>
                <a:gd name="T1" fmla="*/ 2147483646 h 721"/>
                <a:gd name="T2" fmla="*/ 2147483646 w 721"/>
                <a:gd name="T3" fmla="*/ 2147483646 h 721"/>
                <a:gd name="T4" fmla="*/ 2147483646 w 721"/>
                <a:gd name="T5" fmla="*/ 2147483646 h 721"/>
                <a:gd name="T6" fmla="*/ 2147483646 w 721"/>
                <a:gd name="T7" fmla="*/ 2147483646 h 721"/>
                <a:gd name="T8" fmla="*/ 2147483646 w 721"/>
                <a:gd name="T9" fmla="*/ 2147483646 h 721"/>
                <a:gd name="T10" fmla="*/ 2147483646 w 721"/>
                <a:gd name="T11" fmla="*/ 2147483646 h 721"/>
                <a:gd name="T12" fmla="*/ 2147483646 w 721"/>
                <a:gd name="T13" fmla="*/ 2147483646 h 721"/>
                <a:gd name="T14" fmla="*/ 2147483646 w 721"/>
                <a:gd name="T15" fmla="*/ 2147483646 h 721"/>
                <a:gd name="T16" fmla="*/ 2147483646 w 721"/>
                <a:gd name="T17" fmla="*/ 2147483646 h 721"/>
                <a:gd name="T18" fmla="*/ 2147483646 w 721"/>
                <a:gd name="T19" fmla="*/ 2147483646 h 721"/>
                <a:gd name="T20" fmla="*/ 0 w 721"/>
                <a:gd name="T21" fmla="*/ 2147483646 h 721"/>
                <a:gd name="T22" fmla="*/ 2147483646 w 721"/>
                <a:gd name="T23" fmla="*/ 2147483646 h 721"/>
                <a:gd name="T24" fmla="*/ 2147483646 w 721"/>
                <a:gd name="T25" fmla="*/ 2147483646 h 721"/>
                <a:gd name="T26" fmla="*/ 2147483646 w 721"/>
                <a:gd name="T27" fmla="*/ 2147483646 h 721"/>
                <a:gd name="T28" fmla="*/ 2147483646 w 721"/>
                <a:gd name="T29" fmla="*/ 2147483646 h 721"/>
                <a:gd name="T30" fmla="*/ 2147483646 w 721"/>
                <a:gd name="T31" fmla="*/ 2147483646 h 721"/>
                <a:gd name="T32" fmla="*/ 2147483646 w 721"/>
                <a:gd name="T33" fmla="*/ 2147483646 h 721"/>
                <a:gd name="T34" fmla="*/ 2147483646 w 721"/>
                <a:gd name="T35" fmla="*/ 2147483646 h 721"/>
                <a:gd name="T36" fmla="*/ 2147483646 w 721"/>
                <a:gd name="T37" fmla="*/ 2147483646 h 721"/>
                <a:gd name="T38" fmla="*/ 2147483646 w 721"/>
                <a:gd name="T39" fmla="*/ 2147483646 h 721"/>
                <a:gd name="T40" fmla="*/ 2147483646 w 721"/>
                <a:gd name="T41" fmla="*/ 2147483646 h 721"/>
                <a:gd name="T42" fmla="*/ 2147483646 w 721"/>
                <a:gd name="T43" fmla="*/ 2147483646 h 721"/>
                <a:gd name="T44" fmla="*/ 2147483646 w 721"/>
                <a:gd name="T45" fmla="*/ 2147483646 h 721"/>
                <a:gd name="T46" fmla="*/ 2147483646 w 721"/>
                <a:gd name="T47" fmla="*/ 2147483646 h 721"/>
                <a:gd name="T48" fmla="*/ 2147483646 w 721"/>
                <a:gd name="T49" fmla="*/ 2147483646 h 721"/>
                <a:gd name="T50" fmla="*/ 2147483646 w 721"/>
                <a:gd name="T51" fmla="*/ 2147483646 h 721"/>
                <a:gd name="T52" fmla="*/ 2147483646 w 721"/>
                <a:gd name="T53" fmla="*/ 2147483646 h 721"/>
                <a:gd name="T54" fmla="*/ 2147483646 w 721"/>
                <a:gd name="T55" fmla="*/ 2147483646 h 721"/>
                <a:gd name="T56" fmla="*/ 2147483646 w 721"/>
                <a:gd name="T57" fmla="*/ 2147483646 h 721"/>
                <a:gd name="T58" fmla="*/ 2147483646 w 721"/>
                <a:gd name="T59" fmla="*/ 2147483646 h 721"/>
                <a:gd name="T60" fmla="*/ 2147483646 w 721"/>
                <a:gd name="T61" fmla="*/ 2147483646 h 721"/>
                <a:gd name="T62" fmla="*/ 2147483646 w 721"/>
                <a:gd name="T63" fmla="*/ 2147483646 h 721"/>
                <a:gd name="T64" fmla="*/ 2147483646 w 721"/>
                <a:gd name="T65" fmla="*/ 2147483646 h 721"/>
                <a:gd name="T66" fmla="*/ 2147483646 w 721"/>
                <a:gd name="T67" fmla="*/ 2147483646 h 721"/>
                <a:gd name="T68" fmla="*/ 2147483646 w 721"/>
                <a:gd name="T69" fmla="*/ 2147483646 h 721"/>
                <a:gd name="T70" fmla="*/ 2147483646 w 721"/>
                <a:gd name="T71" fmla="*/ 2147483646 h 721"/>
                <a:gd name="T72" fmla="*/ 2147483646 w 721"/>
                <a:gd name="T73" fmla="*/ 2147483646 h 721"/>
                <a:gd name="T74" fmla="*/ 2147483646 w 721"/>
                <a:gd name="T75" fmla="*/ 2147483646 h 721"/>
                <a:gd name="T76" fmla="*/ 2147483646 w 721"/>
                <a:gd name="T77" fmla="*/ 2147483646 h 721"/>
                <a:gd name="T78" fmla="*/ 2147483646 w 721"/>
                <a:gd name="T79" fmla="*/ 2147483646 h 721"/>
                <a:gd name="T80" fmla="*/ 2147483646 w 721"/>
                <a:gd name="T81" fmla="*/ 2147483646 h 721"/>
                <a:gd name="T82" fmla="*/ 2147483646 w 721"/>
                <a:gd name="T83" fmla="*/ 2147483646 h 721"/>
                <a:gd name="T84" fmla="*/ 2147483646 w 721"/>
                <a:gd name="T85" fmla="*/ 2147483646 h 721"/>
                <a:gd name="T86" fmla="*/ 2147483646 w 721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1">
                  <a:moveTo>
                    <a:pt x="360" y="0"/>
                  </a:moveTo>
                  <a:lnTo>
                    <a:pt x="342" y="0"/>
                  </a:lnTo>
                  <a:lnTo>
                    <a:pt x="323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8" y="43"/>
                  </a:lnTo>
                  <a:lnTo>
                    <a:pt x="173" y="52"/>
                  </a:lnTo>
                  <a:lnTo>
                    <a:pt x="158" y="61"/>
                  </a:lnTo>
                  <a:lnTo>
                    <a:pt x="144" y="71"/>
                  </a:lnTo>
                  <a:lnTo>
                    <a:pt x="131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1" y="639"/>
                  </a:lnTo>
                  <a:lnTo>
                    <a:pt x="144" y="650"/>
                  </a:lnTo>
                  <a:lnTo>
                    <a:pt x="158" y="660"/>
                  </a:lnTo>
                  <a:lnTo>
                    <a:pt x="173" y="669"/>
                  </a:lnTo>
                  <a:lnTo>
                    <a:pt x="188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700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3" y="719"/>
                  </a:lnTo>
                  <a:lnTo>
                    <a:pt x="342" y="721"/>
                  </a:lnTo>
                  <a:lnTo>
                    <a:pt x="360" y="721"/>
                  </a:lnTo>
                  <a:lnTo>
                    <a:pt x="379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700"/>
                  </a:lnTo>
                  <a:lnTo>
                    <a:pt x="501" y="693"/>
                  </a:lnTo>
                  <a:lnTo>
                    <a:pt x="517" y="686"/>
                  </a:lnTo>
                  <a:lnTo>
                    <a:pt x="532" y="678"/>
                  </a:lnTo>
                  <a:lnTo>
                    <a:pt x="547" y="669"/>
                  </a:lnTo>
                  <a:lnTo>
                    <a:pt x="562" y="660"/>
                  </a:lnTo>
                  <a:lnTo>
                    <a:pt x="576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2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699" y="485"/>
                  </a:lnTo>
                  <a:lnTo>
                    <a:pt x="705" y="468"/>
                  </a:lnTo>
                  <a:lnTo>
                    <a:pt x="710" y="451"/>
                  </a:lnTo>
                  <a:lnTo>
                    <a:pt x="714" y="433"/>
                  </a:lnTo>
                  <a:lnTo>
                    <a:pt x="717" y="416"/>
                  </a:lnTo>
                  <a:lnTo>
                    <a:pt x="719" y="398"/>
                  </a:lnTo>
                  <a:lnTo>
                    <a:pt x="721" y="380"/>
                  </a:lnTo>
                  <a:lnTo>
                    <a:pt x="721" y="361"/>
                  </a:lnTo>
                  <a:lnTo>
                    <a:pt x="721" y="342"/>
                  </a:lnTo>
                  <a:lnTo>
                    <a:pt x="719" y="323"/>
                  </a:lnTo>
                  <a:lnTo>
                    <a:pt x="717" y="305"/>
                  </a:lnTo>
                  <a:lnTo>
                    <a:pt x="714" y="288"/>
                  </a:lnTo>
                  <a:lnTo>
                    <a:pt x="710" y="270"/>
                  </a:lnTo>
                  <a:lnTo>
                    <a:pt x="705" y="253"/>
                  </a:lnTo>
                  <a:lnTo>
                    <a:pt x="699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6" y="71"/>
                  </a:lnTo>
                  <a:lnTo>
                    <a:pt x="562" y="61"/>
                  </a:lnTo>
                  <a:lnTo>
                    <a:pt x="547" y="52"/>
                  </a:lnTo>
                  <a:lnTo>
                    <a:pt x="532" y="43"/>
                  </a:lnTo>
                  <a:lnTo>
                    <a:pt x="517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79" y="0"/>
                  </a:lnTo>
                  <a:lnTo>
                    <a:pt x="36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8" name="Freeform 65">
              <a:extLst>
                <a:ext uri="{FF2B5EF4-FFF2-40B4-BE49-F238E27FC236}">
                  <a16:creationId xmlns:a16="http://schemas.microsoft.com/office/drawing/2014/main" id="{5CB2E9B1-0481-E749-AC6E-3BCCB74662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11475" y="1857375"/>
              <a:ext cx="755650" cy="757238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700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700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2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9" name="Rectangle 72">
              <a:extLst>
                <a:ext uri="{FF2B5EF4-FFF2-40B4-BE49-F238E27FC236}">
                  <a16:creationId xmlns:a16="http://schemas.microsoft.com/office/drawing/2014/main" id="{6A2F78F2-A425-AD4A-AE8A-501D2DEAD4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3600" y="1711325"/>
              <a:ext cx="1787525" cy="149383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3673" name="Group 74">
            <a:extLst>
              <a:ext uri="{FF2B5EF4-FFF2-40B4-BE49-F238E27FC236}">
                <a16:creationId xmlns:a16="http://schemas.microsoft.com/office/drawing/2014/main" id="{D4F794F7-7878-4C4A-9504-A8B165CA84AE}"/>
              </a:ext>
            </a:extLst>
          </p:cNvPr>
          <p:cNvGrpSpPr>
            <a:grpSpLocks/>
          </p:cNvGrpSpPr>
          <p:nvPr/>
        </p:nvGrpSpPr>
        <p:grpSpPr bwMode="auto">
          <a:xfrm>
            <a:off x="4992688" y="4181477"/>
            <a:ext cx="1789112" cy="1835151"/>
            <a:chOff x="2657" y="1342"/>
            <a:chExt cx="1127" cy="1156"/>
          </a:xfrm>
        </p:grpSpPr>
        <p:sp>
          <p:nvSpPr>
            <p:cNvPr id="113697" name="Freeform 75">
              <a:extLst>
                <a:ext uri="{FF2B5EF4-FFF2-40B4-BE49-F238E27FC236}">
                  <a16:creationId xmlns:a16="http://schemas.microsoft.com/office/drawing/2014/main" id="{2E01275E-8541-DB4A-9C80-E6622FAA4B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8" y="1740"/>
              <a:ext cx="478" cy="477"/>
            </a:xfrm>
            <a:custGeom>
              <a:avLst/>
              <a:gdLst>
                <a:gd name="T0" fmla="*/ 1 w 723"/>
                <a:gd name="T1" fmla="*/ 1 h 724"/>
                <a:gd name="T2" fmla="*/ 1 w 723"/>
                <a:gd name="T3" fmla="*/ 1 h 724"/>
                <a:gd name="T4" fmla="*/ 1 w 723"/>
                <a:gd name="T5" fmla="*/ 1 h 724"/>
                <a:gd name="T6" fmla="*/ 1 w 723"/>
                <a:gd name="T7" fmla="*/ 1 h 724"/>
                <a:gd name="T8" fmla="*/ 1 w 723"/>
                <a:gd name="T9" fmla="*/ 1 h 724"/>
                <a:gd name="T10" fmla="*/ 1 w 723"/>
                <a:gd name="T11" fmla="*/ 1 h 724"/>
                <a:gd name="T12" fmla="*/ 1 w 723"/>
                <a:gd name="T13" fmla="*/ 1 h 724"/>
                <a:gd name="T14" fmla="*/ 1 w 723"/>
                <a:gd name="T15" fmla="*/ 1 h 724"/>
                <a:gd name="T16" fmla="*/ 1 w 723"/>
                <a:gd name="T17" fmla="*/ 1 h 724"/>
                <a:gd name="T18" fmla="*/ 1 w 723"/>
                <a:gd name="T19" fmla="*/ 1 h 724"/>
                <a:gd name="T20" fmla="*/ 1 w 723"/>
                <a:gd name="T21" fmla="*/ 1 h 724"/>
                <a:gd name="T22" fmla="*/ 1 w 723"/>
                <a:gd name="T23" fmla="*/ 1 h 724"/>
                <a:gd name="T24" fmla="*/ 1 w 723"/>
                <a:gd name="T25" fmla="*/ 1 h 724"/>
                <a:gd name="T26" fmla="*/ 1 w 723"/>
                <a:gd name="T27" fmla="*/ 1 h 724"/>
                <a:gd name="T28" fmla="*/ 1 w 723"/>
                <a:gd name="T29" fmla="*/ 1 h 724"/>
                <a:gd name="T30" fmla="*/ 1 w 723"/>
                <a:gd name="T31" fmla="*/ 1 h 724"/>
                <a:gd name="T32" fmla="*/ 1 w 723"/>
                <a:gd name="T33" fmla="*/ 1 h 724"/>
                <a:gd name="T34" fmla="*/ 1 w 723"/>
                <a:gd name="T35" fmla="*/ 1 h 724"/>
                <a:gd name="T36" fmla="*/ 1 w 723"/>
                <a:gd name="T37" fmla="*/ 1 h 724"/>
                <a:gd name="T38" fmla="*/ 1 w 723"/>
                <a:gd name="T39" fmla="*/ 1 h 724"/>
                <a:gd name="T40" fmla="*/ 1 w 723"/>
                <a:gd name="T41" fmla="*/ 1 h 724"/>
                <a:gd name="T42" fmla="*/ 1 w 723"/>
                <a:gd name="T43" fmla="*/ 1 h 724"/>
                <a:gd name="T44" fmla="*/ 1 w 723"/>
                <a:gd name="T45" fmla="*/ 1 h 724"/>
                <a:gd name="T46" fmla="*/ 1 w 723"/>
                <a:gd name="T47" fmla="*/ 1 h 724"/>
                <a:gd name="T48" fmla="*/ 1 w 723"/>
                <a:gd name="T49" fmla="*/ 1 h 724"/>
                <a:gd name="T50" fmla="*/ 1 w 723"/>
                <a:gd name="T51" fmla="*/ 1 h 724"/>
                <a:gd name="T52" fmla="*/ 1 w 723"/>
                <a:gd name="T53" fmla="*/ 1 h 724"/>
                <a:gd name="T54" fmla="*/ 1 w 723"/>
                <a:gd name="T55" fmla="*/ 1 h 724"/>
                <a:gd name="T56" fmla="*/ 1 w 723"/>
                <a:gd name="T57" fmla="*/ 1 h 724"/>
                <a:gd name="T58" fmla="*/ 1 w 723"/>
                <a:gd name="T59" fmla="*/ 1 h 724"/>
                <a:gd name="T60" fmla="*/ 1 w 723"/>
                <a:gd name="T61" fmla="*/ 1 h 724"/>
                <a:gd name="T62" fmla="*/ 1 w 723"/>
                <a:gd name="T63" fmla="*/ 1 h 724"/>
                <a:gd name="T64" fmla="*/ 1 w 723"/>
                <a:gd name="T65" fmla="*/ 1 h 724"/>
                <a:gd name="T66" fmla="*/ 1 w 723"/>
                <a:gd name="T67" fmla="*/ 1 h 724"/>
                <a:gd name="T68" fmla="*/ 1 w 723"/>
                <a:gd name="T69" fmla="*/ 1 h 724"/>
                <a:gd name="T70" fmla="*/ 1 w 723"/>
                <a:gd name="T71" fmla="*/ 1 h 724"/>
                <a:gd name="T72" fmla="*/ 1 w 723"/>
                <a:gd name="T73" fmla="*/ 1 h 724"/>
                <a:gd name="T74" fmla="*/ 1 w 723"/>
                <a:gd name="T75" fmla="*/ 1 h 724"/>
                <a:gd name="T76" fmla="*/ 1 w 723"/>
                <a:gd name="T77" fmla="*/ 1 h 724"/>
                <a:gd name="T78" fmla="*/ 1 w 723"/>
                <a:gd name="T79" fmla="*/ 1 h 724"/>
                <a:gd name="T80" fmla="*/ 1 w 723"/>
                <a:gd name="T81" fmla="*/ 1 h 724"/>
                <a:gd name="T82" fmla="*/ 1 w 723"/>
                <a:gd name="T83" fmla="*/ 1 h 724"/>
                <a:gd name="T84" fmla="*/ 1 w 723"/>
                <a:gd name="T85" fmla="*/ 1 h 724"/>
                <a:gd name="T86" fmla="*/ 1 w 723"/>
                <a:gd name="T87" fmla="*/ 1 h 724"/>
                <a:gd name="T88" fmla="*/ 1 w 723"/>
                <a:gd name="T89" fmla="*/ 1 h 7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3" h="724">
                  <a:moveTo>
                    <a:pt x="361" y="362"/>
                  </a:moveTo>
                  <a:lnTo>
                    <a:pt x="361" y="0"/>
                  </a:lnTo>
                  <a:lnTo>
                    <a:pt x="343" y="1"/>
                  </a:lnTo>
                  <a:lnTo>
                    <a:pt x="325" y="2"/>
                  </a:lnTo>
                  <a:lnTo>
                    <a:pt x="307" y="5"/>
                  </a:lnTo>
                  <a:lnTo>
                    <a:pt x="289" y="8"/>
                  </a:lnTo>
                  <a:lnTo>
                    <a:pt x="272" y="12"/>
                  </a:lnTo>
                  <a:lnTo>
                    <a:pt x="254" y="17"/>
                  </a:lnTo>
                  <a:lnTo>
                    <a:pt x="238" y="22"/>
                  </a:lnTo>
                  <a:lnTo>
                    <a:pt x="221" y="29"/>
                  </a:lnTo>
                  <a:lnTo>
                    <a:pt x="205" y="36"/>
                  </a:lnTo>
                  <a:lnTo>
                    <a:pt x="190" y="44"/>
                  </a:lnTo>
                  <a:lnTo>
                    <a:pt x="175" y="53"/>
                  </a:lnTo>
                  <a:lnTo>
                    <a:pt x="159" y="62"/>
                  </a:lnTo>
                  <a:lnTo>
                    <a:pt x="145" y="73"/>
                  </a:lnTo>
                  <a:lnTo>
                    <a:pt x="132" y="84"/>
                  </a:lnTo>
                  <a:lnTo>
                    <a:pt x="118" y="95"/>
                  </a:lnTo>
                  <a:lnTo>
                    <a:pt x="106" y="107"/>
                  </a:lnTo>
                  <a:lnTo>
                    <a:pt x="94" y="119"/>
                  </a:lnTo>
                  <a:lnTo>
                    <a:pt x="83" y="133"/>
                  </a:lnTo>
                  <a:lnTo>
                    <a:pt x="72" y="146"/>
                  </a:lnTo>
                  <a:lnTo>
                    <a:pt x="62" y="160"/>
                  </a:lnTo>
                  <a:lnTo>
                    <a:pt x="53" y="175"/>
                  </a:lnTo>
                  <a:lnTo>
                    <a:pt x="44" y="190"/>
                  </a:lnTo>
                  <a:lnTo>
                    <a:pt x="36" y="205"/>
                  </a:lnTo>
                  <a:lnTo>
                    <a:pt x="29" y="221"/>
                  </a:lnTo>
                  <a:lnTo>
                    <a:pt x="22" y="238"/>
                  </a:lnTo>
                  <a:lnTo>
                    <a:pt x="17" y="254"/>
                  </a:lnTo>
                  <a:lnTo>
                    <a:pt x="12" y="273"/>
                  </a:lnTo>
                  <a:lnTo>
                    <a:pt x="8" y="290"/>
                  </a:lnTo>
                  <a:lnTo>
                    <a:pt x="5" y="308"/>
                  </a:lnTo>
                  <a:lnTo>
                    <a:pt x="2" y="326"/>
                  </a:lnTo>
                  <a:lnTo>
                    <a:pt x="1" y="344"/>
                  </a:lnTo>
                  <a:lnTo>
                    <a:pt x="0" y="362"/>
                  </a:lnTo>
                  <a:lnTo>
                    <a:pt x="1" y="381"/>
                  </a:lnTo>
                  <a:lnTo>
                    <a:pt x="2" y="399"/>
                  </a:lnTo>
                  <a:lnTo>
                    <a:pt x="5" y="417"/>
                  </a:lnTo>
                  <a:lnTo>
                    <a:pt x="8" y="435"/>
                  </a:lnTo>
                  <a:lnTo>
                    <a:pt x="12" y="452"/>
                  </a:lnTo>
                  <a:lnTo>
                    <a:pt x="17" y="471"/>
                  </a:lnTo>
                  <a:lnTo>
                    <a:pt x="22" y="487"/>
                  </a:lnTo>
                  <a:lnTo>
                    <a:pt x="29" y="504"/>
                  </a:lnTo>
                  <a:lnTo>
                    <a:pt x="36" y="520"/>
                  </a:lnTo>
                  <a:lnTo>
                    <a:pt x="44" y="535"/>
                  </a:lnTo>
                  <a:lnTo>
                    <a:pt x="53" y="550"/>
                  </a:lnTo>
                  <a:lnTo>
                    <a:pt x="62" y="565"/>
                  </a:lnTo>
                  <a:lnTo>
                    <a:pt x="72" y="579"/>
                  </a:lnTo>
                  <a:lnTo>
                    <a:pt x="83" y="592"/>
                  </a:lnTo>
                  <a:lnTo>
                    <a:pt x="94" y="606"/>
                  </a:lnTo>
                  <a:lnTo>
                    <a:pt x="106" y="618"/>
                  </a:lnTo>
                  <a:lnTo>
                    <a:pt x="118" y="630"/>
                  </a:lnTo>
                  <a:lnTo>
                    <a:pt x="132" y="641"/>
                  </a:lnTo>
                  <a:lnTo>
                    <a:pt x="145" y="652"/>
                  </a:lnTo>
                  <a:lnTo>
                    <a:pt x="159" y="662"/>
                  </a:lnTo>
                  <a:lnTo>
                    <a:pt x="175" y="672"/>
                  </a:lnTo>
                  <a:lnTo>
                    <a:pt x="190" y="681"/>
                  </a:lnTo>
                  <a:lnTo>
                    <a:pt x="205" y="689"/>
                  </a:lnTo>
                  <a:lnTo>
                    <a:pt x="221" y="696"/>
                  </a:lnTo>
                  <a:lnTo>
                    <a:pt x="238" y="703"/>
                  </a:lnTo>
                  <a:lnTo>
                    <a:pt x="254" y="708"/>
                  </a:lnTo>
                  <a:lnTo>
                    <a:pt x="272" y="713"/>
                  </a:lnTo>
                  <a:lnTo>
                    <a:pt x="289" y="717"/>
                  </a:lnTo>
                  <a:lnTo>
                    <a:pt x="307" y="720"/>
                  </a:lnTo>
                  <a:lnTo>
                    <a:pt x="325" y="723"/>
                  </a:lnTo>
                  <a:lnTo>
                    <a:pt x="343" y="724"/>
                  </a:lnTo>
                  <a:lnTo>
                    <a:pt x="361" y="724"/>
                  </a:lnTo>
                  <a:lnTo>
                    <a:pt x="381" y="724"/>
                  </a:lnTo>
                  <a:lnTo>
                    <a:pt x="399" y="723"/>
                  </a:lnTo>
                  <a:lnTo>
                    <a:pt x="417" y="720"/>
                  </a:lnTo>
                  <a:lnTo>
                    <a:pt x="435" y="717"/>
                  </a:lnTo>
                  <a:lnTo>
                    <a:pt x="452" y="713"/>
                  </a:lnTo>
                  <a:lnTo>
                    <a:pt x="470" y="708"/>
                  </a:lnTo>
                  <a:lnTo>
                    <a:pt x="486" y="703"/>
                  </a:lnTo>
                  <a:lnTo>
                    <a:pt x="503" y="696"/>
                  </a:lnTo>
                  <a:lnTo>
                    <a:pt x="519" y="689"/>
                  </a:lnTo>
                  <a:lnTo>
                    <a:pt x="534" y="681"/>
                  </a:lnTo>
                  <a:lnTo>
                    <a:pt x="549" y="672"/>
                  </a:lnTo>
                  <a:lnTo>
                    <a:pt x="565" y="662"/>
                  </a:lnTo>
                  <a:lnTo>
                    <a:pt x="579" y="652"/>
                  </a:lnTo>
                  <a:lnTo>
                    <a:pt x="592" y="641"/>
                  </a:lnTo>
                  <a:lnTo>
                    <a:pt x="606" y="630"/>
                  </a:lnTo>
                  <a:lnTo>
                    <a:pt x="618" y="618"/>
                  </a:lnTo>
                  <a:lnTo>
                    <a:pt x="630" y="606"/>
                  </a:lnTo>
                  <a:lnTo>
                    <a:pt x="641" y="592"/>
                  </a:lnTo>
                  <a:lnTo>
                    <a:pt x="652" y="579"/>
                  </a:lnTo>
                  <a:lnTo>
                    <a:pt x="662" y="565"/>
                  </a:lnTo>
                  <a:lnTo>
                    <a:pt x="671" y="550"/>
                  </a:lnTo>
                  <a:lnTo>
                    <a:pt x="680" y="535"/>
                  </a:lnTo>
                  <a:lnTo>
                    <a:pt x="688" y="520"/>
                  </a:lnTo>
                  <a:lnTo>
                    <a:pt x="695" y="504"/>
                  </a:lnTo>
                  <a:lnTo>
                    <a:pt x="702" y="487"/>
                  </a:lnTo>
                  <a:lnTo>
                    <a:pt x="707" y="471"/>
                  </a:lnTo>
                  <a:lnTo>
                    <a:pt x="712" y="452"/>
                  </a:lnTo>
                  <a:lnTo>
                    <a:pt x="716" y="435"/>
                  </a:lnTo>
                  <a:lnTo>
                    <a:pt x="719" y="417"/>
                  </a:lnTo>
                  <a:lnTo>
                    <a:pt x="722" y="399"/>
                  </a:lnTo>
                  <a:lnTo>
                    <a:pt x="723" y="381"/>
                  </a:lnTo>
                  <a:lnTo>
                    <a:pt x="723" y="362"/>
                  </a:lnTo>
                  <a:lnTo>
                    <a:pt x="723" y="344"/>
                  </a:lnTo>
                  <a:lnTo>
                    <a:pt x="722" y="326"/>
                  </a:lnTo>
                  <a:lnTo>
                    <a:pt x="719" y="308"/>
                  </a:lnTo>
                  <a:lnTo>
                    <a:pt x="716" y="290"/>
                  </a:lnTo>
                  <a:lnTo>
                    <a:pt x="712" y="273"/>
                  </a:lnTo>
                  <a:lnTo>
                    <a:pt x="707" y="254"/>
                  </a:lnTo>
                  <a:lnTo>
                    <a:pt x="702" y="238"/>
                  </a:lnTo>
                  <a:lnTo>
                    <a:pt x="695" y="221"/>
                  </a:lnTo>
                  <a:lnTo>
                    <a:pt x="688" y="205"/>
                  </a:lnTo>
                  <a:lnTo>
                    <a:pt x="680" y="190"/>
                  </a:lnTo>
                  <a:lnTo>
                    <a:pt x="671" y="175"/>
                  </a:lnTo>
                  <a:lnTo>
                    <a:pt x="662" y="160"/>
                  </a:lnTo>
                  <a:lnTo>
                    <a:pt x="652" y="146"/>
                  </a:lnTo>
                  <a:lnTo>
                    <a:pt x="641" y="133"/>
                  </a:lnTo>
                  <a:lnTo>
                    <a:pt x="630" y="119"/>
                  </a:lnTo>
                  <a:lnTo>
                    <a:pt x="618" y="107"/>
                  </a:lnTo>
                  <a:lnTo>
                    <a:pt x="606" y="95"/>
                  </a:lnTo>
                  <a:lnTo>
                    <a:pt x="592" y="84"/>
                  </a:lnTo>
                  <a:lnTo>
                    <a:pt x="579" y="73"/>
                  </a:lnTo>
                  <a:lnTo>
                    <a:pt x="565" y="62"/>
                  </a:lnTo>
                  <a:lnTo>
                    <a:pt x="549" y="53"/>
                  </a:lnTo>
                  <a:lnTo>
                    <a:pt x="534" y="44"/>
                  </a:lnTo>
                  <a:lnTo>
                    <a:pt x="519" y="36"/>
                  </a:lnTo>
                  <a:lnTo>
                    <a:pt x="503" y="29"/>
                  </a:lnTo>
                  <a:lnTo>
                    <a:pt x="486" y="22"/>
                  </a:lnTo>
                  <a:lnTo>
                    <a:pt x="470" y="17"/>
                  </a:lnTo>
                  <a:lnTo>
                    <a:pt x="452" y="12"/>
                  </a:lnTo>
                  <a:lnTo>
                    <a:pt x="435" y="8"/>
                  </a:lnTo>
                  <a:lnTo>
                    <a:pt x="417" y="5"/>
                  </a:lnTo>
                  <a:lnTo>
                    <a:pt x="399" y="2"/>
                  </a:lnTo>
                  <a:lnTo>
                    <a:pt x="381" y="1"/>
                  </a:lnTo>
                  <a:lnTo>
                    <a:pt x="361" y="0"/>
                  </a:lnTo>
                  <a:lnTo>
                    <a:pt x="361" y="36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8" name="Freeform 76">
              <a:extLst>
                <a:ext uri="{FF2B5EF4-FFF2-40B4-BE49-F238E27FC236}">
                  <a16:creationId xmlns:a16="http://schemas.microsoft.com/office/drawing/2014/main" id="{8B7A95A9-C82E-584B-8617-FDE631E25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" y="1743"/>
              <a:ext cx="278" cy="153"/>
            </a:xfrm>
            <a:custGeom>
              <a:avLst/>
              <a:gdLst>
                <a:gd name="T0" fmla="*/ 0 w 289"/>
                <a:gd name="T1" fmla="*/ 2 h 187"/>
                <a:gd name="T2" fmla="*/ 13 w 289"/>
                <a:gd name="T3" fmla="*/ 2 h 187"/>
                <a:gd name="T4" fmla="*/ 16 w 289"/>
                <a:gd name="T5" fmla="*/ 2 h 187"/>
                <a:gd name="T6" fmla="*/ 27 w 289"/>
                <a:gd name="T7" fmla="*/ 2 h 187"/>
                <a:gd name="T8" fmla="*/ 36 w 289"/>
                <a:gd name="T9" fmla="*/ 2 h 187"/>
                <a:gd name="T10" fmla="*/ 47 w 289"/>
                <a:gd name="T11" fmla="*/ 2 h 187"/>
                <a:gd name="T12" fmla="*/ 56 w 289"/>
                <a:gd name="T13" fmla="*/ 2 h 187"/>
                <a:gd name="T14" fmla="*/ 69 w 289"/>
                <a:gd name="T15" fmla="*/ 2 h 187"/>
                <a:gd name="T16" fmla="*/ 83 w 289"/>
                <a:gd name="T17" fmla="*/ 2 h 187"/>
                <a:gd name="T18" fmla="*/ 91 w 289"/>
                <a:gd name="T19" fmla="*/ 2 h 187"/>
                <a:gd name="T20" fmla="*/ 99 w 289"/>
                <a:gd name="T21" fmla="*/ 2 h 187"/>
                <a:gd name="T22" fmla="*/ 107 w 289"/>
                <a:gd name="T23" fmla="*/ 2 h 187"/>
                <a:gd name="T24" fmla="*/ 114 w 289"/>
                <a:gd name="T25" fmla="*/ 2 h 187"/>
                <a:gd name="T26" fmla="*/ 117 w 289"/>
                <a:gd name="T27" fmla="*/ 2 h 187"/>
                <a:gd name="T28" fmla="*/ 120 w 289"/>
                <a:gd name="T29" fmla="*/ 2 h 187"/>
                <a:gd name="T30" fmla="*/ 122 w 289"/>
                <a:gd name="T31" fmla="*/ 2 h 187"/>
                <a:gd name="T32" fmla="*/ 124 w 289"/>
                <a:gd name="T33" fmla="*/ 2 h 187"/>
                <a:gd name="T34" fmla="*/ 111 w 289"/>
                <a:gd name="T35" fmla="*/ 2 h 187"/>
                <a:gd name="T36" fmla="*/ 99 w 289"/>
                <a:gd name="T37" fmla="*/ 0 h 187"/>
                <a:gd name="T38" fmla="*/ 90 w 289"/>
                <a:gd name="T39" fmla="*/ 0 h 187"/>
                <a:gd name="T40" fmla="*/ 82 w 289"/>
                <a:gd name="T41" fmla="*/ 0 h 187"/>
                <a:gd name="T42" fmla="*/ 74 w 289"/>
                <a:gd name="T43" fmla="*/ 2 h 187"/>
                <a:gd name="T44" fmla="*/ 63 w 289"/>
                <a:gd name="T45" fmla="*/ 2 h 187"/>
                <a:gd name="T46" fmla="*/ 57 w 289"/>
                <a:gd name="T47" fmla="*/ 2 h 187"/>
                <a:gd name="T48" fmla="*/ 47 w 289"/>
                <a:gd name="T49" fmla="*/ 2 h 187"/>
                <a:gd name="T50" fmla="*/ 38 w 289"/>
                <a:gd name="T51" fmla="*/ 2 h 187"/>
                <a:gd name="T52" fmla="*/ 30 w 289"/>
                <a:gd name="T53" fmla="*/ 2 h 187"/>
                <a:gd name="T54" fmla="*/ 22 w 289"/>
                <a:gd name="T55" fmla="*/ 2 h 187"/>
                <a:gd name="T56" fmla="*/ 13 w 289"/>
                <a:gd name="T57" fmla="*/ 2 h 187"/>
                <a:gd name="T58" fmla="*/ 13 w 289"/>
                <a:gd name="T59" fmla="*/ 2 h 187"/>
                <a:gd name="T60" fmla="*/ 12 w 289"/>
                <a:gd name="T61" fmla="*/ 2 h 187"/>
                <a:gd name="T62" fmla="*/ 5 w 289"/>
                <a:gd name="T63" fmla="*/ 2 h 187"/>
                <a:gd name="T64" fmla="*/ 0 w 289"/>
                <a:gd name="T65" fmla="*/ 2 h 1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9" h="187">
                  <a:moveTo>
                    <a:pt x="0" y="175"/>
                  </a:moveTo>
                  <a:lnTo>
                    <a:pt x="14" y="180"/>
                  </a:lnTo>
                  <a:lnTo>
                    <a:pt x="38" y="185"/>
                  </a:lnTo>
                  <a:lnTo>
                    <a:pt x="60" y="187"/>
                  </a:lnTo>
                  <a:lnTo>
                    <a:pt x="83" y="187"/>
                  </a:lnTo>
                  <a:lnTo>
                    <a:pt x="109" y="185"/>
                  </a:lnTo>
                  <a:lnTo>
                    <a:pt x="131" y="178"/>
                  </a:lnTo>
                  <a:lnTo>
                    <a:pt x="163" y="166"/>
                  </a:lnTo>
                  <a:lnTo>
                    <a:pt x="194" y="149"/>
                  </a:lnTo>
                  <a:lnTo>
                    <a:pt x="216" y="133"/>
                  </a:lnTo>
                  <a:lnTo>
                    <a:pt x="233" y="115"/>
                  </a:lnTo>
                  <a:lnTo>
                    <a:pt x="252" y="91"/>
                  </a:lnTo>
                  <a:lnTo>
                    <a:pt x="266" y="70"/>
                  </a:lnTo>
                  <a:lnTo>
                    <a:pt x="276" y="52"/>
                  </a:lnTo>
                  <a:lnTo>
                    <a:pt x="283" y="30"/>
                  </a:lnTo>
                  <a:lnTo>
                    <a:pt x="287" y="18"/>
                  </a:lnTo>
                  <a:lnTo>
                    <a:pt x="289" y="9"/>
                  </a:lnTo>
                  <a:lnTo>
                    <a:pt x="262" y="3"/>
                  </a:lnTo>
                  <a:lnTo>
                    <a:pt x="234" y="0"/>
                  </a:lnTo>
                  <a:lnTo>
                    <a:pt x="214" y="0"/>
                  </a:lnTo>
                  <a:lnTo>
                    <a:pt x="193" y="0"/>
                  </a:lnTo>
                  <a:lnTo>
                    <a:pt x="173" y="5"/>
                  </a:lnTo>
                  <a:lnTo>
                    <a:pt x="150" y="10"/>
                  </a:lnTo>
                  <a:lnTo>
                    <a:pt x="132" y="16"/>
                  </a:lnTo>
                  <a:lnTo>
                    <a:pt x="109" y="28"/>
                  </a:lnTo>
                  <a:lnTo>
                    <a:pt x="90" y="40"/>
                  </a:lnTo>
                  <a:lnTo>
                    <a:pt x="66" y="59"/>
                  </a:lnTo>
                  <a:lnTo>
                    <a:pt x="50" y="76"/>
                  </a:lnTo>
                  <a:lnTo>
                    <a:pt x="35" y="95"/>
                  </a:lnTo>
                  <a:lnTo>
                    <a:pt x="23" y="115"/>
                  </a:lnTo>
                  <a:lnTo>
                    <a:pt x="12" y="135"/>
                  </a:lnTo>
                  <a:lnTo>
                    <a:pt x="5" y="15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9" name="Freeform 77">
              <a:extLst>
                <a:ext uri="{FF2B5EF4-FFF2-40B4-BE49-F238E27FC236}">
                  <a16:creationId xmlns:a16="http://schemas.microsoft.com/office/drawing/2014/main" id="{90B81D72-9E8A-784E-A46F-7249661D98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30" y="1422"/>
              <a:ext cx="476" cy="476"/>
            </a:xfrm>
            <a:custGeom>
              <a:avLst/>
              <a:gdLst>
                <a:gd name="T0" fmla="*/ 1 w 722"/>
                <a:gd name="T1" fmla="*/ 1 h 721"/>
                <a:gd name="T2" fmla="*/ 1 w 722"/>
                <a:gd name="T3" fmla="*/ 1 h 721"/>
                <a:gd name="T4" fmla="*/ 1 w 722"/>
                <a:gd name="T5" fmla="*/ 1 h 721"/>
                <a:gd name="T6" fmla="*/ 1 w 722"/>
                <a:gd name="T7" fmla="*/ 1 h 721"/>
                <a:gd name="T8" fmla="*/ 1 w 722"/>
                <a:gd name="T9" fmla="*/ 1 h 721"/>
                <a:gd name="T10" fmla="*/ 1 w 722"/>
                <a:gd name="T11" fmla="*/ 1 h 721"/>
                <a:gd name="T12" fmla="*/ 1 w 722"/>
                <a:gd name="T13" fmla="*/ 1 h 721"/>
                <a:gd name="T14" fmla="*/ 1 w 722"/>
                <a:gd name="T15" fmla="*/ 1 h 721"/>
                <a:gd name="T16" fmla="*/ 1 w 722"/>
                <a:gd name="T17" fmla="*/ 1 h 721"/>
                <a:gd name="T18" fmla="*/ 1 w 722"/>
                <a:gd name="T19" fmla="*/ 1 h 721"/>
                <a:gd name="T20" fmla="*/ 0 w 722"/>
                <a:gd name="T21" fmla="*/ 1 h 721"/>
                <a:gd name="T22" fmla="*/ 1 w 722"/>
                <a:gd name="T23" fmla="*/ 1 h 721"/>
                <a:gd name="T24" fmla="*/ 1 w 722"/>
                <a:gd name="T25" fmla="*/ 1 h 721"/>
                <a:gd name="T26" fmla="*/ 1 w 722"/>
                <a:gd name="T27" fmla="*/ 1 h 721"/>
                <a:gd name="T28" fmla="*/ 1 w 722"/>
                <a:gd name="T29" fmla="*/ 1 h 721"/>
                <a:gd name="T30" fmla="*/ 1 w 722"/>
                <a:gd name="T31" fmla="*/ 1 h 721"/>
                <a:gd name="T32" fmla="*/ 1 w 722"/>
                <a:gd name="T33" fmla="*/ 1 h 721"/>
                <a:gd name="T34" fmla="*/ 1 w 722"/>
                <a:gd name="T35" fmla="*/ 1 h 721"/>
                <a:gd name="T36" fmla="*/ 1 w 722"/>
                <a:gd name="T37" fmla="*/ 1 h 721"/>
                <a:gd name="T38" fmla="*/ 1 w 722"/>
                <a:gd name="T39" fmla="*/ 1 h 721"/>
                <a:gd name="T40" fmla="*/ 1 w 722"/>
                <a:gd name="T41" fmla="*/ 1 h 721"/>
                <a:gd name="T42" fmla="*/ 1 w 722"/>
                <a:gd name="T43" fmla="*/ 1 h 721"/>
                <a:gd name="T44" fmla="*/ 1 w 722"/>
                <a:gd name="T45" fmla="*/ 1 h 721"/>
                <a:gd name="T46" fmla="*/ 1 w 722"/>
                <a:gd name="T47" fmla="*/ 1 h 721"/>
                <a:gd name="T48" fmla="*/ 1 w 722"/>
                <a:gd name="T49" fmla="*/ 1 h 721"/>
                <a:gd name="T50" fmla="*/ 1 w 722"/>
                <a:gd name="T51" fmla="*/ 1 h 721"/>
                <a:gd name="T52" fmla="*/ 1 w 722"/>
                <a:gd name="T53" fmla="*/ 1 h 721"/>
                <a:gd name="T54" fmla="*/ 1 w 722"/>
                <a:gd name="T55" fmla="*/ 1 h 721"/>
                <a:gd name="T56" fmla="*/ 1 w 722"/>
                <a:gd name="T57" fmla="*/ 1 h 721"/>
                <a:gd name="T58" fmla="*/ 1 w 722"/>
                <a:gd name="T59" fmla="*/ 1 h 721"/>
                <a:gd name="T60" fmla="*/ 1 w 722"/>
                <a:gd name="T61" fmla="*/ 1 h 721"/>
                <a:gd name="T62" fmla="*/ 1 w 722"/>
                <a:gd name="T63" fmla="*/ 1 h 721"/>
                <a:gd name="T64" fmla="*/ 1 w 722"/>
                <a:gd name="T65" fmla="*/ 1 h 721"/>
                <a:gd name="T66" fmla="*/ 1 w 722"/>
                <a:gd name="T67" fmla="*/ 1 h 721"/>
                <a:gd name="T68" fmla="*/ 1 w 722"/>
                <a:gd name="T69" fmla="*/ 1 h 721"/>
                <a:gd name="T70" fmla="*/ 1 w 722"/>
                <a:gd name="T71" fmla="*/ 1 h 721"/>
                <a:gd name="T72" fmla="*/ 1 w 722"/>
                <a:gd name="T73" fmla="*/ 1 h 721"/>
                <a:gd name="T74" fmla="*/ 1 w 722"/>
                <a:gd name="T75" fmla="*/ 1 h 721"/>
                <a:gd name="T76" fmla="*/ 1 w 722"/>
                <a:gd name="T77" fmla="*/ 1 h 721"/>
                <a:gd name="T78" fmla="*/ 1 w 722"/>
                <a:gd name="T79" fmla="*/ 1 h 721"/>
                <a:gd name="T80" fmla="*/ 1 w 722"/>
                <a:gd name="T81" fmla="*/ 1 h 721"/>
                <a:gd name="T82" fmla="*/ 1 w 722"/>
                <a:gd name="T83" fmla="*/ 1 h 721"/>
                <a:gd name="T84" fmla="*/ 1 w 722"/>
                <a:gd name="T85" fmla="*/ 1 h 721"/>
                <a:gd name="T86" fmla="*/ 1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1"/>
                  </a:lnTo>
                  <a:lnTo>
                    <a:pt x="72" y="144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2"/>
                  </a:lnTo>
                  <a:lnTo>
                    <a:pt x="53" y="547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699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699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7"/>
                  </a:lnTo>
                  <a:lnTo>
                    <a:pt x="679" y="532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4"/>
                  </a:lnTo>
                  <a:lnTo>
                    <a:pt x="640" y="131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0" name="Rectangle 78">
              <a:extLst>
                <a:ext uri="{FF2B5EF4-FFF2-40B4-BE49-F238E27FC236}">
                  <a16:creationId xmlns:a16="http://schemas.microsoft.com/office/drawing/2014/main" id="{82FB712D-B4A8-7049-A6DC-E76C9256E5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54" y="1555"/>
              <a:ext cx="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01" name="Rectangle 79">
              <a:extLst>
                <a:ext uri="{FF2B5EF4-FFF2-40B4-BE49-F238E27FC236}">
                  <a16:creationId xmlns:a16="http://schemas.microsoft.com/office/drawing/2014/main" id="{15526FA7-9EFC-1E4B-9F3F-FF39C0E323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09" y="1555"/>
              <a:ext cx="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02" name="Rectangle 80">
              <a:extLst>
                <a:ext uri="{FF2B5EF4-FFF2-40B4-BE49-F238E27FC236}">
                  <a16:creationId xmlns:a16="http://schemas.microsoft.com/office/drawing/2014/main" id="{A23A0F94-4B62-9B4F-9F43-CE3FB302CF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14" y="1957"/>
              <a:ext cx="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03" name="Rectangle 81">
              <a:extLst>
                <a:ext uri="{FF2B5EF4-FFF2-40B4-BE49-F238E27FC236}">
                  <a16:creationId xmlns:a16="http://schemas.microsoft.com/office/drawing/2014/main" id="{60E4D705-BBAC-F04C-9D32-368CBB384D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30" y="2353"/>
              <a:ext cx="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04" name="Rectangle 82">
              <a:extLst>
                <a:ext uri="{FF2B5EF4-FFF2-40B4-BE49-F238E27FC236}">
                  <a16:creationId xmlns:a16="http://schemas.microsoft.com/office/drawing/2014/main" id="{31824A2B-055E-1144-B6E5-9A0206B94B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72" y="2353"/>
              <a:ext cx="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3705" name="Line 83">
              <a:extLst>
                <a:ext uri="{FF2B5EF4-FFF2-40B4-BE49-F238E27FC236}">
                  <a16:creationId xmlns:a16="http://schemas.microsoft.com/office/drawing/2014/main" id="{FFCF3CE2-048E-4344-A381-7108FC4FD80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134" y="2379"/>
              <a:ext cx="7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6" name="Freeform 85">
              <a:extLst>
                <a:ext uri="{FF2B5EF4-FFF2-40B4-BE49-F238E27FC236}">
                  <a16:creationId xmlns:a16="http://schemas.microsoft.com/office/drawing/2014/main" id="{C8B498BE-28A9-C54C-95E5-8D98B2057A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48" y="1422"/>
              <a:ext cx="476" cy="476"/>
            </a:xfrm>
            <a:custGeom>
              <a:avLst/>
              <a:gdLst>
                <a:gd name="T0" fmla="*/ 1 w 722"/>
                <a:gd name="T1" fmla="*/ 1 h 721"/>
                <a:gd name="T2" fmla="*/ 1 w 722"/>
                <a:gd name="T3" fmla="*/ 1 h 721"/>
                <a:gd name="T4" fmla="*/ 1 w 722"/>
                <a:gd name="T5" fmla="*/ 1 h 721"/>
                <a:gd name="T6" fmla="*/ 1 w 722"/>
                <a:gd name="T7" fmla="*/ 1 h 721"/>
                <a:gd name="T8" fmla="*/ 1 w 722"/>
                <a:gd name="T9" fmla="*/ 1 h 721"/>
                <a:gd name="T10" fmla="*/ 1 w 722"/>
                <a:gd name="T11" fmla="*/ 1 h 721"/>
                <a:gd name="T12" fmla="*/ 1 w 722"/>
                <a:gd name="T13" fmla="*/ 1 h 721"/>
                <a:gd name="T14" fmla="*/ 1 w 722"/>
                <a:gd name="T15" fmla="*/ 1 h 721"/>
                <a:gd name="T16" fmla="*/ 1 w 722"/>
                <a:gd name="T17" fmla="*/ 1 h 721"/>
                <a:gd name="T18" fmla="*/ 1 w 722"/>
                <a:gd name="T19" fmla="*/ 1 h 721"/>
                <a:gd name="T20" fmla="*/ 0 w 722"/>
                <a:gd name="T21" fmla="*/ 1 h 721"/>
                <a:gd name="T22" fmla="*/ 1 w 722"/>
                <a:gd name="T23" fmla="*/ 1 h 721"/>
                <a:gd name="T24" fmla="*/ 1 w 722"/>
                <a:gd name="T25" fmla="*/ 1 h 721"/>
                <a:gd name="T26" fmla="*/ 1 w 722"/>
                <a:gd name="T27" fmla="*/ 1 h 721"/>
                <a:gd name="T28" fmla="*/ 1 w 722"/>
                <a:gd name="T29" fmla="*/ 1 h 721"/>
                <a:gd name="T30" fmla="*/ 1 w 722"/>
                <a:gd name="T31" fmla="*/ 1 h 721"/>
                <a:gd name="T32" fmla="*/ 1 w 722"/>
                <a:gd name="T33" fmla="*/ 1 h 721"/>
                <a:gd name="T34" fmla="*/ 1 w 722"/>
                <a:gd name="T35" fmla="*/ 1 h 721"/>
                <a:gd name="T36" fmla="*/ 1 w 722"/>
                <a:gd name="T37" fmla="*/ 1 h 721"/>
                <a:gd name="T38" fmla="*/ 1 w 722"/>
                <a:gd name="T39" fmla="*/ 1 h 721"/>
                <a:gd name="T40" fmla="*/ 1 w 722"/>
                <a:gd name="T41" fmla="*/ 1 h 721"/>
                <a:gd name="T42" fmla="*/ 1 w 722"/>
                <a:gd name="T43" fmla="*/ 1 h 721"/>
                <a:gd name="T44" fmla="*/ 1 w 722"/>
                <a:gd name="T45" fmla="*/ 1 h 721"/>
                <a:gd name="T46" fmla="*/ 1 w 722"/>
                <a:gd name="T47" fmla="*/ 1 h 721"/>
                <a:gd name="T48" fmla="*/ 1 w 722"/>
                <a:gd name="T49" fmla="*/ 1 h 721"/>
                <a:gd name="T50" fmla="*/ 1 w 722"/>
                <a:gd name="T51" fmla="*/ 1 h 721"/>
                <a:gd name="T52" fmla="*/ 1 w 722"/>
                <a:gd name="T53" fmla="*/ 1 h 721"/>
                <a:gd name="T54" fmla="*/ 1 w 722"/>
                <a:gd name="T55" fmla="*/ 1 h 721"/>
                <a:gd name="T56" fmla="*/ 1 w 722"/>
                <a:gd name="T57" fmla="*/ 1 h 721"/>
                <a:gd name="T58" fmla="*/ 1 w 722"/>
                <a:gd name="T59" fmla="*/ 1 h 721"/>
                <a:gd name="T60" fmla="*/ 1 w 722"/>
                <a:gd name="T61" fmla="*/ 1 h 721"/>
                <a:gd name="T62" fmla="*/ 1 w 722"/>
                <a:gd name="T63" fmla="*/ 1 h 721"/>
                <a:gd name="T64" fmla="*/ 1 w 722"/>
                <a:gd name="T65" fmla="*/ 1 h 721"/>
                <a:gd name="T66" fmla="*/ 1 w 722"/>
                <a:gd name="T67" fmla="*/ 1 h 721"/>
                <a:gd name="T68" fmla="*/ 1 w 722"/>
                <a:gd name="T69" fmla="*/ 1 h 721"/>
                <a:gd name="T70" fmla="*/ 1 w 722"/>
                <a:gd name="T71" fmla="*/ 1 h 721"/>
                <a:gd name="T72" fmla="*/ 1 w 722"/>
                <a:gd name="T73" fmla="*/ 1 h 721"/>
                <a:gd name="T74" fmla="*/ 1 w 722"/>
                <a:gd name="T75" fmla="*/ 1 h 721"/>
                <a:gd name="T76" fmla="*/ 1 w 722"/>
                <a:gd name="T77" fmla="*/ 1 h 721"/>
                <a:gd name="T78" fmla="*/ 1 w 722"/>
                <a:gd name="T79" fmla="*/ 1 h 721"/>
                <a:gd name="T80" fmla="*/ 1 w 722"/>
                <a:gd name="T81" fmla="*/ 1 h 721"/>
                <a:gd name="T82" fmla="*/ 1 w 722"/>
                <a:gd name="T83" fmla="*/ 1 h 721"/>
                <a:gd name="T84" fmla="*/ 1 w 722"/>
                <a:gd name="T85" fmla="*/ 1 h 721"/>
                <a:gd name="T86" fmla="*/ 1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7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699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699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7"/>
                  </a:lnTo>
                  <a:lnTo>
                    <a:pt x="678" y="532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7" name="Freeform 86">
              <a:extLst>
                <a:ext uri="{FF2B5EF4-FFF2-40B4-BE49-F238E27FC236}">
                  <a16:creationId xmlns:a16="http://schemas.microsoft.com/office/drawing/2014/main" id="{588E0A51-1E7E-EA4A-82DF-6897FBA57A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8" y="1741"/>
              <a:ext cx="477" cy="475"/>
            </a:xfrm>
            <a:custGeom>
              <a:avLst/>
              <a:gdLst>
                <a:gd name="T0" fmla="*/ 1 w 721"/>
                <a:gd name="T1" fmla="*/ 1 h 722"/>
                <a:gd name="T2" fmla="*/ 1 w 721"/>
                <a:gd name="T3" fmla="*/ 1 h 722"/>
                <a:gd name="T4" fmla="*/ 1 w 721"/>
                <a:gd name="T5" fmla="*/ 1 h 722"/>
                <a:gd name="T6" fmla="*/ 1 w 721"/>
                <a:gd name="T7" fmla="*/ 1 h 722"/>
                <a:gd name="T8" fmla="*/ 1 w 721"/>
                <a:gd name="T9" fmla="*/ 1 h 722"/>
                <a:gd name="T10" fmla="*/ 1 w 721"/>
                <a:gd name="T11" fmla="*/ 1 h 722"/>
                <a:gd name="T12" fmla="*/ 1 w 721"/>
                <a:gd name="T13" fmla="*/ 1 h 722"/>
                <a:gd name="T14" fmla="*/ 1 w 721"/>
                <a:gd name="T15" fmla="*/ 1 h 722"/>
                <a:gd name="T16" fmla="*/ 1 w 721"/>
                <a:gd name="T17" fmla="*/ 1 h 722"/>
                <a:gd name="T18" fmla="*/ 1 w 721"/>
                <a:gd name="T19" fmla="*/ 1 h 722"/>
                <a:gd name="T20" fmla="*/ 0 w 721"/>
                <a:gd name="T21" fmla="*/ 1 h 722"/>
                <a:gd name="T22" fmla="*/ 1 w 721"/>
                <a:gd name="T23" fmla="*/ 1 h 722"/>
                <a:gd name="T24" fmla="*/ 1 w 721"/>
                <a:gd name="T25" fmla="*/ 1 h 722"/>
                <a:gd name="T26" fmla="*/ 1 w 721"/>
                <a:gd name="T27" fmla="*/ 1 h 722"/>
                <a:gd name="T28" fmla="*/ 1 w 721"/>
                <a:gd name="T29" fmla="*/ 1 h 722"/>
                <a:gd name="T30" fmla="*/ 1 w 721"/>
                <a:gd name="T31" fmla="*/ 1 h 722"/>
                <a:gd name="T32" fmla="*/ 1 w 721"/>
                <a:gd name="T33" fmla="*/ 1 h 722"/>
                <a:gd name="T34" fmla="*/ 1 w 721"/>
                <a:gd name="T35" fmla="*/ 1 h 722"/>
                <a:gd name="T36" fmla="*/ 1 w 721"/>
                <a:gd name="T37" fmla="*/ 1 h 722"/>
                <a:gd name="T38" fmla="*/ 1 w 721"/>
                <a:gd name="T39" fmla="*/ 1 h 722"/>
                <a:gd name="T40" fmla="*/ 1 w 721"/>
                <a:gd name="T41" fmla="*/ 1 h 722"/>
                <a:gd name="T42" fmla="*/ 1 w 721"/>
                <a:gd name="T43" fmla="*/ 1 h 722"/>
                <a:gd name="T44" fmla="*/ 1 w 721"/>
                <a:gd name="T45" fmla="*/ 1 h 722"/>
                <a:gd name="T46" fmla="*/ 1 w 721"/>
                <a:gd name="T47" fmla="*/ 1 h 722"/>
                <a:gd name="T48" fmla="*/ 1 w 721"/>
                <a:gd name="T49" fmla="*/ 1 h 722"/>
                <a:gd name="T50" fmla="*/ 1 w 721"/>
                <a:gd name="T51" fmla="*/ 1 h 722"/>
                <a:gd name="T52" fmla="*/ 1 w 721"/>
                <a:gd name="T53" fmla="*/ 1 h 722"/>
                <a:gd name="T54" fmla="*/ 1 w 721"/>
                <a:gd name="T55" fmla="*/ 1 h 722"/>
                <a:gd name="T56" fmla="*/ 1 w 721"/>
                <a:gd name="T57" fmla="*/ 1 h 722"/>
                <a:gd name="T58" fmla="*/ 1 w 721"/>
                <a:gd name="T59" fmla="*/ 1 h 722"/>
                <a:gd name="T60" fmla="*/ 1 w 721"/>
                <a:gd name="T61" fmla="*/ 1 h 722"/>
                <a:gd name="T62" fmla="*/ 1 w 721"/>
                <a:gd name="T63" fmla="*/ 1 h 722"/>
                <a:gd name="T64" fmla="*/ 1 w 721"/>
                <a:gd name="T65" fmla="*/ 1 h 722"/>
                <a:gd name="T66" fmla="*/ 1 w 721"/>
                <a:gd name="T67" fmla="*/ 1 h 722"/>
                <a:gd name="T68" fmla="*/ 1 w 721"/>
                <a:gd name="T69" fmla="*/ 1 h 722"/>
                <a:gd name="T70" fmla="*/ 1 w 721"/>
                <a:gd name="T71" fmla="*/ 1 h 722"/>
                <a:gd name="T72" fmla="*/ 1 w 721"/>
                <a:gd name="T73" fmla="*/ 1 h 722"/>
                <a:gd name="T74" fmla="*/ 1 w 721"/>
                <a:gd name="T75" fmla="*/ 1 h 722"/>
                <a:gd name="T76" fmla="*/ 1 w 721"/>
                <a:gd name="T77" fmla="*/ 1 h 722"/>
                <a:gd name="T78" fmla="*/ 1 w 721"/>
                <a:gd name="T79" fmla="*/ 1 h 722"/>
                <a:gd name="T80" fmla="*/ 1 w 721"/>
                <a:gd name="T81" fmla="*/ 1 h 722"/>
                <a:gd name="T82" fmla="*/ 1 w 721"/>
                <a:gd name="T83" fmla="*/ 1 h 722"/>
                <a:gd name="T84" fmla="*/ 1 w 721"/>
                <a:gd name="T85" fmla="*/ 1 h 722"/>
                <a:gd name="T86" fmla="*/ 1 w 721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360" y="0"/>
                  </a:moveTo>
                  <a:lnTo>
                    <a:pt x="342" y="0"/>
                  </a:lnTo>
                  <a:lnTo>
                    <a:pt x="323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8" y="61"/>
                  </a:lnTo>
                  <a:lnTo>
                    <a:pt x="144" y="72"/>
                  </a:lnTo>
                  <a:lnTo>
                    <a:pt x="131" y="83"/>
                  </a:lnTo>
                  <a:lnTo>
                    <a:pt x="118" y="94"/>
                  </a:lnTo>
                  <a:lnTo>
                    <a:pt x="105" y="106"/>
                  </a:lnTo>
                  <a:lnTo>
                    <a:pt x="93" y="119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1"/>
                  </a:lnTo>
                  <a:lnTo>
                    <a:pt x="7" y="289"/>
                  </a:lnTo>
                  <a:lnTo>
                    <a:pt x="4" y="306"/>
                  </a:lnTo>
                  <a:lnTo>
                    <a:pt x="2" y="324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9"/>
                  </a:lnTo>
                  <a:lnTo>
                    <a:pt x="22" y="486"/>
                  </a:lnTo>
                  <a:lnTo>
                    <a:pt x="28" y="502"/>
                  </a:lnTo>
                  <a:lnTo>
                    <a:pt x="35" y="518"/>
                  </a:lnTo>
                  <a:lnTo>
                    <a:pt x="43" y="533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1" y="639"/>
                  </a:lnTo>
                  <a:lnTo>
                    <a:pt x="144" y="650"/>
                  </a:lnTo>
                  <a:lnTo>
                    <a:pt x="158" y="660"/>
                  </a:lnTo>
                  <a:lnTo>
                    <a:pt x="174" y="670"/>
                  </a:lnTo>
                  <a:lnTo>
                    <a:pt x="189" y="679"/>
                  </a:lnTo>
                  <a:lnTo>
                    <a:pt x="204" y="687"/>
                  </a:lnTo>
                  <a:lnTo>
                    <a:pt x="220" y="694"/>
                  </a:lnTo>
                  <a:lnTo>
                    <a:pt x="237" y="700"/>
                  </a:lnTo>
                  <a:lnTo>
                    <a:pt x="253" y="706"/>
                  </a:lnTo>
                  <a:lnTo>
                    <a:pt x="270" y="711"/>
                  </a:lnTo>
                  <a:lnTo>
                    <a:pt x="288" y="715"/>
                  </a:lnTo>
                  <a:lnTo>
                    <a:pt x="305" y="718"/>
                  </a:lnTo>
                  <a:lnTo>
                    <a:pt x="323" y="720"/>
                  </a:lnTo>
                  <a:lnTo>
                    <a:pt x="342" y="722"/>
                  </a:lnTo>
                  <a:lnTo>
                    <a:pt x="360" y="722"/>
                  </a:lnTo>
                  <a:lnTo>
                    <a:pt x="380" y="722"/>
                  </a:lnTo>
                  <a:lnTo>
                    <a:pt x="398" y="720"/>
                  </a:lnTo>
                  <a:lnTo>
                    <a:pt x="416" y="718"/>
                  </a:lnTo>
                  <a:lnTo>
                    <a:pt x="433" y="715"/>
                  </a:lnTo>
                  <a:lnTo>
                    <a:pt x="451" y="711"/>
                  </a:lnTo>
                  <a:lnTo>
                    <a:pt x="468" y="706"/>
                  </a:lnTo>
                  <a:lnTo>
                    <a:pt x="485" y="700"/>
                  </a:lnTo>
                  <a:lnTo>
                    <a:pt x="501" y="694"/>
                  </a:lnTo>
                  <a:lnTo>
                    <a:pt x="517" y="687"/>
                  </a:lnTo>
                  <a:lnTo>
                    <a:pt x="532" y="679"/>
                  </a:lnTo>
                  <a:lnTo>
                    <a:pt x="547" y="670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3"/>
                  </a:lnTo>
                  <a:lnTo>
                    <a:pt x="686" y="518"/>
                  </a:lnTo>
                  <a:lnTo>
                    <a:pt x="693" y="502"/>
                  </a:lnTo>
                  <a:lnTo>
                    <a:pt x="700" y="486"/>
                  </a:lnTo>
                  <a:lnTo>
                    <a:pt x="705" y="469"/>
                  </a:lnTo>
                  <a:lnTo>
                    <a:pt x="710" y="451"/>
                  </a:lnTo>
                  <a:lnTo>
                    <a:pt x="714" y="433"/>
                  </a:lnTo>
                  <a:lnTo>
                    <a:pt x="717" y="416"/>
                  </a:lnTo>
                  <a:lnTo>
                    <a:pt x="719" y="398"/>
                  </a:lnTo>
                  <a:lnTo>
                    <a:pt x="721" y="380"/>
                  </a:lnTo>
                  <a:lnTo>
                    <a:pt x="721" y="361"/>
                  </a:lnTo>
                  <a:lnTo>
                    <a:pt x="721" y="343"/>
                  </a:lnTo>
                  <a:lnTo>
                    <a:pt x="719" y="324"/>
                  </a:lnTo>
                  <a:lnTo>
                    <a:pt x="717" y="306"/>
                  </a:lnTo>
                  <a:lnTo>
                    <a:pt x="714" y="289"/>
                  </a:lnTo>
                  <a:lnTo>
                    <a:pt x="710" y="271"/>
                  </a:lnTo>
                  <a:lnTo>
                    <a:pt x="705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5"/>
                  </a:lnTo>
                  <a:lnTo>
                    <a:pt x="639" y="132"/>
                  </a:lnTo>
                  <a:lnTo>
                    <a:pt x="628" y="119"/>
                  </a:lnTo>
                  <a:lnTo>
                    <a:pt x="616" y="106"/>
                  </a:lnTo>
                  <a:lnTo>
                    <a:pt x="604" y="94"/>
                  </a:lnTo>
                  <a:lnTo>
                    <a:pt x="591" y="83"/>
                  </a:lnTo>
                  <a:lnTo>
                    <a:pt x="577" y="72"/>
                  </a:lnTo>
                  <a:lnTo>
                    <a:pt x="563" y="61"/>
                  </a:lnTo>
                  <a:lnTo>
                    <a:pt x="547" y="52"/>
                  </a:lnTo>
                  <a:lnTo>
                    <a:pt x="532" y="43"/>
                  </a:lnTo>
                  <a:lnTo>
                    <a:pt x="517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8" name="Rectangle 87">
              <a:extLst>
                <a:ext uri="{FF2B5EF4-FFF2-40B4-BE49-F238E27FC236}">
                  <a16:creationId xmlns:a16="http://schemas.microsoft.com/office/drawing/2014/main" id="{C65792E8-8FD1-9B4C-9C18-99C62BE9BB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57" y="1342"/>
              <a:ext cx="1127" cy="94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3674" name="Group 54">
            <a:extLst>
              <a:ext uri="{FF2B5EF4-FFF2-40B4-BE49-F238E27FC236}">
                <a16:creationId xmlns:a16="http://schemas.microsoft.com/office/drawing/2014/main" id="{0149F20B-E106-6140-B6E0-D8C72366CF48}"/>
              </a:ext>
            </a:extLst>
          </p:cNvPr>
          <p:cNvGrpSpPr>
            <a:grpSpLocks/>
          </p:cNvGrpSpPr>
          <p:nvPr/>
        </p:nvGrpSpPr>
        <p:grpSpPr bwMode="auto">
          <a:xfrm>
            <a:off x="7889876" y="4191001"/>
            <a:ext cx="1787525" cy="1830401"/>
            <a:chOff x="2133600" y="5705475"/>
            <a:chExt cx="1787525" cy="1830401"/>
          </a:xfrm>
        </p:grpSpPr>
        <p:grpSp>
          <p:nvGrpSpPr>
            <p:cNvPr id="113675" name="Group 26">
              <a:extLst>
                <a:ext uri="{FF2B5EF4-FFF2-40B4-BE49-F238E27FC236}">
                  <a16:creationId xmlns:a16="http://schemas.microsoft.com/office/drawing/2014/main" id="{4FA411C0-7B4E-1C4D-84BF-9E6A266FC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4141" y="7305688"/>
              <a:ext cx="884238" cy="230188"/>
              <a:chOff x="2955" y="3712"/>
              <a:chExt cx="557" cy="145"/>
            </a:xfrm>
          </p:grpSpPr>
          <p:sp>
            <p:nvSpPr>
              <p:cNvPr id="113692" name="Rectangle 27">
                <a:extLst>
                  <a:ext uri="{FF2B5EF4-FFF2-40B4-BE49-F238E27FC236}">
                    <a16:creationId xmlns:a16="http://schemas.microsoft.com/office/drawing/2014/main" id="{8F23F727-FAE6-1C4F-9416-6D099B2D95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55" y="3712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693" name="Rectangle 28">
                <a:extLst>
                  <a:ext uri="{FF2B5EF4-FFF2-40B4-BE49-F238E27FC236}">
                    <a16:creationId xmlns:a16="http://schemas.microsoft.com/office/drawing/2014/main" id="{D8BFF94C-EFA0-DD4A-AFDC-41B69E1C4EB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00" y="3712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694" name="Rectangle 30">
                <a:extLst>
                  <a:ext uri="{FF2B5EF4-FFF2-40B4-BE49-F238E27FC236}">
                    <a16:creationId xmlns:a16="http://schemas.microsoft.com/office/drawing/2014/main" id="{04113ECD-C172-9447-90F6-0D6442291CB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286" y="3712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695" name="Rectangle 31">
                <a:extLst>
                  <a:ext uri="{FF2B5EF4-FFF2-40B4-BE49-F238E27FC236}">
                    <a16:creationId xmlns:a16="http://schemas.microsoft.com/office/drawing/2014/main" id="{D1F22E43-5199-024C-9417-DA7352354AB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83" y="3712"/>
                <a:ext cx="9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Times-Roman" pitchFamily="2" charset="0"/>
                  </a:rPr>
                  <a:t>+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696" name="Rectangle 32">
                <a:extLst>
                  <a:ext uri="{FF2B5EF4-FFF2-40B4-BE49-F238E27FC236}">
                    <a16:creationId xmlns:a16="http://schemas.microsoft.com/office/drawing/2014/main" id="{DE3CC5BF-229C-DD4E-B9CC-D564CA9E1ED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28" y="3712"/>
                <a:ext cx="8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</p:grpSp>
        <p:grpSp>
          <p:nvGrpSpPr>
            <p:cNvPr id="113676" name="Group 108">
              <a:extLst>
                <a:ext uri="{FF2B5EF4-FFF2-40B4-BE49-F238E27FC236}">
                  <a16:creationId xmlns:a16="http://schemas.microsoft.com/office/drawing/2014/main" id="{9F8F0EFE-7F59-994A-88F2-C5F8DA8B26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600" y="5705475"/>
              <a:ext cx="1787525" cy="1622425"/>
              <a:chOff x="2646" y="2704"/>
              <a:chExt cx="1126" cy="1022"/>
            </a:xfrm>
          </p:grpSpPr>
          <p:sp>
            <p:nvSpPr>
              <p:cNvPr id="113677" name="Freeform 109">
                <a:extLst>
                  <a:ext uri="{FF2B5EF4-FFF2-40B4-BE49-F238E27FC236}">
                    <a16:creationId xmlns:a16="http://schemas.microsoft.com/office/drawing/2014/main" id="{C707D840-CD5B-8C4A-9444-71DBA61A92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solidFill>
                <a:srgbClr val="66FFFF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8" name="Line 110">
                <a:extLst>
                  <a:ext uri="{FF2B5EF4-FFF2-40B4-BE49-F238E27FC236}">
                    <a16:creationId xmlns:a16="http://schemas.microsoft.com/office/drawing/2014/main" id="{F1BFB00B-C451-8E4E-88E3-C898494E0A9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3291" y="3726"/>
                <a:ext cx="78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9" name="Freeform 111">
                <a:extLst>
                  <a:ext uri="{FF2B5EF4-FFF2-40B4-BE49-F238E27FC236}">
                    <a16:creationId xmlns:a16="http://schemas.microsoft.com/office/drawing/2014/main" id="{7D37787A-3109-2D4C-8D1A-597B2F026B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0" name="Rectangle 112">
                <a:extLst>
                  <a:ext uri="{FF2B5EF4-FFF2-40B4-BE49-F238E27FC236}">
                    <a16:creationId xmlns:a16="http://schemas.microsoft.com/office/drawing/2014/main" id="{21BEF7A4-EC30-D447-A525-3906E75B59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08" y="2941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681" name="Freeform 113">
                <a:extLst>
                  <a:ext uri="{FF2B5EF4-FFF2-40B4-BE49-F238E27FC236}">
                    <a16:creationId xmlns:a16="http://schemas.microsoft.com/office/drawing/2014/main" id="{56623589-8092-8548-ADBB-530E0E7703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2" name="Freeform 114">
                <a:extLst>
                  <a:ext uri="{FF2B5EF4-FFF2-40B4-BE49-F238E27FC236}">
                    <a16:creationId xmlns:a16="http://schemas.microsoft.com/office/drawing/2014/main" id="{549E51BF-E57E-D94F-B654-1656F105E4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3" name="Rectangle 115">
                <a:extLst>
                  <a:ext uri="{FF2B5EF4-FFF2-40B4-BE49-F238E27FC236}">
                    <a16:creationId xmlns:a16="http://schemas.microsoft.com/office/drawing/2014/main" id="{0034CF42-C1C8-3D4E-BFA7-B6A3C804FD8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46" y="2704"/>
                <a:ext cx="1126" cy="942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CA" altLang="en-US" b="0">
                  <a:latin typeface="Times" pitchFamily="2" charset="0"/>
                </a:endParaRPr>
              </a:p>
            </p:txBody>
          </p:sp>
          <p:sp>
            <p:nvSpPr>
              <p:cNvPr id="113684" name="Freeform 116">
                <a:extLst>
                  <a:ext uri="{FF2B5EF4-FFF2-40B4-BE49-F238E27FC236}">
                    <a16:creationId xmlns:a16="http://schemas.microsoft.com/office/drawing/2014/main" id="{10A1E21F-7FD6-7B44-8C06-A61C835260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6" y="2864"/>
                <a:ext cx="79" cy="354"/>
              </a:xfrm>
              <a:custGeom>
                <a:avLst/>
                <a:gdLst>
                  <a:gd name="T0" fmla="*/ 1 w 120"/>
                  <a:gd name="T1" fmla="*/ 0 h 537"/>
                  <a:gd name="T2" fmla="*/ 1 w 120"/>
                  <a:gd name="T3" fmla="*/ 1 h 537"/>
                  <a:gd name="T4" fmla="*/ 1 w 120"/>
                  <a:gd name="T5" fmla="*/ 1 h 537"/>
                  <a:gd name="T6" fmla="*/ 1 w 120"/>
                  <a:gd name="T7" fmla="*/ 1 h 537"/>
                  <a:gd name="T8" fmla="*/ 1 w 120"/>
                  <a:gd name="T9" fmla="*/ 1 h 537"/>
                  <a:gd name="T10" fmla="*/ 1 w 120"/>
                  <a:gd name="T11" fmla="*/ 1 h 537"/>
                  <a:gd name="T12" fmla="*/ 1 w 120"/>
                  <a:gd name="T13" fmla="*/ 1 h 537"/>
                  <a:gd name="T14" fmla="*/ 1 w 120"/>
                  <a:gd name="T15" fmla="*/ 1 h 537"/>
                  <a:gd name="T16" fmla="*/ 1 w 120"/>
                  <a:gd name="T17" fmla="*/ 1 h 537"/>
                  <a:gd name="T18" fmla="*/ 1 w 120"/>
                  <a:gd name="T19" fmla="*/ 1 h 537"/>
                  <a:gd name="T20" fmla="*/ 1 w 120"/>
                  <a:gd name="T21" fmla="*/ 1 h 537"/>
                  <a:gd name="T22" fmla="*/ 1 w 120"/>
                  <a:gd name="T23" fmla="*/ 1 h 537"/>
                  <a:gd name="T24" fmla="*/ 1 w 120"/>
                  <a:gd name="T25" fmla="*/ 1 h 537"/>
                  <a:gd name="T26" fmla="*/ 1 w 120"/>
                  <a:gd name="T27" fmla="*/ 1 h 537"/>
                  <a:gd name="T28" fmla="*/ 0 w 120"/>
                  <a:gd name="T29" fmla="*/ 1 h 537"/>
                  <a:gd name="T30" fmla="*/ 0 w 120"/>
                  <a:gd name="T31" fmla="*/ 1 h 537"/>
                  <a:gd name="T32" fmla="*/ 1 w 120"/>
                  <a:gd name="T33" fmla="*/ 1 h 537"/>
                  <a:gd name="T34" fmla="*/ 1 w 120"/>
                  <a:gd name="T35" fmla="*/ 1 h 537"/>
                  <a:gd name="T36" fmla="*/ 1 w 120"/>
                  <a:gd name="T37" fmla="*/ 1 h 537"/>
                  <a:gd name="T38" fmla="*/ 1 w 120"/>
                  <a:gd name="T39" fmla="*/ 1 h 537"/>
                  <a:gd name="T40" fmla="*/ 1 w 120"/>
                  <a:gd name="T41" fmla="*/ 1 h 537"/>
                  <a:gd name="T42" fmla="*/ 1 w 120"/>
                  <a:gd name="T43" fmla="*/ 1 h 537"/>
                  <a:gd name="T44" fmla="*/ 1 w 120"/>
                  <a:gd name="T45" fmla="*/ 1 h 537"/>
                  <a:gd name="T46" fmla="*/ 1 w 120"/>
                  <a:gd name="T47" fmla="*/ 1 h 537"/>
                  <a:gd name="T48" fmla="*/ 1 w 120"/>
                  <a:gd name="T49" fmla="*/ 1 h 537"/>
                  <a:gd name="T50" fmla="*/ 1 w 120"/>
                  <a:gd name="T51" fmla="*/ 1 h 537"/>
                  <a:gd name="T52" fmla="*/ 1 w 120"/>
                  <a:gd name="T53" fmla="*/ 1 h 537"/>
                  <a:gd name="T54" fmla="*/ 1 w 120"/>
                  <a:gd name="T55" fmla="*/ 1 h 537"/>
                  <a:gd name="T56" fmla="*/ 1 w 120"/>
                  <a:gd name="T57" fmla="*/ 1 h 537"/>
                  <a:gd name="T58" fmla="*/ 1 w 120"/>
                  <a:gd name="T59" fmla="*/ 1 h 537"/>
                  <a:gd name="T60" fmla="*/ 1 w 120"/>
                  <a:gd name="T61" fmla="*/ 1 h 537"/>
                  <a:gd name="T62" fmla="*/ 1 w 120"/>
                  <a:gd name="T63" fmla="*/ 1 h 537"/>
                  <a:gd name="T64" fmla="*/ 1 w 120"/>
                  <a:gd name="T65" fmla="*/ 1 h 537"/>
                  <a:gd name="T66" fmla="*/ 1 w 120"/>
                  <a:gd name="T67" fmla="*/ 0 h 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0" h="537">
                    <a:moveTo>
                      <a:pt x="120" y="0"/>
                    </a:moveTo>
                    <a:lnTo>
                      <a:pt x="103" y="13"/>
                    </a:lnTo>
                    <a:lnTo>
                      <a:pt x="87" y="28"/>
                    </a:lnTo>
                    <a:lnTo>
                      <a:pt x="73" y="43"/>
                    </a:lnTo>
                    <a:lnTo>
                      <a:pt x="61" y="59"/>
                    </a:lnTo>
                    <a:lnTo>
                      <a:pt x="49" y="75"/>
                    </a:lnTo>
                    <a:lnTo>
                      <a:pt x="39" y="92"/>
                    </a:lnTo>
                    <a:lnTo>
                      <a:pt x="31" y="110"/>
                    </a:lnTo>
                    <a:lnTo>
                      <a:pt x="23" y="128"/>
                    </a:lnTo>
                    <a:lnTo>
                      <a:pt x="16" y="147"/>
                    </a:lnTo>
                    <a:lnTo>
                      <a:pt x="11" y="166"/>
                    </a:lnTo>
                    <a:lnTo>
                      <a:pt x="7" y="185"/>
                    </a:lnTo>
                    <a:lnTo>
                      <a:pt x="4" y="205"/>
                    </a:lnTo>
                    <a:lnTo>
                      <a:pt x="1" y="224"/>
                    </a:lnTo>
                    <a:lnTo>
                      <a:pt x="0" y="245"/>
                    </a:lnTo>
                    <a:lnTo>
                      <a:pt x="0" y="265"/>
                    </a:lnTo>
                    <a:lnTo>
                      <a:pt x="1" y="285"/>
                    </a:lnTo>
                    <a:lnTo>
                      <a:pt x="3" y="304"/>
                    </a:lnTo>
                    <a:lnTo>
                      <a:pt x="5" y="324"/>
                    </a:lnTo>
                    <a:lnTo>
                      <a:pt x="9" y="343"/>
                    </a:lnTo>
                    <a:lnTo>
                      <a:pt x="13" y="362"/>
                    </a:lnTo>
                    <a:lnTo>
                      <a:pt x="18" y="380"/>
                    </a:lnTo>
                    <a:lnTo>
                      <a:pt x="24" y="398"/>
                    </a:lnTo>
                    <a:lnTo>
                      <a:pt x="30" y="416"/>
                    </a:lnTo>
                    <a:lnTo>
                      <a:pt x="38" y="433"/>
                    </a:lnTo>
                    <a:lnTo>
                      <a:pt x="46" y="449"/>
                    </a:lnTo>
                    <a:lnTo>
                      <a:pt x="54" y="465"/>
                    </a:lnTo>
                    <a:lnTo>
                      <a:pt x="64" y="479"/>
                    </a:lnTo>
                    <a:lnTo>
                      <a:pt x="74" y="493"/>
                    </a:lnTo>
                    <a:lnTo>
                      <a:pt x="84" y="506"/>
                    </a:lnTo>
                    <a:lnTo>
                      <a:pt x="95" y="517"/>
                    </a:lnTo>
                    <a:lnTo>
                      <a:pt x="108" y="528"/>
                    </a:lnTo>
                    <a:lnTo>
                      <a:pt x="120" y="53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5" name="Freeform 117">
                <a:extLst>
                  <a:ext uri="{FF2B5EF4-FFF2-40B4-BE49-F238E27FC236}">
                    <a16:creationId xmlns:a16="http://schemas.microsoft.com/office/drawing/2014/main" id="{148B457A-8283-D242-B141-7D26DE143F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14" y="2864"/>
                <a:ext cx="80" cy="354"/>
              </a:xfrm>
              <a:custGeom>
                <a:avLst/>
                <a:gdLst>
                  <a:gd name="T0" fmla="*/ 0 w 119"/>
                  <a:gd name="T1" fmla="*/ 0 h 537"/>
                  <a:gd name="T2" fmla="*/ 1 w 119"/>
                  <a:gd name="T3" fmla="*/ 1 h 537"/>
                  <a:gd name="T4" fmla="*/ 1 w 119"/>
                  <a:gd name="T5" fmla="*/ 1 h 537"/>
                  <a:gd name="T6" fmla="*/ 1 w 119"/>
                  <a:gd name="T7" fmla="*/ 1 h 537"/>
                  <a:gd name="T8" fmla="*/ 1 w 119"/>
                  <a:gd name="T9" fmla="*/ 1 h 537"/>
                  <a:gd name="T10" fmla="*/ 1 w 119"/>
                  <a:gd name="T11" fmla="*/ 1 h 537"/>
                  <a:gd name="T12" fmla="*/ 1 w 119"/>
                  <a:gd name="T13" fmla="*/ 1 h 537"/>
                  <a:gd name="T14" fmla="*/ 1 w 119"/>
                  <a:gd name="T15" fmla="*/ 1 h 537"/>
                  <a:gd name="T16" fmla="*/ 1 w 119"/>
                  <a:gd name="T17" fmla="*/ 1 h 537"/>
                  <a:gd name="T18" fmla="*/ 1 w 119"/>
                  <a:gd name="T19" fmla="*/ 1 h 537"/>
                  <a:gd name="T20" fmla="*/ 1 w 119"/>
                  <a:gd name="T21" fmla="*/ 1 h 537"/>
                  <a:gd name="T22" fmla="*/ 1 w 119"/>
                  <a:gd name="T23" fmla="*/ 1 h 537"/>
                  <a:gd name="T24" fmla="*/ 1 w 119"/>
                  <a:gd name="T25" fmla="*/ 1 h 537"/>
                  <a:gd name="T26" fmla="*/ 1 w 119"/>
                  <a:gd name="T27" fmla="*/ 1 h 537"/>
                  <a:gd name="T28" fmla="*/ 1 w 119"/>
                  <a:gd name="T29" fmla="*/ 1 h 537"/>
                  <a:gd name="T30" fmla="*/ 1 w 119"/>
                  <a:gd name="T31" fmla="*/ 1 h 537"/>
                  <a:gd name="T32" fmla="*/ 1 w 119"/>
                  <a:gd name="T33" fmla="*/ 1 h 537"/>
                  <a:gd name="T34" fmla="*/ 1 w 119"/>
                  <a:gd name="T35" fmla="*/ 1 h 537"/>
                  <a:gd name="T36" fmla="*/ 1 w 119"/>
                  <a:gd name="T37" fmla="*/ 1 h 537"/>
                  <a:gd name="T38" fmla="*/ 1 w 119"/>
                  <a:gd name="T39" fmla="*/ 1 h 537"/>
                  <a:gd name="T40" fmla="*/ 1 w 119"/>
                  <a:gd name="T41" fmla="*/ 1 h 537"/>
                  <a:gd name="T42" fmla="*/ 1 w 119"/>
                  <a:gd name="T43" fmla="*/ 1 h 537"/>
                  <a:gd name="T44" fmla="*/ 1 w 119"/>
                  <a:gd name="T45" fmla="*/ 1 h 537"/>
                  <a:gd name="T46" fmla="*/ 1 w 119"/>
                  <a:gd name="T47" fmla="*/ 1 h 537"/>
                  <a:gd name="T48" fmla="*/ 1 w 119"/>
                  <a:gd name="T49" fmla="*/ 1 h 537"/>
                  <a:gd name="T50" fmla="*/ 1 w 119"/>
                  <a:gd name="T51" fmla="*/ 1 h 537"/>
                  <a:gd name="T52" fmla="*/ 1 w 119"/>
                  <a:gd name="T53" fmla="*/ 1 h 537"/>
                  <a:gd name="T54" fmla="*/ 1 w 119"/>
                  <a:gd name="T55" fmla="*/ 1 h 537"/>
                  <a:gd name="T56" fmla="*/ 1 w 119"/>
                  <a:gd name="T57" fmla="*/ 1 h 537"/>
                  <a:gd name="T58" fmla="*/ 1 w 119"/>
                  <a:gd name="T59" fmla="*/ 1 h 537"/>
                  <a:gd name="T60" fmla="*/ 1 w 119"/>
                  <a:gd name="T61" fmla="*/ 1 h 537"/>
                  <a:gd name="T62" fmla="*/ 1 w 119"/>
                  <a:gd name="T63" fmla="*/ 1 h 537"/>
                  <a:gd name="T64" fmla="*/ 0 w 119"/>
                  <a:gd name="T65" fmla="*/ 1 h 537"/>
                  <a:gd name="T66" fmla="*/ 0 w 119"/>
                  <a:gd name="T67" fmla="*/ 0 h 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9" h="537">
                    <a:moveTo>
                      <a:pt x="0" y="0"/>
                    </a:moveTo>
                    <a:lnTo>
                      <a:pt x="17" y="13"/>
                    </a:lnTo>
                    <a:lnTo>
                      <a:pt x="32" y="28"/>
                    </a:lnTo>
                    <a:lnTo>
                      <a:pt x="46" y="43"/>
                    </a:lnTo>
                    <a:lnTo>
                      <a:pt x="58" y="59"/>
                    </a:lnTo>
                    <a:lnTo>
                      <a:pt x="70" y="75"/>
                    </a:lnTo>
                    <a:lnTo>
                      <a:pt x="80" y="92"/>
                    </a:lnTo>
                    <a:lnTo>
                      <a:pt x="89" y="110"/>
                    </a:lnTo>
                    <a:lnTo>
                      <a:pt x="96" y="128"/>
                    </a:lnTo>
                    <a:lnTo>
                      <a:pt x="103" y="147"/>
                    </a:lnTo>
                    <a:lnTo>
                      <a:pt x="108" y="166"/>
                    </a:lnTo>
                    <a:lnTo>
                      <a:pt x="112" y="185"/>
                    </a:lnTo>
                    <a:lnTo>
                      <a:pt x="115" y="205"/>
                    </a:lnTo>
                    <a:lnTo>
                      <a:pt x="118" y="224"/>
                    </a:lnTo>
                    <a:lnTo>
                      <a:pt x="119" y="245"/>
                    </a:lnTo>
                    <a:lnTo>
                      <a:pt x="119" y="265"/>
                    </a:lnTo>
                    <a:lnTo>
                      <a:pt x="118" y="285"/>
                    </a:lnTo>
                    <a:lnTo>
                      <a:pt x="117" y="304"/>
                    </a:lnTo>
                    <a:lnTo>
                      <a:pt x="114" y="324"/>
                    </a:lnTo>
                    <a:lnTo>
                      <a:pt x="110" y="343"/>
                    </a:lnTo>
                    <a:lnTo>
                      <a:pt x="106" y="362"/>
                    </a:lnTo>
                    <a:lnTo>
                      <a:pt x="101" y="380"/>
                    </a:lnTo>
                    <a:lnTo>
                      <a:pt x="95" y="398"/>
                    </a:lnTo>
                    <a:lnTo>
                      <a:pt x="89" y="416"/>
                    </a:lnTo>
                    <a:lnTo>
                      <a:pt x="81" y="433"/>
                    </a:lnTo>
                    <a:lnTo>
                      <a:pt x="73" y="449"/>
                    </a:lnTo>
                    <a:lnTo>
                      <a:pt x="65" y="465"/>
                    </a:lnTo>
                    <a:lnTo>
                      <a:pt x="55" y="479"/>
                    </a:lnTo>
                    <a:lnTo>
                      <a:pt x="45" y="493"/>
                    </a:lnTo>
                    <a:lnTo>
                      <a:pt x="35" y="506"/>
                    </a:lnTo>
                    <a:lnTo>
                      <a:pt x="24" y="517"/>
                    </a:lnTo>
                    <a:lnTo>
                      <a:pt x="12" y="528"/>
                    </a:lnTo>
                    <a:lnTo>
                      <a:pt x="0" y="5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6" name="Freeform 118">
                <a:extLst>
                  <a:ext uri="{FF2B5EF4-FFF2-40B4-BE49-F238E27FC236}">
                    <a16:creationId xmlns:a16="http://schemas.microsoft.com/office/drawing/2014/main" id="{59F43ED2-4FD4-614F-90B2-36ADC430D3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7" name="Rectangle 119">
                <a:extLst>
                  <a:ext uri="{FF2B5EF4-FFF2-40B4-BE49-F238E27FC236}">
                    <a16:creationId xmlns:a16="http://schemas.microsoft.com/office/drawing/2014/main" id="{2C69286B-61C5-0E47-BB77-A76FDFCE9EE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90" y="3326"/>
                <a:ext cx="8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688" name="Freeform 120">
                <a:extLst>
                  <a:ext uri="{FF2B5EF4-FFF2-40B4-BE49-F238E27FC236}">
                    <a16:creationId xmlns:a16="http://schemas.microsoft.com/office/drawing/2014/main" id="{2B384E3E-7B66-A54D-A124-84C4626B8F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6" y="2797"/>
                <a:ext cx="476" cy="476"/>
              </a:xfrm>
              <a:custGeom>
                <a:avLst/>
                <a:gdLst>
                  <a:gd name="T0" fmla="*/ 1 w 722"/>
                  <a:gd name="T1" fmla="*/ 1 h 722"/>
                  <a:gd name="T2" fmla="*/ 1 w 722"/>
                  <a:gd name="T3" fmla="*/ 1 h 722"/>
                  <a:gd name="T4" fmla="*/ 1 w 722"/>
                  <a:gd name="T5" fmla="*/ 1 h 722"/>
                  <a:gd name="T6" fmla="*/ 1 w 722"/>
                  <a:gd name="T7" fmla="*/ 1 h 722"/>
                  <a:gd name="T8" fmla="*/ 1 w 722"/>
                  <a:gd name="T9" fmla="*/ 1 h 722"/>
                  <a:gd name="T10" fmla="*/ 1 w 722"/>
                  <a:gd name="T11" fmla="*/ 1 h 722"/>
                  <a:gd name="T12" fmla="*/ 1 w 722"/>
                  <a:gd name="T13" fmla="*/ 1 h 722"/>
                  <a:gd name="T14" fmla="*/ 1 w 722"/>
                  <a:gd name="T15" fmla="*/ 1 h 722"/>
                  <a:gd name="T16" fmla="*/ 1 w 722"/>
                  <a:gd name="T17" fmla="*/ 1 h 722"/>
                  <a:gd name="T18" fmla="*/ 1 w 722"/>
                  <a:gd name="T19" fmla="*/ 1 h 722"/>
                  <a:gd name="T20" fmla="*/ 0 w 722"/>
                  <a:gd name="T21" fmla="*/ 1 h 722"/>
                  <a:gd name="T22" fmla="*/ 1 w 722"/>
                  <a:gd name="T23" fmla="*/ 1 h 722"/>
                  <a:gd name="T24" fmla="*/ 1 w 722"/>
                  <a:gd name="T25" fmla="*/ 1 h 722"/>
                  <a:gd name="T26" fmla="*/ 1 w 722"/>
                  <a:gd name="T27" fmla="*/ 1 h 722"/>
                  <a:gd name="T28" fmla="*/ 1 w 722"/>
                  <a:gd name="T29" fmla="*/ 1 h 722"/>
                  <a:gd name="T30" fmla="*/ 1 w 722"/>
                  <a:gd name="T31" fmla="*/ 1 h 722"/>
                  <a:gd name="T32" fmla="*/ 1 w 722"/>
                  <a:gd name="T33" fmla="*/ 1 h 722"/>
                  <a:gd name="T34" fmla="*/ 1 w 722"/>
                  <a:gd name="T35" fmla="*/ 1 h 722"/>
                  <a:gd name="T36" fmla="*/ 1 w 722"/>
                  <a:gd name="T37" fmla="*/ 1 h 722"/>
                  <a:gd name="T38" fmla="*/ 1 w 722"/>
                  <a:gd name="T39" fmla="*/ 1 h 722"/>
                  <a:gd name="T40" fmla="*/ 1 w 722"/>
                  <a:gd name="T41" fmla="*/ 1 h 722"/>
                  <a:gd name="T42" fmla="*/ 1 w 722"/>
                  <a:gd name="T43" fmla="*/ 1 h 722"/>
                  <a:gd name="T44" fmla="*/ 1 w 722"/>
                  <a:gd name="T45" fmla="*/ 1 h 722"/>
                  <a:gd name="T46" fmla="*/ 1 w 722"/>
                  <a:gd name="T47" fmla="*/ 1 h 722"/>
                  <a:gd name="T48" fmla="*/ 1 w 722"/>
                  <a:gd name="T49" fmla="*/ 1 h 722"/>
                  <a:gd name="T50" fmla="*/ 1 w 722"/>
                  <a:gd name="T51" fmla="*/ 1 h 722"/>
                  <a:gd name="T52" fmla="*/ 1 w 722"/>
                  <a:gd name="T53" fmla="*/ 1 h 722"/>
                  <a:gd name="T54" fmla="*/ 1 w 722"/>
                  <a:gd name="T55" fmla="*/ 1 h 722"/>
                  <a:gd name="T56" fmla="*/ 1 w 722"/>
                  <a:gd name="T57" fmla="*/ 1 h 722"/>
                  <a:gd name="T58" fmla="*/ 1 w 722"/>
                  <a:gd name="T59" fmla="*/ 1 h 722"/>
                  <a:gd name="T60" fmla="*/ 1 w 722"/>
                  <a:gd name="T61" fmla="*/ 1 h 722"/>
                  <a:gd name="T62" fmla="*/ 1 w 722"/>
                  <a:gd name="T63" fmla="*/ 1 h 722"/>
                  <a:gd name="T64" fmla="*/ 1 w 722"/>
                  <a:gd name="T65" fmla="*/ 1 h 722"/>
                  <a:gd name="T66" fmla="*/ 1 w 722"/>
                  <a:gd name="T67" fmla="*/ 1 h 722"/>
                  <a:gd name="T68" fmla="*/ 1 w 722"/>
                  <a:gd name="T69" fmla="*/ 1 h 722"/>
                  <a:gd name="T70" fmla="*/ 1 w 722"/>
                  <a:gd name="T71" fmla="*/ 1 h 722"/>
                  <a:gd name="T72" fmla="*/ 1 w 722"/>
                  <a:gd name="T73" fmla="*/ 1 h 722"/>
                  <a:gd name="T74" fmla="*/ 1 w 722"/>
                  <a:gd name="T75" fmla="*/ 1 h 722"/>
                  <a:gd name="T76" fmla="*/ 1 w 722"/>
                  <a:gd name="T77" fmla="*/ 1 h 722"/>
                  <a:gd name="T78" fmla="*/ 1 w 722"/>
                  <a:gd name="T79" fmla="*/ 1 h 722"/>
                  <a:gd name="T80" fmla="*/ 1 w 722"/>
                  <a:gd name="T81" fmla="*/ 1 h 722"/>
                  <a:gd name="T82" fmla="*/ 1 w 722"/>
                  <a:gd name="T83" fmla="*/ 1 h 722"/>
                  <a:gd name="T84" fmla="*/ 1 w 722"/>
                  <a:gd name="T85" fmla="*/ 1 h 722"/>
                  <a:gd name="T86" fmla="*/ 1 w 722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4" y="2"/>
                    </a:lnTo>
                    <a:lnTo>
                      <a:pt x="306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5" y="71"/>
                    </a:lnTo>
                    <a:lnTo>
                      <a:pt x="132" y="82"/>
                    </a:lnTo>
                    <a:lnTo>
                      <a:pt x="119" y="93"/>
                    </a:lnTo>
                    <a:lnTo>
                      <a:pt x="106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6" y="616"/>
                    </a:lnTo>
                    <a:lnTo>
                      <a:pt x="119" y="628"/>
                    </a:lnTo>
                    <a:lnTo>
                      <a:pt x="132" y="639"/>
                    </a:lnTo>
                    <a:lnTo>
                      <a:pt x="145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6" y="717"/>
                    </a:lnTo>
                    <a:lnTo>
                      <a:pt x="324" y="719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2" y="693"/>
                    </a:lnTo>
                    <a:lnTo>
                      <a:pt x="518" y="686"/>
                    </a:lnTo>
                    <a:lnTo>
                      <a:pt x="533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7" y="517"/>
                    </a:lnTo>
                    <a:lnTo>
                      <a:pt x="694" y="501"/>
                    </a:lnTo>
                    <a:lnTo>
                      <a:pt x="700" y="485"/>
                    </a:lnTo>
                    <a:lnTo>
                      <a:pt x="706" y="468"/>
                    </a:lnTo>
                    <a:lnTo>
                      <a:pt x="711" y="451"/>
                    </a:lnTo>
                    <a:lnTo>
                      <a:pt x="715" y="433"/>
                    </a:lnTo>
                    <a:lnTo>
                      <a:pt x="718" y="416"/>
                    </a:lnTo>
                    <a:lnTo>
                      <a:pt x="720" y="398"/>
                    </a:lnTo>
                    <a:lnTo>
                      <a:pt x="722" y="380"/>
                    </a:lnTo>
                    <a:lnTo>
                      <a:pt x="722" y="361"/>
                    </a:lnTo>
                    <a:lnTo>
                      <a:pt x="722" y="343"/>
                    </a:lnTo>
                    <a:lnTo>
                      <a:pt x="720" y="323"/>
                    </a:lnTo>
                    <a:lnTo>
                      <a:pt x="718" y="305"/>
                    </a:lnTo>
                    <a:lnTo>
                      <a:pt x="715" y="288"/>
                    </a:lnTo>
                    <a:lnTo>
                      <a:pt x="711" y="270"/>
                    </a:lnTo>
                    <a:lnTo>
                      <a:pt x="706" y="253"/>
                    </a:lnTo>
                    <a:lnTo>
                      <a:pt x="700" y="237"/>
                    </a:lnTo>
                    <a:lnTo>
                      <a:pt x="694" y="220"/>
                    </a:lnTo>
                    <a:lnTo>
                      <a:pt x="687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3" y="43"/>
                    </a:lnTo>
                    <a:lnTo>
                      <a:pt x="518" y="35"/>
                    </a:lnTo>
                    <a:lnTo>
                      <a:pt x="502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9" name="Rectangle 121">
                <a:extLst>
                  <a:ext uri="{FF2B5EF4-FFF2-40B4-BE49-F238E27FC236}">
                    <a16:creationId xmlns:a16="http://schemas.microsoft.com/office/drawing/2014/main" id="{D8887E06-F11A-784A-A089-EFAA5E30272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42" y="2941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3690" name="Freeform 122">
                <a:extLst>
                  <a:ext uri="{FF2B5EF4-FFF2-40B4-BE49-F238E27FC236}">
                    <a16:creationId xmlns:a16="http://schemas.microsoft.com/office/drawing/2014/main" id="{F22980B4-A5E9-DE47-B9D5-92B9D0C99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868"/>
                <a:ext cx="151" cy="337"/>
              </a:xfrm>
              <a:custGeom>
                <a:avLst/>
                <a:gdLst>
                  <a:gd name="T0" fmla="*/ 16 w 163"/>
                  <a:gd name="T1" fmla="*/ 0 h 355"/>
                  <a:gd name="T2" fmla="*/ 18 w 163"/>
                  <a:gd name="T3" fmla="*/ 9 h 355"/>
                  <a:gd name="T4" fmla="*/ 19 w 163"/>
                  <a:gd name="T5" fmla="*/ 9 h 355"/>
                  <a:gd name="T6" fmla="*/ 22 w 163"/>
                  <a:gd name="T7" fmla="*/ 11 h 355"/>
                  <a:gd name="T8" fmla="*/ 25 w 163"/>
                  <a:gd name="T9" fmla="*/ 22 h 355"/>
                  <a:gd name="T10" fmla="*/ 30 w 163"/>
                  <a:gd name="T11" fmla="*/ 43 h 355"/>
                  <a:gd name="T12" fmla="*/ 30 w 163"/>
                  <a:gd name="T13" fmla="*/ 57 h 355"/>
                  <a:gd name="T14" fmla="*/ 30 w 163"/>
                  <a:gd name="T15" fmla="*/ 67 h 355"/>
                  <a:gd name="T16" fmla="*/ 27 w 163"/>
                  <a:gd name="T17" fmla="*/ 83 h 355"/>
                  <a:gd name="T18" fmla="*/ 26 w 163"/>
                  <a:gd name="T19" fmla="*/ 88 h 355"/>
                  <a:gd name="T20" fmla="*/ 23 w 163"/>
                  <a:gd name="T21" fmla="*/ 98 h 355"/>
                  <a:gd name="T22" fmla="*/ 21 w 163"/>
                  <a:gd name="T23" fmla="*/ 103 h 355"/>
                  <a:gd name="T24" fmla="*/ 19 w 163"/>
                  <a:gd name="T25" fmla="*/ 106 h 355"/>
                  <a:gd name="T26" fmla="*/ 17 w 163"/>
                  <a:gd name="T27" fmla="*/ 110 h 355"/>
                  <a:gd name="T28" fmla="*/ 16 w 163"/>
                  <a:gd name="T29" fmla="*/ 113 h 355"/>
                  <a:gd name="T30" fmla="*/ 14 w 163"/>
                  <a:gd name="T31" fmla="*/ 110 h 355"/>
                  <a:gd name="T32" fmla="*/ 14 w 163"/>
                  <a:gd name="T33" fmla="*/ 110 h 355"/>
                  <a:gd name="T34" fmla="*/ 13 w 163"/>
                  <a:gd name="T35" fmla="*/ 109 h 355"/>
                  <a:gd name="T36" fmla="*/ 11 w 163"/>
                  <a:gd name="T37" fmla="*/ 104 h 355"/>
                  <a:gd name="T38" fmla="*/ 7 w 163"/>
                  <a:gd name="T39" fmla="*/ 99 h 355"/>
                  <a:gd name="T40" fmla="*/ 6 w 163"/>
                  <a:gd name="T41" fmla="*/ 93 h 355"/>
                  <a:gd name="T42" fmla="*/ 6 w 163"/>
                  <a:gd name="T43" fmla="*/ 89 h 355"/>
                  <a:gd name="T44" fmla="*/ 6 w 163"/>
                  <a:gd name="T45" fmla="*/ 84 h 355"/>
                  <a:gd name="T46" fmla="*/ 6 w 163"/>
                  <a:gd name="T47" fmla="*/ 71 h 355"/>
                  <a:gd name="T48" fmla="*/ 4 w 163"/>
                  <a:gd name="T49" fmla="*/ 63 h 355"/>
                  <a:gd name="T50" fmla="*/ 6 w 163"/>
                  <a:gd name="T51" fmla="*/ 42 h 355"/>
                  <a:gd name="T52" fmla="*/ 6 w 163"/>
                  <a:gd name="T53" fmla="*/ 28 h 355"/>
                  <a:gd name="T54" fmla="*/ 6 w 163"/>
                  <a:gd name="T55" fmla="*/ 24 h 355"/>
                  <a:gd name="T56" fmla="*/ 8 w 163"/>
                  <a:gd name="T57" fmla="*/ 15 h 355"/>
                  <a:gd name="T58" fmla="*/ 11 w 163"/>
                  <a:gd name="T59" fmla="*/ 9 h 355"/>
                  <a:gd name="T60" fmla="*/ 13 w 163"/>
                  <a:gd name="T61" fmla="*/ 9 h 355"/>
                  <a:gd name="T62" fmla="*/ 14 w 163"/>
                  <a:gd name="T63" fmla="*/ 9 h 355"/>
                  <a:gd name="T64" fmla="*/ 16 w 163"/>
                  <a:gd name="T65" fmla="*/ 0 h 3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3" h="355">
                    <a:moveTo>
                      <a:pt x="82" y="0"/>
                    </a:moveTo>
                    <a:cubicBezTo>
                      <a:pt x="88" y="2"/>
                      <a:pt x="89" y="8"/>
                      <a:pt x="94" y="10"/>
                    </a:cubicBezTo>
                    <a:cubicBezTo>
                      <a:pt x="95" y="14"/>
                      <a:pt x="101" y="21"/>
                      <a:pt x="105" y="23"/>
                    </a:cubicBezTo>
                    <a:cubicBezTo>
                      <a:pt x="107" y="27"/>
                      <a:pt x="113" y="35"/>
                      <a:pt x="118" y="37"/>
                    </a:cubicBezTo>
                    <a:cubicBezTo>
                      <a:pt x="120" y="44"/>
                      <a:pt x="129" y="62"/>
                      <a:pt x="135" y="66"/>
                    </a:cubicBezTo>
                    <a:cubicBezTo>
                      <a:pt x="143" y="89"/>
                      <a:pt x="155" y="110"/>
                      <a:pt x="160" y="135"/>
                    </a:cubicBezTo>
                    <a:cubicBezTo>
                      <a:pt x="161" y="149"/>
                      <a:pt x="162" y="164"/>
                      <a:pt x="163" y="178"/>
                    </a:cubicBezTo>
                    <a:cubicBezTo>
                      <a:pt x="163" y="189"/>
                      <a:pt x="163" y="200"/>
                      <a:pt x="162" y="211"/>
                    </a:cubicBezTo>
                    <a:cubicBezTo>
                      <a:pt x="161" y="218"/>
                      <a:pt x="149" y="253"/>
                      <a:pt x="145" y="259"/>
                    </a:cubicBezTo>
                    <a:cubicBezTo>
                      <a:pt x="143" y="265"/>
                      <a:pt x="143" y="271"/>
                      <a:pt x="138" y="275"/>
                    </a:cubicBezTo>
                    <a:cubicBezTo>
                      <a:pt x="135" y="285"/>
                      <a:pt x="129" y="297"/>
                      <a:pt x="123" y="306"/>
                    </a:cubicBezTo>
                    <a:cubicBezTo>
                      <a:pt x="119" y="312"/>
                      <a:pt x="120" y="317"/>
                      <a:pt x="114" y="321"/>
                    </a:cubicBezTo>
                    <a:cubicBezTo>
                      <a:pt x="112" y="326"/>
                      <a:pt x="107" y="332"/>
                      <a:pt x="102" y="335"/>
                    </a:cubicBezTo>
                    <a:cubicBezTo>
                      <a:pt x="99" y="341"/>
                      <a:pt x="94" y="344"/>
                      <a:pt x="88" y="348"/>
                    </a:cubicBezTo>
                    <a:cubicBezTo>
                      <a:pt x="87" y="352"/>
                      <a:pt x="84" y="351"/>
                      <a:pt x="82" y="355"/>
                    </a:cubicBezTo>
                    <a:cubicBezTo>
                      <a:pt x="77" y="353"/>
                      <a:pt x="77" y="349"/>
                      <a:pt x="73" y="346"/>
                    </a:cubicBezTo>
                    <a:cubicBezTo>
                      <a:pt x="72" y="345"/>
                      <a:pt x="72" y="344"/>
                      <a:pt x="71" y="343"/>
                    </a:cubicBezTo>
                    <a:cubicBezTo>
                      <a:pt x="70" y="342"/>
                      <a:pt x="68" y="342"/>
                      <a:pt x="67" y="341"/>
                    </a:cubicBezTo>
                    <a:cubicBezTo>
                      <a:pt x="63" y="336"/>
                      <a:pt x="63" y="331"/>
                      <a:pt x="55" y="328"/>
                    </a:cubicBezTo>
                    <a:cubicBezTo>
                      <a:pt x="52" y="324"/>
                      <a:pt x="47" y="311"/>
                      <a:pt x="42" y="309"/>
                    </a:cubicBezTo>
                    <a:cubicBezTo>
                      <a:pt x="40" y="304"/>
                      <a:pt x="35" y="295"/>
                      <a:pt x="31" y="292"/>
                    </a:cubicBezTo>
                    <a:cubicBezTo>
                      <a:pt x="29" y="286"/>
                      <a:pt x="29" y="284"/>
                      <a:pt x="25" y="280"/>
                    </a:cubicBezTo>
                    <a:cubicBezTo>
                      <a:pt x="23" y="275"/>
                      <a:pt x="22" y="267"/>
                      <a:pt x="19" y="262"/>
                    </a:cubicBezTo>
                    <a:cubicBezTo>
                      <a:pt x="16" y="248"/>
                      <a:pt x="10" y="236"/>
                      <a:pt x="7" y="222"/>
                    </a:cubicBezTo>
                    <a:cubicBezTo>
                      <a:pt x="6" y="214"/>
                      <a:pt x="5" y="207"/>
                      <a:pt x="4" y="199"/>
                    </a:cubicBezTo>
                    <a:cubicBezTo>
                      <a:pt x="4" y="188"/>
                      <a:pt x="0" y="139"/>
                      <a:pt x="7" y="131"/>
                    </a:cubicBezTo>
                    <a:cubicBezTo>
                      <a:pt x="12" y="115"/>
                      <a:pt x="10" y="104"/>
                      <a:pt x="19" y="90"/>
                    </a:cubicBezTo>
                    <a:cubicBezTo>
                      <a:pt x="20" y="84"/>
                      <a:pt x="22" y="75"/>
                      <a:pt x="27" y="72"/>
                    </a:cubicBezTo>
                    <a:cubicBezTo>
                      <a:pt x="30" y="64"/>
                      <a:pt x="37" y="48"/>
                      <a:pt x="45" y="45"/>
                    </a:cubicBezTo>
                    <a:cubicBezTo>
                      <a:pt x="48" y="40"/>
                      <a:pt x="53" y="31"/>
                      <a:pt x="58" y="28"/>
                    </a:cubicBezTo>
                    <a:cubicBezTo>
                      <a:pt x="60" y="23"/>
                      <a:pt x="59" y="20"/>
                      <a:pt x="64" y="18"/>
                    </a:cubicBezTo>
                    <a:cubicBezTo>
                      <a:pt x="65" y="14"/>
                      <a:pt x="67" y="12"/>
                      <a:pt x="70" y="10"/>
                    </a:cubicBezTo>
                    <a:cubicBezTo>
                      <a:pt x="72" y="3"/>
                      <a:pt x="82" y="2"/>
                      <a:pt x="82" y="0"/>
                    </a:cubicBez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91" name="Freeform 123">
                <a:extLst>
                  <a:ext uri="{FF2B5EF4-FFF2-40B4-BE49-F238E27FC236}">
                    <a16:creationId xmlns:a16="http://schemas.microsoft.com/office/drawing/2014/main" id="{4E2A5837-9BF6-1D42-85E1-BA0BFD6F29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0791829C-5647-4B41-AE6B-3A4444C3F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  Left-Hand Side</a:t>
            </a:r>
          </a:p>
        </p:txBody>
      </p:sp>
      <p:grpSp>
        <p:nvGrpSpPr>
          <p:cNvPr id="114690" name="Group 72">
            <a:extLst>
              <a:ext uri="{FF2B5EF4-FFF2-40B4-BE49-F238E27FC236}">
                <a16:creationId xmlns:a16="http://schemas.microsoft.com/office/drawing/2014/main" id="{C576A6EA-10F9-BB4A-BF9F-4DAD7B48EE75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143001"/>
            <a:ext cx="1790700" cy="1829445"/>
            <a:chOff x="688975" y="1517650"/>
            <a:chExt cx="1790700" cy="1829445"/>
          </a:xfrm>
        </p:grpSpPr>
        <p:sp>
          <p:nvSpPr>
            <p:cNvPr id="114793" name="Rectangle 14">
              <a:extLst>
                <a:ext uri="{FF2B5EF4-FFF2-40B4-BE49-F238E27FC236}">
                  <a16:creationId xmlns:a16="http://schemas.microsoft.com/office/drawing/2014/main" id="{A1EA3F42-4860-EE40-8D84-1BB1D00658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60462" y="18843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94" name="Rectangle 15">
              <a:extLst>
                <a:ext uri="{FF2B5EF4-FFF2-40B4-BE49-F238E27FC236}">
                  <a16:creationId xmlns:a16="http://schemas.microsoft.com/office/drawing/2014/main" id="{7417B6BA-12AE-4F48-8067-D34B4CBB0F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1825" y="18843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95" name="Freeform 16">
              <a:extLst>
                <a:ext uri="{FF2B5EF4-FFF2-40B4-BE49-F238E27FC236}">
                  <a16:creationId xmlns:a16="http://schemas.microsoft.com/office/drawing/2014/main" id="{0D8918FC-8C1D-434F-8EFC-685B8AD8B0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0025" y="1763713"/>
              <a:ext cx="127000" cy="561975"/>
            </a:xfrm>
            <a:custGeom>
              <a:avLst/>
              <a:gdLst>
                <a:gd name="T0" fmla="*/ 2147483646 w 119"/>
                <a:gd name="T1" fmla="*/ 0 h 537"/>
                <a:gd name="T2" fmla="*/ 2147483646 w 119"/>
                <a:gd name="T3" fmla="*/ 2147483646 h 537"/>
                <a:gd name="T4" fmla="*/ 2147483646 w 119"/>
                <a:gd name="T5" fmla="*/ 2147483646 h 537"/>
                <a:gd name="T6" fmla="*/ 2147483646 w 119"/>
                <a:gd name="T7" fmla="*/ 2147483646 h 537"/>
                <a:gd name="T8" fmla="*/ 2147483646 w 119"/>
                <a:gd name="T9" fmla="*/ 2147483646 h 537"/>
                <a:gd name="T10" fmla="*/ 2147483646 w 119"/>
                <a:gd name="T11" fmla="*/ 2147483646 h 537"/>
                <a:gd name="T12" fmla="*/ 2147483646 w 119"/>
                <a:gd name="T13" fmla="*/ 2147483646 h 537"/>
                <a:gd name="T14" fmla="*/ 2147483646 w 119"/>
                <a:gd name="T15" fmla="*/ 2147483646 h 537"/>
                <a:gd name="T16" fmla="*/ 2147483646 w 119"/>
                <a:gd name="T17" fmla="*/ 2147483646 h 537"/>
                <a:gd name="T18" fmla="*/ 2147483646 w 119"/>
                <a:gd name="T19" fmla="*/ 2147483646 h 537"/>
                <a:gd name="T20" fmla="*/ 2147483646 w 119"/>
                <a:gd name="T21" fmla="*/ 2147483646 h 537"/>
                <a:gd name="T22" fmla="*/ 2147483646 w 119"/>
                <a:gd name="T23" fmla="*/ 2147483646 h 537"/>
                <a:gd name="T24" fmla="*/ 2147483646 w 119"/>
                <a:gd name="T25" fmla="*/ 2147483646 h 537"/>
                <a:gd name="T26" fmla="*/ 2147483646 w 119"/>
                <a:gd name="T27" fmla="*/ 2147483646 h 537"/>
                <a:gd name="T28" fmla="*/ 0 w 119"/>
                <a:gd name="T29" fmla="*/ 2147483646 h 537"/>
                <a:gd name="T30" fmla="*/ 0 w 119"/>
                <a:gd name="T31" fmla="*/ 2147483646 h 537"/>
                <a:gd name="T32" fmla="*/ 2147483646 w 119"/>
                <a:gd name="T33" fmla="*/ 2147483646 h 537"/>
                <a:gd name="T34" fmla="*/ 2147483646 w 119"/>
                <a:gd name="T35" fmla="*/ 2147483646 h 537"/>
                <a:gd name="T36" fmla="*/ 2147483646 w 119"/>
                <a:gd name="T37" fmla="*/ 2147483646 h 537"/>
                <a:gd name="T38" fmla="*/ 2147483646 w 119"/>
                <a:gd name="T39" fmla="*/ 2147483646 h 537"/>
                <a:gd name="T40" fmla="*/ 2147483646 w 119"/>
                <a:gd name="T41" fmla="*/ 2147483646 h 537"/>
                <a:gd name="T42" fmla="*/ 2147483646 w 119"/>
                <a:gd name="T43" fmla="*/ 2147483646 h 537"/>
                <a:gd name="T44" fmla="*/ 2147483646 w 119"/>
                <a:gd name="T45" fmla="*/ 2147483646 h 537"/>
                <a:gd name="T46" fmla="*/ 2147483646 w 119"/>
                <a:gd name="T47" fmla="*/ 2147483646 h 537"/>
                <a:gd name="T48" fmla="*/ 2147483646 w 119"/>
                <a:gd name="T49" fmla="*/ 2147483646 h 537"/>
                <a:gd name="T50" fmla="*/ 2147483646 w 119"/>
                <a:gd name="T51" fmla="*/ 2147483646 h 537"/>
                <a:gd name="T52" fmla="*/ 2147483646 w 119"/>
                <a:gd name="T53" fmla="*/ 2147483646 h 537"/>
                <a:gd name="T54" fmla="*/ 2147483646 w 119"/>
                <a:gd name="T55" fmla="*/ 2147483646 h 537"/>
                <a:gd name="T56" fmla="*/ 2147483646 w 119"/>
                <a:gd name="T57" fmla="*/ 2147483646 h 537"/>
                <a:gd name="T58" fmla="*/ 2147483646 w 119"/>
                <a:gd name="T59" fmla="*/ 2147483646 h 537"/>
                <a:gd name="T60" fmla="*/ 2147483646 w 119"/>
                <a:gd name="T61" fmla="*/ 2147483646 h 537"/>
                <a:gd name="T62" fmla="*/ 2147483646 w 119"/>
                <a:gd name="T63" fmla="*/ 2147483646 h 537"/>
                <a:gd name="T64" fmla="*/ 2147483646 w 119"/>
                <a:gd name="T65" fmla="*/ 2147483646 h 537"/>
                <a:gd name="T66" fmla="*/ 2147483646 w 119"/>
                <a:gd name="T67" fmla="*/ 0 h 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9" h="537">
                  <a:moveTo>
                    <a:pt x="119" y="0"/>
                  </a:moveTo>
                  <a:lnTo>
                    <a:pt x="102" y="13"/>
                  </a:lnTo>
                  <a:lnTo>
                    <a:pt x="87" y="27"/>
                  </a:lnTo>
                  <a:lnTo>
                    <a:pt x="73" y="42"/>
                  </a:lnTo>
                  <a:lnTo>
                    <a:pt x="61" y="59"/>
                  </a:lnTo>
                  <a:lnTo>
                    <a:pt x="49" y="75"/>
                  </a:lnTo>
                  <a:lnTo>
                    <a:pt x="39" y="92"/>
                  </a:lnTo>
                  <a:lnTo>
                    <a:pt x="30" y="110"/>
                  </a:lnTo>
                  <a:lnTo>
                    <a:pt x="23" y="128"/>
                  </a:lnTo>
                  <a:lnTo>
                    <a:pt x="16" y="147"/>
                  </a:lnTo>
                  <a:lnTo>
                    <a:pt x="11" y="166"/>
                  </a:lnTo>
                  <a:lnTo>
                    <a:pt x="7" y="185"/>
                  </a:lnTo>
                  <a:lnTo>
                    <a:pt x="3" y="205"/>
                  </a:lnTo>
                  <a:lnTo>
                    <a:pt x="1" y="224"/>
                  </a:lnTo>
                  <a:lnTo>
                    <a:pt x="0" y="244"/>
                  </a:lnTo>
                  <a:lnTo>
                    <a:pt x="0" y="265"/>
                  </a:lnTo>
                  <a:lnTo>
                    <a:pt x="1" y="285"/>
                  </a:lnTo>
                  <a:lnTo>
                    <a:pt x="2" y="304"/>
                  </a:lnTo>
                  <a:lnTo>
                    <a:pt x="5" y="324"/>
                  </a:lnTo>
                  <a:lnTo>
                    <a:pt x="8" y="343"/>
                  </a:lnTo>
                  <a:lnTo>
                    <a:pt x="13" y="362"/>
                  </a:lnTo>
                  <a:lnTo>
                    <a:pt x="18" y="380"/>
                  </a:lnTo>
                  <a:lnTo>
                    <a:pt x="24" y="398"/>
                  </a:lnTo>
                  <a:lnTo>
                    <a:pt x="30" y="416"/>
                  </a:lnTo>
                  <a:lnTo>
                    <a:pt x="38" y="432"/>
                  </a:lnTo>
                  <a:lnTo>
                    <a:pt x="46" y="448"/>
                  </a:lnTo>
                  <a:lnTo>
                    <a:pt x="54" y="465"/>
                  </a:lnTo>
                  <a:lnTo>
                    <a:pt x="64" y="479"/>
                  </a:lnTo>
                  <a:lnTo>
                    <a:pt x="74" y="493"/>
                  </a:lnTo>
                  <a:lnTo>
                    <a:pt x="84" y="506"/>
                  </a:lnTo>
                  <a:lnTo>
                    <a:pt x="95" y="517"/>
                  </a:lnTo>
                  <a:lnTo>
                    <a:pt x="107" y="528"/>
                  </a:lnTo>
                  <a:lnTo>
                    <a:pt x="119" y="53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6" name="Freeform 17">
              <a:extLst>
                <a:ext uri="{FF2B5EF4-FFF2-40B4-BE49-F238E27FC236}">
                  <a16:creationId xmlns:a16="http://schemas.microsoft.com/office/drawing/2014/main" id="{F4FA39A8-F89A-D141-A040-C9642CACCA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7025" y="1763713"/>
              <a:ext cx="127000" cy="561975"/>
            </a:xfrm>
            <a:custGeom>
              <a:avLst/>
              <a:gdLst>
                <a:gd name="T0" fmla="*/ 0 w 120"/>
                <a:gd name="T1" fmla="*/ 0 h 537"/>
                <a:gd name="T2" fmla="*/ 2147483646 w 120"/>
                <a:gd name="T3" fmla="*/ 2147483646 h 537"/>
                <a:gd name="T4" fmla="*/ 2147483646 w 120"/>
                <a:gd name="T5" fmla="*/ 2147483646 h 537"/>
                <a:gd name="T6" fmla="*/ 2147483646 w 120"/>
                <a:gd name="T7" fmla="*/ 2147483646 h 537"/>
                <a:gd name="T8" fmla="*/ 2147483646 w 120"/>
                <a:gd name="T9" fmla="*/ 2147483646 h 537"/>
                <a:gd name="T10" fmla="*/ 2147483646 w 120"/>
                <a:gd name="T11" fmla="*/ 2147483646 h 537"/>
                <a:gd name="T12" fmla="*/ 2147483646 w 120"/>
                <a:gd name="T13" fmla="*/ 2147483646 h 537"/>
                <a:gd name="T14" fmla="*/ 2147483646 w 120"/>
                <a:gd name="T15" fmla="*/ 2147483646 h 537"/>
                <a:gd name="T16" fmla="*/ 2147483646 w 120"/>
                <a:gd name="T17" fmla="*/ 2147483646 h 537"/>
                <a:gd name="T18" fmla="*/ 2147483646 w 120"/>
                <a:gd name="T19" fmla="*/ 2147483646 h 537"/>
                <a:gd name="T20" fmla="*/ 2147483646 w 120"/>
                <a:gd name="T21" fmla="*/ 2147483646 h 537"/>
                <a:gd name="T22" fmla="*/ 2147483646 w 120"/>
                <a:gd name="T23" fmla="*/ 2147483646 h 537"/>
                <a:gd name="T24" fmla="*/ 2147483646 w 120"/>
                <a:gd name="T25" fmla="*/ 2147483646 h 537"/>
                <a:gd name="T26" fmla="*/ 2147483646 w 120"/>
                <a:gd name="T27" fmla="*/ 2147483646 h 537"/>
                <a:gd name="T28" fmla="*/ 2147483646 w 120"/>
                <a:gd name="T29" fmla="*/ 2147483646 h 537"/>
                <a:gd name="T30" fmla="*/ 2147483646 w 120"/>
                <a:gd name="T31" fmla="*/ 2147483646 h 537"/>
                <a:gd name="T32" fmla="*/ 2147483646 w 120"/>
                <a:gd name="T33" fmla="*/ 2147483646 h 537"/>
                <a:gd name="T34" fmla="*/ 2147483646 w 120"/>
                <a:gd name="T35" fmla="*/ 2147483646 h 537"/>
                <a:gd name="T36" fmla="*/ 2147483646 w 120"/>
                <a:gd name="T37" fmla="*/ 2147483646 h 537"/>
                <a:gd name="T38" fmla="*/ 2147483646 w 120"/>
                <a:gd name="T39" fmla="*/ 2147483646 h 537"/>
                <a:gd name="T40" fmla="*/ 2147483646 w 120"/>
                <a:gd name="T41" fmla="*/ 2147483646 h 537"/>
                <a:gd name="T42" fmla="*/ 2147483646 w 120"/>
                <a:gd name="T43" fmla="*/ 2147483646 h 537"/>
                <a:gd name="T44" fmla="*/ 2147483646 w 120"/>
                <a:gd name="T45" fmla="*/ 2147483646 h 537"/>
                <a:gd name="T46" fmla="*/ 2147483646 w 120"/>
                <a:gd name="T47" fmla="*/ 2147483646 h 537"/>
                <a:gd name="T48" fmla="*/ 2147483646 w 120"/>
                <a:gd name="T49" fmla="*/ 2147483646 h 537"/>
                <a:gd name="T50" fmla="*/ 2147483646 w 120"/>
                <a:gd name="T51" fmla="*/ 2147483646 h 537"/>
                <a:gd name="T52" fmla="*/ 2147483646 w 120"/>
                <a:gd name="T53" fmla="*/ 2147483646 h 537"/>
                <a:gd name="T54" fmla="*/ 2147483646 w 120"/>
                <a:gd name="T55" fmla="*/ 2147483646 h 537"/>
                <a:gd name="T56" fmla="*/ 2147483646 w 120"/>
                <a:gd name="T57" fmla="*/ 2147483646 h 537"/>
                <a:gd name="T58" fmla="*/ 2147483646 w 120"/>
                <a:gd name="T59" fmla="*/ 2147483646 h 537"/>
                <a:gd name="T60" fmla="*/ 2147483646 w 120"/>
                <a:gd name="T61" fmla="*/ 2147483646 h 537"/>
                <a:gd name="T62" fmla="*/ 2147483646 w 120"/>
                <a:gd name="T63" fmla="*/ 2147483646 h 537"/>
                <a:gd name="T64" fmla="*/ 0 w 120"/>
                <a:gd name="T65" fmla="*/ 2147483646 h 537"/>
                <a:gd name="T66" fmla="*/ 0 w 120"/>
                <a:gd name="T67" fmla="*/ 0 h 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0" h="537">
                  <a:moveTo>
                    <a:pt x="0" y="0"/>
                  </a:moveTo>
                  <a:lnTo>
                    <a:pt x="18" y="13"/>
                  </a:lnTo>
                  <a:lnTo>
                    <a:pt x="33" y="27"/>
                  </a:lnTo>
                  <a:lnTo>
                    <a:pt x="47" y="42"/>
                  </a:lnTo>
                  <a:lnTo>
                    <a:pt x="59" y="59"/>
                  </a:lnTo>
                  <a:lnTo>
                    <a:pt x="71" y="75"/>
                  </a:lnTo>
                  <a:lnTo>
                    <a:pt x="81" y="92"/>
                  </a:lnTo>
                  <a:lnTo>
                    <a:pt x="90" y="110"/>
                  </a:lnTo>
                  <a:lnTo>
                    <a:pt x="97" y="128"/>
                  </a:lnTo>
                  <a:lnTo>
                    <a:pt x="104" y="147"/>
                  </a:lnTo>
                  <a:lnTo>
                    <a:pt x="109" y="166"/>
                  </a:lnTo>
                  <a:lnTo>
                    <a:pt x="113" y="185"/>
                  </a:lnTo>
                  <a:lnTo>
                    <a:pt x="117" y="205"/>
                  </a:lnTo>
                  <a:lnTo>
                    <a:pt x="119" y="224"/>
                  </a:lnTo>
                  <a:lnTo>
                    <a:pt x="120" y="244"/>
                  </a:lnTo>
                  <a:lnTo>
                    <a:pt x="120" y="265"/>
                  </a:lnTo>
                  <a:lnTo>
                    <a:pt x="119" y="285"/>
                  </a:lnTo>
                  <a:lnTo>
                    <a:pt x="118" y="304"/>
                  </a:lnTo>
                  <a:lnTo>
                    <a:pt x="115" y="324"/>
                  </a:lnTo>
                  <a:lnTo>
                    <a:pt x="112" y="343"/>
                  </a:lnTo>
                  <a:lnTo>
                    <a:pt x="107" y="362"/>
                  </a:lnTo>
                  <a:lnTo>
                    <a:pt x="102" y="380"/>
                  </a:lnTo>
                  <a:lnTo>
                    <a:pt x="96" y="398"/>
                  </a:lnTo>
                  <a:lnTo>
                    <a:pt x="90" y="416"/>
                  </a:lnTo>
                  <a:lnTo>
                    <a:pt x="82" y="432"/>
                  </a:lnTo>
                  <a:lnTo>
                    <a:pt x="74" y="448"/>
                  </a:lnTo>
                  <a:lnTo>
                    <a:pt x="66" y="465"/>
                  </a:lnTo>
                  <a:lnTo>
                    <a:pt x="56" y="479"/>
                  </a:lnTo>
                  <a:lnTo>
                    <a:pt x="46" y="493"/>
                  </a:lnTo>
                  <a:lnTo>
                    <a:pt x="36" y="506"/>
                  </a:lnTo>
                  <a:lnTo>
                    <a:pt x="25" y="517"/>
                  </a:lnTo>
                  <a:lnTo>
                    <a:pt x="13" y="528"/>
                  </a:lnTo>
                  <a:lnTo>
                    <a:pt x="0" y="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7" name="Freeform 18">
              <a:extLst>
                <a:ext uri="{FF2B5EF4-FFF2-40B4-BE49-F238E27FC236}">
                  <a16:creationId xmlns:a16="http://schemas.microsoft.com/office/drawing/2014/main" id="{B6AEB6CA-3731-B340-BCF5-1226BD6861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6025" y="2106613"/>
              <a:ext cx="755650" cy="757237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2147483646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2147483646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2147483646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2147483646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674" y="182"/>
                  </a:moveTo>
                  <a:lnTo>
                    <a:pt x="664" y="166"/>
                  </a:lnTo>
                  <a:lnTo>
                    <a:pt x="654" y="151"/>
                  </a:lnTo>
                  <a:lnTo>
                    <a:pt x="643" y="136"/>
                  </a:lnTo>
                  <a:lnTo>
                    <a:pt x="631" y="122"/>
                  </a:lnTo>
                  <a:lnTo>
                    <a:pt x="619" y="108"/>
                  </a:lnTo>
                  <a:lnTo>
                    <a:pt x="607" y="96"/>
                  </a:lnTo>
                  <a:lnTo>
                    <a:pt x="594" y="84"/>
                  </a:lnTo>
                  <a:lnTo>
                    <a:pt x="580" y="73"/>
                  </a:lnTo>
                  <a:lnTo>
                    <a:pt x="566" y="63"/>
                  </a:lnTo>
                  <a:lnTo>
                    <a:pt x="550" y="54"/>
                  </a:lnTo>
                  <a:lnTo>
                    <a:pt x="535" y="45"/>
                  </a:lnTo>
                  <a:lnTo>
                    <a:pt x="520" y="37"/>
                  </a:lnTo>
                  <a:lnTo>
                    <a:pt x="504" y="30"/>
                  </a:lnTo>
                  <a:lnTo>
                    <a:pt x="488" y="23"/>
                  </a:lnTo>
                  <a:lnTo>
                    <a:pt x="472" y="17"/>
                  </a:lnTo>
                  <a:lnTo>
                    <a:pt x="455" y="12"/>
                  </a:lnTo>
                  <a:lnTo>
                    <a:pt x="439" y="8"/>
                  </a:lnTo>
                  <a:lnTo>
                    <a:pt x="422" y="5"/>
                  </a:lnTo>
                  <a:lnTo>
                    <a:pt x="405" y="3"/>
                  </a:lnTo>
                  <a:lnTo>
                    <a:pt x="387" y="1"/>
                  </a:lnTo>
                  <a:lnTo>
                    <a:pt x="370" y="0"/>
                  </a:lnTo>
                  <a:lnTo>
                    <a:pt x="352" y="0"/>
                  </a:lnTo>
                  <a:lnTo>
                    <a:pt x="334" y="1"/>
                  </a:lnTo>
                  <a:lnTo>
                    <a:pt x="317" y="2"/>
                  </a:lnTo>
                  <a:lnTo>
                    <a:pt x="300" y="5"/>
                  </a:lnTo>
                  <a:lnTo>
                    <a:pt x="282" y="8"/>
                  </a:lnTo>
                  <a:lnTo>
                    <a:pt x="265" y="13"/>
                  </a:lnTo>
                  <a:lnTo>
                    <a:pt x="248" y="18"/>
                  </a:lnTo>
                  <a:lnTo>
                    <a:pt x="231" y="24"/>
                  </a:lnTo>
                  <a:lnTo>
                    <a:pt x="214" y="31"/>
                  </a:lnTo>
                  <a:lnTo>
                    <a:pt x="198" y="39"/>
                  </a:lnTo>
                  <a:lnTo>
                    <a:pt x="182" y="47"/>
                  </a:lnTo>
                  <a:lnTo>
                    <a:pt x="165" y="57"/>
                  </a:lnTo>
                  <a:lnTo>
                    <a:pt x="150" y="67"/>
                  </a:lnTo>
                  <a:lnTo>
                    <a:pt x="135" y="78"/>
                  </a:lnTo>
                  <a:lnTo>
                    <a:pt x="121" y="90"/>
                  </a:lnTo>
                  <a:lnTo>
                    <a:pt x="108" y="102"/>
                  </a:lnTo>
                  <a:lnTo>
                    <a:pt x="96" y="114"/>
                  </a:lnTo>
                  <a:lnTo>
                    <a:pt x="84" y="129"/>
                  </a:lnTo>
                  <a:lnTo>
                    <a:pt x="73" y="142"/>
                  </a:lnTo>
                  <a:lnTo>
                    <a:pt x="63" y="157"/>
                  </a:lnTo>
                  <a:lnTo>
                    <a:pt x="54" y="171"/>
                  </a:lnTo>
                  <a:lnTo>
                    <a:pt x="45" y="186"/>
                  </a:lnTo>
                  <a:lnTo>
                    <a:pt x="37" y="201"/>
                  </a:lnTo>
                  <a:lnTo>
                    <a:pt x="30" y="217"/>
                  </a:lnTo>
                  <a:lnTo>
                    <a:pt x="23" y="233"/>
                  </a:lnTo>
                  <a:lnTo>
                    <a:pt x="17" y="249"/>
                  </a:lnTo>
                  <a:lnTo>
                    <a:pt x="12" y="266"/>
                  </a:lnTo>
                  <a:lnTo>
                    <a:pt x="8" y="283"/>
                  </a:lnTo>
                  <a:lnTo>
                    <a:pt x="5" y="300"/>
                  </a:lnTo>
                  <a:lnTo>
                    <a:pt x="3" y="317"/>
                  </a:lnTo>
                  <a:lnTo>
                    <a:pt x="1" y="335"/>
                  </a:lnTo>
                  <a:lnTo>
                    <a:pt x="0" y="352"/>
                  </a:lnTo>
                  <a:lnTo>
                    <a:pt x="0" y="369"/>
                  </a:lnTo>
                  <a:lnTo>
                    <a:pt x="1" y="387"/>
                  </a:lnTo>
                  <a:lnTo>
                    <a:pt x="2" y="404"/>
                  </a:lnTo>
                  <a:lnTo>
                    <a:pt x="5" y="422"/>
                  </a:lnTo>
                  <a:lnTo>
                    <a:pt x="8" y="439"/>
                  </a:lnTo>
                  <a:lnTo>
                    <a:pt x="13" y="456"/>
                  </a:lnTo>
                  <a:lnTo>
                    <a:pt x="18" y="473"/>
                  </a:lnTo>
                  <a:lnTo>
                    <a:pt x="24" y="490"/>
                  </a:lnTo>
                  <a:lnTo>
                    <a:pt x="31" y="507"/>
                  </a:lnTo>
                  <a:lnTo>
                    <a:pt x="39" y="524"/>
                  </a:lnTo>
                  <a:lnTo>
                    <a:pt x="47" y="541"/>
                  </a:lnTo>
                  <a:lnTo>
                    <a:pt x="57" y="556"/>
                  </a:lnTo>
                  <a:lnTo>
                    <a:pt x="67" y="572"/>
                  </a:lnTo>
                  <a:lnTo>
                    <a:pt x="78" y="586"/>
                  </a:lnTo>
                  <a:lnTo>
                    <a:pt x="90" y="600"/>
                  </a:lnTo>
                  <a:lnTo>
                    <a:pt x="102" y="613"/>
                  </a:lnTo>
                  <a:lnTo>
                    <a:pt x="114" y="625"/>
                  </a:lnTo>
                  <a:lnTo>
                    <a:pt x="128" y="637"/>
                  </a:lnTo>
                  <a:lnTo>
                    <a:pt x="141" y="648"/>
                  </a:lnTo>
                  <a:lnTo>
                    <a:pt x="156" y="658"/>
                  </a:lnTo>
                  <a:lnTo>
                    <a:pt x="171" y="668"/>
                  </a:lnTo>
                  <a:lnTo>
                    <a:pt x="186" y="676"/>
                  </a:lnTo>
                  <a:lnTo>
                    <a:pt x="201" y="684"/>
                  </a:lnTo>
                  <a:lnTo>
                    <a:pt x="217" y="692"/>
                  </a:lnTo>
                  <a:lnTo>
                    <a:pt x="233" y="698"/>
                  </a:lnTo>
                  <a:lnTo>
                    <a:pt x="249" y="704"/>
                  </a:lnTo>
                  <a:lnTo>
                    <a:pt x="266" y="709"/>
                  </a:lnTo>
                  <a:lnTo>
                    <a:pt x="283" y="713"/>
                  </a:lnTo>
                  <a:lnTo>
                    <a:pt x="300" y="717"/>
                  </a:lnTo>
                  <a:lnTo>
                    <a:pt x="317" y="720"/>
                  </a:lnTo>
                  <a:lnTo>
                    <a:pt x="334" y="721"/>
                  </a:lnTo>
                  <a:lnTo>
                    <a:pt x="351" y="722"/>
                  </a:lnTo>
                  <a:lnTo>
                    <a:pt x="369" y="722"/>
                  </a:lnTo>
                  <a:lnTo>
                    <a:pt x="387" y="721"/>
                  </a:lnTo>
                  <a:lnTo>
                    <a:pt x="404" y="720"/>
                  </a:lnTo>
                  <a:lnTo>
                    <a:pt x="422" y="717"/>
                  </a:lnTo>
                  <a:lnTo>
                    <a:pt x="439" y="713"/>
                  </a:lnTo>
                  <a:lnTo>
                    <a:pt x="456" y="709"/>
                  </a:lnTo>
                  <a:lnTo>
                    <a:pt x="473" y="703"/>
                  </a:lnTo>
                  <a:lnTo>
                    <a:pt x="490" y="697"/>
                  </a:lnTo>
                  <a:lnTo>
                    <a:pt x="507" y="690"/>
                  </a:lnTo>
                  <a:lnTo>
                    <a:pt x="523" y="683"/>
                  </a:lnTo>
                  <a:lnTo>
                    <a:pt x="540" y="674"/>
                  </a:lnTo>
                  <a:lnTo>
                    <a:pt x="555" y="664"/>
                  </a:lnTo>
                  <a:lnTo>
                    <a:pt x="572" y="654"/>
                  </a:lnTo>
                  <a:lnTo>
                    <a:pt x="586" y="643"/>
                  </a:lnTo>
                  <a:lnTo>
                    <a:pt x="600" y="631"/>
                  </a:lnTo>
                  <a:lnTo>
                    <a:pt x="613" y="619"/>
                  </a:lnTo>
                  <a:lnTo>
                    <a:pt x="625" y="607"/>
                  </a:lnTo>
                  <a:lnTo>
                    <a:pt x="637" y="594"/>
                  </a:lnTo>
                  <a:lnTo>
                    <a:pt x="648" y="580"/>
                  </a:lnTo>
                  <a:lnTo>
                    <a:pt x="658" y="566"/>
                  </a:lnTo>
                  <a:lnTo>
                    <a:pt x="668" y="551"/>
                  </a:lnTo>
                  <a:lnTo>
                    <a:pt x="676" y="536"/>
                  </a:lnTo>
                  <a:lnTo>
                    <a:pt x="684" y="521"/>
                  </a:lnTo>
                  <a:lnTo>
                    <a:pt x="692" y="504"/>
                  </a:lnTo>
                  <a:lnTo>
                    <a:pt x="698" y="488"/>
                  </a:lnTo>
                  <a:lnTo>
                    <a:pt x="704" y="472"/>
                  </a:lnTo>
                  <a:lnTo>
                    <a:pt x="709" y="455"/>
                  </a:lnTo>
                  <a:lnTo>
                    <a:pt x="713" y="439"/>
                  </a:lnTo>
                  <a:lnTo>
                    <a:pt x="716" y="422"/>
                  </a:lnTo>
                  <a:lnTo>
                    <a:pt x="719" y="405"/>
                  </a:lnTo>
                  <a:lnTo>
                    <a:pt x="720" y="387"/>
                  </a:lnTo>
                  <a:lnTo>
                    <a:pt x="721" y="370"/>
                  </a:lnTo>
                  <a:lnTo>
                    <a:pt x="721" y="353"/>
                  </a:lnTo>
                  <a:lnTo>
                    <a:pt x="720" y="335"/>
                  </a:lnTo>
                  <a:lnTo>
                    <a:pt x="719" y="317"/>
                  </a:lnTo>
                  <a:lnTo>
                    <a:pt x="716" y="300"/>
                  </a:lnTo>
                  <a:lnTo>
                    <a:pt x="713" y="282"/>
                  </a:lnTo>
                  <a:lnTo>
                    <a:pt x="709" y="265"/>
                  </a:lnTo>
                  <a:lnTo>
                    <a:pt x="703" y="248"/>
                  </a:lnTo>
                  <a:lnTo>
                    <a:pt x="697" y="231"/>
                  </a:lnTo>
                  <a:lnTo>
                    <a:pt x="690" y="214"/>
                  </a:lnTo>
                  <a:lnTo>
                    <a:pt x="683" y="198"/>
                  </a:lnTo>
                  <a:lnTo>
                    <a:pt x="674" y="18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8" name="Rectangle 19">
              <a:extLst>
                <a:ext uri="{FF2B5EF4-FFF2-40B4-BE49-F238E27FC236}">
                  <a16:creationId xmlns:a16="http://schemas.microsoft.com/office/drawing/2014/main" id="{C2E04924-EA44-2844-9BF0-D6E6EF22CB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5750" y="249713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99" name="Rectangle 20">
              <a:extLst>
                <a:ext uri="{FF2B5EF4-FFF2-40B4-BE49-F238E27FC236}">
                  <a16:creationId xmlns:a16="http://schemas.microsoft.com/office/drawing/2014/main" id="{3BBB617C-4718-7845-891B-27D0CA1BAD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50975" y="31162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800" name="Rectangle 21">
              <a:extLst>
                <a:ext uri="{FF2B5EF4-FFF2-40B4-BE49-F238E27FC236}">
                  <a16:creationId xmlns:a16="http://schemas.microsoft.com/office/drawing/2014/main" id="{FCB0079F-5F2A-7440-8EFC-0FC9921D86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3375" y="31162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801" name="Freeform 61">
              <a:extLst>
                <a:ext uri="{FF2B5EF4-FFF2-40B4-BE49-F238E27FC236}">
                  <a16:creationId xmlns:a16="http://schemas.microsoft.com/office/drawing/2014/main" id="{836721EB-9784-1243-8935-C8B5F53264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3612" y="166528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1"/>
                  </a:lnTo>
                  <a:lnTo>
                    <a:pt x="72" y="144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2"/>
                  </a:lnTo>
                  <a:lnTo>
                    <a:pt x="53" y="548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700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700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8"/>
                  </a:lnTo>
                  <a:lnTo>
                    <a:pt x="679" y="532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4"/>
                  </a:lnTo>
                  <a:lnTo>
                    <a:pt x="640" y="131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2" name="Freeform 62">
              <a:extLst>
                <a:ext uri="{FF2B5EF4-FFF2-40B4-BE49-F238E27FC236}">
                  <a16:creationId xmlns:a16="http://schemas.microsoft.com/office/drawing/2014/main" id="{7BD76F26-BC49-2F4C-924B-BDDA23B700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0025" y="166528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700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700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2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3" name="Rectangle 69">
              <a:extLst>
                <a:ext uri="{FF2B5EF4-FFF2-40B4-BE49-F238E27FC236}">
                  <a16:creationId xmlns:a16="http://schemas.microsoft.com/office/drawing/2014/main" id="{EB210485-2BF4-E245-ADFC-8440877934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8975" y="1517650"/>
              <a:ext cx="1790700" cy="149383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4691" name="Group 71">
            <a:extLst>
              <a:ext uri="{FF2B5EF4-FFF2-40B4-BE49-F238E27FC236}">
                <a16:creationId xmlns:a16="http://schemas.microsoft.com/office/drawing/2014/main" id="{A12D5C7F-9B3E-2A4F-844C-ADCA5D756A2C}"/>
              </a:ext>
            </a:extLst>
          </p:cNvPr>
          <p:cNvGrpSpPr>
            <a:grpSpLocks/>
          </p:cNvGrpSpPr>
          <p:nvPr/>
        </p:nvGrpSpPr>
        <p:grpSpPr bwMode="auto">
          <a:xfrm>
            <a:off x="3505201" y="1149351"/>
            <a:ext cx="1789113" cy="1835795"/>
            <a:chOff x="685800" y="3525838"/>
            <a:chExt cx="1789112" cy="1835794"/>
          </a:xfrm>
        </p:grpSpPr>
        <p:sp>
          <p:nvSpPr>
            <p:cNvPr id="114781" name="Freeform 2">
              <a:extLst>
                <a:ext uri="{FF2B5EF4-FFF2-40B4-BE49-F238E27FC236}">
                  <a16:creationId xmlns:a16="http://schemas.microsoft.com/office/drawing/2014/main" id="{0BE4B878-C76F-AE4F-B357-EF24B2E866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1262" y="4157663"/>
              <a:ext cx="758825" cy="757237"/>
            </a:xfrm>
            <a:custGeom>
              <a:avLst/>
              <a:gdLst>
                <a:gd name="T0" fmla="*/ 2147483646 w 723"/>
                <a:gd name="T1" fmla="*/ 2147483646 h 724"/>
                <a:gd name="T2" fmla="*/ 2147483646 w 723"/>
                <a:gd name="T3" fmla="*/ 2147483646 h 724"/>
                <a:gd name="T4" fmla="*/ 2147483646 w 723"/>
                <a:gd name="T5" fmla="*/ 2147483646 h 724"/>
                <a:gd name="T6" fmla="*/ 2147483646 w 723"/>
                <a:gd name="T7" fmla="*/ 2147483646 h 724"/>
                <a:gd name="T8" fmla="*/ 2147483646 w 723"/>
                <a:gd name="T9" fmla="*/ 2147483646 h 724"/>
                <a:gd name="T10" fmla="*/ 2147483646 w 723"/>
                <a:gd name="T11" fmla="*/ 2147483646 h 724"/>
                <a:gd name="T12" fmla="*/ 2147483646 w 723"/>
                <a:gd name="T13" fmla="*/ 2147483646 h 724"/>
                <a:gd name="T14" fmla="*/ 2147483646 w 723"/>
                <a:gd name="T15" fmla="*/ 2147483646 h 724"/>
                <a:gd name="T16" fmla="*/ 2147483646 w 723"/>
                <a:gd name="T17" fmla="*/ 2147483646 h 724"/>
                <a:gd name="T18" fmla="*/ 2147483646 w 723"/>
                <a:gd name="T19" fmla="*/ 2147483646 h 724"/>
                <a:gd name="T20" fmla="*/ 2147483646 w 723"/>
                <a:gd name="T21" fmla="*/ 2147483646 h 724"/>
                <a:gd name="T22" fmla="*/ 2147483646 w 723"/>
                <a:gd name="T23" fmla="*/ 2147483646 h 724"/>
                <a:gd name="T24" fmla="*/ 2147483646 w 723"/>
                <a:gd name="T25" fmla="*/ 2147483646 h 724"/>
                <a:gd name="T26" fmla="*/ 2147483646 w 723"/>
                <a:gd name="T27" fmla="*/ 2147483646 h 724"/>
                <a:gd name="T28" fmla="*/ 2147483646 w 723"/>
                <a:gd name="T29" fmla="*/ 2147483646 h 724"/>
                <a:gd name="T30" fmla="*/ 2147483646 w 723"/>
                <a:gd name="T31" fmla="*/ 2147483646 h 724"/>
                <a:gd name="T32" fmla="*/ 2147483646 w 723"/>
                <a:gd name="T33" fmla="*/ 2147483646 h 724"/>
                <a:gd name="T34" fmla="*/ 2147483646 w 723"/>
                <a:gd name="T35" fmla="*/ 2147483646 h 724"/>
                <a:gd name="T36" fmla="*/ 2147483646 w 723"/>
                <a:gd name="T37" fmla="*/ 2147483646 h 724"/>
                <a:gd name="T38" fmla="*/ 2147483646 w 723"/>
                <a:gd name="T39" fmla="*/ 2147483646 h 724"/>
                <a:gd name="T40" fmla="*/ 2147483646 w 723"/>
                <a:gd name="T41" fmla="*/ 2147483646 h 724"/>
                <a:gd name="T42" fmla="*/ 2147483646 w 723"/>
                <a:gd name="T43" fmla="*/ 2147483646 h 724"/>
                <a:gd name="T44" fmla="*/ 2147483646 w 723"/>
                <a:gd name="T45" fmla="*/ 2147483646 h 724"/>
                <a:gd name="T46" fmla="*/ 2147483646 w 723"/>
                <a:gd name="T47" fmla="*/ 2147483646 h 724"/>
                <a:gd name="T48" fmla="*/ 2147483646 w 723"/>
                <a:gd name="T49" fmla="*/ 2147483646 h 724"/>
                <a:gd name="T50" fmla="*/ 2147483646 w 723"/>
                <a:gd name="T51" fmla="*/ 2147483646 h 724"/>
                <a:gd name="T52" fmla="*/ 2147483646 w 723"/>
                <a:gd name="T53" fmla="*/ 2147483646 h 724"/>
                <a:gd name="T54" fmla="*/ 2147483646 w 723"/>
                <a:gd name="T55" fmla="*/ 2147483646 h 724"/>
                <a:gd name="T56" fmla="*/ 2147483646 w 723"/>
                <a:gd name="T57" fmla="*/ 2147483646 h 724"/>
                <a:gd name="T58" fmla="*/ 2147483646 w 723"/>
                <a:gd name="T59" fmla="*/ 2147483646 h 724"/>
                <a:gd name="T60" fmla="*/ 2147483646 w 723"/>
                <a:gd name="T61" fmla="*/ 2147483646 h 724"/>
                <a:gd name="T62" fmla="*/ 2147483646 w 723"/>
                <a:gd name="T63" fmla="*/ 2147483646 h 724"/>
                <a:gd name="T64" fmla="*/ 2147483646 w 723"/>
                <a:gd name="T65" fmla="*/ 2147483646 h 724"/>
                <a:gd name="T66" fmla="*/ 2147483646 w 723"/>
                <a:gd name="T67" fmla="*/ 2147483646 h 724"/>
                <a:gd name="T68" fmla="*/ 2147483646 w 723"/>
                <a:gd name="T69" fmla="*/ 2147483646 h 724"/>
                <a:gd name="T70" fmla="*/ 2147483646 w 723"/>
                <a:gd name="T71" fmla="*/ 2147483646 h 724"/>
                <a:gd name="T72" fmla="*/ 2147483646 w 723"/>
                <a:gd name="T73" fmla="*/ 2147483646 h 724"/>
                <a:gd name="T74" fmla="*/ 2147483646 w 723"/>
                <a:gd name="T75" fmla="*/ 2147483646 h 724"/>
                <a:gd name="T76" fmla="*/ 2147483646 w 723"/>
                <a:gd name="T77" fmla="*/ 2147483646 h 724"/>
                <a:gd name="T78" fmla="*/ 2147483646 w 723"/>
                <a:gd name="T79" fmla="*/ 2147483646 h 724"/>
                <a:gd name="T80" fmla="*/ 2147483646 w 723"/>
                <a:gd name="T81" fmla="*/ 2147483646 h 724"/>
                <a:gd name="T82" fmla="*/ 2147483646 w 723"/>
                <a:gd name="T83" fmla="*/ 2147483646 h 724"/>
                <a:gd name="T84" fmla="*/ 2147483646 w 723"/>
                <a:gd name="T85" fmla="*/ 2147483646 h 724"/>
                <a:gd name="T86" fmla="*/ 2147483646 w 723"/>
                <a:gd name="T87" fmla="*/ 2147483646 h 724"/>
                <a:gd name="T88" fmla="*/ 2147483646 w 723"/>
                <a:gd name="T89" fmla="*/ 2147483646 h 7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3" h="724">
                  <a:moveTo>
                    <a:pt x="361" y="362"/>
                  </a:moveTo>
                  <a:lnTo>
                    <a:pt x="361" y="0"/>
                  </a:lnTo>
                  <a:lnTo>
                    <a:pt x="343" y="1"/>
                  </a:lnTo>
                  <a:lnTo>
                    <a:pt x="325" y="2"/>
                  </a:lnTo>
                  <a:lnTo>
                    <a:pt x="307" y="5"/>
                  </a:lnTo>
                  <a:lnTo>
                    <a:pt x="289" y="8"/>
                  </a:lnTo>
                  <a:lnTo>
                    <a:pt x="272" y="12"/>
                  </a:lnTo>
                  <a:lnTo>
                    <a:pt x="254" y="17"/>
                  </a:lnTo>
                  <a:lnTo>
                    <a:pt x="238" y="22"/>
                  </a:lnTo>
                  <a:lnTo>
                    <a:pt x="221" y="29"/>
                  </a:lnTo>
                  <a:lnTo>
                    <a:pt x="205" y="36"/>
                  </a:lnTo>
                  <a:lnTo>
                    <a:pt x="190" y="44"/>
                  </a:lnTo>
                  <a:lnTo>
                    <a:pt x="175" y="53"/>
                  </a:lnTo>
                  <a:lnTo>
                    <a:pt x="159" y="62"/>
                  </a:lnTo>
                  <a:lnTo>
                    <a:pt x="145" y="73"/>
                  </a:lnTo>
                  <a:lnTo>
                    <a:pt x="132" y="84"/>
                  </a:lnTo>
                  <a:lnTo>
                    <a:pt x="118" y="95"/>
                  </a:lnTo>
                  <a:lnTo>
                    <a:pt x="106" y="107"/>
                  </a:lnTo>
                  <a:lnTo>
                    <a:pt x="94" y="119"/>
                  </a:lnTo>
                  <a:lnTo>
                    <a:pt x="83" y="133"/>
                  </a:lnTo>
                  <a:lnTo>
                    <a:pt x="72" y="146"/>
                  </a:lnTo>
                  <a:lnTo>
                    <a:pt x="62" y="160"/>
                  </a:lnTo>
                  <a:lnTo>
                    <a:pt x="53" y="175"/>
                  </a:lnTo>
                  <a:lnTo>
                    <a:pt x="44" y="190"/>
                  </a:lnTo>
                  <a:lnTo>
                    <a:pt x="36" y="205"/>
                  </a:lnTo>
                  <a:lnTo>
                    <a:pt x="29" y="221"/>
                  </a:lnTo>
                  <a:lnTo>
                    <a:pt x="22" y="238"/>
                  </a:lnTo>
                  <a:lnTo>
                    <a:pt x="17" y="254"/>
                  </a:lnTo>
                  <a:lnTo>
                    <a:pt x="12" y="273"/>
                  </a:lnTo>
                  <a:lnTo>
                    <a:pt x="8" y="290"/>
                  </a:lnTo>
                  <a:lnTo>
                    <a:pt x="5" y="308"/>
                  </a:lnTo>
                  <a:lnTo>
                    <a:pt x="2" y="326"/>
                  </a:lnTo>
                  <a:lnTo>
                    <a:pt x="1" y="344"/>
                  </a:lnTo>
                  <a:lnTo>
                    <a:pt x="0" y="362"/>
                  </a:lnTo>
                  <a:lnTo>
                    <a:pt x="1" y="381"/>
                  </a:lnTo>
                  <a:lnTo>
                    <a:pt x="2" y="399"/>
                  </a:lnTo>
                  <a:lnTo>
                    <a:pt x="5" y="417"/>
                  </a:lnTo>
                  <a:lnTo>
                    <a:pt x="8" y="435"/>
                  </a:lnTo>
                  <a:lnTo>
                    <a:pt x="12" y="452"/>
                  </a:lnTo>
                  <a:lnTo>
                    <a:pt x="17" y="471"/>
                  </a:lnTo>
                  <a:lnTo>
                    <a:pt x="22" y="487"/>
                  </a:lnTo>
                  <a:lnTo>
                    <a:pt x="29" y="504"/>
                  </a:lnTo>
                  <a:lnTo>
                    <a:pt x="36" y="520"/>
                  </a:lnTo>
                  <a:lnTo>
                    <a:pt x="44" y="535"/>
                  </a:lnTo>
                  <a:lnTo>
                    <a:pt x="53" y="550"/>
                  </a:lnTo>
                  <a:lnTo>
                    <a:pt x="62" y="565"/>
                  </a:lnTo>
                  <a:lnTo>
                    <a:pt x="72" y="579"/>
                  </a:lnTo>
                  <a:lnTo>
                    <a:pt x="83" y="592"/>
                  </a:lnTo>
                  <a:lnTo>
                    <a:pt x="94" y="606"/>
                  </a:lnTo>
                  <a:lnTo>
                    <a:pt x="106" y="618"/>
                  </a:lnTo>
                  <a:lnTo>
                    <a:pt x="118" y="630"/>
                  </a:lnTo>
                  <a:lnTo>
                    <a:pt x="132" y="641"/>
                  </a:lnTo>
                  <a:lnTo>
                    <a:pt x="145" y="652"/>
                  </a:lnTo>
                  <a:lnTo>
                    <a:pt x="159" y="662"/>
                  </a:lnTo>
                  <a:lnTo>
                    <a:pt x="175" y="672"/>
                  </a:lnTo>
                  <a:lnTo>
                    <a:pt x="190" y="681"/>
                  </a:lnTo>
                  <a:lnTo>
                    <a:pt x="205" y="689"/>
                  </a:lnTo>
                  <a:lnTo>
                    <a:pt x="221" y="696"/>
                  </a:lnTo>
                  <a:lnTo>
                    <a:pt x="238" y="703"/>
                  </a:lnTo>
                  <a:lnTo>
                    <a:pt x="254" y="708"/>
                  </a:lnTo>
                  <a:lnTo>
                    <a:pt x="272" y="713"/>
                  </a:lnTo>
                  <a:lnTo>
                    <a:pt x="289" y="717"/>
                  </a:lnTo>
                  <a:lnTo>
                    <a:pt x="307" y="720"/>
                  </a:lnTo>
                  <a:lnTo>
                    <a:pt x="325" y="723"/>
                  </a:lnTo>
                  <a:lnTo>
                    <a:pt x="343" y="724"/>
                  </a:lnTo>
                  <a:lnTo>
                    <a:pt x="361" y="724"/>
                  </a:lnTo>
                  <a:lnTo>
                    <a:pt x="381" y="724"/>
                  </a:lnTo>
                  <a:lnTo>
                    <a:pt x="399" y="723"/>
                  </a:lnTo>
                  <a:lnTo>
                    <a:pt x="417" y="720"/>
                  </a:lnTo>
                  <a:lnTo>
                    <a:pt x="435" y="717"/>
                  </a:lnTo>
                  <a:lnTo>
                    <a:pt x="452" y="713"/>
                  </a:lnTo>
                  <a:lnTo>
                    <a:pt x="470" y="708"/>
                  </a:lnTo>
                  <a:lnTo>
                    <a:pt x="486" y="703"/>
                  </a:lnTo>
                  <a:lnTo>
                    <a:pt x="503" y="696"/>
                  </a:lnTo>
                  <a:lnTo>
                    <a:pt x="519" y="689"/>
                  </a:lnTo>
                  <a:lnTo>
                    <a:pt x="534" y="681"/>
                  </a:lnTo>
                  <a:lnTo>
                    <a:pt x="549" y="672"/>
                  </a:lnTo>
                  <a:lnTo>
                    <a:pt x="565" y="662"/>
                  </a:lnTo>
                  <a:lnTo>
                    <a:pt x="579" y="652"/>
                  </a:lnTo>
                  <a:lnTo>
                    <a:pt x="592" y="641"/>
                  </a:lnTo>
                  <a:lnTo>
                    <a:pt x="606" y="630"/>
                  </a:lnTo>
                  <a:lnTo>
                    <a:pt x="618" y="618"/>
                  </a:lnTo>
                  <a:lnTo>
                    <a:pt x="630" y="606"/>
                  </a:lnTo>
                  <a:lnTo>
                    <a:pt x="641" y="592"/>
                  </a:lnTo>
                  <a:lnTo>
                    <a:pt x="652" y="579"/>
                  </a:lnTo>
                  <a:lnTo>
                    <a:pt x="662" y="565"/>
                  </a:lnTo>
                  <a:lnTo>
                    <a:pt x="671" y="550"/>
                  </a:lnTo>
                  <a:lnTo>
                    <a:pt x="680" y="535"/>
                  </a:lnTo>
                  <a:lnTo>
                    <a:pt x="688" y="520"/>
                  </a:lnTo>
                  <a:lnTo>
                    <a:pt x="695" y="504"/>
                  </a:lnTo>
                  <a:lnTo>
                    <a:pt x="702" y="487"/>
                  </a:lnTo>
                  <a:lnTo>
                    <a:pt x="707" y="471"/>
                  </a:lnTo>
                  <a:lnTo>
                    <a:pt x="712" y="452"/>
                  </a:lnTo>
                  <a:lnTo>
                    <a:pt x="716" y="435"/>
                  </a:lnTo>
                  <a:lnTo>
                    <a:pt x="719" y="417"/>
                  </a:lnTo>
                  <a:lnTo>
                    <a:pt x="722" y="399"/>
                  </a:lnTo>
                  <a:lnTo>
                    <a:pt x="723" y="381"/>
                  </a:lnTo>
                  <a:lnTo>
                    <a:pt x="723" y="362"/>
                  </a:lnTo>
                  <a:lnTo>
                    <a:pt x="723" y="344"/>
                  </a:lnTo>
                  <a:lnTo>
                    <a:pt x="722" y="326"/>
                  </a:lnTo>
                  <a:lnTo>
                    <a:pt x="719" y="308"/>
                  </a:lnTo>
                  <a:lnTo>
                    <a:pt x="716" y="290"/>
                  </a:lnTo>
                  <a:lnTo>
                    <a:pt x="712" y="273"/>
                  </a:lnTo>
                  <a:lnTo>
                    <a:pt x="707" y="254"/>
                  </a:lnTo>
                  <a:lnTo>
                    <a:pt x="702" y="238"/>
                  </a:lnTo>
                  <a:lnTo>
                    <a:pt x="695" y="221"/>
                  </a:lnTo>
                  <a:lnTo>
                    <a:pt x="688" y="205"/>
                  </a:lnTo>
                  <a:lnTo>
                    <a:pt x="680" y="190"/>
                  </a:lnTo>
                  <a:lnTo>
                    <a:pt x="671" y="175"/>
                  </a:lnTo>
                  <a:lnTo>
                    <a:pt x="662" y="160"/>
                  </a:lnTo>
                  <a:lnTo>
                    <a:pt x="652" y="146"/>
                  </a:lnTo>
                  <a:lnTo>
                    <a:pt x="641" y="133"/>
                  </a:lnTo>
                  <a:lnTo>
                    <a:pt x="630" y="119"/>
                  </a:lnTo>
                  <a:lnTo>
                    <a:pt x="618" y="107"/>
                  </a:lnTo>
                  <a:lnTo>
                    <a:pt x="606" y="95"/>
                  </a:lnTo>
                  <a:lnTo>
                    <a:pt x="592" y="84"/>
                  </a:lnTo>
                  <a:lnTo>
                    <a:pt x="579" y="73"/>
                  </a:lnTo>
                  <a:lnTo>
                    <a:pt x="565" y="62"/>
                  </a:lnTo>
                  <a:lnTo>
                    <a:pt x="549" y="53"/>
                  </a:lnTo>
                  <a:lnTo>
                    <a:pt x="534" y="44"/>
                  </a:lnTo>
                  <a:lnTo>
                    <a:pt x="519" y="36"/>
                  </a:lnTo>
                  <a:lnTo>
                    <a:pt x="503" y="29"/>
                  </a:lnTo>
                  <a:lnTo>
                    <a:pt x="486" y="22"/>
                  </a:lnTo>
                  <a:lnTo>
                    <a:pt x="470" y="17"/>
                  </a:lnTo>
                  <a:lnTo>
                    <a:pt x="452" y="12"/>
                  </a:lnTo>
                  <a:lnTo>
                    <a:pt x="435" y="8"/>
                  </a:lnTo>
                  <a:lnTo>
                    <a:pt x="417" y="5"/>
                  </a:lnTo>
                  <a:lnTo>
                    <a:pt x="399" y="2"/>
                  </a:lnTo>
                  <a:lnTo>
                    <a:pt x="381" y="1"/>
                  </a:lnTo>
                  <a:lnTo>
                    <a:pt x="361" y="0"/>
                  </a:lnTo>
                  <a:lnTo>
                    <a:pt x="361" y="36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2" name="Freeform 3">
              <a:extLst>
                <a:ext uri="{FF2B5EF4-FFF2-40B4-BE49-F238E27FC236}">
                  <a16:creationId xmlns:a16="http://schemas.microsoft.com/office/drawing/2014/main" id="{92B87185-16E6-D74C-B869-92E9D446A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5" y="4162425"/>
              <a:ext cx="441325" cy="242888"/>
            </a:xfrm>
            <a:custGeom>
              <a:avLst/>
              <a:gdLst>
                <a:gd name="T0" fmla="*/ 0 w 289"/>
                <a:gd name="T1" fmla="*/ 2147483646 h 187"/>
                <a:gd name="T2" fmla="*/ 2147483646 w 289"/>
                <a:gd name="T3" fmla="*/ 2147483646 h 187"/>
                <a:gd name="T4" fmla="*/ 2147483646 w 289"/>
                <a:gd name="T5" fmla="*/ 2147483646 h 187"/>
                <a:gd name="T6" fmla="*/ 2147483646 w 289"/>
                <a:gd name="T7" fmla="*/ 2147483646 h 187"/>
                <a:gd name="T8" fmla="*/ 2147483646 w 289"/>
                <a:gd name="T9" fmla="*/ 2147483646 h 187"/>
                <a:gd name="T10" fmla="*/ 2147483646 w 289"/>
                <a:gd name="T11" fmla="*/ 2147483646 h 187"/>
                <a:gd name="T12" fmla="*/ 2147483646 w 289"/>
                <a:gd name="T13" fmla="*/ 2147483646 h 187"/>
                <a:gd name="T14" fmla="*/ 2147483646 w 289"/>
                <a:gd name="T15" fmla="*/ 2147483646 h 187"/>
                <a:gd name="T16" fmla="*/ 2147483646 w 289"/>
                <a:gd name="T17" fmla="*/ 2147483646 h 187"/>
                <a:gd name="T18" fmla="*/ 2147483646 w 289"/>
                <a:gd name="T19" fmla="*/ 2147483646 h 187"/>
                <a:gd name="T20" fmla="*/ 2147483646 w 289"/>
                <a:gd name="T21" fmla="*/ 2147483646 h 187"/>
                <a:gd name="T22" fmla="*/ 2147483646 w 289"/>
                <a:gd name="T23" fmla="*/ 2147483646 h 187"/>
                <a:gd name="T24" fmla="*/ 2147483646 w 289"/>
                <a:gd name="T25" fmla="*/ 2147483646 h 187"/>
                <a:gd name="T26" fmla="*/ 2147483646 w 289"/>
                <a:gd name="T27" fmla="*/ 2147483646 h 187"/>
                <a:gd name="T28" fmla="*/ 2147483646 w 289"/>
                <a:gd name="T29" fmla="*/ 2147483646 h 187"/>
                <a:gd name="T30" fmla="*/ 2147483646 w 289"/>
                <a:gd name="T31" fmla="*/ 2147483646 h 187"/>
                <a:gd name="T32" fmla="*/ 2147483646 w 289"/>
                <a:gd name="T33" fmla="*/ 2147483646 h 187"/>
                <a:gd name="T34" fmla="*/ 2147483646 w 289"/>
                <a:gd name="T35" fmla="*/ 2147483646 h 187"/>
                <a:gd name="T36" fmla="*/ 2147483646 w 289"/>
                <a:gd name="T37" fmla="*/ 0 h 187"/>
                <a:gd name="T38" fmla="*/ 2147483646 w 289"/>
                <a:gd name="T39" fmla="*/ 0 h 187"/>
                <a:gd name="T40" fmla="*/ 2147483646 w 289"/>
                <a:gd name="T41" fmla="*/ 0 h 187"/>
                <a:gd name="T42" fmla="*/ 2147483646 w 289"/>
                <a:gd name="T43" fmla="*/ 2147483646 h 187"/>
                <a:gd name="T44" fmla="*/ 2147483646 w 289"/>
                <a:gd name="T45" fmla="*/ 2147483646 h 187"/>
                <a:gd name="T46" fmla="*/ 2147483646 w 289"/>
                <a:gd name="T47" fmla="*/ 2147483646 h 187"/>
                <a:gd name="T48" fmla="*/ 2147483646 w 289"/>
                <a:gd name="T49" fmla="*/ 2147483646 h 187"/>
                <a:gd name="T50" fmla="*/ 2147483646 w 289"/>
                <a:gd name="T51" fmla="*/ 2147483646 h 187"/>
                <a:gd name="T52" fmla="*/ 2147483646 w 289"/>
                <a:gd name="T53" fmla="*/ 2147483646 h 187"/>
                <a:gd name="T54" fmla="*/ 2147483646 w 289"/>
                <a:gd name="T55" fmla="*/ 2147483646 h 187"/>
                <a:gd name="T56" fmla="*/ 2147483646 w 289"/>
                <a:gd name="T57" fmla="*/ 2147483646 h 187"/>
                <a:gd name="T58" fmla="*/ 2147483646 w 289"/>
                <a:gd name="T59" fmla="*/ 2147483646 h 187"/>
                <a:gd name="T60" fmla="*/ 2147483646 w 289"/>
                <a:gd name="T61" fmla="*/ 2147483646 h 187"/>
                <a:gd name="T62" fmla="*/ 2147483646 w 289"/>
                <a:gd name="T63" fmla="*/ 2147483646 h 187"/>
                <a:gd name="T64" fmla="*/ 0 w 289"/>
                <a:gd name="T65" fmla="*/ 2147483646 h 1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9" h="187">
                  <a:moveTo>
                    <a:pt x="0" y="175"/>
                  </a:moveTo>
                  <a:lnTo>
                    <a:pt x="14" y="180"/>
                  </a:lnTo>
                  <a:lnTo>
                    <a:pt x="38" y="185"/>
                  </a:lnTo>
                  <a:lnTo>
                    <a:pt x="60" y="187"/>
                  </a:lnTo>
                  <a:lnTo>
                    <a:pt x="83" y="187"/>
                  </a:lnTo>
                  <a:lnTo>
                    <a:pt x="109" y="185"/>
                  </a:lnTo>
                  <a:lnTo>
                    <a:pt x="131" y="178"/>
                  </a:lnTo>
                  <a:lnTo>
                    <a:pt x="163" y="166"/>
                  </a:lnTo>
                  <a:lnTo>
                    <a:pt x="194" y="149"/>
                  </a:lnTo>
                  <a:lnTo>
                    <a:pt x="216" y="133"/>
                  </a:lnTo>
                  <a:lnTo>
                    <a:pt x="233" y="115"/>
                  </a:lnTo>
                  <a:lnTo>
                    <a:pt x="252" y="91"/>
                  </a:lnTo>
                  <a:lnTo>
                    <a:pt x="266" y="70"/>
                  </a:lnTo>
                  <a:lnTo>
                    <a:pt x="276" y="52"/>
                  </a:lnTo>
                  <a:lnTo>
                    <a:pt x="283" y="30"/>
                  </a:lnTo>
                  <a:lnTo>
                    <a:pt x="287" y="18"/>
                  </a:lnTo>
                  <a:lnTo>
                    <a:pt x="289" y="9"/>
                  </a:lnTo>
                  <a:lnTo>
                    <a:pt x="262" y="3"/>
                  </a:lnTo>
                  <a:lnTo>
                    <a:pt x="234" y="0"/>
                  </a:lnTo>
                  <a:lnTo>
                    <a:pt x="214" y="0"/>
                  </a:lnTo>
                  <a:lnTo>
                    <a:pt x="193" y="0"/>
                  </a:lnTo>
                  <a:lnTo>
                    <a:pt x="173" y="5"/>
                  </a:lnTo>
                  <a:lnTo>
                    <a:pt x="150" y="10"/>
                  </a:lnTo>
                  <a:lnTo>
                    <a:pt x="132" y="16"/>
                  </a:lnTo>
                  <a:lnTo>
                    <a:pt x="109" y="28"/>
                  </a:lnTo>
                  <a:lnTo>
                    <a:pt x="90" y="40"/>
                  </a:lnTo>
                  <a:lnTo>
                    <a:pt x="66" y="59"/>
                  </a:lnTo>
                  <a:lnTo>
                    <a:pt x="50" y="76"/>
                  </a:lnTo>
                  <a:lnTo>
                    <a:pt x="35" y="95"/>
                  </a:lnTo>
                  <a:lnTo>
                    <a:pt x="23" y="115"/>
                  </a:lnTo>
                  <a:lnTo>
                    <a:pt x="12" y="135"/>
                  </a:lnTo>
                  <a:lnTo>
                    <a:pt x="5" y="15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83" name="Freeform 5">
              <a:extLst>
                <a:ext uri="{FF2B5EF4-FFF2-40B4-BE49-F238E27FC236}">
                  <a16:creationId xmlns:a16="http://schemas.microsoft.com/office/drawing/2014/main" id="{C2E28970-5B44-8346-9038-55674B0C4F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0437" y="365283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1"/>
                  </a:lnTo>
                  <a:lnTo>
                    <a:pt x="72" y="144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2"/>
                  </a:lnTo>
                  <a:lnTo>
                    <a:pt x="53" y="547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699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699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7"/>
                  </a:lnTo>
                  <a:lnTo>
                    <a:pt x="679" y="532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4"/>
                  </a:lnTo>
                  <a:lnTo>
                    <a:pt x="640" y="131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4" name="Rectangle 6">
              <a:extLst>
                <a:ext uri="{FF2B5EF4-FFF2-40B4-BE49-F238E27FC236}">
                  <a16:creationId xmlns:a16="http://schemas.microsoft.com/office/drawing/2014/main" id="{F749AA46-E05A-0F4E-B913-01B1BEEF30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7287" y="3863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85" name="Rectangle 7">
              <a:extLst>
                <a:ext uri="{FF2B5EF4-FFF2-40B4-BE49-F238E27FC236}">
                  <a16:creationId xmlns:a16="http://schemas.microsoft.com/office/drawing/2014/main" id="{BACACA4E-4AF6-C64D-B73B-F0A0C17CF6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9600" y="3863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86" name="Rectangle 8">
              <a:extLst>
                <a:ext uri="{FF2B5EF4-FFF2-40B4-BE49-F238E27FC236}">
                  <a16:creationId xmlns:a16="http://schemas.microsoft.com/office/drawing/2014/main" id="{1CDE7E5E-3B13-2748-8304-6DD7A96297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70037" y="4502150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87" name="Rectangle 34">
              <a:extLst>
                <a:ext uri="{FF2B5EF4-FFF2-40B4-BE49-F238E27FC236}">
                  <a16:creationId xmlns:a16="http://schemas.microsoft.com/office/drawing/2014/main" id="{EDC3752F-6200-4646-97FC-DA08D19F80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6687" y="51308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88" name="Rectangle 35">
              <a:extLst>
                <a:ext uri="{FF2B5EF4-FFF2-40B4-BE49-F238E27FC236}">
                  <a16:creationId xmlns:a16="http://schemas.microsoft.com/office/drawing/2014/main" id="{EBD85E57-8C0C-A84F-91E2-14BE6AE4D3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0199" y="5130800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89" name="Line 36">
              <a:extLst>
                <a:ext uri="{FF2B5EF4-FFF2-40B4-BE49-F238E27FC236}">
                  <a16:creationId xmlns:a16="http://schemas.microsoft.com/office/drawing/2014/main" id="{F7828F16-3A89-C640-81E5-C6D34A9418B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443036" y="5172075"/>
              <a:ext cx="12541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0" name="Freeform 46">
              <a:extLst>
                <a:ext uri="{FF2B5EF4-FFF2-40B4-BE49-F238E27FC236}">
                  <a16:creationId xmlns:a16="http://schemas.microsoft.com/office/drawing/2014/main" id="{897CB32E-DB15-504E-A113-2D6C4E5BEB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65262" y="3652838"/>
              <a:ext cx="755650" cy="755650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7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699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699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7"/>
                  </a:lnTo>
                  <a:lnTo>
                    <a:pt x="678" y="532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1" name="Freeform 63">
              <a:extLst>
                <a:ext uri="{FF2B5EF4-FFF2-40B4-BE49-F238E27FC236}">
                  <a16:creationId xmlns:a16="http://schemas.microsoft.com/office/drawing/2014/main" id="{A05BE1BA-EE67-AD49-BDF2-1C1A1E9F1B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1262" y="4159250"/>
              <a:ext cx="757238" cy="754063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2147483646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0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2147483646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360" y="0"/>
                  </a:moveTo>
                  <a:lnTo>
                    <a:pt x="342" y="0"/>
                  </a:lnTo>
                  <a:lnTo>
                    <a:pt x="323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8" y="61"/>
                  </a:lnTo>
                  <a:lnTo>
                    <a:pt x="144" y="72"/>
                  </a:lnTo>
                  <a:lnTo>
                    <a:pt x="131" y="83"/>
                  </a:lnTo>
                  <a:lnTo>
                    <a:pt x="118" y="94"/>
                  </a:lnTo>
                  <a:lnTo>
                    <a:pt x="105" y="106"/>
                  </a:lnTo>
                  <a:lnTo>
                    <a:pt x="93" y="119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1"/>
                  </a:lnTo>
                  <a:lnTo>
                    <a:pt x="7" y="289"/>
                  </a:lnTo>
                  <a:lnTo>
                    <a:pt x="4" y="306"/>
                  </a:lnTo>
                  <a:lnTo>
                    <a:pt x="2" y="324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9"/>
                  </a:lnTo>
                  <a:lnTo>
                    <a:pt x="22" y="486"/>
                  </a:lnTo>
                  <a:lnTo>
                    <a:pt x="28" y="502"/>
                  </a:lnTo>
                  <a:lnTo>
                    <a:pt x="35" y="518"/>
                  </a:lnTo>
                  <a:lnTo>
                    <a:pt x="43" y="533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1" y="639"/>
                  </a:lnTo>
                  <a:lnTo>
                    <a:pt x="144" y="650"/>
                  </a:lnTo>
                  <a:lnTo>
                    <a:pt x="158" y="660"/>
                  </a:lnTo>
                  <a:lnTo>
                    <a:pt x="174" y="670"/>
                  </a:lnTo>
                  <a:lnTo>
                    <a:pt x="189" y="679"/>
                  </a:lnTo>
                  <a:lnTo>
                    <a:pt x="204" y="687"/>
                  </a:lnTo>
                  <a:lnTo>
                    <a:pt x="220" y="694"/>
                  </a:lnTo>
                  <a:lnTo>
                    <a:pt x="237" y="700"/>
                  </a:lnTo>
                  <a:lnTo>
                    <a:pt x="253" y="706"/>
                  </a:lnTo>
                  <a:lnTo>
                    <a:pt x="270" y="711"/>
                  </a:lnTo>
                  <a:lnTo>
                    <a:pt x="288" y="715"/>
                  </a:lnTo>
                  <a:lnTo>
                    <a:pt x="305" y="718"/>
                  </a:lnTo>
                  <a:lnTo>
                    <a:pt x="323" y="720"/>
                  </a:lnTo>
                  <a:lnTo>
                    <a:pt x="342" y="722"/>
                  </a:lnTo>
                  <a:lnTo>
                    <a:pt x="360" y="722"/>
                  </a:lnTo>
                  <a:lnTo>
                    <a:pt x="380" y="722"/>
                  </a:lnTo>
                  <a:lnTo>
                    <a:pt x="398" y="720"/>
                  </a:lnTo>
                  <a:lnTo>
                    <a:pt x="416" y="718"/>
                  </a:lnTo>
                  <a:lnTo>
                    <a:pt x="433" y="715"/>
                  </a:lnTo>
                  <a:lnTo>
                    <a:pt x="451" y="711"/>
                  </a:lnTo>
                  <a:lnTo>
                    <a:pt x="468" y="706"/>
                  </a:lnTo>
                  <a:lnTo>
                    <a:pt x="485" y="700"/>
                  </a:lnTo>
                  <a:lnTo>
                    <a:pt x="501" y="694"/>
                  </a:lnTo>
                  <a:lnTo>
                    <a:pt x="517" y="687"/>
                  </a:lnTo>
                  <a:lnTo>
                    <a:pt x="532" y="679"/>
                  </a:lnTo>
                  <a:lnTo>
                    <a:pt x="547" y="670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3"/>
                  </a:lnTo>
                  <a:lnTo>
                    <a:pt x="686" y="518"/>
                  </a:lnTo>
                  <a:lnTo>
                    <a:pt x="693" y="502"/>
                  </a:lnTo>
                  <a:lnTo>
                    <a:pt x="700" y="486"/>
                  </a:lnTo>
                  <a:lnTo>
                    <a:pt x="705" y="469"/>
                  </a:lnTo>
                  <a:lnTo>
                    <a:pt x="710" y="451"/>
                  </a:lnTo>
                  <a:lnTo>
                    <a:pt x="714" y="433"/>
                  </a:lnTo>
                  <a:lnTo>
                    <a:pt x="717" y="416"/>
                  </a:lnTo>
                  <a:lnTo>
                    <a:pt x="719" y="398"/>
                  </a:lnTo>
                  <a:lnTo>
                    <a:pt x="721" y="380"/>
                  </a:lnTo>
                  <a:lnTo>
                    <a:pt x="721" y="361"/>
                  </a:lnTo>
                  <a:lnTo>
                    <a:pt x="721" y="343"/>
                  </a:lnTo>
                  <a:lnTo>
                    <a:pt x="719" y="324"/>
                  </a:lnTo>
                  <a:lnTo>
                    <a:pt x="717" y="306"/>
                  </a:lnTo>
                  <a:lnTo>
                    <a:pt x="714" y="289"/>
                  </a:lnTo>
                  <a:lnTo>
                    <a:pt x="710" y="271"/>
                  </a:lnTo>
                  <a:lnTo>
                    <a:pt x="705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5"/>
                  </a:lnTo>
                  <a:lnTo>
                    <a:pt x="639" y="132"/>
                  </a:lnTo>
                  <a:lnTo>
                    <a:pt x="628" y="119"/>
                  </a:lnTo>
                  <a:lnTo>
                    <a:pt x="616" y="106"/>
                  </a:lnTo>
                  <a:lnTo>
                    <a:pt x="604" y="94"/>
                  </a:lnTo>
                  <a:lnTo>
                    <a:pt x="591" y="83"/>
                  </a:lnTo>
                  <a:lnTo>
                    <a:pt x="577" y="72"/>
                  </a:lnTo>
                  <a:lnTo>
                    <a:pt x="563" y="61"/>
                  </a:lnTo>
                  <a:lnTo>
                    <a:pt x="547" y="52"/>
                  </a:lnTo>
                  <a:lnTo>
                    <a:pt x="532" y="43"/>
                  </a:lnTo>
                  <a:lnTo>
                    <a:pt x="517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2" name="Rectangle 70">
              <a:extLst>
                <a:ext uri="{FF2B5EF4-FFF2-40B4-BE49-F238E27FC236}">
                  <a16:creationId xmlns:a16="http://schemas.microsoft.com/office/drawing/2014/main" id="{8FD2EDAB-7B19-6847-9063-B2F656C943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" y="3525838"/>
              <a:ext cx="1789112" cy="149383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4692" name="Group 70">
            <a:extLst>
              <a:ext uri="{FF2B5EF4-FFF2-40B4-BE49-F238E27FC236}">
                <a16:creationId xmlns:a16="http://schemas.microsoft.com/office/drawing/2014/main" id="{23600D23-2FFD-C749-B78A-DAD44D3819AE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1149350"/>
            <a:ext cx="1789113" cy="1832620"/>
            <a:chOff x="685800" y="5524500"/>
            <a:chExt cx="1789112" cy="1832620"/>
          </a:xfrm>
        </p:grpSpPr>
        <p:sp>
          <p:nvSpPr>
            <p:cNvPr id="114770" name="Rectangle 9">
              <a:extLst>
                <a:ext uri="{FF2B5EF4-FFF2-40B4-BE49-F238E27FC236}">
                  <a16:creationId xmlns:a16="http://schemas.microsoft.com/office/drawing/2014/main" id="{3D665F8D-1619-B64B-B728-05E7C481F10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38337" y="58991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71" name="Rectangle 10">
              <a:extLst>
                <a:ext uri="{FF2B5EF4-FFF2-40B4-BE49-F238E27FC236}">
                  <a16:creationId xmlns:a16="http://schemas.microsoft.com/office/drawing/2014/main" id="{6AC904CA-18E6-A240-900B-1A7637AD53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8562" y="58991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72" name="Freeform 11">
              <a:extLst>
                <a:ext uri="{FF2B5EF4-FFF2-40B4-BE49-F238E27FC236}">
                  <a16:creationId xmlns:a16="http://schemas.microsoft.com/office/drawing/2014/main" id="{F446E182-956F-D044-839A-42A342D2A5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1612" y="6115050"/>
              <a:ext cx="485775" cy="303213"/>
            </a:xfrm>
            <a:custGeom>
              <a:avLst/>
              <a:gdLst>
                <a:gd name="T0" fmla="*/ 0 w 466"/>
                <a:gd name="T1" fmla="*/ 2147483646 h 290"/>
                <a:gd name="T2" fmla="*/ 2147483646 w 466"/>
                <a:gd name="T3" fmla="*/ 2147483646 h 290"/>
                <a:gd name="T4" fmla="*/ 2147483646 w 466"/>
                <a:gd name="T5" fmla="*/ 2147483646 h 290"/>
                <a:gd name="T6" fmla="*/ 2147483646 w 466"/>
                <a:gd name="T7" fmla="*/ 2147483646 h 290"/>
                <a:gd name="T8" fmla="*/ 2147483646 w 466"/>
                <a:gd name="T9" fmla="*/ 2147483646 h 290"/>
                <a:gd name="T10" fmla="*/ 2147483646 w 466"/>
                <a:gd name="T11" fmla="*/ 0 h 290"/>
                <a:gd name="T12" fmla="*/ 2147483646 w 466"/>
                <a:gd name="T13" fmla="*/ 0 h 290"/>
                <a:gd name="T14" fmla="*/ 2147483646 w 466"/>
                <a:gd name="T15" fmla="*/ 2147483646 h 290"/>
                <a:gd name="T16" fmla="*/ 2147483646 w 466"/>
                <a:gd name="T17" fmla="*/ 2147483646 h 290"/>
                <a:gd name="T18" fmla="*/ 2147483646 w 466"/>
                <a:gd name="T19" fmla="*/ 2147483646 h 290"/>
                <a:gd name="T20" fmla="*/ 2147483646 w 466"/>
                <a:gd name="T21" fmla="*/ 2147483646 h 290"/>
                <a:gd name="T22" fmla="*/ 2147483646 w 466"/>
                <a:gd name="T23" fmla="*/ 2147483646 h 290"/>
                <a:gd name="T24" fmla="*/ 2147483646 w 466"/>
                <a:gd name="T25" fmla="*/ 2147483646 h 290"/>
                <a:gd name="T26" fmla="*/ 2147483646 w 466"/>
                <a:gd name="T27" fmla="*/ 2147483646 h 290"/>
                <a:gd name="T28" fmla="*/ 2147483646 w 466"/>
                <a:gd name="T29" fmla="*/ 2147483646 h 290"/>
                <a:gd name="T30" fmla="*/ 2147483646 w 466"/>
                <a:gd name="T31" fmla="*/ 2147483646 h 290"/>
                <a:gd name="T32" fmla="*/ 2147483646 w 466"/>
                <a:gd name="T33" fmla="*/ 2147483646 h 290"/>
                <a:gd name="T34" fmla="*/ 2147483646 w 466"/>
                <a:gd name="T35" fmla="*/ 2147483646 h 290"/>
                <a:gd name="T36" fmla="*/ 2147483646 w 466"/>
                <a:gd name="T37" fmla="*/ 2147483646 h 290"/>
                <a:gd name="T38" fmla="*/ 2147483646 w 466"/>
                <a:gd name="T39" fmla="*/ 2147483646 h 290"/>
                <a:gd name="T40" fmla="*/ 2147483646 w 466"/>
                <a:gd name="T41" fmla="*/ 2147483646 h 290"/>
                <a:gd name="T42" fmla="*/ 2147483646 w 466"/>
                <a:gd name="T43" fmla="*/ 2147483646 h 290"/>
                <a:gd name="T44" fmla="*/ 2147483646 w 466"/>
                <a:gd name="T45" fmla="*/ 2147483646 h 290"/>
                <a:gd name="T46" fmla="*/ 2147483646 w 466"/>
                <a:gd name="T47" fmla="*/ 2147483646 h 290"/>
                <a:gd name="T48" fmla="*/ 2147483646 w 466"/>
                <a:gd name="T49" fmla="*/ 2147483646 h 290"/>
                <a:gd name="T50" fmla="*/ 2147483646 w 466"/>
                <a:gd name="T51" fmla="*/ 2147483646 h 290"/>
                <a:gd name="T52" fmla="*/ 2147483646 w 466"/>
                <a:gd name="T53" fmla="*/ 2147483646 h 290"/>
                <a:gd name="T54" fmla="*/ 2147483646 w 466"/>
                <a:gd name="T55" fmla="*/ 2147483646 h 290"/>
                <a:gd name="T56" fmla="*/ 2147483646 w 466"/>
                <a:gd name="T57" fmla="*/ 2147483646 h 290"/>
                <a:gd name="T58" fmla="*/ 2147483646 w 466"/>
                <a:gd name="T59" fmla="*/ 2147483646 h 290"/>
                <a:gd name="T60" fmla="*/ 2147483646 w 466"/>
                <a:gd name="T61" fmla="*/ 2147483646 h 290"/>
                <a:gd name="T62" fmla="*/ 2147483646 w 466"/>
                <a:gd name="T63" fmla="*/ 2147483646 h 290"/>
                <a:gd name="T64" fmla="*/ 2147483646 w 466"/>
                <a:gd name="T65" fmla="*/ 2147483646 h 290"/>
                <a:gd name="T66" fmla="*/ 0 w 466"/>
                <a:gd name="T67" fmla="*/ 2147483646 h 2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6" h="290">
                  <a:moveTo>
                    <a:pt x="0" y="23"/>
                  </a:moveTo>
                  <a:lnTo>
                    <a:pt x="20" y="16"/>
                  </a:lnTo>
                  <a:lnTo>
                    <a:pt x="40" y="10"/>
                  </a:lnTo>
                  <a:lnTo>
                    <a:pt x="60" y="5"/>
                  </a:lnTo>
                  <a:lnTo>
                    <a:pt x="79" y="2"/>
                  </a:lnTo>
                  <a:lnTo>
                    <a:pt x="99" y="0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60" y="4"/>
                  </a:lnTo>
                  <a:lnTo>
                    <a:pt x="179" y="7"/>
                  </a:lnTo>
                  <a:lnTo>
                    <a:pt x="198" y="12"/>
                  </a:lnTo>
                  <a:lnTo>
                    <a:pt x="217" y="18"/>
                  </a:lnTo>
                  <a:lnTo>
                    <a:pt x="236" y="25"/>
                  </a:lnTo>
                  <a:lnTo>
                    <a:pt x="254" y="33"/>
                  </a:lnTo>
                  <a:lnTo>
                    <a:pt x="271" y="42"/>
                  </a:lnTo>
                  <a:lnTo>
                    <a:pt x="289" y="51"/>
                  </a:lnTo>
                  <a:lnTo>
                    <a:pt x="305" y="62"/>
                  </a:lnTo>
                  <a:lnTo>
                    <a:pt x="323" y="73"/>
                  </a:lnTo>
                  <a:lnTo>
                    <a:pt x="338" y="85"/>
                  </a:lnTo>
                  <a:lnTo>
                    <a:pt x="353" y="97"/>
                  </a:lnTo>
                  <a:lnTo>
                    <a:pt x="367" y="112"/>
                  </a:lnTo>
                  <a:lnTo>
                    <a:pt x="381" y="125"/>
                  </a:lnTo>
                  <a:lnTo>
                    <a:pt x="393" y="139"/>
                  </a:lnTo>
                  <a:lnTo>
                    <a:pt x="405" y="154"/>
                  </a:lnTo>
                  <a:lnTo>
                    <a:pt x="416" y="168"/>
                  </a:lnTo>
                  <a:lnTo>
                    <a:pt x="426" y="183"/>
                  </a:lnTo>
                  <a:lnTo>
                    <a:pt x="435" y="198"/>
                  </a:lnTo>
                  <a:lnTo>
                    <a:pt x="443" y="214"/>
                  </a:lnTo>
                  <a:lnTo>
                    <a:pt x="450" y="229"/>
                  </a:lnTo>
                  <a:lnTo>
                    <a:pt x="456" y="244"/>
                  </a:lnTo>
                  <a:lnTo>
                    <a:pt x="460" y="260"/>
                  </a:lnTo>
                  <a:lnTo>
                    <a:pt x="464" y="275"/>
                  </a:lnTo>
                  <a:lnTo>
                    <a:pt x="466" y="29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73" name="Freeform 12">
              <a:extLst>
                <a:ext uri="{FF2B5EF4-FFF2-40B4-BE49-F238E27FC236}">
                  <a16:creationId xmlns:a16="http://schemas.microsoft.com/office/drawing/2014/main" id="{4E061C38-50F4-B04F-9A3A-A41B3A302F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7962" y="6137275"/>
              <a:ext cx="485775" cy="298450"/>
            </a:xfrm>
            <a:custGeom>
              <a:avLst/>
              <a:gdLst>
                <a:gd name="T0" fmla="*/ 0 w 465"/>
                <a:gd name="T1" fmla="*/ 0 h 287"/>
                <a:gd name="T2" fmla="*/ 2147483646 w 465"/>
                <a:gd name="T3" fmla="*/ 2147483646 h 287"/>
                <a:gd name="T4" fmla="*/ 2147483646 w 465"/>
                <a:gd name="T5" fmla="*/ 2147483646 h 287"/>
                <a:gd name="T6" fmla="*/ 2147483646 w 465"/>
                <a:gd name="T7" fmla="*/ 2147483646 h 287"/>
                <a:gd name="T8" fmla="*/ 2147483646 w 465"/>
                <a:gd name="T9" fmla="*/ 2147483646 h 287"/>
                <a:gd name="T10" fmla="*/ 2147483646 w 465"/>
                <a:gd name="T11" fmla="*/ 2147483646 h 287"/>
                <a:gd name="T12" fmla="*/ 2147483646 w 465"/>
                <a:gd name="T13" fmla="*/ 2147483646 h 287"/>
                <a:gd name="T14" fmla="*/ 2147483646 w 465"/>
                <a:gd name="T15" fmla="*/ 2147483646 h 287"/>
                <a:gd name="T16" fmla="*/ 2147483646 w 465"/>
                <a:gd name="T17" fmla="*/ 2147483646 h 287"/>
                <a:gd name="T18" fmla="*/ 2147483646 w 465"/>
                <a:gd name="T19" fmla="*/ 2147483646 h 287"/>
                <a:gd name="T20" fmla="*/ 2147483646 w 465"/>
                <a:gd name="T21" fmla="*/ 2147483646 h 287"/>
                <a:gd name="T22" fmla="*/ 2147483646 w 465"/>
                <a:gd name="T23" fmla="*/ 2147483646 h 287"/>
                <a:gd name="T24" fmla="*/ 2147483646 w 465"/>
                <a:gd name="T25" fmla="*/ 2147483646 h 287"/>
                <a:gd name="T26" fmla="*/ 2147483646 w 465"/>
                <a:gd name="T27" fmla="*/ 2147483646 h 287"/>
                <a:gd name="T28" fmla="*/ 2147483646 w 465"/>
                <a:gd name="T29" fmla="*/ 2147483646 h 287"/>
                <a:gd name="T30" fmla="*/ 2147483646 w 465"/>
                <a:gd name="T31" fmla="*/ 2147483646 h 287"/>
                <a:gd name="T32" fmla="*/ 2147483646 w 465"/>
                <a:gd name="T33" fmla="*/ 2147483646 h 287"/>
                <a:gd name="T34" fmla="*/ 2147483646 w 465"/>
                <a:gd name="T35" fmla="*/ 2147483646 h 287"/>
                <a:gd name="T36" fmla="*/ 2147483646 w 465"/>
                <a:gd name="T37" fmla="*/ 2147483646 h 287"/>
                <a:gd name="T38" fmla="*/ 2147483646 w 465"/>
                <a:gd name="T39" fmla="*/ 2147483646 h 287"/>
                <a:gd name="T40" fmla="*/ 2147483646 w 465"/>
                <a:gd name="T41" fmla="*/ 2147483646 h 287"/>
                <a:gd name="T42" fmla="*/ 2147483646 w 465"/>
                <a:gd name="T43" fmla="*/ 2147483646 h 287"/>
                <a:gd name="T44" fmla="*/ 2147483646 w 465"/>
                <a:gd name="T45" fmla="*/ 2147483646 h 287"/>
                <a:gd name="T46" fmla="*/ 2147483646 w 465"/>
                <a:gd name="T47" fmla="*/ 2147483646 h 287"/>
                <a:gd name="T48" fmla="*/ 2147483646 w 465"/>
                <a:gd name="T49" fmla="*/ 2147483646 h 287"/>
                <a:gd name="T50" fmla="*/ 2147483646 w 465"/>
                <a:gd name="T51" fmla="*/ 2147483646 h 287"/>
                <a:gd name="T52" fmla="*/ 2147483646 w 465"/>
                <a:gd name="T53" fmla="*/ 2147483646 h 287"/>
                <a:gd name="T54" fmla="*/ 2147483646 w 465"/>
                <a:gd name="T55" fmla="*/ 2147483646 h 287"/>
                <a:gd name="T56" fmla="*/ 2147483646 w 465"/>
                <a:gd name="T57" fmla="*/ 2147483646 h 287"/>
                <a:gd name="T58" fmla="*/ 2147483646 w 465"/>
                <a:gd name="T59" fmla="*/ 2147483646 h 287"/>
                <a:gd name="T60" fmla="*/ 2147483646 w 465"/>
                <a:gd name="T61" fmla="*/ 2147483646 h 287"/>
                <a:gd name="T62" fmla="*/ 2147483646 w 465"/>
                <a:gd name="T63" fmla="*/ 2147483646 h 287"/>
                <a:gd name="T64" fmla="*/ 2147483646 w 465"/>
                <a:gd name="T65" fmla="*/ 2147483646 h 287"/>
                <a:gd name="T66" fmla="*/ 0 w 465"/>
                <a:gd name="T67" fmla="*/ 0 h 2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5" h="287">
                  <a:moveTo>
                    <a:pt x="0" y="0"/>
                  </a:moveTo>
                  <a:lnTo>
                    <a:pt x="3" y="21"/>
                  </a:lnTo>
                  <a:lnTo>
                    <a:pt x="8" y="41"/>
                  </a:lnTo>
                  <a:lnTo>
                    <a:pt x="14" y="61"/>
                  </a:lnTo>
                  <a:lnTo>
                    <a:pt x="21" y="80"/>
                  </a:lnTo>
                  <a:lnTo>
                    <a:pt x="30" y="98"/>
                  </a:lnTo>
                  <a:lnTo>
                    <a:pt x="40" y="115"/>
                  </a:lnTo>
                  <a:lnTo>
                    <a:pt x="51" y="132"/>
                  </a:lnTo>
                  <a:lnTo>
                    <a:pt x="63" y="148"/>
                  </a:lnTo>
                  <a:lnTo>
                    <a:pt x="76" y="162"/>
                  </a:lnTo>
                  <a:lnTo>
                    <a:pt x="89" y="177"/>
                  </a:lnTo>
                  <a:lnTo>
                    <a:pt x="104" y="190"/>
                  </a:lnTo>
                  <a:lnTo>
                    <a:pt x="120" y="202"/>
                  </a:lnTo>
                  <a:lnTo>
                    <a:pt x="136" y="214"/>
                  </a:lnTo>
                  <a:lnTo>
                    <a:pt x="153" y="225"/>
                  </a:lnTo>
                  <a:lnTo>
                    <a:pt x="170" y="235"/>
                  </a:lnTo>
                  <a:lnTo>
                    <a:pt x="188" y="244"/>
                  </a:lnTo>
                  <a:lnTo>
                    <a:pt x="206" y="252"/>
                  </a:lnTo>
                  <a:lnTo>
                    <a:pt x="224" y="260"/>
                  </a:lnTo>
                  <a:lnTo>
                    <a:pt x="242" y="266"/>
                  </a:lnTo>
                  <a:lnTo>
                    <a:pt x="260" y="272"/>
                  </a:lnTo>
                  <a:lnTo>
                    <a:pt x="279" y="278"/>
                  </a:lnTo>
                  <a:lnTo>
                    <a:pt x="297" y="281"/>
                  </a:lnTo>
                  <a:lnTo>
                    <a:pt x="317" y="284"/>
                  </a:lnTo>
                  <a:lnTo>
                    <a:pt x="335" y="286"/>
                  </a:lnTo>
                  <a:lnTo>
                    <a:pt x="353" y="287"/>
                  </a:lnTo>
                  <a:lnTo>
                    <a:pt x="371" y="287"/>
                  </a:lnTo>
                  <a:lnTo>
                    <a:pt x="388" y="287"/>
                  </a:lnTo>
                  <a:lnTo>
                    <a:pt x="405" y="285"/>
                  </a:lnTo>
                  <a:lnTo>
                    <a:pt x="421" y="282"/>
                  </a:lnTo>
                  <a:lnTo>
                    <a:pt x="436" y="278"/>
                  </a:lnTo>
                  <a:lnTo>
                    <a:pt x="451" y="272"/>
                  </a:lnTo>
                  <a:lnTo>
                    <a:pt x="465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74" name="Rectangle 13">
              <a:extLst>
                <a:ext uri="{FF2B5EF4-FFF2-40B4-BE49-F238E27FC236}">
                  <a16:creationId xmlns:a16="http://schemas.microsoft.com/office/drawing/2014/main" id="{6A1AC959-FE42-864C-8613-9D3B802E66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4162" y="6513513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75" name="Rectangle 23">
              <a:extLst>
                <a:ext uri="{FF2B5EF4-FFF2-40B4-BE49-F238E27FC236}">
                  <a16:creationId xmlns:a16="http://schemas.microsoft.com/office/drawing/2014/main" id="{FF2766BC-B1F1-C44B-A3E6-DCE52A3C7A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9862" y="712628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76" name="Rectangle 24">
              <a:extLst>
                <a:ext uri="{FF2B5EF4-FFF2-40B4-BE49-F238E27FC236}">
                  <a16:creationId xmlns:a16="http://schemas.microsoft.com/office/drawing/2014/main" id="{553FBB37-DAC9-6A4A-80F8-18BACB3133F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0199" y="7126288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77" name="Freeform 66">
              <a:extLst>
                <a:ext uri="{FF2B5EF4-FFF2-40B4-BE49-F238E27FC236}">
                  <a16:creationId xmlns:a16="http://schemas.microsoft.com/office/drawing/2014/main" id="{C6CE0E9A-BAE6-C749-B86E-EE57B4EA51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1262" y="6113463"/>
              <a:ext cx="757238" cy="755650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0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2147483646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0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2147483646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47" y="182"/>
                  </a:moveTo>
                  <a:lnTo>
                    <a:pt x="39" y="198"/>
                  </a:lnTo>
                  <a:lnTo>
                    <a:pt x="31" y="214"/>
                  </a:lnTo>
                  <a:lnTo>
                    <a:pt x="24" y="231"/>
                  </a:lnTo>
                  <a:lnTo>
                    <a:pt x="18" y="248"/>
                  </a:lnTo>
                  <a:lnTo>
                    <a:pt x="13" y="265"/>
                  </a:lnTo>
                  <a:lnTo>
                    <a:pt x="8" y="282"/>
                  </a:lnTo>
                  <a:lnTo>
                    <a:pt x="5" y="301"/>
                  </a:lnTo>
                  <a:lnTo>
                    <a:pt x="2" y="318"/>
                  </a:lnTo>
                  <a:lnTo>
                    <a:pt x="1" y="335"/>
                  </a:lnTo>
                  <a:lnTo>
                    <a:pt x="0" y="353"/>
                  </a:lnTo>
                  <a:lnTo>
                    <a:pt x="0" y="370"/>
                  </a:lnTo>
                  <a:lnTo>
                    <a:pt x="1" y="387"/>
                  </a:lnTo>
                  <a:lnTo>
                    <a:pt x="3" y="405"/>
                  </a:lnTo>
                  <a:lnTo>
                    <a:pt x="5" y="422"/>
                  </a:lnTo>
                  <a:lnTo>
                    <a:pt x="8" y="439"/>
                  </a:lnTo>
                  <a:lnTo>
                    <a:pt x="12" y="455"/>
                  </a:lnTo>
                  <a:lnTo>
                    <a:pt x="17" y="472"/>
                  </a:lnTo>
                  <a:lnTo>
                    <a:pt x="23" y="488"/>
                  </a:lnTo>
                  <a:lnTo>
                    <a:pt x="30" y="505"/>
                  </a:lnTo>
                  <a:lnTo>
                    <a:pt x="37" y="521"/>
                  </a:lnTo>
                  <a:lnTo>
                    <a:pt x="45" y="536"/>
                  </a:lnTo>
                  <a:lnTo>
                    <a:pt x="54" y="551"/>
                  </a:lnTo>
                  <a:lnTo>
                    <a:pt x="63" y="566"/>
                  </a:lnTo>
                  <a:lnTo>
                    <a:pt x="73" y="580"/>
                  </a:lnTo>
                  <a:lnTo>
                    <a:pt x="84" y="594"/>
                  </a:lnTo>
                  <a:lnTo>
                    <a:pt x="96" y="607"/>
                  </a:lnTo>
                  <a:lnTo>
                    <a:pt x="108" y="619"/>
                  </a:lnTo>
                  <a:lnTo>
                    <a:pt x="121" y="632"/>
                  </a:lnTo>
                  <a:lnTo>
                    <a:pt x="135" y="643"/>
                  </a:lnTo>
                  <a:lnTo>
                    <a:pt x="150" y="654"/>
                  </a:lnTo>
                  <a:lnTo>
                    <a:pt x="165" y="664"/>
                  </a:lnTo>
                  <a:lnTo>
                    <a:pt x="182" y="674"/>
                  </a:lnTo>
                  <a:lnTo>
                    <a:pt x="198" y="683"/>
                  </a:lnTo>
                  <a:lnTo>
                    <a:pt x="214" y="690"/>
                  </a:lnTo>
                  <a:lnTo>
                    <a:pt x="231" y="698"/>
                  </a:lnTo>
                  <a:lnTo>
                    <a:pt x="248" y="704"/>
                  </a:lnTo>
                  <a:lnTo>
                    <a:pt x="265" y="710"/>
                  </a:lnTo>
                  <a:lnTo>
                    <a:pt x="282" y="714"/>
                  </a:lnTo>
                  <a:lnTo>
                    <a:pt x="300" y="717"/>
                  </a:lnTo>
                  <a:lnTo>
                    <a:pt x="317" y="720"/>
                  </a:lnTo>
                  <a:lnTo>
                    <a:pt x="334" y="721"/>
                  </a:lnTo>
                  <a:lnTo>
                    <a:pt x="352" y="722"/>
                  </a:lnTo>
                  <a:lnTo>
                    <a:pt x="370" y="722"/>
                  </a:lnTo>
                  <a:lnTo>
                    <a:pt x="387" y="721"/>
                  </a:lnTo>
                  <a:lnTo>
                    <a:pt x="405" y="720"/>
                  </a:lnTo>
                  <a:lnTo>
                    <a:pt x="422" y="717"/>
                  </a:lnTo>
                  <a:lnTo>
                    <a:pt x="439" y="714"/>
                  </a:lnTo>
                  <a:lnTo>
                    <a:pt x="455" y="710"/>
                  </a:lnTo>
                  <a:lnTo>
                    <a:pt x="472" y="705"/>
                  </a:lnTo>
                  <a:lnTo>
                    <a:pt x="488" y="699"/>
                  </a:lnTo>
                  <a:lnTo>
                    <a:pt x="504" y="692"/>
                  </a:lnTo>
                  <a:lnTo>
                    <a:pt x="520" y="684"/>
                  </a:lnTo>
                  <a:lnTo>
                    <a:pt x="535" y="676"/>
                  </a:lnTo>
                  <a:lnTo>
                    <a:pt x="550" y="668"/>
                  </a:lnTo>
                  <a:lnTo>
                    <a:pt x="566" y="658"/>
                  </a:lnTo>
                  <a:lnTo>
                    <a:pt x="580" y="648"/>
                  </a:lnTo>
                  <a:lnTo>
                    <a:pt x="594" y="637"/>
                  </a:lnTo>
                  <a:lnTo>
                    <a:pt x="607" y="625"/>
                  </a:lnTo>
                  <a:lnTo>
                    <a:pt x="619" y="613"/>
                  </a:lnTo>
                  <a:lnTo>
                    <a:pt x="632" y="600"/>
                  </a:lnTo>
                  <a:lnTo>
                    <a:pt x="643" y="586"/>
                  </a:lnTo>
                  <a:lnTo>
                    <a:pt x="654" y="572"/>
                  </a:lnTo>
                  <a:lnTo>
                    <a:pt x="664" y="556"/>
                  </a:lnTo>
                  <a:lnTo>
                    <a:pt x="674" y="541"/>
                  </a:lnTo>
                  <a:lnTo>
                    <a:pt x="683" y="524"/>
                  </a:lnTo>
                  <a:lnTo>
                    <a:pt x="690" y="508"/>
                  </a:lnTo>
                  <a:lnTo>
                    <a:pt x="697" y="490"/>
                  </a:lnTo>
                  <a:lnTo>
                    <a:pt x="703" y="473"/>
                  </a:lnTo>
                  <a:lnTo>
                    <a:pt x="709" y="456"/>
                  </a:lnTo>
                  <a:lnTo>
                    <a:pt x="713" y="439"/>
                  </a:lnTo>
                  <a:lnTo>
                    <a:pt x="716" y="422"/>
                  </a:lnTo>
                  <a:lnTo>
                    <a:pt x="719" y="404"/>
                  </a:lnTo>
                  <a:lnTo>
                    <a:pt x="720" y="387"/>
                  </a:lnTo>
                  <a:lnTo>
                    <a:pt x="721" y="369"/>
                  </a:lnTo>
                  <a:lnTo>
                    <a:pt x="721" y="352"/>
                  </a:lnTo>
                  <a:lnTo>
                    <a:pt x="720" y="335"/>
                  </a:lnTo>
                  <a:lnTo>
                    <a:pt x="719" y="318"/>
                  </a:lnTo>
                  <a:lnTo>
                    <a:pt x="716" y="301"/>
                  </a:lnTo>
                  <a:lnTo>
                    <a:pt x="713" y="283"/>
                  </a:lnTo>
                  <a:lnTo>
                    <a:pt x="709" y="266"/>
                  </a:lnTo>
                  <a:lnTo>
                    <a:pt x="704" y="249"/>
                  </a:lnTo>
                  <a:lnTo>
                    <a:pt x="698" y="233"/>
                  </a:lnTo>
                  <a:lnTo>
                    <a:pt x="692" y="217"/>
                  </a:lnTo>
                  <a:lnTo>
                    <a:pt x="684" y="201"/>
                  </a:lnTo>
                  <a:lnTo>
                    <a:pt x="676" y="186"/>
                  </a:lnTo>
                  <a:lnTo>
                    <a:pt x="668" y="171"/>
                  </a:lnTo>
                  <a:lnTo>
                    <a:pt x="658" y="156"/>
                  </a:lnTo>
                  <a:lnTo>
                    <a:pt x="648" y="142"/>
                  </a:lnTo>
                  <a:lnTo>
                    <a:pt x="637" y="129"/>
                  </a:lnTo>
                  <a:lnTo>
                    <a:pt x="625" y="115"/>
                  </a:lnTo>
                  <a:lnTo>
                    <a:pt x="613" y="103"/>
                  </a:lnTo>
                  <a:lnTo>
                    <a:pt x="600" y="90"/>
                  </a:lnTo>
                  <a:lnTo>
                    <a:pt x="586" y="78"/>
                  </a:lnTo>
                  <a:lnTo>
                    <a:pt x="572" y="67"/>
                  </a:lnTo>
                  <a:lnTo>
                    <a:pt x="555" y="57"/>
                  </a:lnTo>
                  <a:lnTo>
                    <a:pt x="540" y="47"/>
                  </a:lnTo>
                  <a:lnTo>
                    <a:pt x="523" y="39"/>
                  </a:lnTo>
                  <a:lnTo>
                    <a:pt x="507" y="31"/>
                  </a:lnTo>
                  <a:lnTo>
                    <a:pt x="490" y="24"/>
                  </a:lnTo>
                  <a:lnTo>
                    <a:pt x="473" y="18"/>
                  </a:lnTo>
                  <a:lnTo>
                    <a:pt x="456" y="13"/>
                  </a:lnTo>
                  <a:lnTo>
                    <a:pt x="439" y="8"/>
                  </a:lnTo>
                  <a:lnTo>
                    <a:pt x="422" y="5"/>
                  </a:lnTo>
                  <a:lnTo>
                    <a:pt x="404" y="2"/>
                  </a:lnTo>
                  <a:lnTo>
                    <a:pt x="387" y="1"/>
                  </a:lnTo>
                  <a:lnTo>
                    <a:pt x="369" y="0"/>
                  </a:lnTo>
                  <a:lnTo>
                    <a:pt x="351" y="0"/>
                  </a:lnTo>
                  <a:lnTo>
                    <a:pt x="334" y="1"/>
                  </a:lnTo>
                  <a:lnTo>
                    <a:pt x="317" y="3"/>
                  </a:lnTo>
                  <a:lnTo>
                    <a:pt x="300" y="5"/>
                  </a:lnTo>
                  <a:lnTo>
                    <a:pt x="283" y="8"/>
                  </a:lnTo>
                  <a:lnTo>
                    <a:pt x="266" y="12"/>
                  </a:lnTo>
                  <a:lnTo>
                    <a:pt x="249" y="17"/>
                  </a:lnTo>
                  <a:lnTo>
                    <a:pt x="233" y="23"/>
                  </a:lnTo>
                  <a:lnTo>
                    <a:pt x="217" y="30"/>
                  </a:lnTo>
                  <a:lnTo>
                    <a:pt x="201" y="37"/>
                  </a:lnTo>
                  <a:lnTo>
                    <a:pt x="186" y="45"/>
                  </a:lnTo>
                  <a:lnTo>
                    <a:pt x="171" y="54"/>
                  </a:lnTo>
                  <a:lnTo>
                    <a:pt x="155" y="63"/>
                  </a:lnTo>
                  <a:lnTo>
                    <a:pt x="141" y="73"/>
                  </a:lnTo>
                  <a:lnTo>
                    <a:pt x="128" y="84"/>
                  </a:lnTo>
                  <a:lnTo>
                    <a:pt x="114" y="96"/>
                  </a:lnTo>
                  <a:lnTo>
                    <a:pt x="102" y="109"/>
                  </a:lnTo>
                  <a:lnTo>
                    <a:pt x="90" y="122"/>
                  </a:lnTo>
                  <a:lnTo>
                    <a:pt x="78" y="136"/>
                  </a:lnTo>
                  <a:lnTo>
                    <a:pt x="67" y="151"/>
                  </a:lnTo>
                  <a:lnTo>
                    <a:pt x="57" y="166"/>
                  </a:lnTo>
                  <a:lnTo>
                    <a:pt x="47" y="18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78" name="Freeform 67">
              <a:extLst>
                <a:ext uri="{FF2B5EF4-FFF2-40B4-BE49-F238E27FC236}">
                  <a16:creationId xmlns:a16="http://schemas.microsoft.com/office/drawing/2014/main" id="{20942016-6085-CF42-8423-1613C381DF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65262" y="5670550"/>
              <a:ext cx="755650" cy="757238"/>
            </a:xfrm>
            <a:custGeom>
              <a:avLst/>
              <a:gdLst>
                <a:gd name="T0" fmla="*/ 2147483646 w 722"/>
                <a:gd name="T1" fmla="*/ 2147483646 h 722"/>
                <a:gd name="T2" fmla="*/ 2147483646 w 722"/>
                <a:gd name="T3" fmla="*/ 2147483646 h 722"/>
                <a:gd name="T4" fmla="*/ 2147483646 w 722"/>
                <a:gd name="T5" fmla="*/ 2147483646 h 722"/>
                <a:gd name="T6" fmla="*/ 2147483646 w 722"/>
                <a:gd name="T7" fmla="*/ 2147483646 h 722"/>
                <a:gd name="T8" fmla="*/ 2147483646 w 722"/>
                <a:gd name="T9" fmla="*/ 2147483646 h 722"/>
                <a:gd name="T10" fmla="*/ 2147483646 w 722"/>
                <a:gd name="T11" fmla="*/ 2147483646 h 722"/>
                <a:gd name="T12" fmla="*/ 2147483646 w 722"/>
                <a:gd name="T13" fmla="*/ 2147483646 h 722"/>
                <a:gd name="T14" fmla="*/ 2147483646 w 722"/>
                <a:gd name="T15" fmla="*/ 2147483646 h 722"/>
                <a:gd name="T16" fmla="*/ 2147483646 w 722"/>
                <a:gd name="T17" fmla="*/ 2147483646 h 722"/>
                <a:gd name="T18" fmla="*/ 2147483646 w 722"/>
                <a:gd name="T19" fmla="*/ 2147483646 h 722"/>
                <a:gd name="T20" fmla="*/ 0 w 722"/>
                <a:gd name="T21" fmla="*/ 2147483646 h 722"/>
                <a:gd name="T22" fmla="*/ 2147483646 w 722"/>
                <a:gd name="T23" fmla="*/ 2147483646 h 722"/>
                <a:gd name="T24" fmla="*/ 2147483646 w 722"/>
                <a:gd name="T25" fmla="*/ 2147483646 h 722"/>
                <a:gd name="T26" fmla="*/ 2147483646 w 722"/>
                <a:gd name="T27" fmla="*/ 2147483646 h 722"/>
                <a:gd name="T28" fmla="*/ 2147483646 w 722"/>
                <a:gd name="T29" fmla="*/ 2147483646 h 722"/>
                <a:gd name="T30" fmla="*/ 2147483646 w 722"/>
                <a:gd name="T31" fmla="*/ 2147483646 h 722"/>
                <a:gd name="T32" fmla="*/ 2147483646 w 722"/>
                <a:gd name="T33" fmla="*/ 2147483646 h 722"/>
                <a:gd name="T34" fmla="*/ 2147483646 w 722"/>
                <a:gd name="T35" fmla="*/ 2147483646 h 722"/>
                <a:gd name="T36" fmla="*/ 2147483646 w 722"/>
                <a:gd name="T37" fmla="*/ 2147483646 h 722"/>
                <a:gd name="T38" fmla="*/ 2147483646 w 722"/>
                <a:gd name="T39" fmla="*/ 2147483646 h 722"/>
                <a:gd name="T40" fmla="*/ 2147483646 w 722"/>
                <a:gd name="T41" fmla="*/ 2147483646 h 722"/>
                <a:gd name="T42" fmla="*/ 2147483646 w 722"/>
                <a:gd name="T43" fmla="*/ 2147483646 h 722"/>
                <a:gd name="T44" fmla="*/ 2147483646 w 722"/>
                <a:gd name="T45" fmla="*/ 2147483646 h 722"/>
                <a:gd name="T46" fmla="*/ 2147483646 w 722"/>
                <a:gd name="T47" fmla="*/ 2147483646 h 722"/>
                <a:gd name="T48" fmla="*/ 2147483646 w 722"/>
                <a:gd name="T49" fmla="*/ 2147483646 h 722"/>
                <a:gd name="T50" fmla="*/ 2147483646 w 722"/>
                <a:gd name="T51" fmla="*/ 2147483646 h 722"/>
                <a:gd name="T52" fmla="*/ 2147483646 w 722"/>
                <a:gd name="T53" fmla="*/ 2147483646 h 722"/>
                <a:gd name="T54" fmla="*/ 2147483646 w 722"/>
                <a:gd name="T55" fmla="*/ 2147483646 h 722"/>
                <a:gd name="T56" fmla="*/ 2147483646 w 722"/>
                <a:gd name="T57" fmla="*/ 2147483646 h 722"/>
                <a:gd name="T58" fmla="*/ 2147483646 w 722"/>
                <a:gd name="T59" fmla="*/ 2147483646 h 722"/>
                <a:gd name="T60" fmla="*/ 2147483646 w 722"/>
                <a:gd name="T61" fmla="*/ 2147483646 h 722"/>
                <a:gd name="T62" fmla="*/ 2147483646 w 722"/>
                <a:gd name="T63" fmla="*/ 2147483646 h 722"/>
                <a:gd name="T64" fmla="*/ 2147483646 w 722"/>
                <a:gd name="T65" fmla="*/ 2147483646 h 722"/>
                <a:gd name="T66" fmla="*/ 2147483646 w 722"/>
                <a:gd name="T67" fmla="*/ 2147483646 h 722"/>
                <a:gd name="T68" fmla="*/ 2147483646 w 722"/>
                <a:gd name="T69" fmla="*/ 2147483646 h 722"/>
                <a:gd name="T70" fmla="*/ 2147483646 w 722"/>
                <a:gd name="T71" fmla="*/ 2147483646 h 722"/>
                <a:gd name="T72" fmla="*/ 2147483646 w 722"/>
                <a:gd name="T73" fmla="*/ 2147483646 h 722"/>
                <a:gd name="T74" fmla="*/ 2147483646 w 722"/>
                <a:gd name="T75" fmla="*/ 2147483646 h 722"/>
                <a:gd name="T76" fmla="*/ 2147483646 w 722"/>
                <a:gd name="T77" fmla="*/ 2147483646 h 722"/>
                <a:gd name="T78" fmla="*/ 2147483646 w 722"/>
                <a:gd name="T79" fmla="*/ 2147483646 h 722"/>
                <a:gd name="T80" fmla="*/ 2147483646 w 722"/>
                <a:gd name="T81" fmla="*/ 2147483646 h 722"/>
                <a:gd name="T82" fmla="*/ 2147483646 w 722"/>
                <a:gd name="T83" fmla="*/ 2147483646 h 722"/>
                <a:gd name="T84" fmla="*/ 2147483646 w 722"/>
                <a:gd name="T85" fmla="*/ 2147483646 h 722"/>
                <a:gd name="T86" fmla="*/ 2147483646 w 722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2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3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699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2"/>
                  </a:lnTo>
                  <a:lnTo>
                    <a:pt x="361" y="722"/>
                  </a:lnTo>
                  <a:lnTo>
                    <a:pt x="380" y="722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699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3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3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5"/>
                  </a:lnTo>
                  <a:lnTo>
                    <a:pt x="639" y="132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79" name="Freeform 68">
              <a:extLst>
                <a:ext uri="{FF2B5EF4-FFF2-40B4-BE49-F238E27FC236}">
                  <a16:creationId xmlns:a16="http://schemas.microsoft.com/office/drawing/2014/main" id="{BE6CE37E-583C-214E-875A-167824CB76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0437" y="5670550"/>
              <a:ext cx="755650" cy="757238"/>
            </a:xfrm>
            <a:custGeom>
              <a:avLst/>
              <a:gdLst>
                <a:gd name="T0" fmla="*/ 2147483646 w 722"/>
                <a:gd name="T1" fmla="*/ 2147483646 h 722"/>
                <a:gd name="T2" fmla="*/ 2147483646 w 722"/>
                <a:gd name="T3" fmla="*/ 2147483646 h 722"/>
                <a:gd name="T4" fmla="*/ 2147483646 w 722"/>
                <a:gd name="T5" fmla="*/ 2147483646 h 722"/>
                <a:gd name="T6" fmla="*/ 2147483646 w 722"/>
                <a:gd name="T7" fmla="*/ 2147483646 h 722"/>
                <a:gd name="T8" fmla="*/ 2147483646 w 722"/>
                <a:gd name="T9" fmla="*/ 2147483646 h 722"/>
                <a:gd name="T10" fmla="*/ 2147483646 w 722"/>
                <a:gd name="T11" fmla="*/ 2147483646 h 722"/>
                <a:gd name="T12" fmla="*/ 2147483646 w 722"/>
                <a:gd name="T13" fmla="*/ 2147483646 h 722"/>
                <a:gd name="T14" fmla="*/ 2147483646 w 722"/>
                <a:gd name="T15" fmla="*/ 2147483646 h 722"/>
                <a:gd name="T16" fmla="*/ 2147483646 w 722"/>
                <a:gd name="T17" fmla="*/ 2147483646 h 722"/>
                <a:gd name="T18" fmla="*/ 2147483646 w 722"/>
                <a:gd name="T19" fmla="*/ 2147483646 h 722"/>
                <a:gd name="T20" fmla="*/ 0 w 722"/>
                <a:gd name="T21" fmla="*/ 2147483646 h 722"/>
                <a:gd name="T22" fmla="*/ 2147483646 w 722"/>
                <a:gd name="T23" fmla="*/ 2147483646 h 722"/>
                <a:gd name="T24" fmla="*/ 2147483646 w 722"/>
                <a:gd name="T25" fmla="*/ 2147483646 h 722"/>
                <a:gd name="T26" fmla="*/ 2147483646 w 722"/>
                <a:gd name="T27" fmla="*/ 2147483646 h 722"/>
                <a:gd name="T28" fmla="*/ 2147483646 w 722"/>
                <a:gd name="T29" fmla="*/ 2147483646 h 722"/>
                <a:gd name="T30" fmla="*/ 2147483646 w 722"/>
                <a:gd name="T31" fmla="*/ 2147483646 h 722"/>
                <a:gd name="T32" fmla="*/ 2147483646 w 722"/>
                <a:gd name="T33" fmla="*/ 2147483646 h 722"/>
                <a:gd name="T34" fmla="*/ 2147483646 w 722"/>
                <a:gd name="T35" fmla="*/ 2147483646 h 722"/>
                <a:gd name="T36" fmla="*/ 2147483646 w 722"/>
                <a:gd name="T37" fmla="*/ 2147483646 h 722"/>
                <a:gd name="T38" fmla="*/ 2147483646 w 722"/>
                <a:gd name="T39" fmla="*/ 2147483646 h 722"/>
                <a:gd name="T40" fmla="*/ 2147483646 w 722"/>
                <a:gd name="T41" fmla="*/ 2147483646 h 722"/>
                <a:gd name="T42" fmla="*/ 2147483646 w 722"/>
                <a:gd name="T43" fmla="*/ 2147483646 h 722"/>
                <a:gd name="T44" fmla="*/ 2147483646 w 722"/>
                <a:gd name="T45" fmla="*/ 2147483646 h 722"/>
                <a:gd name="T46" fmla="*/ 2147483646 w 722"/>
                <a:gd name="T47" fmla="*/ 2147483646 h 722"/>
                <a:gd name="T48" fmla="*/ 2147483646 w 722"/>
                <a:gd name="T49" fmla="*/ 2147483646 h 722"/>
                <a:gd name="T50" fmla="*/ 2147483646 w 722"/>
                <a:gd name="T51" fmla="*/ 2147483646 h 722"/>
                <a:gd name="T52" fmla="*/ 2147483646 w 722"/>
                <a:gd name="T53" fmla="*/ 2147483646 h 722"/>
                <a:gd name="T54" fmla="*/ 2147483646 w 722"/>
                <a:gd name="T55" fmla="*/ 2147483646 h 722"/>
                <a:gd name="T56" fmla="*/ 2147483646 w 722"/>
                <a:gd name="T57" fmla="*/ 2147483646 h 722"/>
                <a:gd name="T58" fmla="*/ 2147483646 w 722"/>
                <a:gd name="T59" fmla="*/ 2147483646 h 722"/>
                <a:gd name="T60" fmla="*/ 2147483646 w 722"/>
                <a:gd name="T61" fmla="*/ 2147483646 h 722"/>
                <a:gd name="T62" fmla="*/ 2147483646 w 722"/>
                <a:gd name="T63" fmla="*/ 2147483646 h 722"/>
                <a:gd name="T64" fmla="*/ 2147483646 w 722"/>
                <a:gd name="T65" fmla="*/ 2147483646 h 722"/>
                <a:gd name="T66" fmla="*/ 2147483646 w 722"/>
                <a:gd name="T67" fmla="*/ 2147483646 h 722"/>
                <a:gd name="T68" fmla="*/ 2147483646 w 722"/>
                <a:gd name="T69" fmla="*/ 2147483646 h 722"/>
                <a:gd name="T70" fmla="*/ 2147483646 w 722"/>
                <a:gd name="T71" fmla="*/ 2147483646 h 722"/>
                <a:gd name="T72" fmla="*/ 2147483646 w 722"/>
                <a:gd name="T73" fmla="*/ 2147483646 h 722"/>
                <a:gd name="T74" fmla="*/ 2147483646 w 722"/>
                <a:gd name="T75" fmla="*/ 2147483646 h 722"/>
                <a:gd name="T76" fmla="*/ 2147483646 w 722"/>
                <a:gd name="T77" fmla="*/ 2147483646 h 722"/>
                <a:gd name="T78" fmla="*/ 2147483646 w 722"/>
                <a:gd name="T79" fmla="*/ 2147483646 h 722"/>
                <a:gd name="T80" fmla="*/ 2147483646 w 722"/>
                <a:gd name="T81" fmla="*/ 2147483646 h 722"/>
                <a:gd name="T82" fmla="*/ 2147483646 w 722"/>
                <a:gd name="T83" fmla="*/ 2147483646 h 722"/>
                <a:gd name="T84" fmla="*/ 2147483646 w 722"/>
                <a:gd name="T85" fmla="*/ 2147483646 h 722"/>
                <a:gd name="T86" fmla="*/ 2147483646 w 722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2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2"/>
                  </a:lnTo>
                  <a:lnTo>
                    <a:pt x="72" y="145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3"/>
                  </a:lnTo>
                  <a:lnTo>
                    <a:pt x="53" y="548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699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2"/>
                  </a:lnTo>
                  <a:lnTo>
                    <a:pt x="361" y="722"/>
                  </a:lnTo>
                  <a:lnTo>
                    <a:pt x="380" y="722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699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8"/>
                  </a:lnTo>
                  <a:lnTo>
                    <a:pt x="679" y="533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3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5"/>
                  </a:lnTo>
                  <a:lnTo>
                    <a:pt x="640" y="132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0" name="Rectangle 71">
              <a:extLst>
                <a:ext uri="{FF2B5EF4-FFF2-40B4-BE49-F238E27FC236}">
                  <a16:creationId xmlns:a16="http://schemas.microsoft.com/office/drawing/2014/main" id="{EAF549BE-C53A-9045-9BA0-73EB0AF261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" y="5524500"/>
              <a:ext cx="1789112" cy="149383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4693" name="Group 69">
            <a:extLst>
              <a:ext uri="{FF2B5EF4-FFF2-40B4-BE49-F238E27FC236}">
                <a16:creationId xmlns:a16="http://schemas.microsoft.com/office/drawing/2014/main" id="{281B7BFB-EF90-6B43-9C86-36D1C273AEBB}"/>
              </a:ext>
            </a:extLst>
          </p:cNvPr>
          <p:cNvGrpSpPr>
            <a:grpSpLocks/>
          </p:cNvGrpSpPr>
          <p:nvPr/>
        </p:nvGrpSpPr>
        <p:grpSpPr bwMode="auto">
          <a:xfrm>
            <a:off x="7924801" y="1149351"/>
            <a:ext cx="1787525" cy="1812925"/>
            <a:chOff x="695325" y="7551738"/>
            <a:chExt cx="1787525" cy="1812942"/>
          </a:xfrm>
        </p:grpSpPr>
        <p:grpSp>
          <p:nvGrpSpPr>
            <p:cNvPr id="114746" name="Group 48">
              <a:extLst>
                <a:ext uri="{FF2B5EF4-FFF2-40B4-BE49-F238E27FC236}">
                  <a16:creationId xmlns:a16="http://schemas.microsoft.com/office/drawing/2014/main" id="{74380337-CC70-6F4E-8A01-1AE82BCEA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6612" y="9134492"/>
              <a:ext cx="1287463" cy="230188"/>
              <a:chOff x="780" y="4998"/>
              <a:chExt cx="811" cy="145"/>
            </a:xfrm>
          </p:grpSpPr>
          <p:sp>
            <p:nvSpPr>
              <p:cNvPr id="114762" name="Rectangle 49">
                <a:extLst>
                  <a:ext uri="{FF2B5EF4-FFF2-40B4-BE49-F238E27FC236}">
                    <a16:creationId xmlns:a16="http://schemas.microsoft.com/office/drawing/2014/main" id="{1D7A644D-2F20-E145-95E8-293D0A0DA08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0" y="4998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63" name="Rectangle 50">
                <a:extLst>
                  <a:ext uri="{FF2B5EF4-FFF2-40B4-BE49-F238E27FC236}">
                    <a16:creationId xmlns:a16="http://schemas.microsoft.com/office/drawing/2014/main" id="{D52502C6-3F26-3049-BD3F-F6AADE09E53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48" y="4998"/>
                <a:ext cx="12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 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64" name="Rectangle 52">
                <a:extLst>
                  <a:ext uri="{FF2B5EF4-FFF2-40B4-BE49-F238E27FC236}">
                    <a16:creationId xmlns:a16="http://schemas.microsoft.com/office/drawing/2014/main" id="{38AA3FC4-D242-A645-9228-D9572571D3E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0" y="4998"/>
                <a:ext cx="17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65" name="Rectangle 53">
                <a:extLst>
                  <a:ext uri="{FF2B5EF4-FFF2-40B4-BE49-F238E27FC236}">
                    <a16:creationId xmlns:a16="http://schemas.microsoft.com/office/drawing/2014/main" id="{0BE53338-E685-F94B-9902-78D17CC21AC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10" y="4998"/>
                <a:ext cx="9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Times-Roman" pitchFamily="2" charset="0"/>
                  </a:rPr>
                  <a:t>+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66" name="Rectangle 55">
                <a:extLst>
                  <a:ext uri="{FF2B5EF4-FFF2-40B4-BE49-F238E27FC236}">
                    <a16:creationId xmlns:a16="http://schemas.microsoft.com/office/drawing/2014/main" id="{106F1E09-BF58-DC49-B373-9CBEA8ED02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28" y="4998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67" name="Rectangle 56">
                <a:extLst>
                  <a:ext uri="{FF2B5EF4-FFF2-40B4-BE49-F238E27FC236}">
                    <a16:creationId xmlns:a16="http://schemas.microsoft.com/office/drawing/2014/main" id="{3794D395-6BCF-BE4E-8D60-FA9EE37AB28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07" y="4998"/>
                <a:ext cx="8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68" name="Rectangle 58">
                <a:extLst>
                  <a:ext uri="{FF2B5EF4-FFF2-40B4-BE49-F238E27FC236}">
                    <a16:creationId xmlns:a16="http://schemas.microsoft.com/office/drawing/2014/main" id="{8BFEA1DA-A542-FD4D-9BD5-CFF28CE9347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8" y="4998"/>
                <a:ext cx="9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Times-Roman" pitchFamily="2" charset="0"/>
                  </a:rPr>
                  <a:t>+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69" name="Line 59">
                <a:extLst>
                  <a:ext uri="{FF2B5EF4-FFF2-40B4-BE49-F238E27FC236}">
                    <a16:creationId xmlns:a16="http://schemas.microsoft.com/office/drawing/2014/main" id="{66185EDE-3A46-154C-8734-F349340F1EE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122" y="5018"/>
                <a:ext cx="59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747" name="Group 124">
              <a:extLst>
                <a:ext uri="{FF2B5EF4-FFF2-40B4-BE49-F238E27FC236}">
                  <a16:creationId xmlns:a16="http://schemas.microsoft.com/office/drawing/2014/main" id="{DD3F942A-979E-AB48-8B80-025F818C5B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325" y="7551738"/>
              <a:ext cx="1787525" cy="1495425"/>
              <a:chOff x="2646" y="2704"/>
              <a:chExt cx="1126" cy="942"/>
            </a:xfrm>
          </p:grpSpPr>
          <p:sp>
            <p:nvSpPr>
              <p:cNvPr id="114748" name="Freeform 125">
                <a:extLst>
                  <a:ext uri="{FF2B5EF4-FFF2-40B4-BE49-F238E27FC236}">
                    <a16:creationId xmlns:a16="http://schemas.microsoft.com/office/drawing/2014/main" id="{B56D0665-C8A3-7A4B-B382-8D9E37FA35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solidFill>
                <a:srgbClr val="66FFFF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9" name="Freeform 127">
                <a:extLst>
                  <a:ext uri="{FF2B5EF4-FFF2-40B4-BE49-F238E27FC236}">
                    <a16:creationId xmlns:a16="http://schemas.microsoft.com/office/drawing/2014/main" id="{478892C7-0A81-BE4A-8FAA-B5DB774145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0" name="Rectangle 128">
                <a:extLst>
                  <a:ext uri="{FF2B5EF4-FFF2-40B4-BE49-F238E27FC236}">
                    <a16:creationId xmlns:a16="http://schemas.microsoft.com/office/drawing/2014/main" id="{8757C1A1-C0B6-1A4A-8115-3558C16C9E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08" y="2941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51" name="Freeform 129">
                <a:extLst>
                  <a:ext uri="{FF2B5EF4-FFF2-40B4-BE49-F238E27FC236}">
                    <a16:creationId xmlns:a16="http://schemas.microsoft.com/office/drawing/2014/main" id="{A27E7A13-993B-E046-9A38-47E97EC2A6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2" name="Freeform 130">
                <a:extLst>
                  <a:ext uri="{FF2B5EF4-FFF2-40B4-BE49-F238E27FC236}">
                    <a16:creationId xmlns:a16="http://schemas.microsoft.com/office/drawing/2014/main" id="{56990613-29A9-504C-BAE2-5204FF37C9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3" name="Rectangle 131">
                <a:extLst>
                  <a:ext uri="{FF2B5EF4-FFF2-40B4-BE49-F238E27FC236}">
                    <a16:creationId xmlns:a16="http://schemas.microsoft.com/office/drawing/2014/main" id="{B5495399-7C98-1141-9E0A-9DB14DBBC8B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46" y="2704"/>
                <a:ext cx="1126" cy="942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CA" altLang="en-US" b="0">
                  <a:latin typeface="Times" pitchFamily="2" charset="0"/>
                </a:endParaRPr>
              </a:p>
            </p:txBody>
          </p:sp>
          <p:sp>
            <p:nvSpPr>
              <p:cNvPr id="114754" name="Freeform 132">
                <a:extLst>
                  <a:ext uri="{FF2B5EF4-FFF2-40B4-BE49-F238E27FC236}">
                    <a16:creationId xmlns:a16="http://schemas.microsoft.com/office/drawing/2014/main" id="{14715C3A-55DB-0B42-88A8-C263F10865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6" y="2864"/>
                <a:ext cx="79" cy="354"/>
              </a:xfrm>
              <a:custGeom>
                <a:avLst/>
                <a:gdLst>
                  <a:gd name="T0" fmla="*/ 1 w 120"/>
                  <a:gd name="T1" fmla="*/ 0 h 537"/>
                  <a:gd name="T2" fmla="*/ 1 w 120"/>
                  <a:gd name="T3" fmla="*/ 1 h 537"/>
                  <a:gd name="T4" fmla="*/ 1 w 120"/>
                  <a:gd name="T5" fmla="*/ 1 h 537"/>
                  <a:gd name="T6" fmla="*/ 1 w 120"/>
                  <a:gd name="T7" fmla="*/ 1 h 537"/>
                  <a:gd name="T8" fmla="*/ 1 w 120"/>
                  <a:gd name="T9" fmla="*/ 1 h 537"/>
                  <a:gd name="T10" fmla="*/ 1 w 120"/>
                  <a:gd name="T11" fmla="*/ 1 h 537"/>
                  <a:gd name="T12" fmla="*/ 1 w 120"/>
                  <a:gd name="T13" fmla="*/ 1 h 537"/>
                  <a:gd name="T14" fmla="*/ 1 w 120"/>
                  <a:gd name="T15" fmla="*/ 1 h 537"/>
                  <a:gd name="T16" fmla="*/ 1 w 120"/>
                  <a:gd name="T17" fmla="*/ 1 h 537"/>
                  <a:gd name="T18" fmla="*/ 1 w 120"/>
                  <a:gd name="T19" fmla="*/ 1 h 537"/>
                  <a:gd name="T20" fmla="*/ 1 w 120"/>
                  <a:gd name="T21" fmla="*/ 1 h 537"/>
                  <a:gd name="T22" fmla="*/ 1 w 120"/>
                  <a:gd name="T23" fmla="*/ 1 h 537"/>
                  <a:gd name="T24" fmla="*/ 1 w 120"/>
                  <a:gd name="T25" fmla="*/ 1 h 537"/>
                  <a:gd name="T26" fmla="*/ 1 w 120"/>
                  <a:gd name="T27" fmla="*/ 1 h 537"/>
                  <a:gd name="T28" fmla="*/ 0 w 120"/>
                  <a:gd name="T29" fmla="*/ 1 h 537"/>
                  <a:gd name="T30" fmla="*/ 0 w 120"/>
                  <a:gd name="T31" fmla="*/ 1 h 537"/>
                  <a:gd name="T32" fmla="*/ 1 w 120"/>
                  <a:gd name="T33" fmla="*/ 1 h 537"/>
                  <a:gd name="T34" fmla="*/ 1 w 120"/>
                  <a:gd name="T35" fmla="*/ 1 h 537"/>
                  <a:gd name="T36" fmla="*/ 1 w 120"/>
                  <a:gd name="T37" fmla="*/ 1 h 537"/>
                  <a:gd name="T38" fmla="*/ 1 w 120"/>
                  <a:gd name="T39" fmla="*/ 1 h 537"/>
                  <a:gd name="T40" fmla="*/ 1 w 120"/>
                  <a:gd name="T41" fmla="*/ 1 h 537"/>
                  <a:gd name="T42" fmla="*/ 1 w 120"/>
                  <a:gd name="T43" fmla="*/ 1 h 537"/>
                  <a:gd name="T44" fmla="*/ 1 w 120"/>
                  <a:gd name="T45" fmla="*/ 1 h 537"/>
                  <a:gd name="T46" fmla="*/ 1 w 120"/>
                  <a:gd name="T47" fmla="*/ 1 h 537"/>
                  <a:gd name="T48" fmla="*/ 1 w 120"/>
                  <a:gd name="T49" fmla="*/ 1 h 537"/>
                  <a:gd name="T50" fmla="*/ 1 w 120"/>
                  <a:gd name="T51" fmla="*/ 1 h 537"/>
                  <a:gd name="T52" fmla="*/ 1 w 120"/>
                  <a:gd name="T53" fmla="*/ 1 h 537"/>
                  <a:gd name="T54" fmla="*/ 1 w 120"/>
                  <a:gd name="T55" fmla="*/ 1 h 537"/>
                  <a:gd name="T56" fmla="*/ 1 w 120"/>
                  <a:gd name="T57" fmla="*/ 1 h 537"/>
                  <a:gd name="T58" fmla="*/ 1 w 120"/>
                  <a:gd name="T59" fmla="*/ 1 h 537"/>
                  <a:gd name="T60" fmla="*/ 1 w 120"/>
                  <a:gd name="T61" fmla="*/ 1 h 537"/>
                  <a:gd name="T62" fmla="*/ 1 w 120"/>
                  <a:gd name="T63" fmla="*/ 1 h 537"/>
                  <a:gd name="T64" fmla="*/ 1 w 120"/>
                  <a:gd name="T65" fmla="*/ 1 h 537"/>
                  <a:gd name="T66" fmla="*/ 1 w 120"/>
                  <a:gd name="T67" fmla="*/ 0 h 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0" h="537">
                    <a:moveTo>
                      <a:pt x="120" y="0"/>
                    </a:moveTo>
                    <a:lnTo>
                      <a:pt x="103" y="13"/>
                    </a:lnTo>
                    <a:lnTo>
                      <a:pt x="87" y="28"/>
                    </a:lnTo>
                    <a:lnTo>
                      <a:pt x="73" y="43"/>
                    </a:lnTo>
                    <a:lnTo>
                      <a:pt x="61" y="59"/>
                    </a:lnTo>
                    <a:lnTo>
                      <a:pt x="49" y="75"/>
                    </a:lnTo>
                    <a:lnTo>
                      <a:pt x="39" y="92"/>
                    </a:lnTo>
                    <a:lnTo>
                      <a:pt x="31" y="110"/>
                    </a:lnTo>
                    <a:lnTo>
                      <a:pt x="23" y="128"/>
                    </a:lnTo>
                    <a:lnTo>
                      <a:pt x="16" y="147"/>
                    </a:lnTo>
                    <a:lnTo>
                      <a:pt x="11" y="166"/>
                    </a:lnTo>
                    <a:lnTo>
                      <a:pt x="7" y="185"/>
                    </a:lnTo>
                    <a:lnTo>
                      <a:pt x="4" y="205"/>
                    </a:lnTo>
                    <a:lnTo>
                      <a:pt x="1" y="224"/>
                    </a:lnTo>
                    <a:lnTo>
                      <a:pt x="0" y="245"/>
                    </a:lnTo>
                    <a:lnTo>
                      <a:pt x="0" y="265"/>
                    </a:lnTo>
                    <a:lnTo>
                      <a:pt x="1" y="285"/>
                    </a:lnTo>
                    <a:lnTo>
                      <a:pt x="3" y="304"/>
                    </a:lnTo>
                    <a:lnTo>
                      <a:pt x="5" y="324"/>
                    </a:lnTo>
                    <a:lnTo>
                      <a:pt x="9" y="343"/>
                    </a:lnTo>
                    <a:lnTo>
                      <a:pt x="13" y="362"/>
                    </a:lnTo>
                    <a:lnTo>
                      <a:pt x="18" y="380"/>
                    </a:lnTo>
                    <a:lnTo>
                      <a:pt x="24" y="398"/>
                    </a:lnTo>
                    <a:lnTo>
                      <a:pt x="30" y="416"/>
                    </a:lnTo>
                    <a:lnTo>
                      <a:pt x="38" y="433"/>
                    </a:lnTo>
                    <a:lnTo>
                      <a:pt x="46" y="449"/>
                    </a:lnTo>
                    <a:lnTo>
                      <a:pt x="54" y="465"/>
                    </a:lnTo>
                    <a:lnTo>
                      <a:pt x="64" y="479"/>
                    </a:lnTo>
                    <a:lnTo>
                      <a:pt x="74" y="493"/>
                    </a:lnTo>
                    <a:lnTo>
                      <a:pt x="84" y="506"/>
                    </a:lnTo>
                    <a:lnTo>
                      <a:pt x="95" y="517"/>
                    </a:lnTo>
                    <a:lnTo>
                      <a:pt x="108" y="528"/>
                    </a:lnTo>
                    <a:lnTo>
                      <a:pt x="120" y="53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5" name="Freeform 133">
                <a:extLst>
                  <a:ext uri="{FF2B5EF4-FFF2-40B4-BE49-F238E27FC236}">
                    <a16:creationId xmlns:a16="http://schemas.microsoft.com/office/drawing/2014/main" id="{49557CAD-9536-FF4E-9115-461031DB79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14" y="2864"/>
                <a:ext cx="80" cy="354"/>
              </a:xfrm>
              <a:custGeom>
                <a:avLst/>
                <a:gdLst>
                  <a:gd name="T0" fmla="*/ 0 w 119"/>
                  <a:gd name="T1" fmla="*/ 0 h 537"/>
                  <a:gd name="T2" fmla="*/ 1 w 119"/>
                  <a:gd name="T3" fmla="*/ 1 h 537"/>
                  <a:gd name="T4" fmla="*/ 1 w 119"/>
                  <a:gd name="T5" fmla="*/ 1 h 537"/>
                  <a:gd name="T6" fmla="*/ 1 w 119"/>
                  <a:gd name="T7" fmla="*/ 1 h 537"/>
                  <a:gd name="T8" fmla="*/ 1 w 119"/>
                  <a:gd name="T9" fmla="*/ 1 h 537"/>
                  <a:gd name="T10" fmla="*/ 1 w 119"/>
                  <a:gd name="T11" fmla="*/ 1 h 537"/>
                  <a:gd name="T12" fmla="*/ 1 w 119"/>
                  <a:gd name="T13" fmla="*/ 1 h 537"/>
                  <a:gd name="T14" fmla="*/ 1 w 119"/>
                  <a:gd name="T15" fmla="*/ 1 h 537"/>
                  <a:gd name="T16" fmla="*/ 1 w 119"/>
                  <a:gd name="T17" fmla="*/ 1 h 537"/>
                  <a:gd name="T18" fmla="*/ 1 w 119"/>
                  <a:gd name="T19" fmla="*/ 1 h 537"/>
                  <a:gd name="T20" fmla="*/ 1 w 119"/>
                  <a:gd name="T21" fmla="*/ 1 h 537"/>
                  <a:gd name="T22" fmla="*/ 1 w 119"/>
                  <a:gd name="T23" fmla="*/ 1 h 537"/>
                  <a:gd name="T24" fmla="*/ 1 w 119"/>
                  <a:gd name="T25" fmla="*/ 1 h 537"/>
                  <a:gd name="T26" fmla="*/ 1 w 119"/>
                  <a:gd name="T27" fmla="*/ 1 h 537"/>
                  <a:gd name="T28" fmla="*/ 1 w 119"/>
                  <a:gd name="T29" fmla="*/ 1 h 537"/>
                  <a:gd name="T30" fmla="*/ 1 w 119"/>
                  <a:gd name="T31" fmla="*/ 1 h 537"/>
                  <a:gd name="T32" fmla="*/ 1 w 119"/>
                  <a:gd name="T33" fmla="*/ 1 h 537"/>
                  <a:gd name="T34" fmla="*/ 1 w 119"/>
                  <a:gd name="T35" fmla="*/ 1 h 537"/>
                  <a:gd name="T36" fmla="*/ 1 w 119"/>
                  <a:gd name="T37" fmla="*/ 1 h 537"/>
                  <a:gd name="T38" fmla="*/ 1 w 119"/>
                  <a:gd name="T39" fmla="*/ 1 h 537"/>
                  <a:gd name="T40" fmla="*/ 1 w 119"/>
                  <a:gd name="T41" fmla="*/ 1 h 537"/>
                  <a:gd name="T42" fmla="*/ 1 w 119"/>
                  <a:gd name="T43" fmla="*/ 1 h 537"/>
                  <a:gd name="T44" fmla="*/ 1 w 119"/>
                  <a:gd name="T45" fmla="*/ 1 h 537"/>
                  <a:gd name="T46" fmla="*/ 1 w 119"/>
                  <a:gd name="T47" fmla="*/ 1 h 537"/>
                  <a:gd name="T48" fmla="*/ 1 w 119"/>
                  <a:gd name="T49" fmla="*/ 1 h 537"/>
                  <a:gd name="T50" fmla="*/ 1 w 119"/>
                  <a:gd name="T51" fmla="*/ 1 h 537"/>
                  <a:gd name="T52" fmla="*/ 1 w 119"/>
                  <a:gd name="T53" fmla="*/ 1 h 537"/>
                  <a:gd name="T54" fmla="*/ 1 w 119"/>
                  <a:gd name="T55" fmla="*/ 1 h 537"/>
                  <a:gd name="T56" fmla="*/ 1 w 119"/>
                  <a:gd name="T57" fmla="*/ 1 h 537"/>
                  <a:gd name="T58" fmla="*/ 1 w 119"/>
                  <a:gd name="T59" fmla="*/ 1 h 537"/>
                  <a:gd name="T60" fmla="*/ 1 w 119"/>
                  <a:gd name="T61" fmla="*/ 1 h 537"/>
                  <a:gd name="T62" fmla="*/ 1 w 119"/>
                  <a:gd name="T63" fmla="*/ 1 h 537"/>
                  <a:gd name="T64" fmla="*/ 0 w 119"/>
                  <a:gd name="T65" fmla="*/ 1 h 537"/>
                  <a:gd name="T66" fmla="*/ 0 w 119"/>
                  <a:gd name="T67" fmla="*/ 0 h 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9" h="537">
                    <a:moveTo>
                      <a:pt x="0" y="0"/>
                    </a:moveTo>
                    <a:lnTo>
                      <a:pt x="17" y="13"/>
                    </a:lnTo>
                    <a:lnTo>
                      <a:pt x="32" y="28"/>
                    </a:lnTo>
                    <a:lnTo>
                      <a:pt x="46" y="43"/>
                    </a:lnTo>
                    <a:lnTo>
                      <a:pt x="58" y="59"/>
                    </a:lnTo>
                    <a:lnTo>
                      <a:pt x="70" y="75"/>
                    </a:lnTo>
                    <a:lnTo>
                      <a:pt x="80" y="92"/>
                    </a:lnTo>
                    <a:lnTo>
                      <a:pt x="89" y="110"/>
                    </a:lnTo>
                    <a:lnTo>
                      <a:pt x="96" y="128"/>
                    </a:lnTo>
                    <a:lnTo>
                      <a:pt x="103" y="147"/>
                    </a:lnTo>
                    <a:lnTo>
                      <a:pt x="108" y="166"/>
                    </a:lnTo>
                    <a:lnTo>
                      <a:pt x="112" y="185"/>
                    </a:lnTo>
                    <a:lnTo>
                      <a:pt x="115" y="205"/>
                    </a:lnTo>
                    <a:lnTo>
                      <a:pt x="118" y="224"/>
                    </a:lnTo>
                    <a:lnTo>
                      <a:pt x="119" y="245"/>
                    </a:lnTo>
                    <a:lnTo>
                      <a:pt x="119" y="265"/>
                    </a:lnTo>
                    <a:lnTo>
                      <a:pt x="118" y="285"/>
                    </a:lnTo>
                    <a:lnTo>
                      <a:pt x="117" y="304"/>
                    </a:lnTo>
                    <a:lnTo>
                      <a:pt x="114" y="324"/>
                    </a:lnTo>
                    <a:lnTo>
                      <a:pt x="110" y="343"/>
                    </a:lnTo>
                    <a:lnTo>
                      <a:pt x="106" y="362"/>
                    </a:lnTo>
                    <a:lnTo>
                      <a:pt x="101" y="380"/>
                    </a:lnTo>
                    <a:lnTo>
                      <a:pt x="95" y="398"/>
                    </a:lnTo>
                    <a:lnTo>
                      <a:pt x="89" y="416"/>
                    </a:lnTo>
                    <a:lnTo>
                      <a:pt x="81" y="433"/>
                    </a:lnTo>
                    <a:lnTo>
                      <a:pt x="73" y="449"/>
                    </a:lnTo>
                    <a:lnTo>
                      <a:pt x="65" y="465"/>
                    </a:lnTo>
                    <a:lnTo>
                      <a:pt x="55" y="479"/>
                    </a:lnTo>
                    <a:lnTo>
                      <a:pt x="45" y="493"/>
                    </a:lnTo>
                    <a:lnTo>
                      <a:pt x="35" y="506"/>
                    </a:lnTo>
                    <a:lnTo>
                      <a:pt x="24" y="517"/>
                    </a:lnTo>
                    <a:lnTo>
                      <a:pt x="12" y="528"/>
                    </a:lnTo>
                    <a:lnTo>
                      <a:pt x="0" y="5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6" name="Freeform 134">
                <a:extLst>
                  <a:ext uri="{FF2B5EF4-FFF2-40B4-BE49-F238E27FC236}">
                    <a16:creationId xmlns:a16="http://schemas.microsoft.com/office/drawing/2014/main" id="{C065970E-5BC7-F145-996F-4DC823A1AF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7" name="Rectangle 135">
                <a:extLst>
                  <a:ext uri="{FF2B5EF4-FFF2-40B4-BE49-F238E27FC236}">
                    <a16:creationId xmlns:a16="http://schemas.microsoft.com/office/drawing/2014/main" id="{C8AE5EB4-3C2C-F044-8321-29677C393B5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90" y="3326"/>
                <a:ext cx="8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58" name="Freeform 136">
                <a:extLst>
                  <a:ext uri="{FF2B5EF4-FFF2-40B4-BE49-F238E27FC236}">
                    <a16:creationId xmlns:a16="http://schemas.microsoft.com/office/drawing/2014/main" id="{37221619-CAD1-3949-9384-0DBCEBFB14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6" y="2797"/>
                <a:ext cx="476" cy="476"/>
              </a:xfrm>
              <a:custGeom>
                <a:avLst/>
                <a:gdLst>
                  <a:gd name="T0" fmla="*/ 1 w 722"/>
                  <a:gd name="T1" fmla="*/ 1 h 722"/>
                  <a:gd name="T2" fmla="*/ 1 w 722"/>
                  <a:gd name="T3" fmla="*/ 1 h 722"/>
                  <a:gd name="T4" fmla="*/ 1 w 722"/>
                  <a:gd name="T5" fmla="*/ 1 h 722"/>
                  <a:gd name="T6" fmla="*/ 1 w 722"/>
                  <a:gd name="T7" fmla="*/ 1 h 722"/>
                  <a:gd name="T8" fmla="*/ 1 w 722"/>
                  <a:gd name="T9" fmla="*/ 1 h 722"/>
                  <a:gd name="T10" fmla="*/ 1 w 722"/>
                  <a:gd name="T11" fmla="*/ 1 h 722"/>
                  <a:gd name="T12" fmla="*/ 1 w 722"/>
                  <a:gd name="T13" fmla="*/ 1 h 722"/>
                  <a:gd name="T14" fmla="*/ 1 w 722"/>
                  <a:gd name="T15" fmla="*/ 1 h 722"/>
                  <a:gd name="T16" fmla="*/ 1 w 722"/>
                  <a:gd name="T17" fmla="*/ 1 h 722"/>
                  <a:gd name="T18" fmla="*/ 1 w 722"/>
                  <a:gd name="T19" fmla="*/ 1 h 722"/>
                  <a:gd name="T20" fmla="*/ 0 w 722"/>
                  <a:gd name="T21" fmla="*/ 1 h 722"/>
                  <a:gd name="T22" fmla="*/ 1 w 722"/>
                  <a:gd name="T23" fmla="*/ 1 h 722"/>
                  <a:gd name="T24" fmla="*/ 1 w 722"/>
                  <a:gd name="T25" fmla="*/ 1 h 722"/>
                  <a:gd name="T26" fmla="*/ 1 w 722"/>
                  <a:gd name="T27" fmla="*/ 1 h 722"/>
                  <a:gd name="T28" fmla="*/ 1 w 722"/>
                  <a:gd name="T29" fmla="*/ 1 h 722"/>
                  <a:gd name="T30" fmla="*/ 1 w 722"/>
                  <a:gd name="T31" fmla="*/ 1 h 722"/>
                  <a:gd name="T32" fmla="*/ 1 w 722"/>
                  <a:gd name="T33" fmla="*/ 1 h 722"/>
                  <a:gd name="T34" fmla="*/ 1 w 722"/>
                  <a:gd name="T35" fmla="*/ 1 h 722"/>
                  <a:gd name="T36" fmla="*/ 1 w 722"/>
                  <a:gd name="T37" fmla="*/ 1 h 722"/>
                  <a:gd name="T38" fmla="*/ 1 w 722"/>
                  <a:gd name="T39" fmla="*/ 1 h 722"/>
                  <a:gd name="T40" fmla="*/ 1 w 722"/>
                  <a:gd name="T41" fmla="*/ 1 h 722"/>
                  <a:gd name="T42" fmla="*/ 1 w 722"/>
                  <a:gd name="T43" fmla="*/ 1 h 722"/>
                  <a:gd name="T44" fmla="*/ 1 w 722"/>
                  <a:gd name="T45" fmla="*/ 1 h 722"/>
                  <a:gd name="T46" fmla="*/ 1 w 722"/>
                  <a:gd name="T47" fmla="*/ 1 h 722"/>
                  <a:gd name="T48" fmla="*/ 1 w 722"/>
                  <a:gd name="T49" fmla="*/ 1 h 722"/>
                  <a:gd name="T50" fmla="*/ 1 w 722"/>
                  <a:gd name="T51" fmla="*/ 1 h 722"/>
                  <a:gd name="T52" fmla="*/ 1 w 722"/>
                  <a:gd name="T53" fmla="*/ 1 h 722"/>
                  <a:gd name="T54" fmla="*/ 1 w 722"/>
                  <a:gd name="T55" fmla="*/ 1 h 722"/>
                  <a:gd name="T56" fmla="*/ 1 w 722"/>
                  <a:gd name="T57" fmla="*/ 1 h 722"/>
                  <a:gd name="T58" fmla="*/ 1 w 722"/>
                  <a:gd name="T59" fmla="*/ 1 h 722"/>
                  <a:gd name="T60" fmla="*/ 1 w 722"/>
                  <a:gd name="T61" fmla="*/ 1 h 722"/>
                  <a:gd name="T62" fmla="*/ 1 w 722"/>
                  <a:gd name="T63" fmla="*/ 1 h 722"/>
                  <a:gd name="T64" fmla="*/ 1 w 722"/>
                  <a:gd name="T65" fmla="*/ 1 h 722"/>
                  <a:gd name="T66" fmla="*/ 1 w 722"/>
                  <a:gd name="T67" fmla="*/ 1 h 722"/>
                  <a:gd name="T68" fmla="*/ 1 w 722"/>
                  <a:gd name="T69" fmla="*/ 1 h 722"/>
                  <a:gd name="T70" fmla="*/ 1 w 722"/>
                  <a:gd name="T71" fmla="*/ 1 h 722"/>
                  <a:gd name="T72" fmla="*/ 1 w 722"/>
                  <a:gd name="T73" fmla="*/ 1 h 722"/>
                  <a:gd name="T74" fmla="*/ 1 w 722"/>
                  <a:gd name="T75" fmla="*/ 1 h 722"/>
                  <a:gd name="T76" fmla="*/ 1 w 722"/>
                  <a:gd name="T77" fmla="*/ 1 h 722"/>
                  <a:gd name="T78" fmla="*/ 1 w 722"/>
                  <a:gd name="T79" fmla="*/ 1 h 722"/>
                  <a:gd name="T80" fmla="*/ 1 w 722"/>
                  <a:gd name="T81" fmla="*/ 1 h 722"/>
                  <a:gd name="T82" fmla="*/ 1 w 722"/>
                  <a:gd name="T83" fmla="*/ 1 h 722"/>
                  <a:gd name="T84" fmla="*/ 1 w 722"/>
                  <a:gd name="T85" fmla="*/ 1 h 722"/>
                  <a:gd name="T86" fmla="*/ 1 w 722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4" y="2"/>
                    </a:lnTo>
                    <a:lnTo>
                      <a:pt x="306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5" y="71"/>
                    </a:lnTo>
                    <a:lnTo>
                      <a:pt x="132" y="82"/>
                    </a:lnTo>
                    <a:lnTo>
                      <a:pt x="119" y="93"/>
                    </a:lnTo>
                    <a:lnTo>
                      <a:pt x="106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6" y="616"/>
                    </a:lnTo>
                    <a:lnTo>
                      <a:pt x="119" y="628"/>
                    </a:lnTo>
                    <a:lnTo>
                      <a:pt x="132" y="639"/>
                    </a:lnTo>
                    <a:lnTo>
                      <a:pt x="145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6" y="717"/>
                    </a:lnTo>
                    <a:lnTo>
                      <a:pt x="324" y="719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2" y="693"/>
                    </a:lnTo>
                    <a:lnTo>
                      <a:pt x="518" y="686"/>
                    </a:lnTo>
                    <a:lnTo>
                      <a:pt x="533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7" y="517"/>
                    </a:lnTo>
                    <a:lnTo>
                      <a:pt x="694" y="501"/>
                    </a:lnTo>
                    <a:lnTo>
                      <a:pt x="700" y="485"/>
                    </a:lnTo>
                    <a:lnTo>
                      <a:pt x="706" y="468"/>
                    </a:lnTo>
                    <a:lnTo>
                      <a:pt x="711" y="451"/>
                    </a:lnTo>
                    <a:lnTo>
                      <a:pt x="715" y="433"/>
                    </a:lnTo>
                    <a:lnTo>
                      <a:pt x="718" y="416"/>
                    </a:lnTo>
                    <a:lnTo>
                      <a:pt x="720" y="398"/>
                    </a:lnTo>
                    <a:lnTo>
                      <a:pt x="722" y="380"/>
                    </a:lnTo>
                    <a:lnTo>
                      <a:pt x="722" y="361"/>
                    </a:lnTo>
                    <a:lnTo>
                      <a:pt x="722" y="343"/>
                    </a:lnTo>
                    <a:lnTo>
                      <a:pt x="720" y="323"/>
                    </a:lnTo>
                    <a:lnTo>
                      <a:pt x="718" y="305"/>
                    </a:lnTo>
                    <a:lnTo>
                      <a:pt x="715" y="288"/>
                    </a:lnTo>
                    <a:lnTo>
                      <a:pt x="711" y="270"/>
                    </a:lnTo>
                    <a:lnTo>
                      <a:pt x="706" y="253"/>
                    </a:lnTo>
                    <a:lnTo>
                      <a:pt x="700" y="237"/>
                    </a:lnTo>
                    <a:lnTo>
                      <a:pt x="694" y="220"/>
                    </a:lnTo>
                    <a:lnTo>
                      <a:pt x="687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3" y="43"/>
                    </a:lnTo>
                    <a:lnTo>
                      <a:pt x="518" y="35"/>
                    </a:lnTo>
                    <a:lnTo>
                      <a:pt x="502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9" name="Rectangle 137">
                <a:extLst>
                  <a:ext uri="{FF2B5EF4-FFF2-40B4-BE49-F238E27FC236}">
                    <a16:creationId xmlns:a16="http://schemas.microsoft.com/office/drawing/2014/main" id="{ABE6F8A5-DD1C-1D42-B6B9-06F3FAFBEC0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42" y="2941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60" name="Freeform 138">
                <a:extLst>
                  <a:ext uri="{FF2B5EF4-FFF2-40B4-BE49-F238E27FC236}">
                    <a16:creationId xmlns:a16="http://schemas.microsoft.com/office/drawing/2014/main" id="{9FA0CCED-F108-564B-9930-2EA4F2E37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868"/>
                <a:ext cx="151" cy="337"/>
              </a:xfrm>
              <a:custGeom>
                <a:avLst/>
                <a:gdLst>
                  <a:gd name="T0" fmla="*/ 16 w 163"/>
                  <a:gd name="T1" fmla="*/ 0 h 355"/>
                  <a:gd name="T2" fmla="*/ 18 w 163"/>
                  <a:gd name="T3" fmla="*/ 9 h 355"/>
                  <a:gd name="T4" fmla="*/ 19 w 163"/>
                  <a:gd name="T5" fmla="*/ 9 h 355"/>
                  <a:gd name="T6" fmla="*/ 22 w 163"/>
                  <a:gd name="T7" fmla="*/ 11 h 355"/>
                  <a:gd name="T8" fmla="*/ 25 w 163"/>
                  <a:gd name="T9" fmla="*/ 22 h 355"/>
                  <a:gd name="T10" fmla="*/ 30 w 163"/>
                  <a:gd name="T11" fmla="*/ 43 h 355"/>
                  <a:gd name="T12" fmla="*/ 30 w 163"/>
                  <a:gd name="T13" fmla="*/ 57 h 355"/>
                  <a:gd name="T14" fmla="*/ 30 w 163"/>
                  <a:gd name="T15" fmla="*/ 67 h 355"/>
                  <a:gd name="T16" fmla="*/ 27 w 163"/>
                  <a:gd name="T17" fmla="*/ 83 h 355"/>
                  <a:gd name="T18" fmla="*/ 26 w 163"/>
                  <a:gd name="T19" fmla="*/ 88 h 355"/>
                  <a:gd name="T20" fmla="*/ 23 w 163"/>
                  <a:gd name="T21" fmla="*/ 98 h 355"/>
                  <a:gd name="T22" fmla="*/ 21 w 163"/>
                  <a:gd name="T23" fmla="*/ 103 h 355"/>
                  <a:gd name="T24" fmla="*/ 19 w 163"/>
                  <a:gd name="T25" fmla="*/ 106 h 355"/>
                  <a:gd name="T26" fmla="*/ 17 w 163"/>
                  <a:gd name="T27" fmla="*/ 110 h 355"/>
                  <a:gd name="T28" fmla="*/ 16 w 163"/>
                  <a:gd name="T29" fmla="*/ 113 h 355"/>
                  <a:gd name="T30" fmla="*/ 14 w 163"/>
                  <a:gd name="T31" fmla="*/ 110 h 355"/>
                  <a:gd name="T32" fmla="*/ 14 w 163"/>
                  <a:gd name="T33" fmla="*/ 110 h 355"/>
                  <a:gd name="T34" fmla="*/ 13 w 163"/>
                  <a:gd name="T35" fmla="*/ 109 h 355"/>
                  <a:gd name="T36" fmla="*/ 11 w 163"/>
                  <a:gd name="T37" fmla="*/ 104 h 355"/>
                  <a:gd name="T38" fmla="*/ 7 w 163"/>
                  <a:gd name="T39" fmla="*/ 99 h 355"/>
                  <a:gd name="T40" fmla="*/ 6 w 163"/>
                  <a:gd name="T41" fmla="*/ 93 h 355"/>
                  <a:gd name="T42" fmla="*/ 6 w 163"/>
                  <a:gd name="T43" fmla="*/ 89 h 355"/>
                  <a:gd name="T44" fmla="*/ 6 w 163"/>
                  <a:gd name="T45" fmla="*/ 84 h 355"/>
                  <a:gd name="T46" fmla="*/ 6 w 163"/>
                  <a:gd name="T47" fmla="*/ 71 h 355"/>
                  <a:gd name="T48" fmla="*/ 4 w 163"/>
                  <a:gd name="T49" fmla="*/ 63 h 355"/>
                  <a:gd name="T50" fmla="*/ 6 w 163"/>
                  <a:gd name="T51" fmla="*/ 42 h 355"/>
                  <a:gd name="T52" fmla="*/ 6 w 163"/>
                  <a:gd name="T53" fmla="*/ 28 h 355"/>
                  <a:gd name="T54" fmla="*/ 6 w 163"/>
                  <a:gd name="T55" fmla="*/ 24 h 355"/>
                  <a:gd name="T56" fmla="*/ 8 w 163"/>
                  <a:gd name="T57" fmla="*/ 15 h 355"/>
                  <a:gd name="T58" fmla="*/ 11 w 163"/>
                  <a:gd name="T59" fmla="*/ 9 h 355"/>
                  <a:gd name="T60" fmla="*/ 13 w 163"/>
                  <a:gd name="T61" fmla="*/ 9 h 355"/>
                  <a:gd name="T62" fmla="*/ 14 w 163"/>
                  <a:gd name="T63" fmla="*/ 9 h 355"/>
                  <a:gd name="T64" fmla="*/ 16 w 163"/>
                  <a:gd name="T65" fmla="*/ 0 h 3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3" h="355">
                    <a:moveTo>
                      <a:pt x="82" y="0"/>
                    </a:moveTo>
                    <a:cubicBezTo>
                      <a:pt x="88" y="2"/>
                      <a:pt x="89" y="8"/>
                      <a:pt x="94" y="10"/>
                    </a:cubicBezTo>
                    <a:cubicBezTo>
                      <a:pt x="95" y="14"/>
                      <a:pt x="101" y="21"/>
                      <a:pt x="105" y="23"/>
                    </a:cubicBezTo>
                    <a:cubicBezTo>
                      <a:pt x="107" y="27"/>
                      <a:pt x="113" y="35"/>
                      <a:pt x="118" y="37"/>
                    </a:cubicBezTo>
                    <a:cubicBezTo>
                      <a:pt x="120" y="44"/>
                      <a:pt x="129" y="62"/>
                      <a:pt x="135" y="66"/>
                    </a:cubicBezTo>
                    <a:cubicBezTo>
                      <a:pt x="143" y="89"/>
                      <a:pt x="155" y="110"/>
                      <a:pt x="160" y="135"/>
                    </a:cubicBezTo>
                    <a:cubicBezTo>
                      <a:pt x="161" y="149"/>
                      <a:pt x="162" y="164"/>
                      <a:pt x="163" y="178"/>
                    </a:cubicBezTo>
                    <a:cubicBezTo>
                      <a:pt x="163" y="189"/>
                      <a:pt x="163" y="200"/>
                      <a:pt x="162" y="211"/>
                    </a:cubicBezTo>
                    <a:cubicBezTo>
                      <a:pt x="161" y="218"/>
                      <a:pt x="149" y="253"/>
                      <a:pt x="145" y="259"/>
                    </a:cubicBezTo>
                    <a:cubicBezTo>
                      <a:pt x="143" y="265"/>
                      <a:pt x="143" y="271"/>
                      <a:pt x="138" y="275"/>
                    </a:cubicBezTo>
                    <a:cubicBezTo>
                      <a:pt x="135" y="285"/>
                      <a:pt x="129" y="297"/>
                      <a:pt x="123" y="306"/>
                    </a:cubicBezTo>
                    <a:cubicBezTo>
                      <a:pt x="119" y="312"/>
                      <a:pt x="120" y="317"/>
                      <a:pt x="114" y="321"/>
                    </a:cubicBezTo>
                    <a:cubicBezTo>
                      <a:pt x="112" y="326"/>
                      <a:pt x="107" y="332"/>
                      <a:pt x="102" y="335"/>
                    </a:cubicBezTo>
                    <a:cubicBezTo>
                      <a:pt x="99" y="341"/>
                      <a:pt x="94" y="344"/>
                      <a:pt x="88" y="348"/>
                    </a:cubicBezTo>
                    <a:cubicBezTo>
                      <a:pt x="87" y="352"/>
                      <a:pt x="84" y="351"/>
                      <a:pt x="82" y="355"/>
                    </a:cubicBezTo>
                    <a:cubicBezTo>
                      <a:pt x="77" y="353"/>
                      <a:pt x="77" y="349"/>
                      <a:pt x="73" y="346"/>
                    </a:cubicBezTo>
                    <a:cubicBezTo>
                      <a:pt x="72" y="345"/>
                      <a:pt x="72" y="344"/>
                      <a:pt x="71" y="343"/>
                    </a:cubicBezTo>
                    <a:cubicBezTo>
                      <a:pt x="70" y="342"/>
                      <a:pt x="68" y="342"/>
                      <a:pt x="67" y="341"/>
                    </a:cubicBezTo>
                    <a:cubicBezTo>
                      <a:pt x="63" y="336"/>
                      <a:pt x="63" y="331"/>
                      <a:pt x="55" y="328"/>
                    </a:cubicBezTo>
                    <a:cubicBezTo>
                      <a:pt x="52" y="324"/>
                      <a:pt x="47" y="311"/>
                      <a:pt x="42" y="309"/>
                    </a:cubicBezTo>
                    <a:cubicBezTo>
                      <a:pt x="40" y="304"/>
                      <a:pt x="35" y="295"/>
                      <a:pt x="31" y="292"/>
                    </a:cubicBezTo>
                    <a:cubicBezTo>
                      <a:pt x="29" y="286"/>
                      <a:pt x="29" y="284"/>
                      <a:pt x="25" y="280"/>
                    </a:cubicBezTo>
                    <a:cubicBezTo>
                      <a:pt x="23" y="275"/>
                      <a:pt x="22" y="267"/>
                      <a:pt x="19" y="262"/>
                    </a:cubicBezTo>
                    <a:cubicBezTo>
                      <a:pt x="16" y="248"/>
                      <a:pt x="10" y="236"/>
                      <a:pt x="7" y="222"/>
                    </a:cubicBezTo>
                    <a:cubicBezTo>
                      <a:pt x="6" y="214"/>
                      <a:pt x="5" y="207"/>
                      <a:pt x="4" y="199"/>
                    </a:cubicBezTo>
                    <a:cubicBezTo>
                      <a:pt x="4" y="188"/>
                      <a:pt x="0" y="139"/>
                      <a:pt x="7" y="131"/>
                    </a:cubicBezTo>
                    <a:cubicBezTo>
                      <a:pt x="12" y="115"/>
                      <a:pt x="10" y="104"/>
                      <a:pt x="19" y="90"/>
                    </a:cubicBezTo>
                    <a:cubicBezTo>
                      <a:pt x="20" y="84"/>
                      <a:pt x="22" y="75"/>
                      <a:pt x="27" y="72"/>
                    </a:cubicBezTo>
                    <a:cubicBezTo>
                      <a:pt x="30" y="64"/>
                      <a:pt x="37" y="48"/>
                      <a:pt x="45" y="45"/>
                    </a:cubicBezTo>
                    <a:cubicBezTo>
                      <a:pt x="48" y="40"/>
                      <a:pt x="53" y="31"/>
                      <a:pt x="58" y="28"/>
                    </a:cubicBezTo>
                    <a:cubicBezTo>
                      <a:pt x="60" y="23"/>
                      <a:pt x="59" y="20"/>
                      <a:pt x="64" y="18"/>
                    </a:cubicBezTo>
                    <a:cubicBezTo>
                      <a:pt x="65" y="14"/>
                      <a:pt x="67" y="12"/>
                      <a:pt x="70" y="10"/>
                    </a:cubicBezTo>
                    <a:cubicBezTo>
                      <a:pt x="72" y="3"/>
                      <a:pt x="82" y="2"/>
                      <a:pt x="82" y="0"/>
                    </a:cubicBez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61" name="Freeform 139">
                <a:extLst>
                  <a:ext uri="{FF2B5EF4-FFF2-40B4-BE49-F238E27FC236}">
                    <a16:creationId xmlns:a16="http://schemas.microsoft.com/office/drawing/2014/main" id="{88968741-9F1B-E24D-A279-7CDF0EA6A4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4694" name="TextBox 125">
            <a:extLst>
              <a:ext uri="{FF2B5EF4-FFF2-40B4-BE49-F238E27FC236}">
                <a16:creationId xmlns:a16="http://schemas.microsoft.com/office/drawing/2014/main" id="{65D06960-7DD1-034D-91C7-10BCB1B68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8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2.16 from the textbook ]</a:t>
            </a:r>
          </a:p>
        </p:txBody>
      </p:sp>
      <p:sp>
        <p:nvSpPr>
          <p:cNvPr id="114695" name="Title 1">
            <a:extLst>
              <a:ext uri="{FF2B5EF4-FFF2-40B4-BE49-F238E27FC236}">
                <a16:creationId xmlns:a16="http://schemas.microsoft.com/office/drawing/2014/main" id="{AA8B6E01-9173-D540-B86F-D777432B4203}"/>
              </a:ext>
            </a:extLst>
          </p:cNvPr>
          <p:cNvSpPr txBox="1">
            <a:spLocks/>
          </p:cNvSpPr>
          <p:nvPr/>
        </p:nvSpPr>
        <p:spPr bwMode="auto">
          <a:xfrm>
            <a:off x="0" y="3276600"/>
            <a:ext cx="1005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  Right-Hand Side</a:t>
            </a:r>
          </a:p>
        </p:txBody>
      </p:sp>
      <p:grpSp>
        <p:nvGrpSpPr>
          <p:cNvPr id="114696" name="Group 53">
            <a:extLst>
              <a:ext uri="{FF2B5EF4-FFF2-40B4-BE49-F238E27FC236}">
                <a16:creationId xmlns:a16="http://schemas.microsoft.com/office/drawing/2014/main" id="{EF6ADD30-619A-B345-94B8-833F374820F9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4181476"/>
            <a:ext cx="1787525" cy="1835795"/>
            <a:chOff x="2133600" y="1711325"/>
            <a:chExt cx="1787525" cy="1835795"/>
          </a:xfrm>
        </p:grpSpPr>
        <p:sp>
          <p:nvSpPr>
            <p:cNvPr id="114735" name="Rectangle 38">
              <a:extLst>
                <a:ext uri="{FF2B5EF4-FFF2-40B4-BE49-F238E27FC236}">
                  <a16:creationId xmlns:a16="http://schemas.microsoft.com/office/drawing/2014/main" id="{8A590B52-0111-FD48-9A22-A551DF8A91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03500" y="207803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36" name="Rectangle 39">
              <a:extLst>
                <a:ext uri="{FF2B5EF4-FFF2-40B4-BE49-F238E27FC236}">
                  <a16:creationId xmlns:a16="http://schemas.microsoft.com/office/drawing/2014/main" id="{A12ADAB3-5E0D-6D41-A69F-E01040BFBF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3275" y="207803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37" name="Freeform 40">
              <a:extLst>
                <a:ext uri="{FF2B5EF4-FFF2-40B4-BE49-F238E27FC236}">
                  <a16:creationId xmlns:a16="http://schemas.microsoft.com/office/drawing/2014/main" id="{8E8EA347-2D2A-0E43-A0AD-2B7617AF3C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11475" y="1955800"/>
              <a:ext cx="125413" cy="561975"/>
            </a:xfrm>
            <a:custGeom>
              <a:avLst/>
              <a:gdLst>
                <a:gd name="T0" fmla="*/ 2147483646 w 120"/>
                <a:gd name="T1" fmla="*/ 0 h 537"/>
                <a:gd name="T2" fmla="*/ 2147483646 w 120"/>
                <a:gd name="T3" fmla="*/ 2147483646 h 537"/>
                <a:gd name="T4" fmla="*/ 2147483646 w 120"/>
                <a:gd name="T5" fmla="*/ 2147483646 h 537"/>
                <a:gd name="T6" fmla="*/ 2147483646 w 120"/>
                <a:gd name="T7" fmla="*/ 2147483646 h 537"/>
                <a:gd name="T8" fmla="*/ 2147483646 w 120"/>
                <a:gd name="T9" fmla="*/ 2147483646 h 537"/>
                <a:gd name="T10" fmla="*/ 2147483646 w 120"/>
                <a:gd name="T11" fmla="*/ 2147483646 h 537"/>
                <a:gd name="T12" fmla="*/ 2147483646 w 120"/>
                <a:gd name="T13" fmla="*/ 2147483646 h 537"/>
                <a:gd name="T14" fmla="*/ 2147483646 w 120"/>
                <a:gd name="T15" fmla="*/ 2147483646 h 537"/>
                <a:gd name="T16" fmla="*/ 2147483646 w 120"/>
                <a:gd name="T17" fmla="*/ 2147483646 h 537"/>
                <a:gd name="T18" fmla="*/ 2147483646 w 120"/>
                <a:gd name="T19" fmla="*/ 2147483646 h 537"/>
                <a:gd name="T20" fmla="*/ 2147483646 w 120"/>
                <a:gd name="T21" fmla="*/ 2147483646 h 537"/>
                <a:gd name="T22" fmla="*/ 2147483646 w 120"/>
                <a:gd name="T23" fmla="*/ 2147483646 h 537"/>
                <a:gd name="T24" fmla="*/ 2147483646 w 120"/>
                <a:gd name="T25" fmla="*/ 2147483646 h 537"/>
                <a:gd name="T26" fmla="*/ 2147483646 w 120"/>
                <a:gd name="T27" fmla="*/ 2147483646 h 537"/>
                <a:gd name="T28" fmla="*/ 0 w 120"/>
                <a:gd name="T29" fmla="*/ 2147483646 h 537"/>
                <a:gd name="T30" fmla="*/ 0 w 120"/>
                <a:gd name="T31" fmla="*/ 2147483646 h 537"/>
                <a:gd name="T32" fmla="*/ 2147483646 w 120"/>
                <a:gd name="T33" fmla="*/ 2147483646 h 537"/>
                <a:gd name="T34" fmla="*/ 2147483646 w 120"/>
                <a:gd name="T35" fmla="*/ 2147483646 h 537"/>
                <a:gd name="T36" fmla="*/ 2147483646 w 120"/>
                <a:gd name="T37" fmla="*/ 2147483646 h 537"/>
                <a:gd name="T38" fmla="*/ 2147483646 w 120"/>
                <a:gd name="T39" fmla="*/ 2147483646 h 537"/>
                <a:gd name="T40" fmla="*/ 2147483646 w 120"/>
                <a:gd name="T41" fmla="*/ 2147483646 h 537"/>
                <a:gd name="T42" fmla="*/ 2147483646 w 120"/>
                <a:gd name="T43" fmla="*/ 2147483646 h 537"/>
                <a:gd name="T44" fmla="*/ 2147483646 w 120"/>
                <a:gd name="T45" fmla="*/ 2147483646 h 537"/>
                <a:gd name="T46" fmla="*/ 2147483646 w 120"/>
                <a:gd name="T47" fmla="*/ 2147483646 h 537"/>
                <a:gd name="T48" fmla="*/ 2147483646 w 120"/>
                <a:gd name="T49" fmla="*/ 2147483646 h 537"/>
                <a:gd name="T50" fmla="*/ 2147483646 w 120"/>
                <a:gd name="T51" fmla="*/ 2147483646 h 537"/>
                <a:gd name="T52" fmla="*/ 2147483646 w 120"/>
                <a:gd name="T53" fmla="*/ 2147483646 h 537"/>
                <a:gd name="T54" fmla="*/ 2147483646 w 120"/>
                <a:gd name="T55" fmla="*/ 2147483646 h 537"/>
                <a:gd name="T56" fmla="*/ 2147483646 w 120"/>
                <a:gd name="T57" fmla="*/ 2147483646 h 537"/>
                <a:gd name="T58" fmla="*/ 2147483646 w 120"/>
                <a:gd name="T59" fmla="*/ 2147483646 h 537"/>
                <a:gd name="T60" fmla="*/ 2147483646 w 120"/>
                <a:gd name="T61" fmla="*/ 2147483646 h 537"/>
                <a:gd name="T62" fmla="*/ 2147483646 w 120"/>
                <a:gd name="T63" fmla="*/ 2147483646 h 537"/>
                <a:gd name="T64" fmla="*/ 2147483646 w 120"/>
                <a:gd name="T65" fmla="*/ 2147483646 h 537"/>
                <a:gd name="T66" fmla="*/ 2147483646 w 120"/>
                <a:gd name="T67" fmla="*/ 0 h 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0" h="537">
                  <a:moveTo>
                    <a:pt x="120" y="0"/>
                  </a:moveTo>
                  <a:lnTo>
                    <a:pt x="103" y="13"/>
                  </a:lnTo>
                  <a:lnTo>
                    <a:pt x="87" y="27"/>
                  </a:lnTo>
                  <a:lnTo>
                    <a:pt x="73" y="42"/>
                  </a:lnTo>
                  <a:lnTo>
                    <a:pt x="61" y="59"/>
                  </a:lnTo>
                  <a:lnTo>
                    <a:pt x="49" y="75"/>
                  </a:lnTo>
                  <a:lnTo>
                    <a:pt x="39" y="92"/>
                  </a:lnTo>
                  <a:lnTo>
                    <a:pt x="31" y="110"/>
                  </a:lnTo>
                  <a:lnTo>
                    <a:pt x="23" y="128"/>
                  </a:lnTo>
                  <a:lnTo>
                    <a:pt x="16" y="147"/>
                  </a:lnTo>
                  <a:lnTo>
                    <a:pt x="11" y="166"/>
                  </a:lnTo>
                  <a:lnTo>
                    <a:pt x="7" y="185"/>
                  </a:lnTo>
                  <a:lnTo>
                    <a:pt x="4" y="205"/>
                  </a:lnTo>
                  <a:lnTo>
                    <a:pt x="1" y="224"/>
                  </a:lnTo>
                  <a:lnTo>
                    <a:pt x="0" y="244"/>
                  </a:lnTo>
                  <a:lnTo>
                    <a:pt x="0" y="265"/>
                  </a:lnTo>
                  <a:lnTo>
                    <a:pt x="1" y="285"/>
                  </a:lnTo>
                  <a:lnTo>
                    <a:pt x="3" y="304"/>
                  </a:lnTo>
                  <a:lnTo>
                    <a:pt x="5" y="324"/>
                  </a:lnTo>
                  <a:lnTo>
                    <a:pt x="9" y="343"/>
                  </a:lnTo>
                  <a:lnTo>
                    <a:pt x="13" y="362"/>
                  </a:lnTo>
                  <a:lnTo>
                    <a:pt x="18" y="380"/>
                  </a:lnTo>
                  <a:lnTo>
                    <a:pt x="24" y="398"/>
                  </a:lnTo>
                  <a:lnTo>
                    <a:pt x="30" y="416"/>
                  </a:lnTo>
                  <a:lnTo>
                    <a:pt x="38" y="432"/>
                  </a:lnTo>
                  <a:lnTo>
                    <a:pt x="46" y="448"/>
                  </a:lnTo>
                  <a:lnTo>
                    <a:pt x="54" y="465"/>
                  </a:lnTo>
                  <a:lnTo>
                    <a:pt x="64" y="479"/>
                  </a:lnTo>
                  <a:lnTo>
                    <a:pt x="74" y="493"/>
                  </a:lnTo>
                  <a:lnTo>
                    <a:pt x="84" y="506"/>
                  </a:lnTo>
                  <a:lnTo>
                    <a:pt x="95" y="517"/>
                  </a:lnTo>
                  <a:lnTo>
                    <a:pt x="108" y="528"/>
                  </a:lnTo>
                  <a:lnTo>
                    <a:pt x="120" y="53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38" name="Freeform 41">
              <a:extLst>
                <a:ext uri="{FF2B5EF4-FFF2-40B4-BE49-F238E27FC236}">
                  <a16:creationId xmlns:a16="http://schemas.microsoft.com/office/drawing/2014/main" id="{AC6340B9-E855-C042-9549-F8451D5F4A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35300" y="1955800"/>
              <a:ext cx="127000" cy="561975"/>
            </a:xfrm>
            <a:custGeom>
              <a:avLst/>
              <a:gdLst>
                <a:gd name="T0" fmla="*/ 0 w 119"/>
                <a:gd name="T1" fmla="*/ 0 h 537"/>
                <a:gd name="T2" fmla="*/ 2147483646 w 119"/>
                <a:gd name="T3" fmla="*/ 2147483646 h 537"/>
                <a:gd name="T4" fmla="*/ 2147483646 w 119"/>
                <a:gd name="T5" fmla="*/ 2147483646 h 537"/>
                <a:gd name="T6" fmla="*/ 2147483646 w 119"/>
                <a:gd name="T7" fmla="*/ 2147483646 h 537"/>
                <a:gd name="T8" fmla="*/ 2147483646 w 119"/>
                <a:gd name="T9" fmla="*/ 2147483646 h 537"/>
                <a:gd name="T10" fmla="*/ 2147483646 w 119"/>
                <a:gd name="T11" fmla="*/ 2147483646 h 537"/>
                <a:gd name="T12" fmla="*/ 2147483646 w 119"/>
                <a:gd name="T13" fmla="*/ 2147483646 h 537"/>
                <a:gd name="T14" fmla="*/ 2147483646 w 119"/>
                <a:gd name="T15" fmla="*/ 2147483646 h 537"/>
                <a:gd name="T16" fmla="*/ 2147483646 w 119"/>
                <a:gd name="T17" fmla="*/ 2147483646 h 537"/>
                <a:gd name="T18" fmla="*/ 2147483646 w 119"/>
                <a:gd name="T19" fmla="*/ 2147483646 h 537"/>
                <a:gd name="T20" fmla="*/ 2147483646 w 119"/>
                <a:gd name="T21" fmla="*/ 2147483646 h 537"/>
                <a:gd name="T22" fmla="*/ 2147483646 w 119"/>
                <a:gd name="T23" fmla="*/ 2147483646 h 537"/>
                <a:gd name="T24" fmla="*/ 2147483646 w 119"/>
                <a:gd name="T25" fmla="*/ 2147483646 h 537"/>
                <a:gd name="T26" fmla="*/ 2147483646 w 119"/>
                <a:gd name="T27" fmla="*/ 2147483646 h 537"/>
                <a:gd name="T28" fmla="*/ 2147483646 w 119"/>
                <a:gd name="T29" fmla="*/ 2147483646 h 537"/>
                <a:gd name="T30" fmla="*/ 2147483646 w 119"/>
                <a:gd name="T31" fmla="*/ 2147483646 h 537"/>
                <a:gd name="T32" fmla="*/ 2147483646 w 119"/>
                <a:gd name="T33" fmla="*/ 2147483646 h 537"/>
                <a:gd name="T34" fmla="*/ 2147483646 w 119"/>
                <a:gd name="T35" fmla="*/ 2147483646 h 537"/>
                <a:gd name="T36" fmla="*/ 2147483646 w 119"/>
                <a:gd name="T37" fmla="*/ 2147483646 h 537"/>
                <a:gd name="T38" fmla="*/ 2147483646 w 119"/>
                <a:gd name="T39" fmla="*/ 2147483646 h 537"/>
                <a:gd name="T40" fmla="*/ 2147483646 w 119"/>
                <a:gd name="T41" fmla="*/ 2147483646 h 537"/>
                <a:gd name="T42" fmla="*/ 2147483646 w 119"/>
                <a:gd name="T43" fmla="*/ 2147483646 h 537"/>
                <a:gd name="T44" fmla="*/ 2147483646 w 119"/>
                <a:gd name="T45" fmla="*/ 2147483646 h 537"/>
                <a:gd name="T46" fmla="*/ 2147483646 w 119"/>
                <a:gd name="T47" fmla="*/ 2147483646 h 537"/>
                <a:gd name="T48" fmla="*/ 2147483646 w 119"/>
                <a:gd name="T49" fmla="*/ 2147483646 h 537"/>
                <a:gd name="T50" fmla="*/ 2147483646 w 119"/>
                <a:gd name="T51" fmla="*/ 2147483646 h 537"/>
                <a:gd name="T52" fmla="*/ 2147483646 w 119"/>
                <a:gd name="T53" fmla="*/ 2147483646 h 537"/>
                <a:gd name="T54" fmla="*/ 2147483646 w 119"/>
                <a:gd name="T55" fmla="*/ 2147483646 h 537"/>
                <a:gd name="T56" fmla="*/ 2147483646 w 119"/>
                <a:gd name="T57" fmla="*/ 2147483646 h 537"/>
                <a:gd name="T58" fmla="*/ 2147483646 w 119"/>
                <a:gd name="T59" fmla="*/ 2147483646 h 537"/>
                <a:gd name="T60" fmla="*/ 2147483646 w 119"/>
                <a:gd name="T61" fmla="*/ 2147483646 h 537"/>
                <a:gd name="T62" fmla="*/ 2147483646 w 119"/>
                <a:gd name="T63" fmla="*/ 2147483646 h 537"/>
                <a:gd name="T64" fmla="*/ 0 w 119"/>
                <a:gd name="T65" fmla="*/ 2147483646 h 537"/>
                <a:gd name="T66" fmla="*/ 0 w 119"/>
                <a:gd name="T67" fmla="*/ 0 h 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9" h="537">
                  <a:moveTo>
                    <a:pt x="0" y="0"/>
                  </a:moveTo>
                  <a:lnTo>
                    <a:pt x="17" y="13"/>
                  </a:lnTo>
                  <a:lnTo>
                    <a:pt x="32" y="27"/>
                  </a:lnTo>
                  <a:lnTo>
                    <a:pt x="46" y="42"/>
                  </a:lnTo>
                  <a:lnTo>
                    <a:pt x="58" y="59"/>
                  </a:lnTo>
                  <a:lnTo>
                    <a:pt x="70" y="75"/>
                  </a:lnTo>
                  <a:lnTo>
                    <a:pt x="80" y="92"/>
                  </a:lnTo>
                  <a:lnTo>
                    <a:pt x="89" y="110"/>
                  </a:lnTo>
                  <a:lnTo>
                    <a:pt x="96" y="128"/>
                  </a:lnTo>
                  <a:lnTo>
                    <a:pt x="103" y="147"/>
                  </a:lnTo>
                  <a:lnTo>
                    <a:pt x="108" y="166"/>
                  </a:lnTo>
                  <a:lnTo>
                    <a:pt x="112" y="185"/>
                  </a:lnTo>
                  <a:lnTo>
                    <a:pt x="115" y="205"/>
                  </a:lnTo>
                  <a:lnTo>
                    <a:pt x="118" y="224"/>
                  </a:lnTo>
                  <a:lnTo>
                    <a:pt x="119" y="244"/>
                  </a:lnTo>
                  <a:lnTo>
                    <a:pt x="119" y="265"/>
                  </a:lnTo>
                  <a:lnTo>
                    <a:pt x="118" y="285"/>
                  </a:lnTo>
                  <a:lnTo>
                    <a:pt x="117" y="304"/>
                  </a:lnTo>
                  <a:lnTo>
                    <a:pt x="114" y="324"/>
                  </a:lnTo>
                  <a:lnTo>
                    <a:pt x="110" y="343"/>
                  </a:lnTo>
                  <a:lnTo>
                    <a:pt x="106" y="362"/>
                  </a:lnTo>
                  <a:lnTo>
                    <a:pt x="101" y="380"/>
                  </a:lnTo>
                  <a:lnTo>
                    <a:pt x="95" y="398"/>
                  </a:lnTo>
                  <a:lnTo>
                    <a:pt x="89" y="416"/>
                  </a:lnTo>
                  <a:lnTo>
                    <a:pt x="81" y="432"/>
                  </a:lnTo>
                  <a:lnTo>
                    <a:pt x="73" y="448"/>
                  </a:lnTo>
                  <a:lnTo>
                    <a:pt x="65" y="465"/>
                  </a:lnTo>
                  <a:lnTo>
                    <a:pt x="55" y="479"/>
                  </a:lnTo>
                  <a:lnTo>
                    <a:pt x="45" y="493"/>
                  </a:lnTo>
                  <a:lnTo>
                    <a:pt x="35" y="506"/>
                  </a:lnTo>
                  <a:lnTo>
                    <a:pt x="24" y="517"/>
                  </a:lnTo>
                  <a:lnTo>
                    <a:pt x="12" y="528"/>
                  </a:lnTo>
                  <a:lnTo>
                    <a:pt x="0" y="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39" name="Freeform 42">
              <a:extLst>
                <a:ext uri="{FF2B5EF4-FFF2-40B4-BE49-F238E27FC236}">
                  <a16:creationId xmlns:a16="http://schemas.microsoft.com/office/drawing/2014/main" id="{B2EF85D4-6807-F04E-AE33-3AF933E63A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57475" y="2300288"/>
              <a:ext cx="758825" cy="755650"/>
            </a:xfrm>
            <a:custGeom>
              <a:avLst/>
              <a:gdLst>
                <a:gd name="T0" fmla="*/ 2147483646 w 721"/>
                <a:gd name="T1" fmla="*/ 2147483646 h 722"/>
                <a:gd name="T2" fmla="*/ 2147483646 w 721"/>
                <a:gd name="T3" fmla="*/ 2147483646 h 722"/>
                <a:gd name="T4" fmla="*/ 2147483646 w 721"/>
                <a:gd name="T5" fmla="*/ 2147483646 h 722"/>
                <a:gd name="T6" fmla="*/ 2147483646 w 721"/>
                <a:gd name="T7" fmla="*/ 2147483646 h 722"/>
                <a:gd name="T8" fmla="*/ 2147483646 w 721"/>
                <a:gd name="T9" fmla="*/ 2147483646 h 722"/>
                <a:gd name="T10" fmla="*/ 2147483646 w 721"/>
                <a:gd name="T11" fmla="*/ 2147483646 h 722"/>
                <a:gd name="T12" fmla="*/ 2147483646 w 721"/>
                <a:gd name="T13" fmla="*/ 2147483646 h 722"/>
                <a:gd name="T14" fmla="*/ 2147483646 w 721"/>
                <a:gd name="T15" fmla="*/ 2147483646 h 722"/>
                <a:gd name="T16" fmla="*/ 2147483646 w 721"/>
                <a:gd name="T17" fmla="*/ 2147483646 h 722"/>
                <a:gd name="T18" fmla="*/ 2147483646 w 721"/>
                <a:gd name="T19" fmla="*/ 2147483646 h 722"/>
                <a:gd name="T20" fmla="*/ 2147483646 w 721"/>
                <a:gd name="T21" fmla="*/ 2147483646 h 722"/>
                <a:gd name="T22" fmla="*/ 2147483646 w 721"/>
                <a:gd name="T23" fmla="*/ 2147483646 h 722"/>
                <a:gd name="T24" fmla="*/ 2147483646 w 721"/>
                <a:gd name="T25" fmla="*/ 2147483646 h 722"/>
                <a:gd name="T26" fmla="*/ 2147483646 w 721"/>
                <a:gd name="T27" fmla="*/ 2147483646 h 722"/>
                <a:gd name="T28" fmla="*/ 2147483646 w 721"/>
                <a:gd name="T29" fmla="*/ 2147483646 h 722"/>
                <a:gd name="T30" fmla="*/ 2147483646 w 721"/>
                <a:gd name="T31" fmla="*/ 2147483646 h 722"/>
                <a:gd name="T32" fmla="*/ 2147483646 w 721"/>
                <a:gd name="T33" fmla="*/ 2147483646 h 722"/>
                <a:gd name="T34" fmla="*/ 2147483646 w 721"/>
                <a:gd name="T35" fmla="*/ 2147483646 h 722"/>
                <a:gd name="T36" fmla="*/ 2147483646 w 721"/>
                <a:gd name="T37" fmla="*/ 2147483646 h 722"/>
                <a:gd name="T38" fmla="*/ 2147483646 w 721"/>
                <a:gd name="T39" fmla="*/ 2147483646 h 722"/>
                <a:gd name="T40" fmla="*/ 2147483646 w 721"/>
                <a:gd name="T41" fmla="*/ 2147483646 h 722"/>
                <a:gd name="T42" fmla="*/ 2147483646 w 721"/>
                <a:gd name="T43" fmla="*/ 2147483646 h 722"/>
                <a:gd name="T44" fmla="*/ 2147483646 w 721"/>
                <a:gd name="T45" fmla="*/ 2147483646 h 722"/>
                <a:gd name="T46" fmla="*/ 2147483646 w 721"/>
                <a:gd name="T47" fmla="*/ 2147483646 h 722"/>
                <a:gd name="T48" fmla="*/ 2147483646 w 721"/>
                <a:gd name="T49" fmla="*/ 2147483646 h 722"/>
                <a:gd name="T50" fmla="*/ 2147483646 w 721"/>
                <a:gd name="T51" fmla="*/ 2147483646 h 722"/>
                <a:gd name="T52" fmla="*/ 2147483646 w 721"/>
                <a:gd name="T53" fmla="*/ 2147483646 h 722"/>
                <a:gd name="T54" fmla="*/ 2147483646 w 721"/>
                <a:gd name="T55" fmla="*/ 2147483646 h 722"/>
                <a:gd name="T56" fmla="*/ 2147483646 w 721"/>
                <a:gd name="T57" fmla="*/ 2147483646 h 722"/>
                <a:gd name="T58" fmla="*/ 2147483646 w 721"/>
                <a:gd name="T59" fmla="*/ 2147483646 h 722"/>
                <a:gd name="T60" fmla="*/ 2147483646 w 721"/>
                <a:gd name="T61" fmla="*/ 2147483646 h 722"/>
                <a:gd name="T62" fmla="*/ 2147483646 w 721"/>
                <a:gd name="T63" fmla="*/ 2147483646 h 722"/>
                <a:gd name="T64" fmla="*/ 2147483646 w 721"/>
                <a:gd name="T65" fmla="*/ 2147483646 h 722"/>
                <a:gd name="T66" fmla="*/ 2147483646 w 721"/>
                <a:gd name="T67" fmla="*/ 2147483646 h 722"/>
                <a:gd name="T68" fmla="*/ 2147483646 w 721"/>
                <a:gd name="T69" fmla="*/ 2147483646 h 722"/>
                <a:gd name="T70" fmla="*/ 2147483646 w 721"/>
                <a:gd name="T71" fmla="*/ 2147483646 h 722"/>
                <a:gd name="T72" fmla="*/ 2147483646 w 721"/>
                <a:gd name="T73" fmla="*/ 2147483646 h 722"/>
                <a:gd name="T74" fmla="*/ 2147483646 w 721"/>
                <a:gd name="T75" fmla="*/ 2147483646 h 722"/>
                <a:gd name="T76" fmla="*/ 2147483646 w 721"/>
                <a:gd name="T77" fmla="*/ 2147483646 h 722"/>
                <a:gd name="T78" fmla="*/ 2147483646 w 721"/>
                <a:gd name="T79" fmla="*/ 2147483646 h 722"/>
                <a:gd name="T80" fmla="*/ 2147483646 w 721"/>
                <a:gd name="T81" fmla="*/ 2147483646 h 722"/>
                <a:gd name="T82" fmla="*/ 2147483646 w 721"/>
                <a:gd name="T83" fmla="*/ 2147483646 h 722"/>
                <a:gd name="T84" fmla="*/ 2147483646 w 721"/>
                <a:gd name="T85" fmla="*/ 2147483646 h 722"/>
                <a:gd name="T86" fmla="*/ 2147483646 w 721"/>
                <a:gd name="T87" fmla="*/ 2147483646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674" y="182"/>
                  </a:moveTo>
                  <a:lnTo>
                    <a:pt x="664" y="166"/>
                  </a:lnTo>
                  <a:lnTo>
                    <a:pt x="654" y="151"/>
                  </a:lnTo>
                  <a:lnTo>
                    <a:pt x="643" y="136"/>
                  </a:lnTo>
                  <a:lnTo>
                    <a:pt x="631" y="122"/>
                  </a:lnTo>
                  <a:lnTo>
                    <a:pt x="619" y="108"/>
                  </a:lnTo>
                  <a:lnTo>
                    <a:pt x="607" y="96"/>
                  </a:lnTo>
                  <a:lnTo>
                    <a:pt x="594" y="84"/>
                  </a:lnTo>
                  <a:lnTo>
                    <a:pt x="580" y="73"/>
                  </a:lnTo>
                  <a:lnTo>
                    <a:pt x="566" y="63"/>
                  </a:lnTo>
                  <a:lnTo>
                    <a:pt x="551" y="54"/>
                  </a:lnTo>
                  <a:lnTo>
                    <a:pt x="536" y="45"/>
                  </a:lnTo>
                  <a:lnTo>
                    <a:pt x="520" y="37"/>
                  </a:lnTo>
                  <a:lnTo>
                    <a:pt x="504" y="30"/>
                  </a:lnTo>
                  <a:lnTo>
                    <a:pt x="488" y="23"/>
                  </a:lnTo>
                  <a:lnTo>
                    <a:pt x="472" y="17"/>
                  </a:lnTo>
                  <a:lnTo>
                    <a:pt x="455" y="12"/>
                  </a:lnTo>
                  <a:lnTo>
                    <a:pt x="439" y="8"/>
                  </a:lnTo>
                  <a:lnTo>
                    <a:pt x="422" y="5"/>
                  </a:lnTo>
                  <a:lnTo>
                    <a:pt x="405" y="3"/>
                  </a:lnTo>
                  <a:lnTo>
                    <a:pt x="387" y="1"/>
                  </a:lnTo>
                  <a:lnTo>
                    <a:pt x="370" y="0"/>
                  </a:lnTo>
                  <a:lnTo>
                    <a:pt x="353" y="0"/>
                  </a:lnTo>
                  <a:lnTo>
                    <a:pt x="334" y="1"/>
                  </a:lnTo>
                  <a:lnTo>
                    <a:pt x="317" y="2"/>
                  </a:lnTo>
                  <a:lnTo>
                    <a:pt x="300" y="5"/>
                  </a:lnTo>
                  <a:lnTo>
                    <a:pt x="282" y="8"/>
                  </a:lnTo>
                  <a:lnTo>
                    <a:pt x="265" y="13"/>
                  </a:lnTo>
                  <a:lnTo>
                    <a:pt x="248" y="18"/>
                  </a:lnTo>
                  <a:lnTo>
                    <a:pt x="231" y="24"/>
                  </a:lnTo>
                  <a:lnTo>
                    <a:pt x="214" y="31"/>
                  </a:lnTo>
                  <a:lnTo>
                    <a:pt x="198" y="39"/>
                  </a:lnTo>
                  <a:lnTo>
                    <a:pt x="182" y="47"/>
                  </a:lnTo>
                  <a:lnTo>
                    <a:pt x="166" y="57"/>
                  </a:lnTo>
                  <a:lnTo>
                    <a:pt x="151" y="67"/>
                  </a:lnTo>
                  <a:lnTo>
                    <a:pt x="135" y="78"/>
                  </a:lnTo>
                  <a:lnTo>
                    <a:pt x="121" y="90"/>
                  </a:lnTo>
                  <a:lnTo>
                    <a:pt x="108" y="102"/>
                  </a:lnTo>
                  <a:lnTo>
                    <a:pt x="96" y="114"/>
                  </a:lnTo>
                  <a:lnTo>
                    <a:pt x="84" y="129"/>
                  </a:lnTo>
                  <a:lnTo>
                    <a:pt x="73" y="142"/>
                  </a:lnTo>
                  <a:lnTo>
                    <a:pt x="63" y="157"/>
                  </a:lnTo>
                  <a:lnTo>
                    <a:pt x="54" y="171"/>
                  </a:lnTo>
                  <a:lnTo>
                    <a:pt x="45" y="186"/>
                  </a:lnTo>
                  <a:lnTo>
                    <a:pt x="37" y="201"/>
                  </a:lnTo>
                  <a:lnTo>
                    <a:pt x="30" y="217"/>
                  </a:lnTo>
                  <a:lnTo>
                    <a:pt x="23" y="233"/>
                  </a:lnTo>
                  <a:lnTo>
                    <a:pt x="17" y="249"/>
                  </a:lnTo>
                  <a:lnTo>
                    <a:pt x="12" y="266"/>
                  </a:lnTo>
                  <a:lnTo>
                    <a:pt x="8" y="283"/>
                  </a:lnTo>
                  <a:lnTo>
                    <a:pt x="5" y="300"/>
                  </a:lnTo>
                  <a:lnTo>
                    <a:pt x="3" y="317"/>
                  </a:lnTo>
                  <a:lnTo>
                    <a:pt x="1" y="335"/>
                  </a:lnTo>
                  <a:lnTo>
                    <a:pt x="0" y="352"/>
                  </a:lnTo>
                  <a:lnTo>
                    <a:pt x="0" y="369"/>
                  </a:lnTo>
                  <a:lnTo>
                    <a:pt x="1" y="387"/>
                  </a:lnTo>
                  <a:lnTo>
                    <a:pt x="2" y="404"/>
                  </a:lnTo>
                  <a:lnTo>
                    <a:pt x="5" y="422"/>
                  </a:lnTo>
                  <a:lnTo>
                    <a:pt x="8" y="439"/>
                  </a:lnTo>
                  <a:lnTo>
                    <a:pt x="13" y="456"/>
                  </a:lnTo>
                  <a:lnTo>
                    <a:pt x="18" y="473"/>
                  </a:lnTo>
                  <a:lnTo>
                    <a:pt x="24" y="490"/>
                  </a:lnTo>
                  <a:lnTo>
                    <a:pt x="31" y="507"/>
                  </a:lnTo>
                  <a:lnTo>
                    <a:pt x="39" y="524"/>
                  </a:lnTo>
                  <a:lnTo>
                    <a:pt x="47" y="541"/>
                  </a:lnTo>
                  <a:lnTo>
                    <a:pt x="57" y="556"/>
                  </a:lnTo>
                  <a:lnTo>
                    <a:pt x="67" y="572"/>
                  </a:lnTo>
                  <a:lnTo>
                    <a:pt x="78" y="586"/>
                  </a:lnTo>
                  <a:lnTo>
                    <a:pt x="90" y="600"/>
                  </a:lnTo>
                  <a:lnTo>
                    <a:pt x="102" y="613"/>
                  </a:lnTo>
                  <a:lnTo>
                    <a:pt x="114" y="625"/>
                  </a:lnTo>
                  <a:lnTo>
                    <a:pt x="128" y="637"/>
                  </a:lnTo>
                  <a:lnTo>
                    <a:pt x="141" y="648"/>
                  </a:lnTo>
                  <a:lnTo>
                    <a:pt x="157" y="658"/>
                  </a:lnTo>
                  <a:lnTo>
                    <a:pt x="171" y="668"/>
                  </a:lnTo>
                  <a:lnTo>
                    <a:pt x="186" y="676"/>
                  </a:lnTo>
                  <a:lnTo>
                    <a:pt x="201" y="684"/>
                  </a:lnTo>
                  <a:lnTo>
                    <a:pt x="217" y="692"/>
                  </a:lnTo>
                  <a:lnTo>
                    <a:pt x="233" y="698"/>
                  </a:lnTo>
                  <a:lnTo>
                    <a:pt x="249" y="704"/>
                  </a:lnTo>
                  <a:lnTo>
                    <a:pt x="266" y="709"/>
                  </a:lnTo>
                  <a:lnTo>
                    <a:pt x="283" y="713"/>
                  </a:lnTo>
                  <a:lnTo>
                    <a:pt x="300" y="717"/>
                  </a:lnTo>
                  <a:lnTo>
                    <a:pt x="317" y="720"/>
                  </a:lnTo>
                  <a:lnTo>
                    <a:pt x="334" y="721"/>
                  </a:lnTo>
                  <a:lnTo>
                    <a:pt x="352" y="722"/>
                  </a:lnTo>
                  <a:lnTo>
                    <a:pt x="369" y="722"/>
                  </a:lnTo>
                  <a:lnTo>
                    <a:pt x="387" y="721"/>
                  </a:lnTo>
                  <a:lnTo>
                    <a:pt x="404" y="720"/>
                  </a:lnTo>
                  <a:lnTo>
                    <a:pt x="422" y="717"/>
                  </a:lnTo>
                  <a:lnTo>
                    <a:pt x="439" y="713"/>
                  </a:lnTo>
                  <a:lnTo>
                    <a:pt x="456" y="709"/>
                  </a:lnTo>
                  <a:lnTo>
                    <a:pt x="473" y="703"/>
                  </a:lnTo>
                  <a:lnTo>
                    <a:pt x="490" y="697"/>
                  </a:lnTo>
                  <a:lnTo>
                    <a:pt x="507" y="690"/>
                  </a:lnTo>
                  <a:lnTo>
                    <a:pt x="523" y="683"/>
                  </a:lnTo>
                  <a:lnTo>
                    <a:pt x="541" y="674"/>
                  </a:lnTo>
                  <a:lnTo>
                    <a:pt x="556" y="664"/>
                  </a:lnTo>
                  <a:lnTo>
                    <a:pt x="572" y="654"/>
                  </a:lnTo>
                  <a:lnTo>
                    <a:pt x="586" y="643"/>
                  </a:lnTo>
                  <a:lnTo>
                    <a:pt x="600" y="631"/>
                  </a:lnTo>
                  <a:lnTo>
                    <a:pt x="613" y="619"/>
                  </a:lnTo>
                  <a:lnTo>
                    <a:pt x="625" y="607"/>
                  </a:lnTo>
                  <a:lnTo>
                    <a:pt x="637" y="594"/>
                  </a:lnTo>
                  <a:lnTo>
                    <a:pt x="648" y="580"/>
                  </a:lnTo>
                  <a:lnTo>
                    <a:pt x="658" y="566"/>
                  </a:lnTo>
                  <a:lnTo>
                    <a:pt x="668" y="551"/>
                  </a:lnTo>
                  <a:lnTo>
                    <a:pt x="676" y="536"/>
                  </a:lnTo>
                  <a:lnTo>
                    <a:pt x="684" y="521"/>
                  </a:lnTo>
                  <a:lnTo>
                    <a:pt x="692" y="504"/>
                  </a:lnTo>
                  <a:lnTo>
                    <a:pt x="698" y="488"/>
                  </a:lnTo>
                  <a:lnTo>
                    <a:pt x="704" y="472"/>
                  </a:lnTo>
                  <a:lnTo>
                    <a:pt x="709" y="455"/>
                  </a:lnTo>
                  <a:lnTo>
                    <a:pt x="713" y="439"/>
                  </a:lnTo>
                  <a:lnTo>
                    <a:pt x="716" y="422"/>
                  </a:lnTo>
                  <a:lnTo>
                    <a:pt x="719" y="405"/>
                  </a:lnTo>
                  <a:lnTo>
                    <a:pt x="720" y="387"/>
                  </a:lnTo>
                  <a:lnTo>
                    <a:pt x="721" y="370"/>
                  </a:lnTo>
                  <a:lnTo>
                    <a:pt x="721" y="353"/>
                  </a:lnTo>
                  <a:lnTo>
                    <a:pt x="720" y="335"/>
                  </a:lnTo>
                  <a:lnTo>
                    <a:pt x="719" y="317"/>
                  </a:lnTo>
                  <a:lnTo>
                    <a:pt x="716" y="300"/>
                  </a:lnTo>
                  <a:lnTo>
                    <a:pt x="713" y="282"/>
                  </a:lnTo>
                  <a:lnTo>
                    <a:pt x="709" y="265"/>
                  </a:lnTo>
                  <a:lnTo>
                    <a:pt x="703" y="248"/>
                  </a:lnTo>
                  <a:lnTo>
                    <a:pt x="697" y="231"/>
                  </a:lnTo>
                  <a:lnTo>
                    <a:pt x="690" y="214"/>
                  </a:lnTo>
                  <a:lnTo>
                    <a:pt x="683" y="198"/>
                  </a:lnTo>
                  <a:lnTo>
                    <a:pt x="674" y="18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40" name="Rectangle 43">
              <a:extLst>
                <a:ext uri="{FF2B5EF4-FFF2-40B4-BE49-F238E27FC236}">
                  <a16:creationId xmlns:a16="http://schemas.microsoft.com/office/drawing/2014/main" id="{180BF2C6-7B07-3B41-B61F-565F19F339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97200" y="2689225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41" name="Rectangle 44">
              <a:extLst>
                <a:ext uri="{FF2B5EF4-FFF2-40B4-BE49-F238E27FC236}">
                  <a16:creationId xmlns:a16="http://schemas.microsoft.com/office/drawing/2014/main" id="{6C565510-986D-CC47-8305-54E5C2D87A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9250" y="331628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42" name="Rectangle 45">
              <a:extLst>
                <a:ext uri="{FF2B5EF4-FFF2-40B4-BE49-F238E27FC236}">
                  <a16:creationId xmlns:a16="http://schemas.microsoft.com/office/drawing/2014/main" id="{794BC2F8-CA91-724B-AA86-A3DB087A41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21025" y="331628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43" name="Freeform 64">
              <a:extLst>
                <a:ext uri="{FF2B5EF4-FFF2-40B4-BE49-F238E27FC236}">
                  <a16:creationId xmlns:a16="http://schemas.microsoft.com/office/drawing/2014/main" id="{5C2BC073-593B-5D40-9832-0054F80985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06650" y="1857375"/>
              <a:ext cx="755650" cy="757238"/>
            </a:xfrm>
            <a:custGeom>
              <a:avLst/>
              <a:gdLst>
                <a:gd name="T0" fmla="*/ 2147483646 w 721"/>
                <a:gd name="T1" fmla="*/ 2147483646 h 721"/>
                <a:gd name="T2" fmla="*/ 2147483646 w 721"/>
                <a:gd name="T3" fmla="*/ 2147483646 h 721"/>
                <a:gd name="T4" fmla="*/ 2147483646 w 721"/>
                <a:gd name="T5" fmla="*/ 2147483646 h 721"/>
                <a:gd name="T6" fmla="*/ 2147483646 w 721"/>
                <a:gd name="T7" fmla="*/ 2147483646 h 721"/>
                <a:gd name="T8" fmla="*/ 2147483646 w 721"/>
                <a:gd name="T9" fmla="*/ 2147483646 h 721"/>
                <a:gd name="T10" fmla="*/ 2147483646 w 721"/>
                <a:gd name="T11" fmla="*/ 2147483646 h 721"/>
                <a:gd name="T12" fmla="*/ 2147483646 w 721"/>
                <a:gd name="T13" fmla="*/ 2147483646 h 721"/>
                <a:gd name="T14" fmla="*/ 2147483646 w 721"/>
                <a:gd name="T15" fmla="*/ 2147483646 h 721"/>
                <a:gd name="T16" fmla="*/ 2147483646 w 721"/>
                <a:gd name="T17" fmla="*/ 2147483646 h 721"/>
                <a:gd name="T18" fmla="*/ 2147483646 w 721"/>
                <a:gd name="T19" fmla="*/ 2147483646 h 721"/>
                <a:gd name="T20" fmla="*/ 0 w 721"/>
                <a:gd name="T21" fmla="*/ 2147483646 h 721"/>
                <a:gd name="T22" fmla="*/ 2147483646 w 721"/>
                <a:gd name="T23" fmla="*/ 2147483646 h 721"/>
                <a:gd name="T24" fmla="*/ 2147483646 w 721"/>
                <a:gd name="T25" fmla="*/ 2147483646 h 721"/>
                <a:gd name="T26" fmla="*/ 2147483646 w 721"/>
                <a:gd name="T27" fmla="*/ 2147483646 h 721"/>
                <a:gd name="T28" fmla="*/ 2147483646 w 721"/>
                <a:gd name="T29" fmla="*/ 2147483646 h 721"/>
                <a:gd name="T30" fmla="*/ 2147483646 w 721"/>
                <a:gd name="T31" fmla="*/ 2147483646 h 721"/>
                <a:gd name="T32" fmla="*/ 2147483646 w 721"/>
                <a:gd name="T33" fmla="*/ 2147483646 h 721"/>
                <a:gd name="T34" fmla="*/ 2147483646 w 721"/>
                <a:gd name="T35" fmla="*/ 2147483646 h 721"/>
                <a:gd name="T36" fmla="*/ 2147483646 w 721"/>
                <a:gd name="T37" fmla="*/ 2147483646 h 721"/>
                <a:gd name="T38" fmla="*/ 2147483646 w 721"/>
                <a:gd name="T39" fmla="*/ 2147483646 h 721"/>
                <a:gd name="T40" fmla="*/ 2147483646 w 721"/>
                <a:gd name="T41" fmla="*/ 2147483646 h 721"/>
                <a:gd name="T42" fmla="*/ 2147483646 w 721"/>
                <a:gd name="T43" fmla="*/ 2147483646 h 721"/>
                <a:gd name="T44" fmla="*/ 2147483646 w 721"/>
                <a:gd name="T45" fmla="*/ 2147483646 h 721"/>
                <a:gd name="T46" fmla="*/ 2147483646 w 721"/>
                <a:gd name="T47" fmla="*/ 2147483646 h 721"/>
                <a:gd name="T48" fmla="*/ 2147483646 w 721"/>
                <a:gd name="T49" fmla="*/ 2147483646 h 721"/>
                <a:gd name="T50" fmla="*/ 2147483646 w 721"/>
                <a:gd name="T51" fmla="*/ 2147483646 h 721"/>
                <a:gd name="T52" fmla="*/ 2147483646 w 721"/>
                <a:gd name="T53" fmla="*/ 2147483646 h 721"/>
                <a:gd name="T54" fmla="*/ 2147483646 w 721"/>
                <a:gd name="T55" fmla="*/ 2147483646 h 721"/>
                <a:gd name="T56" fmla="*/ 2147483646 w 721"/>
                <a:gd name="T57" fmla="*/ 2147483646 h 721"/>
                <a:gd name="T58" fmla="*/ 2147483646 w 721"/>
                <a:gd name="T59" fmla="*/ 2147483646 h 721"/>
                <a:gd name="T60" fmla="*/ 2147483646 w 721"/>
                <a:gd name="T61" fmla="*/ 2147483646 h 721"/>
                <a:gd name="T62" fmla="*/ 2147483646 w 721"/>
                <a:gd name="T63" fmla="*/ 2147483646 h 721"/>
                <a:gd name="T64" fmla="*/ 2147483646 w 721"/>
                <a:gd name="T65" fmla="*/ 2147483646 h 721"/>
                <a:gd name="T66" fmla="*/ 2147483646 w 721"/>
                <a:gd name="T67" fmla="*/ 2147483646 h 721"/>
                <a:gd name="T68" fmla="*/ 2147483646 w 721"/>
                <a:gd name="T69" fmla="*/ 2147483646 h 721"/>
                <a:gd name="T70" fmla="*/ 2147483646 w 721"/>
                <a:gd name="T71" fmla="*/ 2147483646 h 721"/>
                <a:gd name="T72" fmla="*/ 2147483646 w 721"/>
                <a:gd name="T73" fmla="*/ 2147483646 h 721"/>
                <a:gd name="T74" fmla="*/ 2147483646 w 721"/>
                <a:gd name="T75" fmla="*/ 2147483646 h 721"/>
                <a:gd name="T76" fmla="*/ 2147483646 w 721"/>
                <a:gd name="T77" fmla="*/ 2147483646 h 721"/>
                <a:gd name="T78" fmla="*/ 2147483646 w 721"/>
                <a:gd name="T79" fmla="*/ 2147483646 h 721"/>
                <a:gd name="T80" fmla="*/ 2147483646 w 721"/>
                <a:gd name="T81" fmla="*/ 2147483646 h 721"/>
                <a:gd name="T82" fmla="*/ 2147483646 w 721"/>
                <a:gd name="T83" fmla="*/ 2147483646 h 721"/>
                <a:gd name="T84" fmla="*/ 2147483646 w 721"/>
                <a:gd name="T85" fmla="*/ 2147483646 h 721"/>
                <a:gd name="T86" fmla="*/ 2147483646 w 721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1">
                  <a:moveTo>
                    <a:pt x="360" y="0"/>
                  </a:moveTo>
                  <a:lnTo>
                    <a:pt x="342" y="0"/>
                  </a:lnTo>
                  <a:lnTo>
                    <a:pt x="323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8" y="43"/>
                  </a:lnTo>
                  <a:lnTo>
                    <a:pt x="173" y="52"/>
                  </a:lnTo>
                  <a:lnTo>
                    <a:pt x="158" y="61"/>
                  </a:lnTo>
                  <a:lnTo>
                    <a:pt x="144" y="71"/>
                  </a:lnTo>
                  <a:lnTo>
                    <a:pt x="131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1" y="639"/>
                  </a:lnTo>
                  <a:lnTo>
                    <a:pt x="144" y="650"/>
                  </a:lnTo>
                  <a:lnTo>
                    <a:pt x="158" y="660"/>
                  </a:lnTo>
                  <a:lnTo>
                    <a:pt x="173" y="669"/>
                  </a:lnTo>
                  <a:lnTo>
                    <a:pt x="188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700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3" y="719"/>
                  </a:lnTo>
                  <a:lnTo>
                    <a:pt x="342" y="721"/>
                  </a:lnTo>
                  <a:lnTo>
                    <a:pt x="360" y="721"/>
                  </a:lnTo>
                  <a:lnTo>
                    <a:pt x="379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700"/>
                  </a:lnTo>
                  <a:lnTo>
                    <a:pt x="501" y="693"/>
                  </a:lnTo>
                  <a:lnTo>
                    <a:pt x="517" y="686"/>
                  </a:lnTo>
                  <a:lnTo>
                    <a:pt x="532" y="678"/>
                  </a:lnTo>
                  <a:lnTo>
                    <a:pt x="547" y="669"/>
                  </a:lnTo>
                  <a:lnTo>
                    <a:pt x="562" y="660"/>
                  </a:lnTo>
                  <a:lnTo>
                    <a:pt x="576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2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699" y="485"/>
                  </a:lnTo>
                  <a:lnTo>
                    <a:pt x="705" y="468"/>
                  </a:lnTo>
                  <a:lnTo>
                    <a:pt x="710" y="451"/>
                  </a:lnTo>
                  <a:lnTo>
                    <a:pt x="714" y="433"/>
                  </a:lnTo>
                  <a:lnTo>
                    <a:pt x="717" y="416"/>
                  </a:lnTo>
                  <a:lnTo>
                    <a:pt x="719" y="398"/>
                  </a:lnTo>
                  <a:lnTo>
                    <a:pt x="721" y="380"/>
                  </a:lnTo>
                  <a:lnTo>
                    <a:pt x="721" y="361"/>
                  </a:lnTo>
                  <a:lnTo>
                    <a:pt x="721" y="342"/>
                  </a:lnTo>
                  <a:lnTo>
                    <a:pt x="719" y="323"/>
                  </a:lnTo>
                  <a:lnTo>
                    <a:pt x="717" y="305"/>
                  </a:lnTo>
                  <a:lnTo>
                    <a:pt x="714" y="288"/>
                  </a:lnTo>
                  <a:lnTo>
                    <a:pt x="710" y="270"/>
                  </a:lnTo>
                  <a:lnTo>
                    <a:pt x="705" y="253"/>
                  </a:lnTo>
                  <a:lnTo>
                    <a:pt x="699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6" y="71"/>
                  </a:lnTo>
                  <a:lnTo>
                    <a:pt x="562" y="61"/>
                  </a:lnTo>
                  <a:lnTo>
                    <a:pt x="547" y="52"/>
                  </a:lnTo>
                  <a:lnTo>
                    <a:pt x="532" y="43"/>
                  </a:lnTo>
                  <a:lnTo>
                    <a:pt x="517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79" y="0"/>
                  </a:lnTo>
                  <a:lnTo>
                    <a:pt x="36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44" name="Freeform 65">
              <a:extLst>
                <a:ext uri="{FF2B5EF4-FFF2-40B4-BE49-F238E27FC236}">
                  <a16:creationId xmlns:a16="http://schemas.microsoft.com/office/drawing/2014/main" id="{E0EA0BC9-1AFE-074E-9F32-D8F42A550F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11475" y="1857375"/>
              <a:ext cx="755650" cy="757238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2147483646 h 721"/>
                <a:gd name="T4" fmla="*/ 2147483646 w 722"/>
                <a:gd name="T5" fmla="*/ 2147483646 h 721"/>
                <a:gd name="T6" fmla="*/ 2147483646 w 722"/>
                <a:gd name="T7" fmla="*/ 2147483646 h 721"/>
                <a:gd name="T8" fmla="*/ 2147483646 w 722"/>
                <a:gd name="T9" fmla="*/ 2147483646 h 721"/>
                <a:gd name="T10" fmla="*/ 2147483646 w 722"/>
                <a:gd name="T11" fmla="*/ 2147483646 h 721"/>
                <a:gd name="T12" fmla="*/ 2147483646 w 722"/>
                <a:gd name="T13" fmla="*/ 2147483646 h 721"/>
                <a:gd name="T14" fmla="*/ 2147483646 w 722"/>
                <a:gd name="T15" fmla="*/ 2147483646 h 721"/>
                <a:gd name="T16" fmla="*/ 2147483646 w 722"/>
                <a:gd name="T17" fmla="*/ 2147483646 h 721"/>
                <a:gd name="T18" fmla="*/ 2147483646 w 722"/>
                <a:gd name="T19" fmla="*/ 2147483646 h 721"/>
                <a:gd name="T20" fmla="*/ 0 w 722"/>
                <a:gd name="T21" fmla="*/ 2147483646 h 721"/>
                <a:gd name="T22" fmla="*/ 2147483646 w 722"/>
                <a:gd name="T23" fmla="*/ 2147483646 h 721"/>
                <a:gd name="T24" fmla="*/ 2147483646 w 722"/>
                <a:gd name="T25" fmla="*/ 2147483646 h 721"/>
                <a:gd name="T26" fmla="*/ 2147483646 w 722"/>
                <a:gd name="T27" fmla="*/ 2147483646 h 721"/>
                <a:gd name="T28" fmla="*/ 2147483646 w 722"/>
                <a:gd name="T29" fmla="*/ 2147483646 h 721"/>
                <a:gd name="T30" fmla="*/ 2147483646 w 722"/>
                <a:gd name="T31" fmla="*/ 2147483646 h 721"/>
                <a:gd name="T32" fmla="*/ 2147483646 w 722"/>
                <a:gd name="T33" fmla="*/ 2147483646 h 721"/>
                <a:gd name="T34" fmla="*/ 2147483646 w 722"/>
                <a:gd name="T35" fmla="*/ 2147483646 h 721"/>
                <a:gd name="T36" fmla="*/ 2147483646 w 722"/>
                <a:gd name="T37" fmla="*/ 2147483646 h 721"/>
                <a:gd name="T38" fmla="*/ 2147483646 w 722"/>
                <a:gd name="T39" fmla="*/ 2147483646 h 721"/>
                <a:gd name="T40" fmla="*/ 2147483646 w 722"/>
                <a:gd name="T41" fmla="*/ 2147483646 h 721"/>
                <a:gd name="T42" fmla="*/ 2147483646 w 722"/>
                <a:gd name="T43" fmla="*/ 2147483646 h 721"/>
                <a:gd name="T44" fmla="*/ 2147483646 w 722"/>
                <a:gd name="T45" fmla="*/ 2147483646 h 721"/>
                <a:gd name="T46" fmla="*/ 2147483646 w 722"/>
                <a:gd name="T47" fmla="*/ 2147483646 h 721"/>
                <a:gd name="T48" fmla="*/ 2147483646 w 722"/>
                <a:gd name="T49" fmla="*/ 2147483646 h 721"/>
                <a:gd name="T50" fmla="*/ 2147483646 w 722"/>
                <a:gd name="T51" fmla="*/ 2147483646 h 721"/>
                <a:gd name="T52" fmla="*/ 2147483646 w 722"/>
                <a:gd name="T53" fmla="*/ 2147483646 h 721"/>
                <a:gd name="T54" fmla="*/ 2147483646 w 722"/>
                <a:gd name="T55" fmla="*/ 2147483646 h 721"/>
                <a:gd name="T56" fmla="*/ 2147483646 w 722"/>
                <a:gd name="T57" fmla="*/ 2147483646 h 721"/>
                <a:gd name="T58" fmla="*/ 2147483646 w 722"/>
                <a:gd name="T59" fmla="*/ 2147483646 h 721"/>
                <a:gd name="T60" fmla="*/ 2147483646 w 722"/>
                <a:gd name="T61" fmla="*/ 2147483646 h 721"/>
                <a:gd name="T62" fmla="*/ 2147483646 w 722"/>
                <a:gd name="T63" fmla="*/ 2147483646 h 721"/>
                <a:gd name="T64" fmla="*/ 2147483646 w 722"/>
                <a:gd name="T65" fmla="*/ 2147483646 h 721"/>
                <a:gd name="T66" fmla="*/ 2147483646 w 722"/>
                <a:gd name="T67" fmla="*/ 2147483646 h 721"/>
                <a:gd name="T68" fmla="*/ 2147483646 w 722"/>
                <a:gd name="T69" fmla="*/ 2147483646 h 721"/>
                <a:gd name="T70" fmla="*/ 2147483646 w 722"/>
                <a:gd name="T71" fmla="*/ 2147483646 h 721"/>
                <a:gd name="T72" fmla="*/ 2147483646 w 722"/>
                <a:gd name="T73" fmla="*/ 2147483646 h 721"/>
                <a:gd name="T74" fmla="*/ 2147483646 w 722"/>
                <a:gd name="T75" fmla="*/ 2147483646 h 721"/>
                <a:gd name="T76" fmla="*/ 2147483646 w 722"/>
                <a:gd name="T77" fmla="*/ 2147483646 h 721"/>
                <a:gd name="T78" fmla="*/ 2147483646 w 722"/>
                <a:gd name="T79" fmla="*/ 2147483646 h 721"/>
                <a:gd name="T80" fmla="*/ 2147483646 w 722"/>
                <a:gd name="T81" fmla="*/ 2147483646 h 721"/>
                <a:gd name="T82" fmla="*/ 2147483646 w 722"/>
                <a:gd name="T83" fmla="*/ 2147483646 h 721"/>
                <a:gd name="T84" fmla="*/ 2147483646 w 722"/>
                <a:gd name="T85" fmla="*/ 2147483646 h 721"/>
                <a:gd name="T86" fmla="*/ 2147483646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700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700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2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45" name="Rectangle 72">
              <a:extLst>
                <a:ext uri="{FF2B5EF4-FFF2-40B4-BE49-F238E27FC236}">
                  <a16:creationId xmlns:a16="http://schemas.microsoft.com/office/drawing/2014/main" id="{ECEB5618-FDA8-0D4D-B19D-1EA227BDBC5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3600" y="1711325"/>
              <a:ext cx="1787525" cy="149383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4697" name="Group 74">
            <a:extLst>
              <a:ext uri="{FF2B5EF4-FFF2-40B4-BE49-F238E27FC236}">
                <a16:creationId xmlns:a16="http://schemas.microsoft.com/office/drawing/2014/main" id="{3B1B5008-2D82-874C-829F-9DB27A06282B}"/>
              </a:ext>
            </a:extLst>
          </p:cNvPr>
          <p:cNvGrpSpPr>
            <a:grpSpLocks/>
          </p:cNvGrpSpPr>
          <p:nvPr/>
        </p:nvGrpSpPr>
        <p:grpSpPr bwMode="auto">
          <a:xfrm>
            <a:off x="4992688" y="4181477"/>
            <a:ext cx="1789112" cy="1835151"/>
            <a:chOff x="2657" y="1342"/>
            <a:chExt cx="1127" cy="1156"/>
          </a:xfrm>
        </p:grpSpPr>
        <p:sp>
          <p:nvSpPr>
            <p:cNvPr id="114723" name="Freeform 75">
              <a:extLst>
                <a:ext uri="{FF2B5EF4-FFF2-40B4-BE49-F238E27FC236}">
                  <a16:creationId xmlns:a16="http://schemas.microsoft.com/office/drawing/2014/main" id="{ABF0BB58-9819-924B-A967-83F90D9154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8" y="1740"/>
              <a:ext cx="478" cy="477"/>
            </a:xfrm>
            <a:custGeom>
              <a:avLst/>
              <a:gdLst>
                <a:gd name="T0" fmla="*/ 1 w 723"/>
                <a:gd name="T1" fmla="*/ 1 h 724"/>
                <a:gd name="T2" fmla="*/ 1 w 723"/>
                <a:gd name="T3" fmla="*/ 1 h 724"/>
                <a:gd name="T4" fmla="*/ 1 w 723"/>
                <a:gd name="T5" fmla="*/ 1 h 724"/>
                <a:gd name="T6" fmla="*/ 1 w 723"/>
                <a:gd name="T7" fmla="*/ 1 h 724"/>
                <a:gd name="T8" fmla="*/ 1 w 723"/>
                <a:gd name="T9" fmla="*/ 1 h 724"/>
                <a:gd name="T10" fmla="*/ 1 w 723"/>
                <a:gd name="T11" fmla="*/ 1 h 724"/>
                <a:gd name="T12" fmla="*/ 1 w 723"/>
                <a:gd name="T13" fmla="*/ 1 h 724"/>
                <a:gd name="T14" fmla="*/ 1 w 723"/>
                <a:gd name="T15" fmla="*/ 1 h 724"/>
                <a:gd name="T16" fmla="*/ 1 w 723"/>
                <a:gd name="T17" fmla="*/ 1 h 724"/>
                <a:gd name="T18" fmla="*/ 1 w 723"/>
                <a:gd name="T19" fmla="*/ 1 h 724"/>
                <a:gd name="T20" fmla="*/ 1 w 723"/>
                <a:gd name="T21" fmla="*/ 1 h 724"/>
                <a:gd name="T22" fmla="*/ 1 w 723"/>
                <a:gd name="T23" fmla="*/ 1 h 724"/>
                <a:gd name="T24" fmla="*/ 1 w 723"/>
                <a:gd name="T25" fmla="*/ 1 h 724"/>
                <a:gd name="T26" fmla="*/ 1 w 723"/>
                <a:gd name="T27" fmla="*/ 1 h 724"/>
                <a:gd name="T28" fmla="*/ 1 w 723"/>
                <a:gd name="T29" fmla="*/ 1 h 724"/>
                <a:gd name="T30" fmla="*/ 1 w 723"/>
                <a:gd name="T31" fmla="*/ 1 h 724"/>
                <a:gd name="T32" fmla="*/ 1 w 723"/>
                <a:gd name="T33" fmla="*/ 1 h 724"/>
                <a:gd name="T34" fmla="*/ 1 w 723"/>
                <a:gd name="T35" fmla="*/ 1 h 724"/>
                <a:gd name="T36" fmla="*/ 1 w 723"/>
                <a:gd name="T37" fmla="*/ 1 h 724"/>
                <a:gd name="T38" fmla="*/ 1 w 723"/>
                <a:gd name="T39" fmla="*/ 1 h 724"/>
                <a:gd name="T40" fmla="*/ 1 w 723"/>
                <a:gd name="T41" fmla="*/ 1 h 724"/>
                <a:gd name="T42" fmla="*/ 1 w 723"/>
                <a:gd name="T43" fmla="*/ 1 h 724"/>
                <a:gd name="T44" fmla="*/ 1 w 723"/>
                <a:gd name="T45" fmla="*/ 1 h 724"/>
                <a:gd name="T46" fmla="*/ 1 w 723"/>
                <a:gd name="T47" fmla="*/ 1 h 724"/>
                <a:gd name="T48" fmla="*/ 1 w 723"/>
                <a:gd name="T49" fmla="*/ 1 h 724"/>
                <a:gd name="T50" fmla="*/ 1 w 723"/>
                <a:gd name="T51" fmla="*/ 1 h 724"/>
                <a:gd name="T52" fmla="*/ 1 w 723"/>
                <a:gd name="T53" fmla="*/ 1 h 724"/>
                <a:gd name="T54" fmla="*/ 1 w 723"/>
                <a:gd name="T55" fmla="*/ 1 h 724"/>
                <a:gd name="T56" fmla="*/ 1 w 723"/>
                <a:gd name="T57" fmla="*/ 1 h 724"/>
                <a:gd name="T58" fmla="*/ 1 w 723"/>
                <a:gd name="T59" fmla="*/ 1 h 724"/>
                <a:gd name="T60" fmla="*/ 1 w 723"/>
                <a:gd name="T61" fmla="*/ 1 h 724"/>
                <a:gd name="T62" fmla="*/ 1 w 723"/>
                <a:gd name="T63" fmla="*/ 1 h 724"/>
                <a:gd name="T64" fmla="*/ 1 w 723"/>
                <a:gd name="T65" fmla="*/ 1 h 724"/>
                <a:gd name="T66" fmla="*/ 1 w 723"/>
                <a:gd name="T67" fmla="*/ 1 h 724"/>
                <a:gd name="T68" fmla="*/ 1 w 723"/>
                <a:gd name="T69" fmla="*/ 1 h 724"/>
                <a:gd name="T70" fmla="*/ 1 w 723"/>
                <a:gd name="T71" fmla="*/ 1 h 724"/>
                <a:gd name="T72" fmla="*/ 1 w 723"/>
                <a:gd name="T73" fmla="*/ 1 h 724"/>
                <a:gd name="T74" fmla="*/ 1 w 723"/>
                <a:gd name="T75" fmla="*/ 1 h 724"/>
                <a:gd name="T76" fmla="*/ 1 w 723"/>
                <a:gd name="T77" fmla="*/ 1 h 724"/>
                <a:gd name="T78" fmla="*/ 1 w 723"/>
                <a:gd name="T79" fmla="*/ 1 h 724"/>
                <a:gd name="T80" fmla="*/ 1 w 723"/>
                <a:gd name="T81" fmla="*/ 1 h 724"/>
                <a:gd name="T82" fmla="*/ 1 w 723"/>
                <a:gd name="T83" fmla="*/ 1 h 724"/>
                <a:gd name="T84" fmla="*/ 1 w 723"/>
                <a:gd name="T85" fmla="*/ 1 h 724"/>
                <a:gd name="T86" fmla="*/ 1 w 723"/>
                <a:gd name="T87" fmla="*/ 1 h 724"/>
                <a:gd name="T88" fmla="*/ 1 w 723"/>
                <a:gd name="T89" fmla="*/ 1 h 7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3" h="724">
                  <a:moveTo>
                    <a:pt x="361" y="362"/>
                  </a:moveTo>
                  <a:lnTo>
                    <a:pt x="361" y="0"/>
                  </a:lnTo>
                  <a:lnTo>
                    <a:pt x="343" y="1"/>
                  </a:lnTo>
                  <a:lnTo>
                    <a:pt x="325" y="2"/>
                  </a:lnTo>
                  <a:lnTo>
                    <a:pt x="307" y="5"/>
                  </a:lnTo>
                  <a:lnTo>
                    <a:pt x="289" y="8"/>
                  </a:lnTo>
                  <a:lnTo>
                    <a:pt x="272" y="12"/>
                  </a:lnTo>
                  <a:lnTo>
                    <a:pt x="254" y="17"/>
                  </a:lnTo>
                  <a:lnTo>
                    <a:pt x="238" y="22"/>
                  </a:lnTo>
                  <a:lnTo>
                    <a:pt x="221" y="29"/>
                  </a:lnTo>
                  <a:lnTo>
                    <a:pt x="205" y="36"/>
                  </a:lnTo>
                  <a:lnTo>
                    <a:pt x="190" y="44"/>
                  </a:lnTo>
                  <a:lnTo>
                    <a:pt x="175" y="53"/>
                  </a:lnTo>
                  <a:lnTo>
                    <a:pt x="159" y="62"/>
                  </a:lnTo>
                  <a:lnTo>
                    <a:pt x="145" y="73"/>
                  </a:lnTo>
                  <a:lnTo>
                    <a:pt x="132" y="84"/>
                  </a:lnTo>
                  <a:lnTo>
                    <a:pt x="118" y="95"/>
                  </a:lnTo>
                  <a:lnTo>
                    <a:pt x="106" y="107"/>
                  </a:lnTo>
                  <a:lnTo>
                    <a:pt x="94" y="119"/>
                  </a:lnTo>
                  <a:lnTo>
                    <a:pt x="83" y="133"/>
                  </a:lnTo>
                  <a:lnTo>
                    <a:pt x="72" y="146"/>
                  </a:lnTo>
                  <a:lnTo>
                    <a:pt x="62" y="160"/>
                  </a:lnTo>
                  <a:lnTo>
                    <a:pt x="53" y="175"/>
                  </a:lnTo>
                  <a:lnTo>
                    <a:pt x="44" y="190"/>
                  </a:lnTo>
                  <a:lnTo>
                    <a:pt x="36" y="205"/>
                  </a:lnTo>
                  <a:lnTo>
                    <a:pt x="29" y="221"/>
                  </a:lnTo>
                  <a:lnTo>
                    <a:pt x="22" y="238"/>
                  </a:lnTo>
                  <a:lnTo>
                    <a:pt x="17" y="254"/>
                  </a:lnTo>
                  <a:lnTo>
                    <a:pt x="12" y="273"/>
                  </a:lnTo>
                  <a:lnTo>
                    <a:pt x="8" y="290"/>
                  </a:lnTo>
                  <a:lnTo>
                    <a:pt x="5" y="308"/>
                  </a:lnTo>
                  <a:lnTo>
                    <a:pt x="2" y="326"/>
                  </a:lnTo>
                  <a:lnTo>
                    <a:pt x="1" y="344"/>
                  </a:lnTo>
                  <a:lnTo>
                    <a:pt x="0" y="362"/>
                  </a:lnTo>
                  <a:lnTo>
                    <a:pt x="1" y="381"/>
                  </a:lnTo>
                  <a:lnTo>
                    <a:pt x="2" y="399"/>
                  </a:lnTo>
                  <a:lnTo>
                    <a:pt x="5" y="417"/>
                  </a:lnTo>
                  <a:lnTo>
                    <a:pt x="8" y="435"/>
                  </a:lnTo>
                  <a:lnTo>
                    <a:pt x="12" y="452"/>
                  </a:lnTo>
                  <a:lnTo>
                    <a:pt x="17" y="471"/>
                  </a:lnTo>
                  <a:lnTo>
                    <a:pt x="22" y="487"/>
                  </a:lnTo>
                  <a:lnTo>
                    <a:pt x="29" y="504"/>
                  </a:lnTo>
                  <a:lnTo>
                    <a:pt x="36" y="520"/>
                  </a:lnTo>
                  <a:lnTo>
                    <a:pt x="44" y="535"/>
                  </a:lnTo>
                  <a:lnTo>
                    <a:pt x="53" y="550"/>
                  </a:lnTo>
                  <a:lnTo>
                    <a:pt x="62" y="565"/>
                  </a:lnTo>
                  <a:lnTo>
                    <a:pt x="72" y="579"/>
                  </a:lnTo>
                  <a:lnTo>
                    <a:pt x="83" y="592"/>
                  </a:lnTo>
                  <a:lnTo>
                    <a:pt x="94" y="606"/>
                  </a:lnTo>
                  <a:lnTo>
                    <a:pt x="106" y="618"/>
                  </a:lnTo>
                  <a:lnTo>
                    <a:pt x="118" y="630"/>
                  </a:lnTo>
                  <a:lnTo>
                    <a:pt x="132" y="641"/>
                  </a:lnTo>
                  <a:lnTo>
                    <a:pt x="145" y="652"/>
                  </a:lnTo>
                  <a:lnTo>
                    <a:pt x="159" y="662"/>
                  </a:lnTo>
                  <a:lnTo>
                    <a:pt x="175" y="672"/>
                  </a:lnTo>
                  <a:lnTo>
                    <a:pt x="190" y="681"/>
                  </a:lnTo>
                  <a:lnTo>
                    <a:pt x="205" y="689"/>
                  </a:lnTo>
                  <a:lnTo>
                    <a:pt x="221" y="696"/>
                  </a:lnTo>
                  <a:lnTo>
                    <a:pt x="238" y="703"/>
                  </a:lnTo>
                  <a:lnTo>
                    <a:pt x="254" y="708"/>
                  </a:lnTo>
                  <a:lnTo>
                    <a:pt x="272" y="713"/>
                  </a:lnTo>
                  <a:lnTo>
                    <a:pt x="289" y="717"/>
                  </a:lnTo>
                  <a:lnTo>
                    <a:pt x="307" y="720"/>
                  </a:lnTo>
                  <a:lnTo>
                    <a:pt x="325" y="723"/>
                  </a:lnTo>
                  <a:lnTo>
                    <a:pt x="343" y="724"/>
                  </a:lnTo>
                  <a:lnTo>
                    <a:pt x="361" y="724"/>
                  </a:lnTo>
                  <a:lnTo>
                    <a:pt x="381" y="724"/>
                  </a:lnTo>
                  <a:lnTo>
                    <a:pt x="399" y="723"/>
                  </a:lnTo>
                  <a:lnTo>
                    <a:pt x="417" y="720"/>
                  </a:lnTo>
                  <a:lnTo>
                    <a:pt x="435" y="717"/>
                  </a:lnTo>
                  <a:lnTo>
                    <a:pt x="452" y="713"/>
                  </a:lnTo>
                  <a:lnTo>
                    <a:pt x="470" y="708"/>
                  </a:lnTo>
                  <a:lnTo>
                    <a:pt x="486" y="703"/>
                  </a:lnTo>
                  <a:lnTo>
                    <a:pt x="503" y="696"/>
                  </a:lnTo>
                  <a:lnTo>
                    <a:pt x="519" y="689"/>
                  </a:lnTo>
                  <a:lnTo>
                    <a:pt x="534" y="681"/>
                  </a:lnTo>
                  <a:lnTo>
                    <a:pt x="549" y="672"/>
                  </a:lnTo>
                  <a:lnTo>
                    <a:pt x="565" y="662"/>
                  </a:lnTo>
                  <a:lnTo>
                    <a:pt x="579" y="652"/>
                  </a:lnTo>
                  <a:lnTo>
                    <a:pt x="592" y="641"/>
                  </a:lnTo>
                  <a:lnTo>
                    <a:pt x="606" y="630"/>
                  </a:lnTo>
                  <a:lnTo>
                    <a:pt x="618" y="618"/>
                  </a:lnTo>
                  <a:lnTo>
                    <a:pt x="630" y="606"/>
                  </a:lnTo>
                  <a:lnTo>
                    <a:pt x="641" y="592"/>
                  </a:lnTo>
                  <a:lnTo>
                    <a:pt x="652" y="579"/>
                  </a:lnTo>
                  <a:lnTo>
                    <a:pt x="662" y="565"/>
                  </a:lnTo>
                  <a:lnTo>
                    <a:pt x="671" y="550"/>
                  </a:lnTo>
                  <a:lnTo>
                    <a:pt x="680" y="535"/>
                  </a:lnTo>
                  <a:lnTo>
                    <a:pt x="688" y="520"/>
                  </a:lnTo>
                  <a:lnTo>
                    <a:pt x="695" y="504"/>
                  </a:lnTo>
                  <a:lnTo>
                    <a:pt x="702" y="487"/>
                  </a:lnTo>
                  <a:lnTo>
                    <a:pt x="707" y="471"/>
                  </a:lnTo>
                  <a:lnTo>
                    <a:pt x="712" y="452"/>
                  </a:lnTo>
                  <a:lnTo>
                    <a:pt x="716" y="435"/>
                  </a:lnTo>
                  <a:lnTo>
                    <a:pt x="719" y="417"/>
                  </a:lnTo>
                  <a:lnTo>
                    <a:pt x="722" y="399"/>
                  </a:lnTo>
                  <a:lnTo>
                    <a:pt x="723" y="381"/>
                  </a:lnTo>
                  <a:lnTo>
                    <a:pt x="723" y="362"/>
                  </a:lnTo>
                  <a:lnTo>
                    <a:pt x="723" y="344"/>
                  </a:lnTo>
                  <a:lnTo>
                    <a:pt x="722" y="326"/>
                  </a:lnTo>
                  <a:lnTo>
                    <a:pt x="719" y="308"/>
                  </a:lnTo>
                  <a:lnTo>
                    <a:pt x="716" y="290"/>
                  </a:lnTo>
                  <a:lnTo>
                    <a:pt x="712" y="273"/>
                  </a:lnTo>
                  <a:lnTo>
                    <a:pt x="707" y="254"/>
                  </a:lnTo>
                  <a:lnTo>
                    <a:pt x="702" y="238"/>
                  </a:lnTo>
                  <a:lnTo>
                    <a:pt x="695" y="221"/>
                  </a:lnTo>
                  <a:lnTo>
                    <a:pt x="688" y="205"/>
                  </a:lnTo>
                  <a:lnTo>
                    <a:pt x="680" y="190"/>
                  </a:lnTo>
                  <a:lnTo>
                    <a:pt x="671" y="175"/>
                  </a:lnTo>
                  <a:lnTo>
                    <a:pt x="662" y="160"/>
                  </a:lnTo>
                  <a:lnTo>
                    <a:pt x="652" y="146"/>
                  </a:lnTo>
                  <a:lnTo>
                    <a:pt x="641" y="133"/>
                  </a:lnTo>
                  <a:lnTo>
                    <a:pt x="630" y="119"/>
                  </a:lnTo>
                  <a:lnTo>
                    <a:pt x="618" y="107"/>
                  </a:lnTo>
                  <a:lnTo>
                    <a:pt x="606" y="95"/>
                  </a:lnTo>
                  <a:lnTo>
                    <a:pt x="592" y="84"/>
                  </a:lnTo>
                  <a:lnTo>
                    <a:pt x="579" y="73"/>
                  </a:lnTo>
                  <a:lnTo>
                    <a:pt x="565" y="62"/>
                  </a:lnTo>
                  <a:lnTo>
                    <a:pt x="549" y="53"/>
                  </a:lnTo>
                  <a:lnTo>
                    <a:pt x="534" y="44"/>
                  </a:lnTo>
                  <a:lnTo>
                    <a:pt x="519" y="36"/>
                  </a:lnTo>
                  <a:lnTo>
                    <a:pt x="503" y="29"/>
                  </a:lnTo>
                  <a:lnTo>
                    <a:pt x="486" y="22"/>
                  </a:lnTo>
                  <a:lnTo>
                    <a:pt x="470" y="17"/>
                  </a:lnTo>
                  <a:lnTo>
                    <a:pt x="452" y="12"/>
                  </a:lnTo>
                  <a:lnTo>
                    <a:pt x="435" y="8"/>
                  </a:lnTo>
                  <a:lnTo>
                    <a:pt x="417" y="5"/>
                  </a:lnTo>
                  <a:lnTo>
                    <a:pt x="399" y="2"/>
                  </a:lnTo>
                  <a:lnTo>
                    <a:pt x="381" y="1"/>
                  </a:lnTo>
                  <a:lnTo>
                    <a:pt x="361" y="0"/>
                  </a:lnTo>
                  <a:lnTo>
                    <a:pt x="361" y="362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4" name="Freeform 76">
              <a:extLst>
                <a:ext uri="{FF2B5EF4-FFF2-40B4-BE49-F238E27FC236}">
                  <a16:creationId xmlns:a16="http://schemas.microsoft.com/office/drawing/2014/main" id="{6A81F773-07FC-504A-8839-7280EC996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" y="1743"/>
              <a:ext cx="278" cy="153"/>
            </a:xfrm>
            <a:custGeom>
              <a:avLst/>
              <a:gdLst>
                <a:gd name="T0" fmla="*/ 0 w 289"/>
                <a:gd name="T1" fmla="*/ 2 h 187"/>
                <a:gd name="T2" fmla="*/ 13 w 289"/>
                <a:gd name="T3" fmla="*/ 2 h 187"/>
                <a:gd name="T4" fmla="*/ 16 w 289"/>
                <a:gd name="T5" fmla="*/ 2 h 187"/>
                <a:gd name="T6" fmla="*/ 27 w 289"/>
                <a:gd name="T7" fmla="*/ 2 h 187"/>
                <a:gd name="T8" fmla="*/ 36 w 289"/>
                <a:gd name="T9" fmla="*/ 2 h 187"/>
                <a:gd name="T10" fmla="*/ 47 w 289"/>
                <a:gd name="T11" fmla="*/ 2 h 187"/>
                <a:gd name="T12" fmla="*/ 56 w 289"/>
                <a:gd name="T13" fmla="*/ 2 h 187"/>
                <a:gd name="T14" fmla="*/ 69 w 289"/>
                <a:gd name="T15" fmla="*/ 2 h 187"/>
                <a:gd name="T16" fmla="*/ 83 w 289"/>
                <a:gd name="T17" fmla="*/ 2 h 187"/>
                <a:gd name="T18" fmla="*/ 91 w 289"/>
                <a:gd name="T19" fmla="*/ 2 h 187"/>
                <a:gd name="T20" fmla="*/ 99 w 289"/>
                <a:gd name="T21" fmla="*/ 2 h 187"/>
                <a:gd name="T22" fmla="*/ 107 w 289"/>
                <a:gd name="T23" fmla="*/ 2 h 187"/>
                <a:gd name="T24" fmla="*/ 114 w 289"/>
                <a:gd name="T25" fmla="*/ 2 h 187"/>
                <a:gd name="T26" fmla="*/ 117 w 289"/>
                <a:gd name="T27" fmla="*/ 2 h 187"/>
                <a:gd name="T28" fmla="*/ 120 w 289"/>
                <a:gd name="T29" fmla="*/ 2 h 187"/>
                <a:gd name="T30" fmla="*/ 122 w 289"/>
                <a:gd name="T31" fmla="*/ 2 h 187"/>
                <a:gd name="T32" fmla="*/ 124 w 289"/>
                <a:gd name="T33" fmla="*/ 2 h 187"/>
                <a:gd name="T34" fmla="*/ 111 w 289"/>
                <a:gd name="T35" fmla="*/ 2 h 187"/>
                <a:gd name="T36" fmla="*/ 99 w 289"/>
                <a:gd name="T37" fmla="*/ 0 h 187"/>
                <a:gd name="T38" fmla="*/ 90 w 289"/>
                <a:gd name="T39" fmla="*/ 0 h 187"/>
                <a:gd name="T40" fmla="*/ 82 w 289"/>
                <a:gd name="T41" fmla="*/ 0 h 187"/>
                <a:gd name="T42" fmla="*/ 74 w 289"/>
                <a:gd name="T43" fmla="*/ 2 h 187"/>
                <a:gd name="T44" fmla="*/ 63 w 289"/>
                <a:gd name="T45" fmla="*/ 2 h 187"/>
                <a:gd name="T46" fmla="*/ 57 w 289"/>
                <a:gd name="T47" fmla="*/ 2 h 187"/>
                <a:gd name="T48" fmla="*/ 47 w 289"/>
                <a:gd name="T49" fmla="*/ 2 h 187"/>
                <a:gd name="T50" fmla="*/ 38 w 289"/>
                <a:gd name="T51" fmla="*/ 2 h 187"/>
                <a:gd name="T52" fmla="*/ 30 w 289"/>
                <a:gd name="T53" fmla="*/ 2 h 187"/>
                <a:gd name="T54" fmla="*/ 22 w 289"/>
                <a:gd name="T55" fmla="*/ 2 h 187"/>
                <a:gd name="T56" fmla="*/ 13 w 289"/>
                <a:gd name="T57" fmla="*/ 2 h 187"/>
                <a:gd name="T58" fmla="*/ 13 w 289"/>
                <a:gd name="T59" fmla="*/ 2 h 187"/>
                <a:gd name="T60" fmla="*/ 12 w 289"/>
                <a:gd name="T61" fmla="*/ 2 h 187"/>
                <a:gd name="T62" fmla="*/ 5 w 289"/>
                <a:gd name="T63" fmla="*/ 2 h 187"/>
                <a:gd name="T64" fmla="*/ 0 w 289"/>
                <a:gd name="T65" fmla="*/ 2 h 1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9" h="187">
                  <a:moveTo>
                    <a:pt x="0" y="175"/>
                  </a:moveTo>
                  <a:lnTo>
                    <a:pt x="14" y="180"/>
                  </a:lnTo>
                  <a:lnTo>
                    <a:pt x="38" y="185"/>
                  </a:lnTo>
                  <a:lnTo>
                    <a:pt x="60" y="187"/>
                  </a:lnTo>
                  <a:lnTo>
                    <a:pt x="83" y="187"/>
                  </a:lnTo>
                  <a:lnTo>
                    <a:pt x="109" y="185"/>
                  </a:lnTo>
                  <a:lnTo>
                    <a:pt x="131" y="178"/>
                  </a:lnTo>
                  <a:lnTo>
                    <a:pt x="163" y="166"/>
                  </a:lnTo>
                  <a:lnTo>
                    <a:pt x="194" y="149"/>
                  </a:lnTo>
                  <a:lnTo>
                    <a:pt x="216" y="133"/>
                  </a:lnTo>
                  <a:lnTo>
                    <a:pt x="233" y="115"/>
                  </a:lnTo>
                  <a:lnTo>
                    <a:pt x="252" y="91"/>
                  </a:lnTo>
                  <a:lnTo>
                    <a:pt x="266" y="70"/>
                  </a:lnTo>
                  <a:lnTo>
                    <a:pt x="276" y="52"/>
                  </a:lnTo>
                  <a:lnTo>
                    <a:pt x="283" y="30"/>
                  </a:lnTo>
                  <a:lnTo>
                    <a:pt x="287" y="18"/>
                  </a:lnTo>
                  <a:lnTo>
                    <a:pt x="289" y="9"/>
                  </a:lnTo>
                  <a:lnTo>
                    <a:pt x="262" y="3"/>
                  </a:lnTo>
                  <a:lnTo>
                    <a:pt x="234" y="0"/>
                  </a:lnTo>
                  <a:lnTo>
                    <a:pt x="214" y="0"/>
                  </a:lnTo>
                  <a:lnTo>
                    <a:pt x="193" y="0"/>
                  </a:lnTo>
                  <a:lnTo>
                    <a:pt x="173" y="5"/>
                  </a:lnTo>
                  <a:lnTo>
                    <a:pt x="150" y="10"/>
                  </a:lnTo>
                  <a:lnTo>
                    <a:pt x="132" y="16"/>
                  </a:lnTo>
                  <a:lnTo>
                    <a:pt x="109" y="28"/>
                  </a:lnTo>
                  <a:lnTo>
                    <a:pt x="90" y="40"/>
                  </a:lnTo>
                  <a:lnTo>
                    <a:pt x="66" y="59"/>
                  </a:lnTo>
                  <a:lnTo>
                    <a:pt x="50" y="76"/>
                  </a:lnTo>
                  <a:lnTo>
                    <a:pt x="35" y="95"/>
                  </a:lnTo>
                  <a:lnTo>
                    <a:pt x="23" y="115"/>
                  </a:lnTo>
                  <a:lnTo>
                    <a:pt x="12" y="135"/>
                  </a:lnTo>
                  <a:lnTo>
                    <a:pt x="5" y="15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25" name="Freeform 77">
              <a:extLst>
                <a:ext uri="{FF2B5EF4-FFF2-40B4-BE49-F238E27FC236}">
                  <a16:creationId xmlns:a16="http://schemas.microsoft.com/office/drawing/2014/main" id="{F9B854F6-84D3-1847-A47F-F33F405D1D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30" y="1422"/>
              <a:ext cx="476" cy="476"/>
            </a:xfrm>
            <a:custGeom>
              <a:avLst/>
              <a:gdLst>
                <a:gd name="T0" fmla="*/ 1 w 722"/>
                <a:gd name="T1" fmla="*/ 1 h 721"/>
                <a:gd name="T2" fmla="*/ 1 w 722"/>
                <a:gd name="T3" fmla="*/ 1 h 721"/>
                <a:gd name="T4" fmla="*/ 1 w 722"/>
                <a:gd name="T5" fmla="*/ 1 h 721"/>
                <a:gd name="T6" fmla="*/ 1 w 722"/>
                <a:gd name="T7" fmla="*/ 1 h 721"/>
                <a:gd name="T8" fmla="*/ 1 w 722"/>
                <a:gd name="T9" fmla="*/ 1 h 721"/>
                <a:gd name="T10" fmla="*/ 1 w 722"/>
                <a:gd name="T11" fmla="*/ 1 h 721"/>
                <a:gd name="T12" fmla="*/ 1 w 722"/>
                <a:gd name="T13" fmla="*/ 1 h 721"/>
                <a:gd name="T14" fmla="*/ 1 w 722"/>
                <a:gd name="T15" fmla="*/ 1 h 721"/>
                <a:gd name="T16" fmla="*/ 1 w 722"/>
                <a:gd name="T17" fmla="*/ 1 h 721"/>
                <a:gd name="T18" fmla="*/ 1 w 722"/>
                <a:gd name="T19" fmla="*/ 1 h 721"/>
                <a:gd name="T20" fmla="*/ 0 w 722"/>
                <a:gd name="T21" fmla="*/ 1 h 721"/>
                <a:gd name="T22" fmla="*/ 1 w 722"/>
                <a:gd name="T23" fmla="*/ 1 h 721"/>
                <a:gd name="T24" fmla="*/ 1 w 722"/>
                <a:gd name="T25" fmla="*/ 1 h 721"/>
                <a:gd name="T26" fmla="*/ 1 w 722"/>
                <a:gd name="T27" fmla="*/ 1 h 721"/>
                <a:gd name="T28" fmla="*/ 1 w 722"/>
                <a:gd name="T29" fmla="*/ 1 h 721"/>
                <a:gd name="T30" fmla="*/ 1 w 722"/>
                <a:gd name="T31" fmla="*/ 1 h 721"/>
                <a:gd name="T32" fmla="*/ 1 w 722"/>
                <a:gd name="T33" fmla="*/ 1 h 721"/>
                <a:gd name="T34" fmla="*/ 1 w 722"/>
                <a:gd name="T35" fmla="*/ 1 h 721"/>
                <a:gd name="T36" fmla="*/ 1 w 722"/>
                <a:gd name="T37" fmla="*/ 1 h 721"/>
                <a:gd name="T38" fmla="*/ 1 w 722"/>
                <a:gd name="T39" fmla="*/ 1 h 721"/>
                <a:gd name="T40" fmla="*/ 1 w 722"/>
                <a:gd name="T41" fmla="*/ 1 h 721"/>
                <a:gd name="T42" fmla="*/ 1 w 722"/>
                <a:gd name="T43" fmla="*/ 1 h 721"/>
                <a:gd name="T44" fmla="*/ 1 w 722"/>
                <a:gd name="T45" fmla="*/ 1 h 721"/>
                <a:gd name="T46" fmla="*/ 1 w 722"/>
                <a:gd name="T47" fmla="*/ 1 h 721"/>
                <a:gd name="T48" fmla="*/ 1 w 722"/>
                <a:gd name="T49" fmla="*/ 1 h 721"/>
                <a:gd name="T50" fmla="*/ 1 w 722"/>
                <a:gd name="T51" fmla="*/ 1 h 721"/>
                <a:gd name="T52" fmla="*/ 1 w 722"/>
                <a:gd name="T53" fmla="*/ 1 h 721"/>
                <a:gd name="T54" fmla="*/ 1 w 722"/>
                <a:gd name="T55" fmla="*/ 1 h 721"/>
                <a:gd name="T56" fmla="*/ 1 w 722"/>
                <a:gd name="T57" fmla="*/ 1 h 721"/>
                <a:gd name="T58" fmla="*/ 1 w 722"/>
                <a:gd name="T59" fmla="*/ 1 h 721"/>
                <a:gd name="T60" fmla="*/ 1 w 722"/>
                <a:gd name="T61" fmla="*/ 1 h 721"/>
                <a:gd name="T62" fmla="*/ 1 w 722"/>
                <a:gd name="T63" fmla="*/ 1 h 721"/>
                <a:gd name="T64" fmla="*/ 1 w 722"/>
                <a:gd name="T65" fmla="*/ 1 h 721"/>
                <a:gd name="T66" fmla="*/ 1 w 722"/>
                <a:gd name="T67" fmla="*/ 1 h 721"/>
                <a:gd name="T68" fmla="*/ 1 w 722"/>
                <a:gd name="T69" fmla="*/ 1 h 721"/>
                <a:gd name="T70" fmla="*/ 1 w 722"/>
                <a:gd name="T71" fmla="*/ 1 h 721"/>
                <a:gd name="T72" fmla="*/ 1 w 722"/>
                <a:gd name="T73" fmla="*/ 1 h 721"/>
                <a:gd name="T74" fmla="*/ 1 w 722"/>
                <a:gd name="T75" fmla="*/ 1 h 721"/>
                <a:gd name="T76" fmla="*/ 1 w 722"/>
                <a:gd name="T77" fmla="*/ 1 h 721"/>
                <a:gd name="T78" fmla="*/ 1 w 722"/>
                <a:gd name="T79" fmla="*/ 1 h 721"/>
                <a:gd name="T80" fmla="*/ 1 w 722"/>
                <a:gd name="T81" fmla="*/ 1 h 721"/>
                <a:gd name="T82" fmla="*/ 1 w 722"/>
                <a:gd name="T83" fmla="*/ 1 h 721"/>
                <a:gd name="T84" fmla="*/ 1 w 722"/>
                <a:gd name="T85" fmla="*/ 1 h 721"/>
                <a:gd name="T86" fmla="*/ 1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6" y="4"/>
                  </a:lnTo>
                  <a:lnTo>
                    <a:pt x="289" y="7"/>
                  </a:lnTo>
                  <a:lnTo>
                    <a:pt x="271" y="11"/>
                  </a:lnTo>
                  <a:lnTo>
                    <a:pt x="254" y="16"/>
                  </a:lnTo>
                  <a:lnTo>
                    <a:pt x="238" y="22"/>
                  </a:lnTo>
                  <a:lnTo>
                    <a:pt x="221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9" y="93"/>
                  </a:lnTo>
                  <a:lnTo>
                    <a:pt x="106" y="105"/>
                  </a:lnTo>
                  <a:lnTo>
                    <a:pt x="94" y="118"/>
                  </a:lnTo>
                  <a:lnTo>
                    <a:pt x="83" y="131"/>
                  </a:lnTo>
                  <a:lnTo>
                    <a:pt x="72" y="144"/>
                  </a:lnTo>
                  <a:lnTo>
                    <a:pt x="62" y="159"/>
                  </a:lnTo>
                  <a:lnTo>
                    <a:pt x="53" y="174"/>
                  </a:lnTo>
                  <a:lnTo>
                    <a:pt x="44" y="189"/>
                  </a:lnTo>
                  <a:lnTo>
                    <a:pt x="36" y="204"/>
                  </a:lnTo>
                  <a:lnTo>
                    <a:pt x="29" y="220"/>
                  </a:lnTo>
                  <a:lnTo>
                    <a:pt x="23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3" y="485"/>
                  </a:lnTo>
                  <a:lnTo>
                    <a:pt x="29" y="501"/>
                  </a:lnTo>
                  <a:lnTo>
                    <a:pt x="36" y="517"/>
                  </a:lnTo>
                  <a:lnTo>
                    <a:pt x="44" y="532"/>
                  </a:lnTo>
                  <a:lnTo>
                    <a:pt x="53" y="547"/>
                  </a:lnTo>
                  <a:lnTo>
                    <a:pt x="62" y="563"/>
                  </a:lnTo>
                  <a:lnTo>
                    <a:pt x="72" y="577"/>
                  </a:lnTo>
                  <a:lnTo>
                    <a:pt x="83" y="591"/>
                  </a:lnTo>
                  <a:lnTo>
                    <a:pt x="94" y="604"/>
                  </a:lnTo>
                  <a:lnTo>
                    <a:pt x="106" y="616"/>
                  </a:lnTo>
                  <a:lnTo>
                    <a:pt x="119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1" y="693"/>
                  </a:lnTo>
                  <a:lnTo>
                    <a:pt x="238" y="699"/>
                  </a:lnTo>
                  <a:lnTo>
                    <a:pt x="254" y="705"/>
                  </a:lnTo>
                  <a:lnTo>
                    <a:pt x="271" y="710"/>
                  </a:lnTo>
                  <a:lnTo>
                    <a:pt x="289" y="714"/>
                  </a:lnTo>
                  <a:lnTo>
                    <a:pt x="306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7" y="717"/>
                  </a:lnTo>
                  <a:lnTo>
                    <a:pt x="434" y="714"/>
                  </a:lnTo>
                  <a:lnTo>
                    <a:pt x="452" y="710"/>
                  </a:lnTo>
                  <a:lnTo>
                    <a:pt x="469" y="705"/>
                  </a:lnTo>
                  <a:lnTo>
                    <a:pt x="486" y="699"/>
                  </a:lnTo>
                  <a:lnTo>
                    <a:pt x="502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7" y="616"/>
                  </a:lnTo>
                  <a:lnTo>
                    <a:pt x="629" y="604"/>
                  </a:lnTo>
                  <a:lnTo>
                    <a:pt x="640" y="591"/>
                  </a:lnTo>
                  <a:lnTo>
                    <a:pt x="651" y="577"/>
                  </a:lnTo>
                  <a:lnTo>
                    <a:pt x="661" y="563"/>
                  </a:lnTo>
                  <a:lnTo>
                    <a:pt x="670" y="547"/>
                  </a:lnTo>
                  <a:lnTo>
                    <a:pt x="679" y="532"/>
                  </a:lnTo>
                  <a:lnTo>
                    <a:pt x="687" y="517"/>
                  </a:lnTo>
                  <a:lnTo>
                    <a:pt x="694" y="501"/>
                  </a:lnTo>
                  <a:lnTo>
                    <a:pt x="701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1" y="237"/>
                  </a:lnTo>
                  <a:lnTo>
                    <a:pt x="694" y="220"/>
                  </a:lnTo>
                  <a:lnTo>
                    <a:pt x="687" y="204"/>
                  </a:lnTo>
                  <a:lnTo>
                    <a:pt x="679" y="189"/>
                  </a:lnTo>
                  <a:lnTo>
                    <a:pt x="670" y="174"/>
                  </a:lnTo>
                  <a:lnTo>
                    <a:pt x="661" y="159"/>
                  </a:lnTo>
                  <a:lnTo>
                    <a:pt x="651" y="144"/>
                  </a:lnTo>
                  <a:lnTo>
                    <a:pt x="640" y="131"/>
                  </a:lnTo>
                  <a:lnTo>
                    <a:pt x="629" y="118"/>
                  </a:lnTo>
                  <a:lnTo>
                    <a:pt x="617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2" y="28"/>
                  </a:lnTo>
                  <a:lnTo>
                    <a:pt x="486" y="22"/>
                  </a:lnTo>
                  <a:lnTo>
                    <a:pt x="469" y="16"/>
                  </a:lnTo>
                  <a:lnTo>
                    <a:pt x="452" y="11"/>
                  </a:lnTo>
                  <a:lnTo>
                    <a:pt x="434" y="7"/>
                  </a:lnTo>
                  <a:lnTo>
                    <a:pt x="417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6" name="Rectangle 78">
              <a:extLst>
                <a:ext uri="{FF2B5EF4-FFF2-40B4-BE49-F238E27FC236}">
                  <a16:creationId xmlns:a16="http://schemas.microsoft.com/office/drawing/2014/main" id="{0774C102-2354-7947-B1C9-4FED8F9C6E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54" y="1555"/>
              <a:ext cx="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27" name="Rectangle 79">
              <a:extLst>
                <a:ext uri="{FF2B5EF4-FFF2-40B4-BE49-F238E27FC236}">
                  <a16:creationId xmlns:a16="http://schemas.microsoft.com/office/drawing/2014/main" id="{5BB0AA01-E47C-EA45-8CDF-F7F7C3669E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09" y="1555"/>
              <a:ext cx="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28" name="Rectangle 80">
              <a:extLst>
                <a:ext uri="{FF2B5EF4-FFF2-40B4-BE49-F238E27FC236}">
                  <a16:creationId xmlns:a16="http://schemas.microsoft.com/office/drawing/2014/main" id="{933751BD-9D30-3140-AB33-1A71EE21EA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14" y="1957"/>
              <a:ext cx="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29" name="Rectangle 81">
              <a:extLst>
                <a:ext uri="{FF2B5EF4-FFF2-40B4-BE49-F238E27FC236}">
                  <a16:creationId xmlns:a16="http://schemas.microsoft.com/office/drawing/2014/main" id="{0C5078E6-1E9E-9E49-86D0-4EF856EACE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30" y="2353"/>
              <a:ext cx="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30" name="Rectangle 82">
              <a:extLst>
                <a:ext uri="{FF2B5EF4-FFF2-40B4-BE49-F238E27FC236}">
                  <a16:creationId xmlns:a16="http://schemas.microsoft.com/office/drawing/2014/main" id="{21C6C77E-960E-7F49-8183-EEA7070838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72" y="2353"/>
              <a:ext cx="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4731" name="Line 83">
              <a:extLst>
                <a:ext uri="{FF2B5EF4-FFF2-40B4-BE49-F238E27FC236}">
                  <a16:creationId xmlns:a16="http://schemas.microsoft.com/office/drawing/2014/main" id="{4D904931-C63B-2142-8D9E-8C550DCACF3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134" y="2379"/>
              <a:ext cx="7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32" name="Freeform 85">
              <a:extLst>
                <a:ext uri="{FF2B5EF4-FFF2-40B4-BE49-F238E27FC236}">
                  <a16:creationId xmlns:a16="http://schemas.microsoft.com/office/drawing/2014/main" id="{ED3DBB4F-9906-5047-9912-0D6D20C82D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48" y="1422"/>
              <a:ext cx="476" cy="476"/>
            </a:xfrm>
            <a:custGeom>
              <a:avLst/>
              <a:gdLst>
                <a:gd name="T0" fmla="*/ 1 w 722"/>
                <a:gd name="T1" fmla="*/ 1 h 721"/>
                <a:gd name="T2" fmla="*/ 1 w 722"/>
                <a:gd name="T3" fmla="*/ 1 h 721"/>
                <a:gd name="T4" fmla="*/ 1 w 722"/>
                <a:gd name="T5" fmla="*/ 1 h 721"/>
                <a:gd name="T6" fmla="*/ 1 w 722"/>
                <a:gd name="T7" fmla="*/ 1 h 721"/>
                <a:gd name="T8" fmla="*/ 1 w 722"/>
                <a:gd name="T9" fmla="*/ 1 h 721"/>
                <a:gd name="T10" fmla="*/ 1 w 722"/>
                <a:gd name="T11" fmla="*/ 1 h 721"/>
                <a:gd name="T12" fmla="*/ 1 w 722"/>
                <a:gd name="T13" fmla="*/ 1 h 721"/>
                <a:gd name="T14" fmla="*/ 1 w 722"/>
                <a:gd name="T15" fmla="*/ 1 h 721"/>
                <a:gd name="T16" fmla="*/ 1 w 722"/>
                <a:gd name="T17" fmla="*/ 1 h 721"/>
                <a:gd name="T18" fmla="*/ 1 w 722"/>
                <a:gd name="T19" fmla="*/ 1 h 721"/>
                <a:gd name="T20" fmla="*/ 0 w 722"/>
                <a:gd name="T21" fmla="*/ 1 h 721"/>
                <a:gd name="T22" fmla="*/ 1 w 722"/>
                <a:gd name="T23" fmla="*/ 1 h 721"/>
                <a:gd name="T24" fmla="*/ 1 w 722"/>
                <a:gd name="T25" fmla="*/ 1 h 721"/>
                <a:gd name="T26" fmla="*/ 1 w 722"/>
                <a:gd name="T27" fmla="*/ 1 h 721"/>
                <a:gd name="T28" fmla="*/ 1 w 722"/>
                <a:gd name="T29" fmla="*/ 1 h 721"/>
                <a:gd name="T30" fmla="*/ 1 w 722"/>
                <a:gd name="T31" fmla="*/ 1 h 721"/>
                <a:gd name="T32" fmla="*/ 1 w 722"/>
                <a:gd name="T33" fmla="*/ 1 h 721"/>
                <a:gd name="T34" fmla="*/ 1 w 722"/>
                <a:gd name="T35" fmla="*/ 1 h 721"/>
                <a:gd name="T36" fmla="*/ 1 w 722"/>
                <a:gd name="T37" fmla="*/ 1 h 721"/>
                <a:gd name="T38" fmla="*/ 1 w 722"/>
                <a:gd name="T39" fmla="*/ 1 h 721"/>
                <a:gd name="T40" fmla="*/ 1 w 722"/>
                <a:gd name="T41" fmla="*/ 1 h 721"/>
                <a:gd name="T42" fmla="*/ 1 w 722"/>
                <a:gd name="T43" fmla="*/ 1 h 721"/>
                <a:gd name="T44" fmla="*/ 1 w 722"/>
                <a:gd name="T45" fmla="*/ 1 h 721"/>
                <a:gd name="T46" fmla="*/ 1 w 722"/>
                <a:gd name="T47" fmla="*/ 1 h 721"/>
                <a:gd name="T48" fmla="*/ 1 w 722"/>
                <a:gd name="T49" fmla="*/ 1 h 721"/>
                <a:gd name="T50" fmla="*/ 1 w 722"/>
                <a:gd name="T51" fmla="*/ 1 h 721"/>
                <a:gd name="T52" fmla="*/ 1 w 722"/>
                <a:gd name="T53" fmla="*/ 1 h 721"/>
                <a:gd name="T54" fmla="*/ 1 w 722"/>
                <a:gd name="T55" fmla="*/ 1 h 721"/>
                <a:gd name="T56" fmla="*/ 1 w 722"/>
                <a:gd name="T57" fmla="*/ 1 h 721"/>
                <a:gd name="T58" fmla="*/ 1 w 722"/>
                <a:gd name="T59" fmla="*/ 1 h 721"/>
                <a:gd name="T60" fmla="*/ 1 w 722"/>
                <a:gd name="T61" fmla="*/ 1 h 721"/>
                <a:gd name="T62" fmla="*/ 1 w 722"/>
                <a:gd name="T63" fmla="*/ 1 h 721"/>
                <a:gd name="T64" fmla="*/ 1 w 722"/>
                <a:gd name="T65" fmla="*/ 1 h 721"/>
                <a:gd name="T66" fmla="*/ 1 w 722"/>
                <a:gd name="T67" fmla="*/ 1 h 721"/>
                <a:gd name="T68" fmla="*/ 1 w 722"/>
                <a:gd name="T69" fmla="*/ 1 h 721"/>
                <a:gd name="T70" fmla="*/ 1 w 722"/>
                <a:gd name="T71" fmla="*/ 1 h 721"/>
                <a:gd name="T72" fmla="*/ 1 w 722"/>
                <a:gd name="T73" fmla="*/ 1 h 721"/>
                <a:gd name="T74" fmla="*/ 1 w 722"/>
                <a:gd name="T75" fmla="*/ 1 h 721"/>
                <a:gd name="T76" fmla="*/ 1 w 722"/>
                <a:gd name="T77" fmla="*/ 1 h 721"/>
                <a:gd name="T78" fmla="*/ 1 w 722"/>
                <a:gd name="T79" fmla="*/ 1 h 721"/>
                <a:gd name="T80" fmla="*/ 1 w 722"/>
                <a:gd name="T81" fmla="*/ 1 h 721"/>
                <a:gd name="T82" fmla="*/ 1 w 722"/>
                <a:gd name="T83" fmla="*/ 1 h 721"/>
                <a:gd name="T84" fmla="*/ 1 w 722"/>
                <a:gd name="T85" fmla="*/ 1 h 721"/>
                <a:gd name="T86" fmla="*/ 1 w 722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343" y="0"/>
                  </a:lnTo>
                  <a:lnTo>
                    <a:pt x="324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9" y="61"/>
                  </a:lnTo>
                  <a:lnTo>
                    <a:pt x="145" y="71"/>
                  </a:lnTo>
                  <a:lnTo>
                    <a:pt x="132" y="82"/>
                  </a:lnTo>
                  <a:lnTo>
                    <a:pt x="118" y="93"/>
                  </a:lnTo>
                  <a:lnTo>
                    <a:pt x="105" y="105"/>
                  </a:lnTo>
                  <a:lnTo>
                    <a:pt x="93" y="118"/>
                  </a:lnTo>
                  <a:lnTo>
                    <a:pt x="82" y="131"/>
                  </a:lnTo>
                  <a:lnTo>
                    <a:pt x="71" y="144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8"/>
                  </a:lnTo>
                  <a:lnTo>
                    <a:pt x="4" y="305"/>
                  </a:lnTo>
                  <a:lnTo>
                    <a:pt x="2" y="323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8"/>
                  </a:lnTo>
                  <a:lnTo>
                    <a:pt x="22" y="485"/>
                  </a:lnTo>
                  <a:lnTo>
                    <a:pt x="28" y="501"/>
                  </a:lnTo>
                  <a:lnTo>
                    <a:pt x="35" y="517"/>
                  </a:lnTo>
                  <a:lnTo>
                    <a:pt x="43" y="532"/>
                  </a:lnTo>
                  <a:lnTo>
                    <a:pt x="52" y="547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2" y="639"/>
                  </a:lnTo>
                  <a:lnTo>
                    <a:pt x="145" y="650"/>
                  </a:lnTo>
                  <a:lnTo>
                    <a:pt x="159" y="660"/>
                  </a:lnTo>
                  <a:lnTo>
                    <a:pt x="174" y="669"/>
                  </a:lnTo>
                  <a:lnTo>
                    <a:pt x="189" y="678"/>
                  </a:lnTo>
                  <a:lnTo>
                    <a:pt x="204" y="686"/>
                  </a:lnTo>
                  <a:lnTo>
                    <a:pt x="220" y="693"/>
                  </a:lnTo>
                  <a:lnTo>
                    <a:pt x="237" y="699"/>
                  </a:lnTo>
                  <a:lnTo>
                    <a:pt x="253" y="705"/>
                  </a:lnTo>
                  <a:lnTo>
                    <a:pt x="270" y="710"/>
                  </a:lnTo>
                  <a:lnTo>
                    <a:pt x="288" y="714"/>
                  </a:lnTo>
                  <a:lnTo>
                    <a:pt x="305" y="717"/>
                  </a:lnTo>
                  <a:lnTo>
                    <a:pt x="324" y="719"/>
                  </a:lnTo>
                  <a:lnTo>
                    <a:pt x="343" y="721"/>
                  </a:lnTo>
                  <a:lnTo>
                    <a:pt x="361" y="721"/>
                  </a:lnTo>
                  <a:lnTo>
                    <a:pt x="380" y="721"/>
                  </a:lnTo>
                  <a:lnTo>
                    <a:pt x="398" y="719"/>
                  </a:lnTo>
                  <a:lnTo>
                    <a:pt x="416" y="717"/>
                  </a:lnTo>
                  <a:lnTo>
                    <a:pt x="433" y="714"/>
                  </a:lnTo>
                  <a:lnTo>
                    <a:pt x="451" y="710"/>
                  </a:lnTo>
                  <a:lnTo>
                    <a:pt x="468" y="705"/>
                  </a:lnTo>
                  <a:lnTo>
                    <a:pt x="485" y="699"/>
                  </a:lnTo>
                  <a:lnTo>
                    <a:pt x="501" y="693"/>
                  </a:lnTo>
                  <a:lnTo>
                    <a:pt x="518" y="686"/>
                  </a:lnTo>
                  <a:lnTo>
                    <a:pt x="533" y="678"/>
                  </a:lnTo>
                  <a:lnTo>
                    <a:pt x="548" y="669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7"/>
                  </a:lnTo>
                  <a:lnTo>
                    <a:pt x="678" y="532"/>
                  </a:lnTo>
                  <a:lnTo>
                    <a:pt x="686" y="517"/>
                  </a:lnTo>
                  <a:lnTo>
                    <a:pt x="693" y="501"/>
                  </a:lnTo>
                  <a:lnTo>
                    <a:pt x="700" y="485"/>
                  </a:lnTo>
                  <a:lnTo>
                    <a:pt x="706" y="468"/>
                  </a:lnTo>
                  <a:lnTo>
                    <a:pt x="711" y="451"/>
                  </a:lnTo>
                  <a:lnTo>
                    <a:pt x="715" y="433"/>
                  </a:lnTo>
                  <a:lnTo>
                    <a:pt x="718" y="416"/>
                  </a:lnTo>
                  <a:lnTo>
                    <a:pt x="720" y="398"/>
                  </a:lnTo>
                  <a:lnTo>
                    <a:pt x="722" y="380"/>
                  </a:lnTo>
                  <a:lnTo>
                    <a:pt x="722" y="361"/>
                  </a:lnTo>
                  <a:lnTo>
                    <a:pt x="722" y="342"/>
                  </a:lnTo>
                  <a:lnTo>
                    <a:pt x="720" y="323"/>
                  </a:lnTo>
                  <a:lnTo>
                    <a:pt x="718" y="305"/>
                  </a:lnTo>
                  <a:lnTo>
                    <a:pt x="715" y="288"/>
                  </a:lnTo>
                  <a:lnTo>
                    <a:pt x="711" y="270"/>
                  </a:lnTo>
                  <a:lnTo>
                    <a:pt x="706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4"/>
                  </a:lnTo>
                  <a:lnTo>
                    <a:pt x="639" y="131"/>
                  </a:lnTo>
                  <a:lnTo>
                    <a:pt x="628" y="118"/>
                  </a:lnTo>
                  <a:lnTo>
                    <a:pt x="616" y="105"/>
                  </a:lnTo>
                  <a:lnTo>
                    <a:pt x="604" y="93"/>
                  </a:lnTo>
                  <a:lnTo>
                    <a:pt x="591" y="82"/>
                  </a:lnTo>
                  <a:lnTo>
                    <a:pt x="577" y="71"/>
                  </a:lnTo>
                  <a:lnTo>
                    <a:pt x="563" y="61"/>
                  </a:lnTo>
                  <a:lnTo>
                    <a:pt x="548" y="52"/>
                  </a:lnTo>
                  <a:lnTo>
                    <a:pt x="533" y="43"/>
                  </a:lnTo>
                  <a:lnTo>
                    <a:pt x="518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33" name="Freeform 86">
              <a:extLst>
                <a:ext uri="{FF2B5EF4-FFF2-40B4-BE49-F238E27FC236}">
                  <a16:creationId xmlns:a16="http://schemas.microsoft.com/office/drawing/2014/main" id="{F3E9AA1A-6124-D14C-8264-228F292287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8" y="1741"/>
              <a:ext cx="477" cy="475"/>
            </a:xfrm>
            <a:custGeom>
              <a:avLst/>
              <a:gdLst>
                <a:gd name="T0" fmla="*/ 1 w 721"/>
                <a:gd name="T1" fmla="*/ 1 h 722"/>
                <a:gd name="T2" fmla="*/ 1 w 721"/>
                <a:gd name="T3" fmla="*/ 1 h 722"/>
                <a:gd name="T4" fmla="*/ 1 w 721"/>
                <a:gd name="T5" fmla="*/ 1 h 722"/>
                <a:gd name="T6" fmla="*/ 1 w 721"/>
                <a:gd name="T7" fmla="*/ 1 h 722"/>
                <a:gd name="T8" fmla="*/ 1 w 721"/>
                <a:gd name="T9" fmla="*/ 1 h 722"/>
                <a:gd name="T10" fmla="*/ 1 w 721"/>
                <a:gd name="T11" fmla="*/ 1 h 722"/>
                <a:gd name="T12" fmla="*/ 1 w 721"/>
                <a:gd name="T13" fmla="*/ 1 h 722"/>
                <a:gd name="T14" fmla="*/ 1 w 721"/>
                <a:gd name="T15" fmla="*/ 1 h 722"/>
                <a:gd name="T16" fmla="*/ 1 w 721"/>
                <a:gd name="T17" fmla="*/ 1 h 722"/>
                <a:gd name="T18" fmla="*/ 1 w 721"/>
                <a:gd name="T19" fmla="*/ 1 h 722"/>
                <a:gd name="T20" fmla="*/ 0 w 721"/>
                <a:gd name="T21" fmla="*/ 1 h 722"/>
                <a:gd name="T22" fmla="*/ 1 w 721"/>
                <a:gd name="T23" fmla="*/ 1 h 722"/>
                <a:gd name="T24" fmla="*/ 1 w 721"/>
                <a:gd name="T25" fmla="*/ 1 h 722"/>
                <a:gd name="T26" fmla="*/ 1 w 721"/>
                <a:gd name="T27" fmla="*/ 1 h 722"/>
                <a:gd name="T28" fmla="*/ 1 w 721"/>
                <a:gd name="T29" fmla="*/ 1 h 722"/>
                <a:gd name="T30" fmla="*/ 1 w 721"/>
                <a:gd name="T31" fmla="*/ 1 h 722"/>
                <a:gd name="T32" fmla="*/ 1 w 721"/>
                <a:gd name="T33" fmla="*/ 1 h 722"/>
                <a:gd name="T34" fmla="*/ 1 w 721"/>
                <a:gd name="T35" fmla="*/ 1 h 722"/>
                <a:gd name="T36" fmla="*/ 1 w 721"/>
                <a:gd name="T37" fmla="*/ 1 h 722"/>
                <a:gd name="T38" fmla="*/ 1 w 721"/>
                <a:gd name="T39" fmla="*/ 1 h 722"/>
                <a:gd name="T40" fmla="*/ 1 w 721"/>
                <a:gd name="T41" fmla="*/ 1 h 722"/>
                <a:gd name="T42" fmla="*/ 1 w 721"/>
                <a:gd name="T43" fmla="*/ 1 h 722"/>
                <a:gd name="T44" fmla="*/ 1 w 721"/>
                <a:gd name="T45" fmla="*/ 1 h 722"/>
                <a:gd name="T46" fmla="*/ 1 w 721"/>
                <a:gd name="T47" fmla="*/ 1 h 722"/>
                <a:gd name="T48" fmla="*/ 1 w 721"/>
                <a:gd name="T49" fmla="*/ 1 h 722"/>
                <a:gd name="T50" fmla="*/ 1 w 721"/>
                <a:gd name="T51" fmla="*/ 1 h 722"/>
                <a:gd name="T52" fmla="*/ 1 w 721"/>
                <a:gd name="T53" fmla="*/ 1 h 722"/>
                <a:gd name="T54" fmla="*/ 1 w 721"/>
                <a:gd name="T55" fmla="*/ 1 h 722"/>
                <a:gd name="T56" fmla="*/ 1 w 721"/>
                <a:gd name="T57" fmla="*/ 1 h 722"/>
                <a:gd name="T58" fmla="*/ 1 w 721"/>
                <a:gd name="T59" fmla="*/ 1 h 722"/>
                <a:gd name="T60" fmla="*/ 1 w 721"/>
                <a:gd name="T61" fmla="*/ 1 h 722"/>
                <a:gd name="T62" fmla="*/ 1 w 721"/>
                <a:gd name="T63" fmla="*/ 1 h 722"/>
                <a:gd name="T64" fmla="*/ 1 w 721"/>
                <a:gd name="T65" fmla="*/ 1 h 722"/>
                <a:gd name="T66" fmla="*/ 1 w 721"/>
                <a:gd name="T67" fmla="*/ 1 h 722"/>
                <a:gd name="T68" fmla="*/ 1 w 721"/>
                <a:gd name="T69" fmla="*/ 1 h 722"/>
                <a:gd name="T70" fmla="*/ 1 w 721"/>
                <a:gd name="T71" fmla="*/ 1 h 722"/>
                <a:gd name="T72" fmla="*/ 1 w 721"/>
                <a:gd name="T73" fmla="*/ 1 h 722"/>
                <a:gd name="T74" fmla="*/ 1 w 721"/>
                <a:gd name="T75" fmla="*/ 1 h 722"/>
                <a:gd name="T76" fmla="*/ 1 w 721"/>
                <a:gd name="T77" fmla="*/ 1 h 722"/>
                <a:gd name="T78" fmla="*/ 1 w 721"/>
                <a:gd name="T79" fmla="*/ 1 h 722"/>
                <a:gd name="T80" fmla="*/ 1 w 721"/>
                <a:gd name="T81" fmla="*/ 1 h 722"/>
                <a:gd name="T82" fmla="*/ 1 w 721"/>
                <a:gd name="T83" fmla="*/ 1 h 722"/>
                <a:gd name="T84" fmla="*/ 1 w 721"/>
                <a:gd name="T85" fmla="*/ 1 h 722"/>
                <a:gd name="T86" fmla="*/ 1 w 721"/>
                <a:gd name="T87" fmla="*/ 0 h 7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1" h="722">
                  <a:moveTo>
                    <a:pt x="360" y="0"/>
                  </a:moveTo>
                  <a:lnTo>
                    <a:pt x="342" y="0"/>
                  </a:lnTo>
                  <a:lnTo>
                    <a:pt x="323" y="2"/>
                  </a:lnTo>
                  <a:lnTo>
                    <a:pt x="305" y="4"/>
                  </a:lnTo>
                  <a:lnTo>
                    <a:pt x="288" y="7"/>
                  </a:lnTo>
                  <a:lnTo>
                    <a:pt x="270" y="11"/>
                  </a:lnTo>
                  <a:lnTo>
                    <a:pt x="253" y="16"/>
                  </a:lnTo>
                  <a:lnTo>
                    <a:pt x="237" y="22"/>
                  </a:lnTo>
                  <a:lnTo>
                    <a:pt x="220" y="28"/>
                  </a:lnTo>
                  <a:lnTo>
                    <a:pt x="204" y="35"/>
                  </a:lnTo>
                  <a:lnTo>
                    <a:pt x="189" y="43"/>
                  </a:lnTo>
                  <a:lnTo>
                    <a:pt x="174" y="52"/>
                  </a:lnTo>
                  <a:lnTo>
                    <a:pt x="158" y="61"/>
                  </a:lnTo>
                  <a:lnTo>
                    <a:pt x="144" y="72"/>
                  </a:lnTo>
                  <a:lnTo>
                    <a:pt x="131" y="83"/>
                  </a:lnTo>
                  <a:lnTo>
                    <a:pt x="118" y="94"/>
                  </a:lnTo>
                  <a:lnTo>
                    <a:pt x="105" y="106"/>
                  </a:lnTo>
                  <a:lnTo>
                    <a:pt x="93" y="119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1" y="159"/>
                  </a:lnTo>
                  <a:lnTo>
                    <a:pt x="52" y="174"/>
                  </a:lnTo>
                  <a:lnTo>
                    <a:pt x="43" y="189"/>
                  </a:lnTo>
                  <a:lnTo>
                    <a:pt x="35" y="204"/>
                  </a:lnTo>
                  <a:lnTo>
                    <a:pt x="28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1"/>
                  </a:lnTo>
                  <a:lnTo>
                    <a:pt x="7" y="289"/>
                  </a:lnTo>
                  <a:lnTo>
                    <a:pt x="4" y="306"/>
                  </a:lnTo>
                  <a:lnTo>
                    <a:pt x="2" y="324"/>
                  </a:lnTo>
                  <a:lnTo>
                    <a:pt x="0" y="343"/>
                  </a:lnTo>
                  <a:lnTo>
                    <a:pt x="0" y="361"/>
                  </a:lnTo>
                  <a:lnTo>
                    <a:pt x="0" y="380"/>
                  </a:lnTo>
                  <a:lnTo>
                    <a:pt x="2" y="398"/>
                  </a:lnTo>
                  <a:lnTo>
                    <a:pt x="4" y="416"/>
                  </a:lnTo>
                  <a:lnTo>
                    <a:pt x="7" y="433"/>
                  </a:lnTo>
                  <a:lnTo>
                    <a:pt x="11" y="451"/>
                  </a:lnTo>
                  <a:lnTo>
                    <a:pt x="16" y="469"/>
                  </a:lnTo>
                  <a:lnTo>
                    <a:pt x="22" y="486"/>
                  </a:lnTo>
                  <a:lnTo>
                    <a:pt x="28" y="502"/>
                  </a:lnTo>
                  <a:lnTo>
                    <a:pt x="35" y="518"/>
                  </a:lnTo>
                  <a:lnTo>
                    <a:pt x="43" y="533"/>
                  </a:lnTo>
                  <a:lnTo>
                    <a:pt x="52" y="548"/>
                  </a:lnTo>
                  <a:lnTo>
                    <a:pt x="61" y="563"/>
                  </a:lnTo>
                  <a:lnTo>
                    <a:pt x="71" y="577"/>
                  </a:lnTo>
                  <a:lnTo>
                    <a:pt x="82" y="591"/>
                  </a:lnTo>
                  <a:lnTo>
                    <a:pt x="93" y="604"/>
                  </a:lnTo>
                  <a:lnTo>
                    <a:pt x="105" y="616"/>
                  </a:lnTo>
                  <a:lnTo>
                    <a:pt x="118" y="628"/>
                  </a:lnTo>
                  <a:lnTo>
                    <a:pt x="131" y="639"/>
                  </a:lnTo>
                  <a:lnTo>
                    <a:pt x="144" y="650"/>
                  </a:lnTo>
                  <a:lnTo>
                    <a:pt x="158" y="660"/>
                  </a:lnTo>
                  <a:lnTo>
                    <a:pt x="174" y="670"/>
                  </a:lnTo>
                  <a:lnTo>
                    <a:pt x="189" y="679"/>
                  </a:lnTo>
                  <a:lnTo>
                    <a:pt x="204" y="687"/>
                  </a:lnTo>
                  <a:lnTo>
                    <a:pt x="220" y="694"/>
                  </a:lnTo>
                  <a:lnTo>
                    <a:pt x="237" y="700"/>
                  </a:lnTo>
                  <a:lnTo>
                    <a:pt x="253" y="706"/>
                  </a:lnTo>
                  <a:lnTo>
                    <a:pt x="270" y="711"/>
                  </a:lnTo>
                  <a:lnTo>
                    <a:pt x="288" y="715"/>
                  </a:lnTo>
                  <a:lnTo>
                    <a:pt x="305" y="718"/>
                  </a:lnTo>
                  <a:lnTo>
                    <a:pt x="323" y="720"/>
                  </a:lnTo>
                  <a:lnTo>
                    <a:pt x="342" y="722"/>
                  </a:lnTo>
                  <a:lnTo>
                    <a:pt x="360" y="722"/>
                  </a:lnTo>
                  <a:lnTo>
                    <a:pt x="380" y="722"/>
                  </a:lnTo>
                  <a:lnTo>
                    <a:pt x="398" y="720"/>
                  </a:lnTo>
                  <a:lnTo>
                    <a:pt x="416" y="718"/>
                  </a:lnTo>
                  <a:lnTo>
                    <a:pt x="433" y="715"/>
                  </a:lnTo>
                  <a:lnTo>
                    <a:pt x="451" y="711"/>
                  </a:lnTo>
                  <a:lnTo>
                    <a:pt x="468" y="706"/>
                  </a:lnTo>
                  <a:lnTo>
                    <a:pt x="485" y="700"/>
                  </a:lnTo>
                  <a:lnTo>
                    <a:pt x="501" y="694"/>
                  </a:lnTo>
                  <a:lnTo>
                    <a:pt x="517" y="687"/>
                  </a:lnTo>
                  <a:lnTo>
                    <a:pt x="532" y="679"/>
                  </a:lnTo>
                  <a:lnTo>
                    <a:pt x="547" y="670"/>
                  </a:lnTo>
                  <a:lnTo>
                    <a:pt x="563" y="660"/>
                  </a:lnTo>
                  <a:lnTo>
                    <a:pt x="577" y="650"/>
                  </a:lnTo>
                  <a:lnTo>
                    <a:pt x="591" y="639"/>
                  </a:lnTo>
                  <a:lnTo>
                    <a:pt x="604" y="628"/>
                  </a:lnTo>
                  <a:lnTo>
                    <a:pt x="616" y="616"/>
                  </a:lnTo>
                  <a:lnTo>
                    <a:pt x="628" y="604"/>
                  </a:lnTo>
                  <a:lnTo>
                    <a:pt x="639" y="591"/>
                  </a:lnTo>
                  <a:lnTo>
                    <a:pt x="650" y="577"/>
                  </a:lnTo>
                  <a:lnTo>
                    <a:pt x="660" y="563"/>
                  </a:lnTo>
                  <a:lnTo>
                    <a:pt x="669" y="548"/>
                  </a:lnTo>
                  <a:lnTo>
                    <a:pt x="678" y="533"/>
                  </a:lnTo>
                  <a:lnTo>
                    <a:pt x="686" y="518"/>
                  </a:lnTo>
                  <a:lnTo>
                    <a:pt x="693" y="502"/>
                  </a:lnTo>
                  <a:lnTo>
                    <a:pt x="700" y="486"/>
                  </a:lnTo>
                  <a:lnTo>
                    <a:pt x="705" y="469"/>
                  </a:lnTo>
                  <a:lnTo>
                    <a:pt x="710" y="451"/>
                  </a:lnTo>
                  <a:lnTo>
                    <a:pt x="714" y="433"/>
                  </a:lnTo>
                  <a:lnTo>
                    <a:pt x="717" y="416"/>
                  </a:lnTo>
                  <a:lnTo>
                    <a:pt x="719" y="398"/>
                  </a:lnTo>
                  <a:lnTo>
                    <a:pt x="721" y="380"/>
                  </a:lnTo>
                  <a:lnTo>
                    <a:pt x="721" y="361"/>
                  </a:lnTo>
                  <a:lnTo>
                    <a:pt x="721" y="343"/>
                  </a:lnTo>
                  <a:lnTo>
                    <a:pt x="719" y="324"/>
                  </a:lnTo>
                  <a:lnTo>
                    <a:pt x="717" y="306"/>
                  </a:lnTo>
                  <a:lnTo>
                    <a:pt x="714" y="289"/>
                  </a:lnTo>
                  <a:lnTo>
                    <a:pt x="710" y="271"/>
                  </a:lnTo>
                  <a:lnTo>
                    <a:pt x="705" y="253"/>
                  </a:lnTo>
                  <a:lnTo>
                    <a:pt x="700" y="237"/>
                  </a:lnTo>
                  <a:lnTo>
                    <a:pt x="693" y="220"/>
                  </a:lnTo>
                  <a:lnTo>
                    <a:pt x="686" y="204"/>
                  </a:lnTo>
                  <a:lnTo>
                    <a:pt x="678" y="189"/>
                  </a:lnTo>
                  <a:lnTo>
                    <a:pt x="669" y="174"/>
                  </a:lnTo>
                  <a:lnTo>
                    <a:pt x="660" y="159"/>
                  </a:lnTo>
                  <a:lnTo>
                    <a:pt x="650" y="145"/>
                  </a:lnTo>
                  <a:lnTo>
                    <a:pt x="639" y="132"/>
                  </a:lnTo>
                  <a:lnTo>
                    <a:pt x="628" y="119"/>
                  </a:lnTo>
                  <a:lnTo>
                    <a:pt x="616" y="106"/>
                  </a:lnTo>
                  <a:lnTo>
                    <a:pt x="604" y="94"/>
                  </a:lnTo>
                  <a:lnTo>
                    <a:pt x="591" y="83"/>
                  </a:lnTo>
                  <a:lnTo>
                    <a:pt x="577" y="72"/>
                  </a:lnTo>
                  <a:lnTo>
                    <a:pt x="563" y="61"/>
                  </a:lnTo>
                  <a:lnTo>
                    <a:pt x="547" y="52"/>
                  </a:lnTo>
                  <a:lnTo>
                    <a:pt x="532" y="43"/>
                  </a:lnTo>
                  <a:lnTo>
                    <a:pt x="517" y="35"/>
                  </a:lnTo>
                  <a:lnTo>
                    <a:pt x="501" y="28"/>
                  </a:lnTo>
                  <a:lnTo>
                    <a:pt x="485" y="22"/>
                  </a:lnTo>
                  <a:lnTo>
                    <a:pt x="468" y="16"/>
                  </a:lnTo>
                  <a:lnTo>
                    <a:pt x="451" y="11"/>
                  </a:lnTo>
                  <a:lnTo>
                    <a:pt x="433" y="7"/>
                  </a:lnTo>
                  <a:lnTo>
                    <a:pt x="416" y="4"/>
                  </a:lnTo>
                  <a:lnTo>
                    <a:pt x="398" y="2"/>
                  </a:lnTo>
                  <a:lnTo>
                    <a:pt x="380" y="0"/>
                  </a:lnTo>
                  <a:lnTo>
                    <a:pt x="36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34" name="Rectangle 87">
              <a:extLst>
                <a:ext uri="{FF2B5EF4-FFF2-40B4-BE49-F238E27FC236}">
                  <a16:creationId xmlns:a16="http://schemas.microsoft.com/office/drawing/2014/main" id="{00B8784C-0A74-E148-8763-B76B032A100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57" y="1342"/>
              <a:ext cx="1127" cy="94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grpSp>
        <p:nvGrpSpPr>
          <p:cNvPr id="114698" name="Group 54">
            <a:extLst>
              <a:ext uri="{FF2B5EF4-FFF2-40B4-BE49-F238E27FC236}">
                <a16:creationId xmlns:a16="http://schemas.microsoft.com/office/drawing/2014/main" id="{E46299B2-C209-5140-AD96-86A11655F83F}"/>
              </a:ext>
            </a:extLst>
          </p:cNvPr>
          <p:cNvGrpSpPr>
            <a:grpSpLocks/>
          </p:cNvGrpSpPr>
          <p:nvPr/>
        </p:nvGrpSpPr>
        <p:grpSpPr bwMode="auto">
          <a:xfrm>
            <a:off x="7889876" y="4191001"/>
            <a:ext cx="1787525" cy="1830401"/>
            <a:chOff x="2133600" y="5705475"/>
            <a:chExt cx="1787525" cy="1830401"/>
          </a:xfrm>
        </p:grpSpPr>
        <p:grpSp>
          <p:nvGrpSpPr>
            <p:cNvPr id="114701" name="Group 26">
              <a:extLst>
                <a:ext uri="{FF2B5EF4-FFF2-40B4-BE49-F238E27FC236}">
                  <a16:creationId xmlns:a16="http://schemas.microsoft.com/office/drawing/2014/main" id="{79DD741F-5E89-5C4A-8C5B-841EE450F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4141" y="7305688"/>
              <a:ext cx="884238" cy="230188"/>
              <a:chOff x="2955" y="3712"/>
              <a:chExt cx="557" cy="145"/>
            </a:xfrm>
          </p:grpSpPr>
          <p:sp>
            <p:nvSpPr>
              <p:cNvPr id="114718" name="Rectangle 27">
                <a:extLst>
                  <a:ext uri="{FF2B5EF4-FFF2-40B4-BE49-F238E27FC236}">
                    <a16:creationId xmlns:a16="http://schemas.microsoft.com/office/drawing/2014/main" id="{86738955-DA2E-7849-BCBE-03A00A446D0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55" y="3712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19" name="Rectangle 28">
                <a:extLst>
                  <a:ext uri="{FF2B5EF4-FFF2-40B4-BE49-F238E27FC236}">
                    <a16:creationId xmlns:a16="http://schemas.microsoft.com/office/drawing/2014/main" id="{77B5EC2F-2E7F-9848-BD45-44FD707C772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00" y="3712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20" name="Rectangle 30">
                <a:extLst>
                  <a:ext uri="{FF2B5EF4-FFF2-40B4-BE49-F238E27FC236}">
                    <a16:creationId xmlns:a16="http://schemas.microsoft.com/office/drawing/2014/main" id="{E7D39111-47E4-764E-BFA5-4839DCC0259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286" y="3712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21" name="Rectangle 31">
                <a:extLst>
                  <a:ext uri="{FF2B5EF4-FFF2-40B4-BE49-F238E27FC236}">
                    <a16:creationId xmlns:a16="http://schemas.microsoft.com/office/drawing/2014/main" id="{D0146905-1D8A-0149-9CC3-2AC1E0AB42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83" y="3712"/>
                <a:ext cx="9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>
                    <a:solidFill>
                      <a:srgbClr val="000000"/>
                    </a:solidFill>
                    <a:latin typeface="Times-Roman" pitchFamily="2" charset="0"/>
                  </a:rPr>
                  <a:t>+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22" name="Rectangle 32">
                <a:extLst>
                  <a:ext uri="{FF2B5EF4-FFF2-40B4-BE49-F238E27FC236}">
                    <a16:creationId xmlns:a16="http://schemas.microsoft.com/office/drawing/2014/main" id="{39278DFC-397A-814E-A3DB-201F20E8CD2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28" y="3712"/>
                <a:ext cx="8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</p:grpSp>
        <p:grpSp>
          <p:nvGrpSpPr>
            <p:cNvPr id="114702" name="Group 108">
              <a:extLst>
                <a:ext uri="{FF2B5EF4-FFF2-40B4-BE49-F238E27FC236}">
                  <a16:creationId xmlns:a16="http://schemas.microsoft.com/office/drawing/2014/main" id="{56734166-E792-724A-96DB-7C97ED5E30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600" y="5705475"/>
              <a:ext cx="1787525" cy="1622425"/>
              <a:chOff x="2646" y="2704"/>
              <a:chExt cx="1126" cy="1022"/>
            </a:xfrm>
          </p:grpSpPr>
          <p:sp>
            <p:nvSpPr>
              <p:cNvPr id="114703" name="Freeform 109">
                <a:extLst>
                  <a:ext uri="{FF2B5EF4-FFF2-40B4-BE49-F238E27FC236}">
                    <a16:creationId xmlns:a16="http://schemas.microsoft.com/office/drawing/2014/main" id="{77491919-C124-204D-9B1A-B0CA7329BE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solidFill>
                <a:srgbClr val="66FFFF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4" name="Line 110">
                <a:extLst>
                  <a:ext uri="{FF2B5EF4-FFF2-40B4-BE49-F238E27FC236}">
                    <a16:creationId xmlns:a16="http://schemas.microsoft.com/office/drawing/2014/main" id="{1E9D29DE-BFB5-3442-A81E-7F631D26E07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3291" y="3726"/>
                <a:ext cx="78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5" name="Freeform 111">
                <a:extLst>
                  <a:ext uri="{FF2B5EF4-FFF2-40B4-BE49-F238E27FC236}">
                    <a16:creationId xmlns:a16="http://schemas.microsoft.com/office/drawing/2014/main" id="{5EB886BA-FCA7-F448-930B-7F9A8CB15D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6" name="Rectangle 112">
                <a:extLst>
                  <a:ext uri="{FF2B5EF4-FFF2-40B4-BE49-F238E27FC236}">
                    <a16:creationId xmlns:a16="http://schemas.microsoft.com/office/drawing/2014/main" id="{E32D7DAB-108A-E048-BAE1-DBD54D568F8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08" y="2941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07" name="Freeform 113">
                <a:extLst>
                  <a:ext uri="{FF2B5EF4-FFF2-40B4-BE49-F238E27FC236}">
                    <a16:creationId xmlns:a16="http://schemas.microsoft.com/office/drawing/2014/main" id="{F7281CF0-CD1A-1146-B0F1-A3B55EE620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8" name="Freeform 114">
                <a:extLst>
                  <a:ext uri="{FF2B5EF4-FFF2-40B4-BE49-F238E27FC236}">
                    <a16:creationId xmlns:a16="http://schemas.microsoft.com/office/drawing/2014/main" id="{F302B376-539A-DC4A-9241-4B32E24D31F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9" name="Rectangle 115">
                <a:extLst>
                  <a:ext uri="{FF2B5EF4-FFF2-40B4-BE49-F238E27FC236}">
                    <a16:creationId xmlns:a16="http://schemas.microsoft.com/office/drawing/2014/main" id="{8B27C197-6E70-0C4E-B468-FE93D5D7DDD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46" y="2704"/>
                <a:ext cx="1126" cy="942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CA" altLang="en-US" b="0">
                  <a:latin typeface="Times" pitchFamily="2" charset="0"/>
                </a:endParaRPr>
              </a:p>
            </p:txBody>
          </p:sp>
          <p:sp>
            <p:nvSpPr>
              <p:cNvPr id="114710" name="Freeform 116">
                <a:extLst>
                  <a:ext uri="{FF2B5EF4-FFF2-40B4-BE49-F238E27FC236}">
                    <a16:creationId xmlns:a16="http://schemas.microsoft.com/office/drawing/2014/main" id="{F65273CD-A54A-4C45-95CC-A7D08DA70E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6" y="2864"/>
                <a:ext cx="79" cy="354"/>
              </a:xfrm>
              <a:custGeom>
                <a:avLst/>
                <a:gdLst>
                  <a:gd name="T0" fmla="*/ 1 w 120"/>
                  <a:gd name="T1" fmla="*/ 0 h 537"/>
                  <a:gd name="T2" fmla="*/ 1 w 120"/>
                  <a:gd name="T3" fmla="*/ 1 h 537"/>
                  <a:gd name="T4" fmla="*/ 1 w 120"/>
                  <a:gd name="T5" fmla="*/ 1 h 537"/>
                  <a:gd name="T6" fmla="*/ 1 w 120"/>
                  <a:gd name="T7" fmla="*/ 1 h 537"/>
                  <a:gd name="T8" fmla="*/ 1 w 120"/>
                  <a:gd name="T9" fmla="*/ 1 h 537"/>
                  <a:gd name="T10" fmla="*/ 1 w 120"/>
                  <a:gd name="T11" fmla="*/ 1 h 537"/>
                  <a:gd name="T12" fmla="*/ 1 w 120"/>
                  <a:gd name="T13" fmla="*/ 1 h 537"/>
                  <a:gd name="T14" fmla="*/ 1 w 120"/>
                  <a:gd name="T15" fmla="*/ 1 h 537"/>
                  <a:gd name="T16" fmla="*/ 1 w 120"/>
                  <a:gd name="T17" fmla="*/ 1 h 537"/>
                  <a:gd name="T18" fmla="*/ 1 w 120"/>
                  <a:gd name="T19" fmla="*/ 1 h 537"/>
                  <a:gd name="T20" fmla="*/ 1 w 120"/>
                  <a:gd name="T21" fmla="*/ 1 h 537"/>
                  <a:gd name="T22" fmla="*/ 1 w 120"/>
                  <a:gd name="T23" fmla="*/ 1 h 537"/>
                  <a:gd name="T24" fmla="*/ 1 w 120"/>
                  <a:gd name="T25" fmla="*/ 1 h 537"/>
                  <a:gd name="T26" fmla="*/ 1 w 120"/>
                  <a:gd name="T27" fmla="*/ 1 h 537"/>
                  <a:gd name="T28" fmla="*/ 0 w 120"/>
                  <a:gd name="T29" fmla="*/ 1 h 537"/>
                  <a:gd name="T30" fmla="*/ 0 w 120"/>
                  <a:gd name="T31" fmla="*/ 1 h 537"/>
                  <a:gd name="T32" fmla="*/ 1 w 120"/>
                  <a:gd name="T33" fmla="*/ 1 h 537"/>
                  <a:gd name="T34" fmla="*/ 1 w 120"/>
                  <a:gd name="T35" fmla="*/ 1 h 537"/>
                  <a:gd name="T36" fmla="*/ 1 w 120"/>
                  <a:gd name="T37" fmla="*/ 1 h 537"/>
                  <a:gd name="T38" fmla="*/ 1 w 120"/>
                  <a:gd name="T39" fmla="*/ 1 h 537"/>
                  <a:gd name="T40" fmla="*/ 1 w 120"/>
                  <a:gd name="T41" fmla="*/ 1 h 537"/>
                  <a:gd name="T42" fmla="*/ 1 w 120"/>
                  <a:gd name="T43" fmla="*/ 1 h 537"/>
                  <a:gd name="T44" fmla="*/ 1 w 120"/>
                  <a:gd name="T45" fmla="*/ 1 h 537"/>
                  <a:gd name="T46" fmla="*/ 1 w 120"/>
                  <a:gd name="T47" fmla="*/ 1 h 537"/>
                  <a:gd name="T48" fmla="*/ 1 w 120"/>
                  <a:gd name="T49" fmla="*/ 1 h 537"/>
                  <a:gd name="T50" fmla="*/ 1 w 120"/>
                  <a:gd name="T51" fmla="*/ 1 h 537"/>
                  <a:gd name="T52" fmla="*/ 1 w 120"/>
                  <a:gd name="T53" fmla="*/ 1 h 537"/>
                  <a:gd name="T54" fmla="*/ 1 w 120"/>
                  <a:gd name="T55" fmla="*/ 1 h 537"/>
                  <a:gd name="T56" fmla="*/ 1 w 120"/>
                  <a:gd name="T57" fmla="*/ 1 h 537"/>
                  <a:gd name="T58" fmla="*/ 1 w 120"/>
                  <a:gd name="T59" fmla="*/ 1 h 537"/>
                  <a:gd name="T60" fmla="*/ 1 w 120"/>
                  <a:gd name="T61" fmla="*/ 1 h 537"/>
                  <a:gd name="T62" fmla="*/ 1 w 120"/>
                  <a:gd name="T63" fmla="*/ 1 h 537"/>
                  <a:gd name="T64" fmla="*/ 1 w 120"/>
                  <a:gd name="T65" fmla="*/ 1 h 537"/>
                  <a:gd name="T66" fmla="*/ 1 w 120"/>
                  <a:gd name="T67" fmla="*/ 0 h 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0" h="537">
                    <a:moveTo>
                      <a:pt x="120" y="0"/>
                    </a:moveTo>
                    <a:lnTo>
                      <a:pt x="103" y="13"/>
                    </a:lnTo>
                    <a:lnTo>
                      <a:pt x="87" y="28"/>
                    </a:lnTo>
                    <a:lnTo>
                      <a:pt x="73" y="43"/>
                    </a:lnTo>
                    <a:lnTo>
                      <a:pt x="61" y="59"/>
                    </a:lnTo>
                    <a:lnTo>
                      <a:pt x="49" y="75"/>
                    </a:lnTo>
                    <a:lnTo>
                      <a:pt x="39" y="92"/>
                    </a:lnTo>
                    <a:lnTo>
                      <a:pt x="31" y="110"/>
                    </a:lnTo>
                    <a:lnTo>
                      <a:pt x="23" y="128"/>
                    </a:lnTo>
                    <a:lnTo>
                      <a:pt x="16" y="147"/>
                    </a:lnTo>
                    <a:lnTo>
                      <a:pt x="11" y="166"/>
                    </a:lnTo>
                    <a:lnTo>
                      <a:pt x="7" y="185"/>
                    </a:lnTo>
                    <a:lnTo>
                      <a:pt x="4" y="205"/>
                    </a:lnTo>
                    <a:lnTo>
                      <a:pt x="1" y="224"/>
                    </a:lnTo>
                    <a:lnTo>
                      <a:pt x="0" y="245"/>
                    </a:lnTo>
                    <a:lnTo>
                      <a:pt x="0" y="265"/>
                    </a:lnTo>
                    <a:lnTo>
                      <a:pt x="1" y="285"/>
                    </a:lnTo>
                    <a:lnTo>
                      <a:pt x="3" y="304"/>
                    </a:lnTo>
                    <a:lnTo>
                      <a:pt x="5" y="324"/>
                    </a:lnTo>
                    <a:lnTo>
                      <a:pt x="9" y="343"/>
                    </a:lnTo>
                    <a:lnTo>
                      <a:pt x="13" y="362"/>
                    </a:lnTo>
                    <a:lnTo>
                      <a:pt x="18" y="380"/>
                    </a:lnTo>
                    <a:lnTo>
                      <a:pt x="24" y="398"/>
                    </a:lnTo>
                    <a:lnTo>
                      <a:pt x="30" y="416"/>
                    </a:lnTo>
                    <a:lnTo>
                      <a:pt x="38" y="433"/>
                    </a:lnTo>
                    <a:lnTo>
                      <a:pt x="46" y="449"/>
                    </a:lnTo>
                    <a:lnTo>
                      <a:pt x="54" y="465"/>
                    </a:lnTo>
                    <a:lnTo>
                      <a:pt x="64" y="479"/>
                    </a:lnTo>
                    <a:lnTo>
                      <a:pt x="74" y="493"/>
                    </a:lnTo>
                    <a:lnTo>
                      <a:pt x="84" y="506"/>
                    </a:lnTo>
                    <a:lnTo>
                      <a:pt x="95" y="517"/>
                    </a:lnTo>
                    <a:lnTo>
                      <a:pt x="108" y="528"/>
                    </a:lnTo>
                    <a:lnTo>
                      <a:pt x="120" y="53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1" name="Freeform 117">
                <a:extLst>
                  <a:ext uri="{FF2B5EF4-FFF2-40B4-BE49-F238E27FC236}">
                    <a16:creationId xmlns:a16="http://schemas.microsoft.com/office/drawing/2014/main" id="{05B387F0-8D71-734C-949A-B6AEE3A40A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14" y="2864"/>
                <a:ext cx="80" cy="354"/>
              </a:xfrm>
              <a:custGeom>
                <a:avLst/>
                <a:gdLst>
                  <a:gd name="T0" fmla="*/ 0 w 119"/>
                  <a:gd name="T1" fmla="*/ 0 h 537"/>
                  <a:gd name="T2" fmla="*/ 1 w 119"/>
                  <a:gd name="T3" fmla="*/ 1 h 537"/>
                  <a:gd name="T4" fmla="*/ 1 w 119"/>
                  <a:gd name="T5" fmla="*/ 1 h 537"/>
                  <a:gd name="T6" fmla="*/ 1 w 119"/>
                  <a:gd name="T7" fmla="*/ 1 h 537"/>
                  <a:gd name="T8" fmla="*/ 1 w 119"/>
                  <a:gd name="T9" fmla="*/ 1 h 537"/>
                  <a:gd name="T10" fmla="*/ 1 w 119"/>
                  <a:gd name="T11" fmla="*/ 1 h 537"/>
                  <a:gd name="T12" fmla="*/ 1 w 119"/>
                  <a:gd name="T13" fmla="*/ 1 h 537"/>
                  <a:gd name="T14" fmla="*/ 1 w 119"/>
                  <a:gd name="T15" fmla="*/ 1 h 537"/>
                  <a:gd name="T16" fmla="*/ 1 w 119"/>
                  <a:gd name="T17" fmla="*/ 1 h 537"/>
                  <a:gd name="T18" fmla="*/ 1 w 119"/>
                  <a:gd name="T19" fmla="*/ 1 h 537"/>
                  <a:gd name="T20" fmla="*/ 1 w 119"/>
                  <a:gd name="T21" fmla="*/ 1 h 537"/>
                  <a:gd name="T22" fmla="*/ 1 w 119"/>
                  <a:gd name="T23" fmla="*/ 1 h 537"/>
                  <a:gd name="T24" fmla="*/ 1 w 119"/>
                  <a:gd name="T25" fmla="*/ 1 h 537"/>
                  <a:gd name="T26" fmla="*/ 1 w 119"/>
                  <a:gd name="T27" fmla="*/ 1 h 537"/>
                  <a:gd name="T28" fmla="*/ 1 w 119"/>
                  <a:gd name="T29" fmla="*/ 1 h 537"/>
                  <a:gd name="T30" fmla="*/ 1 w 119"/>
                  <a:gd name="T31" fmla="*/ 1 h 537"/>
                  <a:gd name="T32" fmla="*/ 1 w 119"/>
                  <a:gd name="T33" fmla="*/ 1 h 537"/>
                  <a:gd name="T34" fmla="*/ 1 w 119"/>
                  <a:gd name="T35" fmla="*/ 1 h 537"/>
                  <a:gd name="T36" fmla="*/ 1 w 119"/>
                  <a:gd name="T37" fmla="*/ 1 h 537"/>
                  <a:gd name="T38" fmla="*/ 1 w 119"/>
                  <a:gd name="T39" fmla="*/ 1 h 537"/>
                  <a:gd name="T40" fmla="*/ 1 w 119"/>
                  <a:gd name="T41" fmla="*/ 1 h 537"/>
                  <a:gd name="T42" fmla="*/ 1 w 119"/>
                  <a:gd name="T43" fmla="*/ 1 h 537"/>
                  <a:gd name="T44" fmla="*/ 1 w 119"/>
                  <a:gd name="T45" fmla="*/ 1 h 537"/>
                  <a:gd name="T46" fmla="*/ 1 w 119"/>
                  <a:gd name="T47" fmla="*/ 1 h 537"/>
                  <a:gd name="T48" fmla="*/ 1 w 119"/>
                  <a:gd name="T49" fmla="*/ 1 h 537"/>
                  <a:gd name="T50" fmla="*/ 1 w 119"/>
                  <a:gd name="T51" fmla="*/ 1 h 537"/>
                  <a:gd name="T52" fmla="*/ 1 w 119"/>
                  <a:gd name="T53" fmla="*/ 1 h 537"/>
                  <a:gd name="T54" fmla="*/ 1 w 119"/>
                  <a:gd name="T55" fmla="*/ 1 h 537"/>
                  <a:gd name="T56" fmla="*/ 1 w 119"/>
                  <a:gd name="T57" fmla="*/ 1 h 537"/>
                  <a:gd name="T58" fmla="*/ 1 w 119"/>
                  <a:gd name="T59" fmla="*/ 1 h 537"/>
                  <a:gd name="T60" fmla="*/ 1 w 119"/>
                  <a:gd name="T61" fmla="*/ 1 h 537"/>
                  <a:gd name="T62" fmla="*/ 1 w 119"/>
                  <a:gd name="T63" fmla="*/ 1 h 537"/>
                  <a:gd name="T64" fmla="*/ 0 w 119"/>
                  <a:gd name="T65" fmla="*/ 1 h 537"/>
                  <a:gd name="T66" fmla="*/ 0 w 119"/>
                  <a:gd name="T67" fmla="*/ 0 h 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9" h="537">
                    <a:moveTo>
                      <a:pt x="0" y="0"/>
                    </a:moveTo>
                    <a:lnTo>
                      <a:pt x="17" y="13"/>
                    </a:lnTo>
                    <a:lnTo>
                      <a:pt x="32" y="28"/>
                    </a:lnTo>
                    <a:lnTo>
                      <a:pt x="46" y="43"/>
                    </a:lnTo>
                    <a:lnTo>
                      <a:pt x="58" y="59"/>
                    </a:lnTo>
                    <a:lnTo>
                      <a:pt x="70" y="75"/>
                    </a:lnTo>
                    <a:lnTo>
                      <a:pt x="80" y="92"/>
                    </a:lnTo>
                    <a:lnTo>
                      <a:pt x="89" y="110"/>
                    </a:lnTo>
                    <a:lnTo>
                      <a:pt x="96" y="128"/>
                    </a:lnTo>
                    <a:lnTo>
                      <a:pt x="103" y="147"/>
                    </a:lnTo>
                    <a:lnTo>
                      <a:pt x="108" y="166"/>
                    </a:lnTo>
                    <a:lnTo>
                      <a:pt x="112" y="185"/>
                    </a:lnTo>
                    <a:lnTo>
                      <a:pt x="115" y="205"/>
                    </a:lnTo>
                    <a:lnTo>
                      <a:pt x="118" y="224"/>
                    </a:lnTo>
                    <a:lnTo>
                      <a:pt x="119" y="245"/>
                    </a:lnTo>
                    <a:lnTo>
                      <a:pt x="119" y="265"/>
                    </a:lnTo>
                    <a:lnTo>
                      <a:pt x="118" y="285"/>
                    </a:lnTo>
                    <a:lnTo>
                      <a:pt x="117" y="304"/>
                    </a:lnTo>
                    <a:lnTo>
                      <a:pt x="114" y="324"/>
                    </a:lnTo>
                    <a:lnTo>
                      <a:pt x="110" y="343"/>
                    </a:lnTo>
                    <a:lnTo>
                      <a:pt x="106" y="362"/>
                    </a:lnTo>
                    <a:lnTo>
                      <a:pt x="101" y="380"/>
                    </a:lnTo>
                    <a:lnTo>
                      <a:pt x="95" y="398"/>
                    </a:lnTo>
                    <a:lnTo>
                      <a:pt x="89" y="416"/>
                    </a:lnTo>
                    <a:lnTo>
                      <a:pt x="81" y="433"/>
                    </a:lnTo>
                    <a:lnTo>
                      <a:pt x="73" y="449"/>
                    </a:lnTo>
                    <a:lnTo>
                      <a:pt x="65" y="465"/>
                    </a:lnTo>
                    <a:lnTo>
                      <a:pt x="55" y="479"/>
                    </a:lnTo>
                    <a:lnTo>
                      <a:pt x="45" y="493"/>
                    </a:lnTo>
                    <a:lnTo>
                      <a:pt x="35" y="506"/>
                    </a:lnTo>
                    <a:lnTo>
                      <a:pt x="24" y="517"/>
                    </a:lnTo>
                    <a:lnTo>
                      <a:pt x="12" y="528"/>
                    </a:lnTo>
                    <a:lnTo>
                      <a:pt x="0" y="5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2" name="Freeform 118">
                <a:extLst>
                  <a:ext uri="{FF2B5EF4-FFF2-40B4-BE49-F238E27FC236}">
                    <a16:creationId xmlns:a16="http://schemas.microsoft.com/office/drawing/2014/main" id="{8AE3A986-1BB9-114A-9037-439D48C4FD0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18" y="2797"/>
                <a:ext cx="476" cy="476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0" y="0"/>
                    </a:moveTo>
                    <a:lnTo>
                      <a:pt x="342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8" y="43"/>
                    </a:lnTo>
                    <a:lnTo>
                      <a:pt x="173" y="52"/>
                    </a:lnTo>
                    <a:lnTo>
                      <a:pt x="158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8" y="660"/>
                    </a:lnTo>
                    <a:lnTo>
                      <a:pt x="173" y="669"/>
                    </a:lnTo>
                    <a:lnTo>
                      <a:pt x="188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5" y="717"/>
                    </a:lnTo>
                    <a:lnTo>
                      <a:pt x="323" y="719"/>
                    </a:lnTo>
                    <a:lnTo>
                      <a:pt x="342" y="722"/>
                    </a:lnTo>
                    <a:lnTo>
                      <a:pt x="360" y="722"/>
                    </a:lnTo>
                    <a:lnTo>
                      <a:pt x="379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7" y="669"/>
                    </a:lnTo>
                    <a:lnTo>
                      <a:pt x="562" y="660"/>
                    </a:lnTo>
                    <a:lnTo>
                      <a:pt x="576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7"/>
                    </a:lnTo>
                    <a:lnTo>
                      <a:pt x="693" y="501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3"/>
                    </a:lnTo>
                    <a:lnTo>
                      <a:pt x="717" y="305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6" y="71"/>
                    </a:lnTo>
                    <a:lnTo>
                      <a:pt x="562" y="61"/>
                    </a:lnTo>
                    <a:lnTo>
                      <a:pt x="547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79" y="0"/>
                    </a:lnTo>
                    <a:lnTo>
                      <a:pt x="360" y="0"/>
                    </a:lnTo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3" name="Rectangle 119">
                <a:extLst>
                  <a:ext uri="{FF2B5EF4-FFF2-40B4-BE49-F238E27FC236}">
                    <a16:creationId xmlns:a16="http://schemas.microsoft.com/office/drawing/2014/main" id="{84DDA57D-E0DE-6445-BAD3-EBA75B7B719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90" y="3326"/>
                <a:ext cx="8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z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14" name="Freeform 120">
                <a:extLst>
                  <a:ext uri="{FF2B5EF4-FFF2-40B4-BE49-F238E27FC236}">
                    <a16:creationId xmlns:a16="http://schemas.microsoft.com/office/drawing/2014/main" id="{05048EFC-AB5D-244E-9B44-2528CED3DA9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6" y="2797"/>
                <a:ext cx="476" cy="476"/>
              </a:xfrm>
              <a:custGeom>
                <a:avLst/>
                <a:gdLst>
                  <a:gd name="T0" fmla="*/ 1 w 722"/>
                  <a:gd name="T1" fmla="*/ 1 h 722"/>
                  <a:gd name="T2" fmla="*/ 1 w 722"/>
                  <a:gd name="T3" fmla="*/ 1 h 722"/>
                  <a:gd name="T4" fmla="*/ 1 w 722"/>
                  <a:gd name="T5" fmla="*/ 1 h 722"/>
                  <a:gd name="T6" fmla="*/ 1 w 722"/>
                  <a:gd name="T7" fmla="*/ 1 h 722"/>
                  <a:gd name="T8" fmla="*/ 1 w 722"/>
                  <a:gd name="T9" fmla="*/ 1 h 722"/>
                  <a:gd name="T10" fmla="*/ 1 w 722"/>
                  <a:gd name="T11" fmla="*/ 1 h 722"/>
                  <a:gd name="T12" fmla="*/ 1 w 722"/>
                  <a:gd name="T13" fmla="*/ 1 h 722"/>
                  <a:gd name="T14" fmla="*/ 1 w 722"/>
                  <a:gd name="T15" fmla="*/ 1 h 722"/>
                  <a:gd name="T16" fmla="*/ 1 w 722"/>
                  <a:gd name="T17" fmla="*/ 1 h 722"/>
                  <a:gd name="T18" fmla="*/ 1 w 722"/>
                  <a:gd name="T19" fmla="*/ 1 h 722"/>
                  <a:gd name="T20" fmla="*/ 0 w 722"/>
                  <a:gd name="T21" fmla="*/ 1 h 722"/>
                  <a:gd name="T22" fmla="*/ 1 w 722"/>
                  <a:gd name="T23" fmla="*/ 1 h 722"/>
                  <a:gd name="T24" fmla="*/ 1 w 722"/>
                  <a:gd name="T25" fmla="*/ 1 h 722"/>
                  <a:gd name="T26" fmla="*/ 1 w 722"/>
                  <a:gd name="T27" fmla="*/ 1 h 722"/>
                  <a:gd name="T28" fmla="*/ 1 w 722"/>
                  <a:gd name="T29" fmla="*/ 1 h 722"/>
                  <a:gd name="T30" fmla="*/ 1 w 722"/>
                  <a:gd name="T31" fmla="*/ 1 h 722"/>
                  <a:gd name="T32" fmla="*/ 1 w 722"/>
                  <a:gd name="T33" fmla="*/ 1 h 722"/>
                  <a:gd name="T34" fmla="*/ 1 w 722"/>
                  <a:gd name="T35" fmla="*/ 1 h 722"/>
                  <a:gd name="T36" fmla="*/ 1 w 722"/>
                  <a:gd name="T37" fmla="*/ 1 h 722"/>
                  <a:gd name="T38" fmla="*/ 1 w 722"/>
                  <a:gd name="T39" fmla="*/ 1 h 722"/>
                  <a:gd name="T40" fmla="*/ 1 w 722"/>
                  <a:gd name="T41" fmla="*/ 1 h 722"/>
                  <a:gd name="T42" fmla="*/ 1 w 722"/>
                  <a:gd name="T43" fmla="*/ 1 h 722"/>
                  <a:gd name="T44" fmla="*/ 1 w 722"/>
                  <a:gd name="T45" fmla="*/ 1 h 722"/>
                  <a:gd name="T46" fmla="*/ 1 w 722"/>
                  <a:gd name="T47" fmla="*/ 1 h 722"/>
                  <a:gd name="T48" fmla="*/ 1 w 722"/>
                  <a:gd name="T49" fmla="*/ 1 h 722"/>
                  <a:gd name="T50" fmla="*/ 1 w 722"/>
                  <a:gd name="T51" fmla="*/ 1 h 722"/>
                  <a:gd name="T52" fmla="*/ 1 w 722"/>
                  <a:gd name="T53" fmla="*/ 1 h 722"/>
                  <a:gd name="T54" fmla="*/ 1 w 722"/>
                  <a:gd name="T55" fmla="*/ 1 h 722"/>
                  <a:gd name="T56" fmla="*/ 1 w 722"/>
                  <a:gd name="T57" fmla="*/ 1 h 722"/>
                  <a:gd name="T58" fmla="*/ 1 w 722"/>
                  <a:gd name="T59" fmla="*/ 1 h 722"/>
                  <a:gd name="T60" fmla="*/ 1 w 722"/>
                  <a:gd name="T61" fmla="*/ 1 h 722"/>
                  <a:gd name="T62" fmla="*/ 1 w 722"/>
                  <a:gd name="T63" fmla="*/ 1 h 722"/>
                  <a:gd name="T64" fmla="*/ 1 w 722"/>
                  <a:gd name="T65" fmla="*/ 1 h 722"/>
                  <a:gd name="T66" fmla="*/ 1 w 722"/>
                  <a:gd name="T67" fmla="*/ 1 h 722"/>
                  <a:gd name="T68" fmla="*/ 1 w 722"/>
                  <a:gd name="T69" fmla="*/ 1 h 722"/>
                  <a:gd name="T70" fmla="*/ 1 w 722"/>
                  <a:gd name="T71" fmla="*/ 1 h 722"/>
                  <a:gd name="T72" fmla="*/ 1 w 722"/>
                  <a:gd name="T73" fmla="*/ 1 h 722"/>
                  <a:gd name="T74" fmla="*/ 1 w 722"/>
                  <a:gd name="T75" fmla="*/ 1 h 722"/>
                  <a:gd name="T76" fmla="*/ 1 w 722"/>
                  <a:gd name="T77" fmla="*/ 1 h 722"/>
                  <a:gd name="T78" fmla="*/ 1 w 722"/>
                  <a:gd name="T79" fmla="*/ 1 h 722"/>
                  <a:gd name="T80" fmla="*/ 1 w 722"/>
                  <a:gd name="T81" fmla="*/ 1 h 722"/>
                  <a:gd name="T82" fmla="*/ 1 w 722"/>
                  <a:gd name="T83" fmla="*/ 1 h 722"/>
                  <a:gd name="T84" fmla="*/ 1 w 722"/>
                  <a:gd name="T85" fmla="*/ 1 h 722"/>
                  <a:gd name="T86" fmla="*/ 1 w 722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4" y="2"/>
                    </a:lnTo>
                    <a:lnTo>
                      <a:pt x="306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5" y="71"/>
                    </a:lnTo>
                    <a:lnTo>
                      <a:pt x="132" y="82"/>
                    </a:lnTo>
                    <a:lnTo>
                      <a:pt x="119" y="93"/>
                    </a:lnTo>
                    <a:lnTo>
                      <a:pt x="106" y="105"/>
                    </a:lnTo>
                    <a:lnTo>
                      <a:pt x="93" y="118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5"/>
                    </a:lnTo>
                    <a:lnTo>
                      <a:pt x="2" y="323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1"/>
                    </a:lnTo>
                    <a:lnTo>
                      <a:pt x="35" y="517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6" y="616"/>
                    </a:lnTo>
                    <a:lnTo>
                      <a:pt x="119" y="628"/>
                    </a:lnTo>
                    <a:lnTo>
                      <a:pt x="132" y="639"/>
                    </a:lnTo>
                    <a:lnTo>
                      <a:pt x="145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699"/>
                    </a:lnTo>
                    <a:lnTo>
                      <a:pt x="253" y="705"/>
                    </a:lnTo>
                    <a:lnTo>
                      <a:pt x="270" y="710"/>
                    </a:lnTo>
                    <a:lnTo>
                      <a:pt x="288" y="714"/>
                    </a:lnTo>
                    <a:lnTo>
                      <a:pt x="306" y="717"/>
                    </a:lnTo>
                    <a:lnTo>
                      <a:pt x="324" y="719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19"/>
                    </a:lnTo>
                    <a:lnTo>
                      <a:pt x="416" y="717"/>
                    </a:lnTo>
                    <a:lnTo>
                      <a:pt x="433" y="714"/>
                    </a:lnTo>
                    <a:lnTo>
                      <a:pt x="451" y="710"/>
                    </a:lnTo>
                    <a:lnTo>
                      <a:pt x="468" y="705"/>
                    </a:lnTo>
                    <a:lnTo>
                      <a:pt x="485" y="699"/>
                    </a:lnTo>
                    <a:lnTo>
                      <a:pt x="502" y="693"/>
                    </a:lnTo>
                    <a:lnTo>
                      <a:pt x="518" y="686"/>
                    </a:lnTo>
                    <a:lnTo>
                      <a:pt x="533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7" y="517"/>
                    </a:lnTo>
                    <a:lnTo>
                      <a:pt x="694" y="501"/>
                    </a:lnTo>
                    <a:lnTo>
                      <a:pt x="700" y="485"/>
                    </a:lnTo>
                    <a:lnTo>
                      <a:pt x="706" y="468"/>
                    </a:lnTo>
                    <a:lnTo>
                      <a:pt x="711" y="451"/>
                    </a:lnTo>
                    <a:lnTo>
                      <a:pt x="715" y="433"/>
                    </a:lnTo>
                    <a:lnTo>
                      <a:pt x="718" y="416"/>
                    </a:lnTo>
                    <a:lnTo>
                      <a:pt x="720" y="398"/>
                    </a:lnTo>
                    <a:lnTo>
                      <a:pt x="722" y="380"/>
                    </a:lnTo>
                    <a:lnTo>
                      <a:pt x="722" y="361"/>
                    </a:lnTo>
                    <a:lnTo>
                      <a:pt x="722" y="343"/>
                    </a:lnTo>
                    <a:lnTo>
                      <a:pt x="720" y="323"/>
                    </a:lnTo>
                    <a:lnTo>
                      <a:pt x="718" y="305"/>
                    </a:lnTo>
                    <a:lnTo>
                      <a:pt x="715" y="288"/>
                    </a:lnTo>
                    <a:lnTo>
                      <a:pt x="711" y="270"/>
                    </a:lnTo>
                    <a:lnTo>
                      <a:pt x="706" y="253"/>
                    </a:lnTo>
                    <a:lnTo>
                      <a:pt x="700" y="237"/>
                    </a:lnTo>
                    <a:lnTo>
                      <a:pt x="694" y="220"/>
                    </a:lnTo>
                    <a:lnTo>
                      <a:pt x="687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8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3" y="43"/>
                    </a:lnTo>
                    <a:lnTo>
                      <a:pt x="518" y="35"/>
                    </a:lnTo>
                    <a:lnTo>
                      <a:pt x="502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5" name="Rectangle 121">
                <a:extLst>
                  <a:ext uri="{FF2B5EF4-FFF2-40B4-BE49-F238E27FC236}">
                    <a16:creationId xmlns:a16="http://schemas.microsoft.com/office/drawing/2014/main" id="{16AD8315-1E23-F842-9ACB-E19BCF2B057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42" y="2941"/>
                <a:ext cx="9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sz="3200" b="0">
                  <a:latin typeface="Times" pitchFamily="2" charset="0"/>
                </a:endParaRPr>
              </a:p>
            </p:txBody>
          </p:sp>
          <p:sp>
            <p:nvSpPr>
              <p:cNvPr id="114716" name="Freeform 122">
                <a:extLst>
                  <a:ext uri="{FF2B5EF4-FFF2-40B4-BE49-F238E27FC236}">
                    <a16:creationId xmlns:a16="http://schemas.microsoft.com/office/drawing/2014/main" id="{D9F34FCF-1045-5C49-AA62-0A1E7241A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868"/>
                <a:ext cx="151" cy="337"/>
              </a:xfrm>
              <a:custGeom>
                <a:avLst/>
                <a:gdLst>
                  <a:gd name="T0" fmla="*/ 16 w 163"/>
                  <a:gd name="T1" fmla="*/ 0 h 355"/>
                  <a:gd name="T2" fmla="*/ 18 w 163"/>
                  <a:gd name="T3" fmla="*/ 9 h 355"/>
                  <a:gd name="T4" fmla="*/ 19 w 163"/>
                  <a:gd name="T5" fmla="*/ 9 h 355"/>
                  <a:gd name="T6" fmla="*/ 22 w 163"/>
                  <a:gd name="T7" fmla="*/ 11 h 355"/>
                  <a:gd name="T8" fmla="*/ 25 w 163"/>
                  <a:gd name="T9" fmla="*/ 22 h 355"/>
                  <a:gd name="T10" fmla="*/ 30 w 163"/>
                  <a:gd name="T11" fmla="*/ 43 h 355"/>
                  <a:gd name="T12" fmla="*/ 30 w 163"/>
                  <a:gd name="T13" fmla="*/ 57 h 355"/>
                  <a:gd name="T14" fmla="*/ 30 w 163"/>
                  <a:gd name="T15" fmla="*/ 67 h 355"/>
                  <a:gd name="T16" fmla="*/ 27 w 163"/>
                  <a:gd name="T17" fmla="*/ 83 h 355"/>
                  <a:gd name="T18" fmla="*/ 26 w 163"/>
                  <a:gd name="T19" fmla="*/ 88 h 355"/>
                  <a:gd name="T20" fmla="*/ 23 w 163"/>
                  <a:gd name="T21" fmla="*/ 98 h 355"/>
                  <a:gd name="T22" fmla="*/ 21 w 163"/>
                  <a:gd name="T23" fmla="*/ 103 h 355"/>
                  <a:gd name="T24" fmla="*/ 19 w 163"/>
                  <a:gd name="T25" fmla="*/ 106 h 355"/>
                  <a:gd name="T26" fmla="*/ 17 w 163"/>
                  <a:gd name="T27" fmla="*/ 110 h 355"/>
                  <a:gd name="T28" fmla="*/ 16 w 163"/>
                  <a:gd name="T29" fmla="*/ 113 h 355"/>
                  <a:gd name="T30" fmla="*/ 14 w 163"/>
                  <a:gd name="T31" fmla="*/ 110 h 355"/>
                  <a:gd name="T32" fmla="*/ 14 w 163"/>
                  <a:gd name="T33" fmla="*/ 110 h 355"/>
                  <a:gd name="T34" fmla="*/ 13 w 163"/>
                  <a:gd name="T35" fmla="*/ 109 h 355"/>
                  <a:gd name="T36" fmla="*/ 11 w 163"/>
                  <a:gd name="T37" fmla="*/ 104 h 355"/>
                  <a:gd name="T38" fmla="*/ 7 w 163"/>
                  <a:gd name="T39" fmla="*/ 99 h 355"/>
                  <a:gd name="T40" fmla="*/ 6 w 163"/>
                  <a:gd name="T41" fmla="*/ 93 h 355"/>
                  <a:gd name="T42" fmla="*/ 6 w 163"/>
                  <a:gd name="T43" fmla="*/ 89 h 355"/>
                  <a:gd name="T44" fmla="*/ 6 w 163"/>
                  <a:gd name="T45" fmla="*/ 84 h 355"/>
                  <a:gd name="T46" fmla="*/ 6 w 163"/>
                  <a:gd name="T47" fmla="*/ 71 h 355"/>
                  <a:gd name="T48" fmla="*/ 4 w 163"/>
                  <a:gd name="T49" fmla="*/ 63 h 355"/>
                  <a:gd name="T50" fmla="*/ 6 w 163"/>
                  <a:gd name="T51" fmla="*/ 42 h 355"/>
                  <a:gd name="T52" fmla="*/ 6 w 163"/>
                  <a:gd name="T53" fmla="*/ 28 h 355"/>
                  <a:gd name="T54" fmla="*/ 6 w 163"/>
                  <a:gd name="T55" fmla="*/ 24 h 355"/>
                  <a:gd name="T56" fmla="*/ 8 w 163"/>
                  <a:gd name="T57" fmla="*/ 15 h 355"/>
                  <a:gd name="T58" fmla="*/ 11 w 163"/>
                  <a:gd name="T59" fmla="*/ 9 h 355"/>
                  <a:gd name="T60" fmla="*/ 13 w 163"/>
                  <a:gd name="T61" fmla="*/ 9 h 355"/>
                  <a:gd name="T62" fmla="*/ 14 w 163"/>
                  <a:gd name="T63" fmla="*/ 9 h 355"/>
                  <a:gd name="T64" fmla="*/ 16 w 163"/>
                  <a:gd name="T65" fmla="*/ 0 h 3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3" h="355">
                    <a:moveTo>
                      <a:pt x="82" y="0"/>
                    </a:moveTo>
                    <a:cubicBezTo>
                      <a:pt x="88" y="2"/>
                      <a:pt x="89" y="8"/>
                      <a:pt x="94" y="10"/>
                    </a:cubicBezTo>
                    <a:cubicBezTo>
                      <a:pt x="95" y="14"/>
                      <a:pt x="101" y="21"/>
                      <a:pt x="105" y="23"/>
                    </a:cubicBezTo>
                    <a:cubicBezTo>
                      <a:pt x="107" y="27"/>
                      <a:pt x="113" y="35"/>
                      <a:pt x="118" y="37"/>
                    </a:cubicBezTo>
                    <a:cubicBezTo>
                      <a:pt x="120" y="44"/>
                      <a:pt x="129" y="62"/>
                      <a:pt x="135" y="66"/>
                    </a:cubicBezTo>
                    <a:cubicBezTo>
                      <a:pt x="143" y="89"/>
                      <a:pt x="155" y="110"/>
                      <a:pt x="160" y="135"/>
                    </a:cubicBezTo>
                    <a:cubicBezTo>
                      <a:pt x="161" y="149"/>
                      <a:pt x="162" y="164"/>
                      <a:pt x="163" y="178"/>
                    </a:cubicBezTo>
                    <a:cubicBezTo>
                      <a:pt x="163" y="189"/>
                      <a:pt x="163" y="200"/>
                      <a:pt x="162" y="211"/>
                    </a:cubicBezTo>
                    <a:cubicBezTo>
                      <a:pt x="161" y="218"/>
                      <a:pt x="149" y="253"/>
                      <a:pt x="145" y="259"/>
                    </a:cubicBezTo>
                    <a:cubicBezTo>
                      <a:pt x="143" y="265"/>
                      <a:pt x="143" y="271"/>
                      <a:pt x="138" y="275"/>
                    </a:cubicBezTo>
                    <a:cubicBezTo>
                      <a:pt x="135" y="285"/>
                      <a:pt x="129" y="297"/>
                      <a:pt x="123" y="306"/>
                    </a:cubicBezTo>
                    <a:cubicBezTo>
                      <a:pt x="119" y="312"/>
                      <a:pt x="120" y="317"/>
                      <a:pt x="114" y="321"/>
                    </a:cubicBezTo>
                    <a:cubicBezTo>
                      <a:pt x="112" y="326"/>
                      <a:pt x="107" y="332"/>
                      <a:pt x="102" y="335"/>
                    </a:cubicBezTo>
                    <a:cubicBezTo>
                      <a:pt x="99" y="341"/>
                      <a:pt x="94" y="344"/>
                      <a:pt x="88" y="348"/>
                    </a:cubicBezTo>
                    <a:cubicBezTo>
                      <a:pt x="87" y="352"/>
                      <a:pt x="84" y="351"/>
                      <a:pt x="82" y="355"/>
                    </a:cubicBezTo>
                    <a:cubicBezTo>
                      <a:pt x="77" y="353"/>
                      <a:pt x="77" y="349"/>
                      <a:pt x="73" y="346"/>
                    </a:cubicBezTo>
                    <a:cubicBezTo>
                      <a:pt x="72" y="345"/>
                      <a:pt x="72" y="344"/>
                      <a:pt x="71" y="343"/>
                    </a:cubicBezTo>
                    <a:cubicBezTo>
                      <a:pt x="70" y="342"/>
                      <a:pt x="68" y="342"/>
                      <a:pt x="67" y="341"/>
                    </a:cubicBezTo>
                    <a:cubicBezTo>
                      <a:pt x="63" y="336"/>
                      <a:pt x="63" y="331"/>
                      <a:pt x="55" y="328"/>
                    </a:cubicBezTo>
                    <a:cubicBezTo>
                      <a:pt x="52" y="324"/>
                      <a:pt x="47" y="311"/>
                      <a:pt x="42" y="309"/>
                    </a:cubicBezTo>
                    <a:cubicBezTo>
                      <a:pt x="40" y="304"/>
                      <a:pt x="35" y="295"/>
                      <a:pt x="31" y="292"/>
                    </a:cubicBezTo>
                    <a:cubicBezTo>
                      <a:pt x="29" y="286"/>
                      <a:pt x="29" y="284"/>
                      <a:pt x="25" y="280"/>
                    </a:cubicBezTo>
                    <a:cubicBezTo>
                      <a:pt x="23" y="275"/>
                      <a:pt x="22" y="267"/>
                      <a:pt x="19" y="262"/>
                    </a:cubicBezTo>
                    <a:cubicBezTo>
                      <a:pt x="16" y="248"/>
                      <a:pt x="10" y="236"/>
                      <a:pt x="7" y="222"/>
                    </a:cubicBezTo>
                    <a:cubicBezTo>
                      <a:pt x="6" y="214"/>
                      <a:pt x="5" y="207"/>
                      <a:pt x="4" y="199"/>
                    </a:cubicBezTo>
                    <a:cubicBezTo>
                      <a:pt x="4" y="188"/>
                      <a:pt x="0" y="139"/>
                      <a:pt x="7" y="131"/>
                    </a:cubicBezTo>
                    <a:cubicBezTo>
                      <a:pt x="12" y="115"/>
                      <a:pt x="10" y="104"/>
                      <a:pt x="19" y="90"/>
                    </a:cubicBezTo>
                    <a:cubicBezTo>
                      <a:pt x="20" y="84"/>
                      <a:pt x="22" y="75"/>
                      <a:pt x="27" y="72"/>
                    </a:cubicBezTo>
                    <a:cubicBezTo>
                      <a:pt x="30" y="64"/>
                      <a:pt x="37" y="48"/>
                      <a:pt x="45" y="45"/>
                    </a:cubicBezTo>
                    <a:cubicBezTo>
                      <a:pt x="48" y="40"/>
                      <a:pt x="53" y="31"/>
                      <a:pt x="58" y="28"/>
                    </a:cubicBezTo>
                    <a:cubicBezTo>
                      <a:pt x="60" y="23"/>
                      <a:pt x="59" y="20"/>
                      <a:pt x="64" y="18"/>
                    </a:cubicBezTo>
                    <a:cubicBezTo>
                      <a:pt x="65" y="14"/>
                      <a:pt x="67" y="12"/>
                      <a:pt x="70" y="10"/>
                    </a:cubicBezTo>
                    <a:cubicBezTo>
                      <a:pt x="72" y="3"/>
                      <a:pt x="82" y="2"/>
                      <a:pt x="82" y="0"/>
                    </a:cubicBez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7" name="Freeform 123">
                <a:extLst>
                  <a:ext uri="{FF2B5EF4-FFF2-40B4-BE49-F238E27FC236}">
                    <a16:creationId xmlns:a16="http://schemas.microsoft.com/office/drawing/2014/main" id="{041F284B-7757-DE4C-BB47-AB2037FE6D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6" y="3075"/>
                <a:ext cx="478" cy="477"/>
              </a:xfrm>
              <a:custGeom>
                <a:avLst/>
                <a:gdLst>
                  <a:gd name="T0" fmla="*/ 1 w 721"/>
                  <a:gd name="T1" fmla="*/ 1 h 722"/>
                  <a:gd name="T2" fmla="*/ 1 w 721"/>
                  <a:gd name="T3" fmla="*/ 1 h 722"/>
                  <a:gd name="T4" fmla="*/ 1 w 721"/>
                  <a:gd name="T5" fmla="*/ 1 h 722"/>
                  <a:gd name="T6" fmla="*/ 1 w 721"/>
                  <a:gd name="T7" fmla="*/ 1 h 722"/>
                  <a:gd name="T8" fmla="*/ 1 w 721"/>
                  <a:gd name="T9" fmla="*/ 1 h 722"/>
                  <a:gd name="T10" fmla="*/ 1 w 721"/>
                  <a:gd name="T11" fmla="*/ 1 h 722"/>
                  <a:gd name="T12" fmla="*/ 1 w 721"/>
                  <a:gd name="T13" fmla="*/ 1 h 722"/>
                  <a:gd name="T14" fmla="*/ 1 w 721"/>
                  <a:gd name="T15" fmla="*/ 1 h 722"/>
                  <a:gd name="T16" fmla="*/ 1 w 721"/>
                  <a:gd name="T17" fmla="*/ 1 h 722"/>
                  <a:gd name="T18" fmla="*/ 1 w 721"/>
                  <a:gd name="T19" fmla="*/ 1 h 722"/>
                  <a:gd name="T20" fmla="*/ 0 w 721"/>
                  <a:gd name="T21" fmla="*/ 1 h 722"/>
                  <a:gd name="T22" fmla="*/ 1 w 721"/>
                  <a:gd name="T23" fmla="*/ 1 h 722"/>
                  <a:gd name="T24" fmla="*/ 1 w 721"/>
                  <a:gd name="T25" fmla="*/ 1 h 722"/>
                  <a:gd name="T26" fmla="*/ 1 w 721"/>
                  <a:gd name="T27" fmla="*/ 1 h 722"/>
                  <a:gd name="T28" fmla="*/ 1 w 721"/>
                  <a:gd name="T29" fmla="*/ 1 h 722"/>
                  <a:gd name="T30" fmla="*/ 1 w 721"/>
                  <a:gd name="T31" fmla="*/ 1 h 722"/>
                  <a:gd name="T32" fmla="*/ 1 w 721"/>
                  <a:gd name="T33" fmla="*/ 1 h 722"/>
                  <a:gd name="T34" fmla="*/ 1 w 721"/>
                  <a:gd name="T35" fmla="*/ 1 h 722"/>
                  <a:gd name="T36" fmla="*/ 1 w 721"/>
                  <a:gd name="T37" fmla="*/ 1 h 722"/>
                  <a:gd name="T38" fmla="*/ 1 w 721"/>
                  <a:gd name="T39" fmla="*/ 1 h 722"/>
                  <a:gd name="T40" fmla="*/ 1 w 721"/>
                  <a:gd name="T41" fmla="*/ 1 h 722"/>
                  <a:gd name="T42" fmla="*/ 1 w 721"/>
                  <a:gd name="T43" fmla="*/ 1 h 722"/>
                  <a:gd name="T44" fmla="*/ 1 w 721"/>
                  <a:gd name="T45" fmla="*/ 1 h 722"/>
                  <a:gd name="T46" fmla="*/ 1 w 721"/>
                  <a:gd name="T47" fmla="*/ 1 h 722"/>
                  <a:gd name="T48" fmla="*/ 1 w 721"/>
                  <a:gd name="T49" fmla="*/ 1 h 722"/>
                  <a:gd name="T50" fmla="*/ 1 w 721"/>
                  <a:gd name="T51" fmla="*/ 1 h 722"/>
                  <a:gd name="T52" fmla="*/ 1 w 721"/>
                  <a:gd name="T53" fmla="*/ 1 h 722"/>
                  <a:gd name="T54" fmla="*/ 1 w 721"/>
                  <a:gd name="T55" fmla="*/ 1 h 722"/>
                  <a:gd name="T56" fmla="*/ 1 w 721"/>
                  <a:gd name="T57" fmla="*/ 1 h 722"/>
                  <a:gd name="T58" fmla="*/ 1 w 721"/>
                  <a:gd name="T59" fmla="*/ 1 h 722"/>
                  <a:gd name="T60" fmla="*/ 1 w 721"/>
                  <a:gd name="T61" fmla="*/ 1 h 722"/>
                  <a:gd name="T62" fmla="*/ 1 w 721"/>
                  <a:gd name="T63" fmla="*/ 1 h 722"/>
                  <a:gd name="T64" fmla="*/ 1 w 721"/>
                  <a:gd name="T65" fmla="*/ 1 h 722"/>
                  <a:gd name="T66" fmla="*/ 1 w 721"/>
                  <a:gd name="T67" fmla="*/ 1 h 722"/>
                  <a:gd name="T68" fmla="*/ 1 w 721"/>
                  <a:gd name="T69" fmla="*/ 1 h 722"/>
                  <a:gd name="T70" fmla="*/ 1 w 721"/>
                  <a:gd name="T71" fmla="*/ 1 h 722"/>
                  <a:gd name="T72" fmla="*/ 1 w 721"/>
                  <a:gd name="T73" fmla="*/ 1 h 722"/>
                  <a:gd name="T74" fmla="*/ 1 w 721"/>
                  <a:gd name="T75" fmla="*/ 1 h 722"/>
                  <a:gd name="T76" fmla="*/ 1 w 721"/>
                  <a:gd name="T77" fmla="*/ 1 h 722"/>
                  <a:gd name="T78" fmla="*/ 1 w 721"/>
                  <a:gd name="T79" fmla="*/ 1 h 722"/>
                  <a:gd name="T80" fmla="*/ 1 w 721"/>
                  <a:gd name="T81" fmla="*/ 1 h 722"/>
                  <a:gd name="T82" fmla="*/ 1 w 721"/>
                  <a:gd name="T83" fmla="*/ 1 h 722"/>
                  <a:gd name="T84" fmla="*/ 1 w 721"/>
                  <a:gd name="T85" fmla="*/ 1 h 722"/>
                  <a:gd name="T86" fmla="*/ 1 w 721"/>
                  <a:gd name="T87" fmla="*/ 0 h 7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1" h="722">
                    <a:moveTo>
                      <a:pt x="361" y="0"/>
                    </a:moveTo>
                    <a:lnTo>
                      <a:pt x="343" y="0"/>
                    </a:lnTo>
                    <a:lnTo>
                      <a:pt x="323" y="2"/>
                    </a:lnTo>
                    <a:lnTo>
                      <a:pt x="305" y="4"/>
                    </a:lnTo>
                    <a:lnTo>
                      <a:pt x="288" y="7"/>
                    </a:lnTo>
                    <a:lnTo>
                      <a:pt x="270" y="11"/>
                    </a:lnTo>
                    <a:lnTo>
                      <a:pt x="253" y="16"/>
                    </a:lnTo>
                    <a:lnTo>
                      <a:pt x="237" y="22"/>
                    </a:lnTo>
                    <a:lnTo>
                      <a:pt x="220" y="28"/>
                    </a:lnTo>
                    <a:lnTo>
                      <a:pt x="204" y="35"/>
                    </a:lnTo>
                    <a:lnTo>
                      <a:pt x="189" y="43"/>
                    </a:lnTo>
                    <a:lnTo>
                      <a:pt x="174" y="52"/>
                    </a:lnTo>
                    <a:lnTo>
                      <a:pt x="159" y="61"/>
                    </a:lnTo>
                    <a:lnTo>
                      <a:pt x="144" y="71"/>
                    </a:lnTo>
                    <a:lnTo>
                      <a:pt x="131" y="82"/>
                    </a:lnTo>
                    <a:lnTo>
                      <a:pt x="118" y="93"/>
                    </a:lnTo>
                    <a:lnTo>
                      <a:pt x="105" y="106"/>
                    </a:lnTo>
                    <a:lnTo>
                      <a:pt x="93" y="119"/>
                    </a:lnTo>
                    <a:lnTo>
                      <a:pt x="82" y="132"/>
                    </a:lnTo>
                    <a:lnTo>
                      <a:pt x="71" y="145"/>
                    </a:lnTo>
                    <a:lnTo>
                      <a:pt x="61" y="159"/>
                    </a:lnTo>
                    <a:lnTo>
                      <a:pt x="52" y="174"/>
                    </a:lnTo>
                    <a:lnTo>
                      <a:pt x="43" y="189"/>
                    </a:lnTo>
                    <a:lnTo>
                      <a:pt x="35" y="204"/>
                    </a:lnTo>
                    <a:lnTo>
                      <a:pt x="28" y="220"/>
                    </a:lnTo>
                    <a:lnTo>
                      <a:pt x="22" y="237"/>
                    </a:lnTo>
                    <a:lnTo>
                      <a:pt x="16" y="253"/>
                    </a:lnTo>
                    <a:lnTo>
                      <a:pt x="11" y="270"/>
                    </a:lnTo>
                    <a:lnTo>
                      <a:pt x="7" y="288"/>
                    </a:lnTo>
                    <a:lnTo>
                      <a:pt x="4" y="306"/>
                    </a:lnTo>
                    <a:lnTo>
                      <a:pt x="2" y="324"/>
                    </a:lnTo>
                    <a:lnTo>
                      <a:pt x="0" y="343"/>
                    </a:lnTo>
                    <a:lnTo>
                      <a:pt x="0" y="361"/>
                    </a:lnTo>
                    <a:lnTo>
                      <a:pt x="0" y="380"/>
                    </a:lnTo>
                    <a:lnTo>
                      <a:pt x="2" y="398"/>
                    </a:lnTo>
                    <a:lnTo>
                      <a:pt x="4" y="416"/>
                    </a:lnTo>
                    <a:lnTo>
                      <a:pt x="7" y="433"/>
                    </a:lnTo>
                    <a:lnTo>
                      <a:pt x="11" y="451"/>
                    </a:lnTo>
                    <a:lnTo>
                      <a:pt x="16" y="468"/>
                    </a:lnTo>
                    <a:lnTo>
                      <a:pt x="22" y="485"/>
                    </a:lnTo>
                    <a:lnTo>
                      <a:pt x="28" y="502"/>
                    </a:lnTo>
                    <a:lnTo>
                      <a:pt x="35" y="518"/>
                    </a:lnTo>
                    <a:lnTo>
                      <a:pt x="43" y="533"/>
                    </a:lnTo>
                    <a:lnTo>
                      <a:pt x="52" y="548"/>
                    </a:lnTo>
                    <a:lnTo>
                      <a:pt x="61" y="563"/>
                    </a:lnTo>
                    <a:lnTo>
                      <a:pt x="71" y="577"/>
                    </a:lnTo>
                    <a:lnTo>
                      <a:pt x="82" y="591"/>
                    </a:lnTo>
                    <a:lnTo>
                      <a:pt x="93" y="604"/>
                    </a:lnTo>
                    <a:lnTo>
                      <a:pt x="105" y="616"/>
                    </a:lnTo>
                    <a:lnTo>
                      <a:pt x="118" y="628"/>
                    </a:lnTo>
                    <a:lnTo>
                      <a:pt x="131" y="639"/>
                    </a:lnTo>
                    <a:lnTo>
                      <a:pt x="144" y="650"/>
                    </a:lnTo>
                    <a:lnTo>
                      <a:pt x="159" y="660"/>
                    </a:lnTo>
                    <a:lnTo>
                      <a:pt x="174" y="669"/>
                    </a:lnTo>
                    <a:lnTo>
                      <a:pt x="189" y="678"/>
                    </a:lnTo>
                    <a:lnTo>
                      <a:pt x="204" y="686"/>
                    </a:lnTo>
                    <a:lnTo>
                      <a:pt x="220" y="693"/>
                    </a:lnTo>
                    <a:lnTo>
                      <a:pt x="237" y="700"/>
                    </a:lnTo>
                    <a:lnTo>
                      <a:pt x="253" y="706"/>
                    </a:lnTo>
                    <a:lnTo>
                      <a:pt x="270" y="711"/>
                    </a:lnTo>
                    <a:lnTo>
                      <a:pt x="288" y="715"/>
                    </a:lnTo>
                    <a:lnTo>
                      <a:pt x="305" y="718"/>
                    </a:lnTo>
                    <a:lnTo>
                      <a:pt x="323" y="720"/>
                    </a:lnTo>
                    <a:lnTo>
                      <a:pt x="343" y="722"/>
                    </a:lnTo>
                    <a:lnTo>
                      <a:pt x="361" y="722"/>
                    </a:lnTo>
                    <a:lnTo>
                      <a:pt x="380" y="722"/>
                    </a:lnTo>
                    <a:lnTo>
                      <a:pt x="398" y="720"/>
                    </a:lnTo>
                    <a:lnTo>
                      <a:pt x="416" y="718"/>
                    </a:lnTo>
                    <a:lnTo>
                      <a:pt x="433" y="715"/>
                    </a:lnTo>
                    <a:lnTo>
                      <a:pt x="451" y="711"/>
                    </a:lnTo>
                    <a:lnTo>
                      <a:pt x="468" y="706"/>
                    </a:lnTo>
                    <a:lnTo>
                      <a:pt x="485" y="700"/>
                    </a:lnTo>
                    <a:lnTo>
                      <a:pt x="501" y="693"/>
                    </a:lnTo>
                    <a:lnTo>
                      <a:pt x="517" y="686"/>
                    </a:lnTo>
                    <a:lnTo>
                      <a:pt x="532" y="678"/>
                    </a:lnTo>
                    <a:lnTo>
                      <a:pt x="548" y="669"/>
                    </a:lnTo>
                    <a:lnTo>
                      <a:pt x="563" y="660"/>
                    </a:lnTo>
                    <a:lnTo>
                      <a:pt x="577" y="650"/>
                    </a:lnTo>
                    <a:lnTo>
                      <a:pt x="591" y="639"/>
                    </a:lnTo>
                    <a:lnTo>
                      <a:pt x="604" y="628"/>
                    </a:lnTo>
                    <a:lnTo>
                      <a:pt x="616" y="616"/>
                    </a:lnTo>
                    <a:lnTo>
                      <a:pt x="628" y="604"/>
                    </a:lnTo>
                    <a:lnTo>
                      <a:pt x="639" y="591"/>
                    </a:lnTo>
                    <a:lnTo>
                      <a:pt x="650" y="577"/>
                    </a:lnTo>
                    <a:lnTo>
                      <a:pt x="660" y="563"/>
                    </a:lnTo>
                    <a:lnTo>
                      <a:pt x="669" y="548"/>
                    </a:lnTo>
                    <a:lnTo>
                      <a:pt x="678" y="533"/>
                    </a:lnTo>
                    <a:lnTo>
                      <a:pt x="686" y="518"/>
                    </a:lnTo>
                    <a:lnTo>
                      <a:pt x="693" y="502"/>
                    </a:lnTo>
                    <a:lnTo>
                      <a:pt x="699" y="485"/>
                    </a:lnTo>
                    <a:lnTo>
                      <a:pt x="705" y="468"/>
                    </a:lnTo>
                    <a:lnTo>
                      <a:pt x="710" y="451"/>
                    </a:lnTo>
                    <a:lnTo>
                      <a:pt x="714" y="433"/>
                    </a:lnTo>
                    <a:lnTo>
                      <a:pt x="717" y="416"/>
                    </a:lnTo>
                    <a:lnTo>
                      <a:pt x="719" y="398"/>
                    </a:lnTo>
                    <a:lnTo>
                      <a:pt x="721" y="380"/>
                    </a:lnTo>
                    <a:lnTo>
                      <a:pt x="721" y="361"/>
                    </a:lnTo>
                    <a:lnTo>
                      <a:pt x="721" y="343"/>
                    </a:lnTo>
                    <a:lnTo>
                      <a:pt x="719" y="324"/>
                    </a:lnTo>
                    <a:lnTo>
                      <a:pt x="717" y="306"/>
                    </a:lnTo>
                    <a:lnTo>
                      <a:pt x="714" y="288"/>
                    </a:lnTo>
                    <a:lnTo>
                      <a:pt x="710" y="270"/>
                    </a:lnTo>
                    <a:lnTo>
                      <a:pt x="705" y="253"/>
                    </a:lnTo>
                    <a:lnTo>
                      <a:pt x="699" y="237"/>
                    </a:lnTo>
                    <a:lnTo>
                      <a:pt x="693" y="220"/>
                    </a:lnTo>
                    <a:lnTo>
                      <a:pt x="686" y="204"/>
                    </a:lnTo>
                    <a:lnTo>
                      <a:pt x="678" y="189"/>
                    </a:lnTo>
                    <a:lnTo>
                      <a:pt x="669" y="174"/>
                    </a:lnTo>
                    <a:lnTo>
                      <a:pt x="660" y="159"/>
                    </a:lnTo>
                    <a:lnTo>
                      <a:pt x="650" y="145"/>
                    </a:lnTo>
                    <a:lnTo>
                      <a:pt x="639" y="132"/>
                    </a:lnTo>
                    <a:lnTo>
                      <a:pt x="628" y="119"/>
                    </a:lnTo>
                    <a:lnTo>
                      <a:pt x="616" y="106"/>
                    </a:lnTo>
                    <a:lnTo>
                      <a:pt x="604" y="93"/>
                    </a:lnTo>
                    <a:lnTo>
                      <a:pt x="591" y="82"/>
                    </a:lnTo>
                    <a:lnTo>
                      <a:pt x="577" y="71"/>
                    </a:lnTo>
                    <a:lnTo>
                      <a:pt x="563" y="61"/>
                    </a:lnTo>
                    <a:lnTo>
                      <a:pt x="548" y="52"/>
                    </a:lnTo>
                    <a:lnTo>
                      <a:pt x="532" y="43"/>
                    </a:lnTo>
                    <a:lnTo>
                      <a:pt x="517" y="35"/>
                    </a:lnTo>
                    <a:lnTo>
                      <a:pt x="501" y="28"/>
                    </a:lnTo>
                    <a:lnTo>
                      <a:pt x="485" y="22"/>
                    </a:lnTo>
                    <a:lnTo>
                      <a:pt x="468" y="16"/>
                    </a:lnTo>
                    <a:lnTo>
                      <a:pt x="451" y="11"/>
                    </a:lnTo>
                    <a:lnTo>
                      <a:pt x="433" y="7"/>
                    </a:lnTo>
                    <a:lnTo>
                      <a:pt x="416" y="4"/>
                    </a:lnTo>
                    <a:lnTo>
                      <a:pt x="398" y="2"/>
                    </a:lnTo>
                    <a:lnTo>
                      <a:pt x="380" y="0"/>
                    </a:lnTo>
                    <a:lnTo>
                      <a:pt x="361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4699" name="Rectangle 2">
            <a:extLst>
              <a:ext uri="{FF2B5EF4-FFF2-40B4-BE49-F238E27FC236}">
                <a16:creationId xmlns:a16="http://schemas.microsoft.com/office/drawing/2014/main" id="{85B99395-1E5D-C04E-96D3-B2F671112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838200"/>
            <a:ext cx="2209800" cy="53340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4700" name="TextBox 3">
            <a:extLst>
              <a:ext uri="{FF2B5EF4-FFF2-40B4-BE49-F238E27FC236}">
                <a16:creationId xmlns:a16="http://schemas.microsoft.com/office/drawing/2014/main" id="{8EAD621A-600F-184F-9F27-4806B216E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81001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These two are equal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5A2C9F57-105E-CA48-AC7E-C532C13F1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Boolean Algebra</a:t>
            </a:r>
          </a:p>
        </p:txBody>
      </p:sp>
      <p:pic>
        <p:nvPicPr>
          <p:cNvPr id="14338" name="Picture 4" descr="Boole">
            <a:extLst>
              <a:ext uri="{FF2B5EF4-FFF2-40B4-BE49-F238E27FC236}">
                <a16:creationId xmlns:a16="http://schemas.microsoft.com/office/drawing/2014/main" id="{E0F68104-C7B0-6742-8D51-B0172271675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1" y="1143001"/>
            <a:ext cx="2227263" cy="28098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F9AE918F-E693-6244-8927-7612E996B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4232276"/>
            <a:ext cx="1895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George Boole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1815-1864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E3C9D3B1-31EF-2646-87C8-E757CEF12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295400"/>
            <a:ext cx="5867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An algebraic structure consists of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</a:rPr>
              <a:t>a set of elements {0, 1}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</a:rPr>
              <a:t>binary operators {+, </a:t>
            </a:r>
            <a:r>
              <a:rPr lang="en-US" altLang="en-US">
                <a:latin typeface="Wingdings" pitchFamily="2" charset="2"/>
                <a:sym typeface="Wingdings" pitchFamily="2" charset="2"/>
              </a:rPr>
              <a:t></a:t>
            </a:r>
            <a:r>
              <a:rPr lang="en-US" altLang="en-US">
                <a:latin typeface="Times New Roman" panose="02020603050405020304" pitchFamily="18" charset="0"/>
              </a:rPr>
              <a:t>}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</a:rPr>
              <a:t>and a unary operator { </a:t>
            </a:r>
            <a:r>
              <a:rPr lang="ja-JP" altLang="en-US">
                <a:latin typeface="Times New Roman" panose="02020603050405020304" pitchFamily="18" charset="0"/>
              </a:rPr>
              <a:t>’</a:t>
            </a:r>
            <a:r>
              <a:rPr lang="en-US" altLang="ja-JP">
                <a:latin typeface="Times New Roman" panose="02020603050405020304" pitchFamily="18" charset="0"/>
              </a:rPr>
              <a:t> } or {      }  or { ~ }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Introduced by George Boole in 1854		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An effective means of describing circuits built with switches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A powerful tool that can be used for designing and analyzing logic circuits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41" name="Line 36">
            <a:extLst>
              <a:ext uri="{FF2B5EF4-FFF2-40B4-BE49-F238E27FC236}">
                <a16:creationId xmlns:a16="http://schemas.microsoft.com/office/drawing/2014/main" id="{BCC211FA-BF18-8347-9B0B-603DD1DBD497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8104188" y="25908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436A50FA-B7F4-5B47-B97F-085BDD36D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9718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Questions?</a:t>
            </a:r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1169A471-2DE8-5841-A163-296488F5C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9718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 END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1BE7F707-1F2D-BB42-B825-AA9F9A572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Different Notations for Negation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BEFC3241-01C2-8943-8F66-090BD6E4FA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All three of these mean “negate x”</a:t>
            </a:r>
          </a:p>
          <a:p>
            <a:pPr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sz="2800" dirty="0">
                <a:latin typeface="Times New Roman" panose="02020603050405020304" pitchFamily="18" charset="0"/>
              </a:rPr>
              <a:t> x</a:t>
            </a:r>
            <a:r>
              <a:rPr lang="ja-JP" altLang="en-US" sz="2800">
                <a:latin typeface="Times New Roman" panose="02020603050405020304" pitchFamily="18" charset="0"/>
              </a:rPr>
              <a:t>’</a:t>
            </a:r>
            <a:r>
              <a:rPr lang="en-US" altLang="ja-JP" sz="2800" dirty="0">
                <a:latin typeface="Times New Roman" panose="02020603050405020304" pitchFamily="18" charset="0"/>
              </a:rPr>
              <a:t> </a:t>
            </a:r>
          </a:p>
          <a:p>
            <a:pPr lvl="1">
              <a:defRPr/>
            </a:pPr>
            <a:endParaRPr lang="en-US" altLang="ja-JP" sz="2800" dirty="0">
              <a:latin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ja-JP" sz="2800" dirty="0">
                <a:latin typeface="Times New Roman" panose="02020603050405020304" pitchFamily="18" charset="0"/>
              </a:rPr>
              <a:t> x</a:t>
            </a:r>
          </a:p>
          <a:p>
            <a:pPr marL="457200" lvl="1" indent="0">
              <a:buNone/>
              <a:defRPr/>
            </a:pPr>
            <a:endParaRPr lang="en-US" altLang="ja-JP" sz="2800" dirty="0">
              <a:latin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ja-JP" sz="2800" dirty="0">
                <a:latin typeface="Times New Roman" panose="02020603050405020304" pitchFamily="18" charset="0"/>
              </a:rPr>
              <a:t>~x </a:t>
            </a:r>
          </a:p>
        </p:txBody>
      </p:sp>
      <p:sp>
        <p:nvSpPr>
          <p:cNvPr id="15363" name="Line 36">
            <a:extLst>
              <a:ext uri="{FF2B5EF4-FFF2-40B4-BE49-F238E27FC236}">
                <a16:creationId xmlns:a16="http://schemas.microsoft.com/office/drawing/2014/main" id="{33CD6818-F515-784E-A7CA-FD8E795788C5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1627188" y="3657600"/>
            <a:ext cx="2016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BFD133D7-3CBE-7D4B-9971-C21227C4A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Axioms of Boolean Algebra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BC340945-DD1F-B648-AA3E-F7F020F650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0" y="1371600"/>
            <a:ext cx="60960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1a.   0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0 = 0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1b.   1 + 1 = 1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2a.   1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1 = 1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2b.   0 + 0 = 0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3a.   0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1 = 1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0 = 0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3b.   1 + 0 = 0 + 1 = 1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4a.   If x=0, then 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4b.   If x=1, then </a:t>
            </a:r>
          </a:p>
          <a:p>
            <a:pPr marL="0" indent="0">
              <a:buNone/>
            </a:pPr>
            <a:endParaRPr lang="en-US" altLang="en-US"/>
          </a:p>
        </p:txBody>
      </p:sp>
      <p:grpSp>
        <p:nvGrpSpPr>
          <p:cNvPr id="16387" name="Group 3">
            <a:extLst>
              <a:ext uri="{FF2B5EF4-FFF2-40B4-BE49-F238E27FC236}">
                <a16:creationId xmlns:a16="http://schemas.microsoft.com/office/drawing/2014/main" id="{94F990C1-8687-0A4F-86CA-E8F1B34C1786}"/>
              </a:ext>
            </a:extLst>
          </p:cNvPr>
          <p:cNvGrpSpPr>
            <a:grpSpLocks/>
          </p:cNvGrpSpPr>
          <p:nvPr/>
        </p:nvGrpSpPr>
        <p:grpSpPr bwMode="auto">
          <a:xfrm>
            <a:off x="6781801" y="5333998"/>
            <a:ext cx="1106072" cy="369332"/>
            <a:chOff x="2438400" y="4800600"/>
            <a:chExt cx="1105539" cy="368777"/>
          </a:xfrm>
        </p:grpSpPr>
        <p:sp>
          <p:nvSpPr>
            <p:cNvPr id="16391" name="Rectangle 34">
              <a:extLst>
                <a:ext uri="{FF2B5EF4-FFF2-40B4-BE49-F238E27FC236}">
                  <a16:creationId xmlns:a16="http://schemas.microsoft.com/office/drawing/2014/main" id="{B5058CA1-CF88-A04E-A3E5-F7283C2D3D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38400" y="4800600"/>
              <a:ext cx="1105539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1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6392" name="Line 36">
              <a:extLst>
                <a:ext uri="{FF2B5EF4-FFF2-40B4-BE49-F238E27FC236}">
                  <a16:creationId xmlns:a16="http://schemas.microsoft.com/office/drawing/2014/main" id="{EDD417EE-E72A-9445-8E3B-3F2EA545CAE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438400" y="487680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88" name="Group 6">
            <a:extLst>
              <a:ext uri="{FF2B5EF4-FFF2-40B4-BE49-F238E27FC236}">
                <a16:creationId xmlns:a16="http://schemas.microsoft.com/office/drawing/2014/main" id="{798ED095-97B2-1349-93ED-A3ABEB342E36}"/>
              </a:ext>
            </a:extLst>
          </p:cNvPr>
          <p:cNvGrpSpPr>
            <a:grpSpLocks/>
          </p:cNvGrpSpPr>
          <p:nvPr/>
        </p:nvGrpSpPr>
        <p:grpSpPr bwMode="auto">
          <a:xfrm>
            <a:off x="6772276" y="5802311"/>
            <a:ext cx="1106072" cy="369332"/>
            <a:chOff x="2438400" y="4800600"/>
            <a:chExt cx="1105539" cy="368778"/>
          </a:xfrm>
        </p:grpSpPr>
        <p:sp>
          <p:nvSpPr>
            <p:cNvPr id="16389" name="Rectangle 34">
              <a:extLst>
                <a:ext uri="{FF2B5EF4-FFF2-40B4-BE49-F238E27FC236}">
                  <a16:creationId xmlns:a16="http://schemas.microsoft.com/office/drawing/2014/main" id="{A1CEF32E-80A0-A842-8251-BD2A0C90D1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38400" y="4800600"/>
              <a:ext cx="1105539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0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6390" name="Line 36">
              <a:extLst>
                <a:ext uri="{FF2B5EF4-FFF2-40B4-BE49-F238E27FC236}">
                  <a16:creationId xmlns:a16="http://schemas.microsoft.com/office/drawing/2014/main" id="{E1C72190-F365-7F40-9CDE-5AF106EB208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438400" y="487680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429659E9-D87A-EE45-9BE4-322749BA9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Single-Variable Theorems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BCCAFD94-84AF-704C-9199-D91FEF0E7D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0" y="990600"/>
            <a:ext cx="4876800" cy="5867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5a.   x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0 = 0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5b.   x + 1 = 1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6a.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1 = x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6b.   x + 0 = x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7a.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x = x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7b.   x + x = x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8a.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8b.   x + 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9. </a:t>
            </a:r>
          </a:p>
          <a:p>
            <a:pPr marL="0" indent="0">
              <a:buNone/>
            </a:pPr>
            <a:endParaRPr lang="en-US" altLang="en-US"/>
          </a:p>
        </p:txBody>
      </p:sp>
      <p:grpSp>
        <p:nvGrpSpPr>
          <p:cNvPr id="17411" name="Group 20">
            <a:extLst>
              <a:ext uri="{FF2B5EF4-FFF2-40B4-BE49-F238E27FC236}">
                <a16:creationId xmlns:a16="http://schemas.microsoft.com/office/drawing/2014/main" id="{D917168B-E1A5-A84F-A53B-1667A48630B5}"/>
              </a:ext>
            </a:extLst>
          </p:cNvPr>
          <p:cNvGrpSpPr>
            <a:grpSpLocks/>
          </p:cNvGrpSpPr>
          <p:nvPr/>
        </p:nvGrpSpPr>
        <p:grpSpPr bwMode="auto">
          <a:xfrm>
            <a:off x="5400676" y="4994274"/>
            <a:ext cx="1106072" cy="369332"/>
            <a:chOff x="4105720" y="4993680"/>
            <a:chExt cx="1105539" cy="370367"/>
          </a:xfrm>
        </p:grpSpPr>
        <p:sp>
          <p:nvSpPr>
            <p:cNvPr id="17419" name="Rectangle 34">
              <a:extLst>
                <a:ext uri="{FF2B5EF4-FFF2-40B4-BE49-F238E27FC236}">
                  <a16:creationId xmlns:a16="http://schemas.microsoft.com/office/drawing/2014/main" id="{8E24FBB2-08BF-0747-92D7-C147CD8110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105539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0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7420" name="Line 36">
              <a:extLst>
                <a:ext uri="{FF2B5EF4-FFF2-40B4-BE49-F238E27FC236}">
                  <a16:creationId xmlns:a16="http://schemas.microsoft.com/office/drawing/2014/main" id="{AE94A2F6-42AF-4743-8659-CD68CEA5F10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2" name="Group 19">
            <a:extLst>
              <a:ext uri="{FF2B5EF4-FFF2-40B4-BE49-F238E27FC236}">
                <a16:creationId xmlns:a16="http://schemas.microsoft.com/office/drawing/2014/main" id="{E8F6E9F7-1414-1349-BFF3-444AD0AE6D41}"/>
              </a:ext>
            </a:extLst>
          </p:cNvPr>
          <p:cNvGrpSpPr>
            <a:grpSpLocks/>
          </p:cNvGrpSpPr>
          <p:nvPr/>
        </p:nvGrpSpPr>
        <p:grpSpPr bwMode="auto">
          <a:xfrm>
            <a:off x="5400676" y="5416548"/>
            <a:ext cx="1106072" cy="369332"/>
            <a:chOff x="4105720" y="5416720"/>
            <a:chExt cx="1105539" cy="368777"/>
          </a:xfrm>
        </p:grpSpPr>
        <p:sp>
          <p:nvSpPr>
            <p:cNvPr id="17417" name="Rectangle 34">
              <a:extLst>
                <a:ext uri="{FF2B5EF4-FFF2-40B4-BE49-F238E27FC236}">
                  <a16:creationId xmlns:a16="http://schemas.microsoft.com/office/drawing/2014/main" id="{C13B4842-221B-0548-87E6-3997CAB689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5416720"/>
              <a:ext cx="1105539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1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7418" name="Line 36">
              <a:extLst>
                <a:ext uri="{FF2B5EF4-FFF2-40B4-BE49-F238E27FC236}">
                  <a16:creationId xmlns:a16="http://schemas.microsoft.com/office/drawing/2014/main" id="{F02AC72A-6A50-6042-B05C-50B2E408EB9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49292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3" name="Group 18">
            <a:extLst>
              <a:ext uri="{FF2B5EF4-FFF2-40B4-BE49-F238E27FC236}">
                <a16:creationId xmlns:a16="http://schemas.microsoft.com/office/drawing/2014/main" id="{E395A812-C87B-C643-BB67-BF3DACE9B0B6}"/>
              </a:ext>
            </a:extLst>
          </p:cNvPr>
          <p:cNvGrpSpPr>
            <a:grpSpLocks/>
          </p:cNvGrpSpPr>
          <p:nvPr/>
        </p:nvGrpSpPr>
        <p:grpSpPr bwMode="auto">
          <a:xfrm>
            <a:off x="4638676" y="6259510"/>
            <a:ext cx="1106072" cy="369332"/>
            <a:chOff x="3343720" y="6260068"/>
            <a:chExt cx="1105539" cy="368778"/>
          </a:xfrm>
        </p:grpSpPr>
        <p:sp>
          <p:nvSpPr>
            <p:cNvPr id="17415" name="Rectangle 34">
              <a:extLst>
                <a:ext uri="{FF2B5EF4-FFF2-40B4-BE49-F238E27FC236}">
                  <a16:creationId xmlns:a16="http://schemas.microsoft.com/office/drawing/2014/main" id="{9EE13357-141D-194E-8B71-8D707FB8B5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3720" y="6260068"/>
              <a:ext cx="1105539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7416" name="Line 36">
              <a:extLst>
                <a:ext uri="{FF2B5EF4-FFF2-40B4-BE49-F238E27FC236}">
                  <a16:creationId xmlns:a16="http://schemas.microsoft.com/office/drawing/2014/main" id="{9A5E52AB-F149-E34A-801A-8A07F84B27E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343720" y="6336268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4" name="Line 36">
            <a:extLst>
              <a:ext uri="{FF2B5EF4-FFF2-40B4-BE49-F238E27FC236}">
                <a16:creationId xmlns:a16="http://schemas.microsoft.com/office/drawing/2014/main" id="{A094D792-DE36-184D-BCC9-00534B7BC4E8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638676" y="6257925"/>
            <a:ext cx="200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48A5C110-4441-3F4D-A7BF-35E8C06B0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0"/>
            <a:ext cx="9144000" cy="685800"/>
          </a:xfrm>
        </p:spPr>
        <p:txBody>
          <a:bodyPr/>
          <a:lstStyle/>
          <a:p>
            <a:r>
              <a:rPr lang="en-US" altLang="en-US"/>
              <a:t>Two- and Three-Variable Properties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20155310-A917-B344-AB46-BE75E280B0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1143000"/>
            <a:ext cx="70104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10a.   x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y = y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x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10b.   x + y = y + x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11a.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(y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z) = (x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y)  z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11b.   x + (y + z) = (x + y) + z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12a.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(y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+ z) = </a:t>
            </a:r>
            <a:r>
              <a:rPr lang="en-US" altLang="en-US">
                <a:latin typeface="Courier" pitchFamily="2" charset="0"/>
              </a:rPr>
              <a:t>x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y + </a:t>
            </a:r>
            <a:r>
              <a:rPr lang="en-US" altLang="en-US">
                <a:latin typeface="Courier" pitchFamily="2" charset="0"/>
              </a:rPr>
              <a:t>x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z  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12b.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+ y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z  = (x + y)(x + z)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13a.   x +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y = x 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13b.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</a:rPr>
              <a:t> (x + y) = x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endParaRPr lang="en-US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B9CC709-FFA7-8B40-8712-5EEB2FB47DCA}"/>
              </a:ext>
            </a:extLst>
          </p:cNvPr>
          <p:cNvSpPr txBox="1">
            <a:spLocks/>
          </p:cNvSpPr>
          <p:nvPr/>
        </p:nvSpPr>
        <p:spPr bwMode="auto">
          <a:xfrm>
            <a:off x="7620000" y="1143000"/>
            <a:ext cx="2438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Commutative</a:t>
            </a: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Associative</a:t>
            </a: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Distributive</a:t>
            </a:r>
            <a:endParaRPr lang="en-US" altLang="en-US">
              <a:solidFill>
                <a:srgbClr val="3366FF"/>
              </a:solidFill>
              <a:latin typeface="Courier" pitchFamily="2" charset="0"/>
              <a:sym typeface="Wingdings" pitchFamily="2" charset="2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  <a:sym typeface="Wingdings" pitchFamily="2" charset="2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Absorption</a:t>
            </a:r>
          </a:p>
          <a:p>
            <a:pPr>
              <a:buFontTx/>
              <a:buNone/>
            </a:pPr>
            <a:r>
              <a:rPr lang="en-US" altLang="en-US">
                <a:latin typeface="Courier" pitchFamily="2" charset="0"/>
              </a:rPr>
              <a:t> 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FEA5D79-F0CA-7743-A2ED-4DA8C28B5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0"/>
            <a:ext cx="9144000" cy="685800"/>
          </a:xfrm>
        </p:spPr>
        <p:txBody>
          <a:bodyPr/>
          <a:lstStyle/>
          <a:p>
            <a:r>
              <a:rPr lang="en-US" altLang="en-US"/>
              <a:t>Two- and Three-Variable Properties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33E0877F-1AC1-7E4C-96BE-19CBA94133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1143000"/>
            <a:ext cx="70104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14a.   x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y + x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14b.   (x + y)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(x +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en-US">
                <a:latin typeface="Courier" pitchFamily="2" charset="0"/>
              </a:rPr>
              <a:t>15a.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y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= x + y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15b.   x + y =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</a:rPr>
              <a:t> y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16a.   x +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xy = </a:t>
            </a:r>
            <a:r>
              <a:rPr lang="en-US" altLang="en-US">
                <a:latin typeface="Courier" pitchFamily="2" charset="0"/>
              </a:rPr>
              <a:t>x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+ y  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16b.  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x(x + y) = xy 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17a.   x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</a:rPr>
              <a:t>y + y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z + xz = xy + xz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17b.   (x+y)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(y+z)(x+z)=(x+y)(x+z)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endParaRPr lang="en-US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B07326F8-038D-BF47-BC42-5E88F09D4E85}"/>
              </a:ext>
            </a:extLst>
          </p:cNvPr>
          <p:cNvSpPr txBox="1">
            <a:spLocks/>
          </p:cNvSpPr>
          <p:nvPr/>
        </p:nvSpPr>
        <p:spPr bwMode="auto">
          <a:xfrm>
            <a:off x="7924800" y="1143000"/>
            <a:ext cx="2133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Combining</a:t>
            </a: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DeMorgan’s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theorem</a:t>
            </a: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  <a:sym typeface="Wingdings" pitchFamily="2" charset="2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Consensus</a:t>
            </a:r>
          </a:p>
          <a:p>
            <a:pPr>
              <a:buFontTx/>
              <a:buNone/>
            </a:pPr>
            <a:r>
              <a:rPr lang="en-US" altLang="en-US">
                <a:latin typeface="Courier" pitchFamily="2" charset="0"/>
              </a:rPr>
              <a:t> </a:t>
            </a:r>
          </a:p>
          <a:p>
            <a:pPr>
              <a:buFontTx/>
              <a:buNone/>
            </a:pPr>
            <a:endParaRPr lang="en-US" altLang="en-US"/>
          </a:p>
        </p:txBody>
      </p:sp>
      <p:grpSp>
        <p:nvGrpSpPr>
          <p:cNvPr id="19460" name="Group 5">
            <a:extLst>
              <a:ext uri="{FF2B5EF4-FFF2-40B4-BE49-F238E27FC236}">
                <a16:creationId xmlns:a16="http://schemas.microsoft.com/office/drawing/2014/main" id="{89D88DA6-F2A6-C54A-BB44-F1B4D9536F07}"/>
              </a:ext>
            </a:extLst>
          </p:cNvPr>
          <p:cNvGrpSpPr>
            <a:grpSpLocks/>
          </p:cNvGrpSpPr>
          <p:nvPr/>
        </p:nvGrpSpPr>
        <p:grpSpPr bwMode="auto">
          <a:xfrm>
            <a:off x="4749801" y="1168399"/>
            <a:ext cx="1106072" cy="369332"/>
            <a:chOff x="4105720" y="4993680"/>
            <a:chExt cx="1105539" cy="370367"/>
          </a:xfrm>
        </p:grpSpPr>
        <p:sp>
          <p:nvSpPr>
            <p:cNvPr id="19476" name="Rectangle 34">
              <a:extLst>
                <a:ext uri="{FF2B5EF4-FFF2-40B4-BE49-F238E27FC236}">
                  <a16:creationId xmlns:a16="http://schemas.microsoft.com/office/drawing/2014/main" id="{44F3D173-0020-7943-883A-B9739DCDC3D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105539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y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9477" name="Line 36">
              <a:extLst>
                <a:ext uri="{FF2B5EF4-FFF2-40B4-BE49-F238E27FC236}">
                  <a16:creationId xmlns:a16="http://schemas.microsoft.com/office/drawing/2014/main" id="{9349410F-BA77-DE4F-BBF9-F19D64A8ABB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1" name="Group 8">
            <a:extLst>
              <a:ext uri="{FF2B5EF4-FFF2-40B4-BE49-F238E27FC236}">
                <a16:creationId xmlns:a16="http://schemas.microsoft.com/office/drawing/2014/main" id="{3019CA31-1FC9-4A4F-99B3-2BB2D112DAA7}"/>
              </a:ext>
            </a:extLst>
          </p:cNvPr>
          <p:cNvGrpSpPr>
            <a:grpSpLocks/>
          </p:cNvGrpSpPr>
          <p:nvPr/>
        </p:nvGrpSpPr>
        <p:grpSpPr bwMode="auto">
          <a:xfrm>
            <a:off x="4943474" y="1611311"/>
            <a:ext cx="1290418" cy="369332"/>
            <a:chOff x="4105720" y="4993680"/>
            <a:chExt cx="1290536" cy="368778"/>
          </a:xfrm>
        </p:grpSpPr>
        <p:sp>
          <p:nvSpPr>
            <p:cNvPr id="19474" name="Rectangle 34">
              <a:extLst>
                <a:ext uri="{FF2B5EF4-FFF2-40B4-BE49-F238E27FC236}">
                  <a16:creationId xmlns:a16="http://schemas.microsoft.com/office/drawing/2014/main" id="{25DBEF56-4C31-2346-A385-30FD3E792D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290536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y)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9475" name="Line 36">
              <a:extLst>
                <a:ext uri="{FF2B5EF4-FFF2-40B4-BE49-F238E27FC236}">
                  <a16:creationId xmlns:a16="http://schemas.microsoft.com/office/drawing/2014/main" id="{3B7E8D26-4976-4145-B32B-A915D27B23D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2" name="Line 36">
            <a:extLst>
              <a:ext uri="{FF2B5EF4-FFF2-40B4-BE49-F238E27FC236}">
                <a16:creationId xmlns:a16="http://schemas.microsoft.com/office/drawing/2014/main" id="{E6A2B20A-1DD8-FD4F-A512-B7BD6E7D361F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2667000" y="2514600"/>
            <a:ext cx="914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36">
            <a:extLst>
              <a:ext uri="{FF2B5EF4-FFF2-40B4-BE49-F238E27FC236}">
                <a16:creationId xmlns:a16="http://schemas.microsoft.com/office/drawing/2014/main" id="{5DED767E-7E84-524A-B400-C7363142CC19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065588" y="25146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36">
            <a:extLst>
              <a:ext uri="{FF2B5EF4-FFF2-40B4-BE49-F238E27FC236}">
                <a16:creationId xmlns:a16="http://schemas.microsoft.com/office/drawing/2014/main" id="{31EEB0CA-7FEB-3649-AF99-351FBB325AF3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800601" y="25146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36">
            <a:extLst>
              <a:ext uri="{FF2B5EF4-FFF2-40B4-BE49-F238E27FC236}">
                <a16:creationId xmlns:a16="http://schemas.microsoft.com/office/drawing/2014/main" id="{25CF97E2-CFA4-CD46-B072-BA873BB33D3E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2667000" y="3048000"/>
            <a:ext cx="914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36">
            <a:extLst>
              <a:ext uri="{FF2B5EF4-FFF2-40B4-BE49-F238E27FC236}">
                <a16:creationId xmlns:a16="http://schemas.microsoft.com/office/drawing/2014/main" id="{D9149104-959C-B945-A527-C36C1F4106F2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114801" y="30480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36">
            <a:extLst>
              <a:ext uri="{FF2B5EF4-FFF2-40B4-BE49-F238E27FC236}">
                <a16:creationId xmlns:a16="http://schemas.microsoft.com/office/drawing/2014/main" id="{6812A055-FB77-1A47-9801-6746F5E2B835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800601" y="30480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36">
            <a:extLst>
              <a:ext uri="{FF2B5EF4-FFF2-40B4-BE49-F238E27FC236}">
                <a16:creationId xmlns:a16="http://schemas.microsoft.com/office/drawing/2014/main" id="{80D4B741-17F8-FF49-BA9E-7B39DC265F8D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379788" y="39624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36">
            <a:extLst>
              <a:ext uri="{FF2B5EF4-FFF2-40B4-BE49-F238E27FC236}">
                <a16:creationId xmlns:a16="http://schemas.microsoft.com/office/drawing/2014/main" id="{539FCED4-B475-674E-AA2B-A00CC376284C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151188" y="44196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36">
            <a:extLst>
              <a:ext uri="{FF2B5EF4-FFF2-40B4-BE49-F238E27FC236}">
                <a16:creationId xmlns:a16="http://schemas.microsoft.com/office/drawing/2014/main" id="{E2BE7AE8-8595-C940-BAB4-441566108166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751388" y="52578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36">
            <a:extLst>
              <a:ext uri="{FF2B5EF4-FFF2-40B4-BE49-F238E27FC236}">
                <a16:creationId xmlns:a16="http://schemas.microsoft.com/office/drawing/2014/main" id="{D60859C3-AC91-024D-8375-F58BA990E381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858001" y="52578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36">
            <a:extLst>
              <a:ext uri="{FF2B5EF4-FFF2-40B4-BE49-F238E27FC236}">
                <a16:creationId xmlns:a16="http://schemas.microsoft.com/office/drawing/2014/main" id="{4CE5FF7C-910D-F54D-9348-466577AB2E30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953001" y="57150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36">
            <a:extLst>
              <a:ext uri="{FF2B5EF4-FFF2-40B4-BE49-F238E27FC236}">
                <a16:creationId xmlns:a16="http://schemas.microsoft.com/office/drawing/2014/main" id="{2C51E616-1F0E-454B-99C6-FA10A0733DF6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7113588" y="57150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3DDDBAFF-2B6B-EB4E-9989-38AA0F2A9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r>
              <a:rPr lang="en-US" altLang="en-US"/>
              <a:t>Now, let’s prove all of these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0DFBA8B1-366D-F947-A977-54FABD4B2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143000"/>
          </a:xfrm>
        </p:spPr>
        <p:txBody>
          <a:bodyPr/>
          <a:lstStyle/>
          <a:p>
            <a:r>
              <a:rPr lang="en-US" altLang="en-US"/>
              <a:t>The First Four are Axioms</a:t>
            </a:r>
            <a:br>
              <a:rPr lang="en-US" altLang="en-US"/>
            </a:br>
            <a:r>
              <a:rPr lang="en-US" altLang="en-US"/>
              <a:t>(i.e., they don’t require a proof)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5B16456-E3EC-E049-8AB9-042FF02D4B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0" y="1371600"/>
            <a:ext cx="60960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1a.   0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0 = 0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1b.   1 + 1 = 1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2a.   1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1 = 1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2b.   0 + 0 = 0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3a.   0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1 = 1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0 = 0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3b.   1 + 0 = 0 + 1 = 1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4a.   If x=0, then 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4b.   If x=1, then </a:t>
            </a:r>
          </a:p>
          <a:p>
            <a:pPr marL="0" indent="0">
              <a:buNone/>
            </a:pPr>
            <a:endParaRPr lang="en-US" altLang="en-US"/>
          </a:p>
        </p:txBody>
      </p:sp>
      <p:grpSp>
        <p:nvGrpSpPr>
          <p:cNvPr id="21507" name="Group 3">
            <a:extLst>
              <a:ext uri="{FF2B5EF4-FFF2-40B4-BE49-F238E27FC236}">
                <a16:creationId xmlns:a16="http://schemas.microsoft.com/office/drawing/2014/main" id="{0124B7E9-3D2F-B24B-BBF1-88B8531059E0}"/>
              </a:ext>
            </a:extLst>
          </p:cNvPr>
          <p:cNvGrpSpPr>
            <a:grpSpLocks/>
          </p:cNvGrpSpPr>
          <p:nvPr/>
        </p:nvGrpSpPr>
        <p:grpSpPr bwMode="auto">
          <a:xfrm>
            <a:off x="6781801" y="5333998"/>
            <a:ext cx="1106072" cy="369332"/>
            <a:chOff x="2438400" y="4800600"/>
            <a:chExt cx="1105539" cy="368777"/>
          </a:xfrm>
        </p:grpSpPr>
        <p:sp>
          <p:nvSpPr>
            <p:cNvPr id="21511" name="Rectangle 34">
              <a:extLst>
                <a:ext uri="{FF2B5EF4-FFF2-40B4-BE49-F238E27FC236}">
                  <a16:creationId xmlns:a16="http://schemas.microsoft.com/office/drawing/2014/main" id="{964A0FB3-BB46-1642-AD27-AF98B8BE8D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38400" y="4800600"/>
              <a:ext cx="1105539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1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21512" name="Line 36">
              <a:extLst>
                <a:ext uri="{FF2B5EF4-FFF2-40B4-BE49-F238E27FC236}">
                  <a16:creationId xmlns:a16="http://schemas.microsoft.com/office/drawing/2014/main" id="{1F34D5BB-7059-4744-99A8-A342F979B01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438400" y="487680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8" name="Group 6">
            <a:extLst>
              <a:ext uri="{FF2B5EF4-FFF2-40B4-BE49-F238E27FC236}">
                <a16:creationId xmlns:a16="http://schemas.microsoft.com/office/drawing/2014/main" id="{45D6E0AC-C83A-974C-98FA-D64789618CB9}"/>
              </a:ext>
            </a:extLst>
          </p:cNvPr>
          <p:cNvGrpSpPr>
            <a:grpSpLocks/>
          </p:cNvGrpSpPr>
          <p:nvPr/>
        </p:nvGrpSpPr>
        <p:grpSpPr bwMode="auto">
          <a:xfrm>
            <a:off x="6772276" y="5802311"/>
            <a:ext cx="1106072" cy="369332"/>
            <a:chOff x="2438400" y="4800600"/>
            <a:chExt cx="1105539" cy="368778"/>
          </a:xfrm>
        </p:grpSpPr>
        <p:sp>
          <p:nvSpPr>
            <p:cNvPr id="21509" name="Rectangle 34">
              <a:extLst>
                <a:ext uri="{FF2B5EF4-FFF2-40B4-BE49-F238E27FC236}">
                  <a16:creationId xmlns:a16="http://schemas.microsoft.com/office/drawing/2014/main" id="{8F449CBD-87F0-3F47-9035-5A4718F020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38400" y="4800600"/>
              <a:ext cx="1105539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0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21510" name="Line 36">
              <a:extLst>
                <a:ext uri="{FF2B5EF4-FFF2-40B4-BE49-F238E27FC236}">
                  <a16:creationId xmlns:a16="http://schemas.microsoft.com/office/drawing/2014/main" id="{FB5775EB-FD9E-264E-AB88-7883C8C8026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438400" y="487680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67C2765-5CF4-604E-9D1F-EBFA685CB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1143000"/>
          </a:xfrm>
        </p:spPr>
        <p:txBody>
          <a:bodyPr/>
          <a:lstStyle/>
          <a:p>
            <a:r>
              <a:rPr lang="en-US" altLang="en-US"/>
              <a:t>But here are some other ways </a:t>
            </a:r>
            <a:br>
              <a:rPr lang="en-US" altLang="en-US"/>
            </a:br>
            <a:r>
              <a:rPr lang="en-US" altLang="en-US"/>
              <a:t>to think about them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>
            <a:extLst>
              <a:ext uri="{FF2B5EF4-FFF2-40B4-BE49-F238E27FC236}">
                <a16:creationId xmlns:a16="http://schemas.microsoft.com/office/drawing/2014/main" id="{CF31BC3F-A76C-9A4A-8E7A-9F3D68B25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05001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Boolean Algebra</a:t>
            </a:r>
          </a:p>
        </p:txBody>
      </p:sp>
      <p:sp>
        <p:nvSpPr>
          <p:cNvPr id="5122" name="Text Box 5">
            <a:extLst>
              <a:ext uri="{FF2B5EF4-FFF2-40B4-BE49-F238E27FC236}">
                <a16:creationId xmlns:a16="http://schemas.microsoft.com/office/drawing/2014/main" id="{64259527-AC65-754A-AE9D-7E42A3303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942014"/>
            <a:ext cx="3810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 err="1"/>
              <a:t>CprE</a:t>
            </a:r>
            <a:r>
              <a:rPr lang="en-US" altLang="en-US" sz="1800" b="0" i="1" dirty="0"/>
              <a:t> 2810: Digital Logic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/>
              <a:t>Iowa State University, Ames, 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/>
              <a:t>Copyright © Alexander Stoytchev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3">
            <a:extLst>
              <a:ext uri="{FF2B5EF4-FFF2-40B4-BE49-F238E27FC236}">
                <a16:creationId xmlns:a16="http://schemas.microsoft.com/office/drawing/2014/main" id="{60D574C2-5D27-9947-8FE3-DF464BBDB39D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981201"/>
            <a:ext cx="2099109" cy="598324"/>
            <a:chOff x="1919288" y="3403600"/>
            <a:chExt cx="2099109" cy="597868"/>
          </a:xfrm>
        </p:grpSpPr>
        <p:sp>
          <p:nvSpPr>
            <p:cNvPr id="23579" name="Line 3">
              <a:extLst>
                <a:ext uri="{FF2B5EF4-FFF2-40B4-BE49-F238E27FC236}">
                  <a16:creationId xmlns:a16="http://schemas.microsoft.com/office/drawing/2014/main" id="{DFD5A51B-59A8-1B48-A169-45EA24AC0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4">
              <a:extLst>
                <a:ext uri="{FF2B5EF4-FFF2-40B4-BE49-F238E27FC236}">
                  <a16:creationId xmlns:a16="http://schemas.microsoft.com/office/drawing/2014/main" id="{DDD6AC24-84AC-6148-A928-228CF7947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5">
              <a:extLst>
                <a:ext uri="{FF2B5EF4-FFF2-40B4-BE49-F238E27FC236}">
                  <a16:creationId xmlns:a16="http://schemas.microsoft.com/office/drawing/2014/main" id="{72AA778D-0E5C-4A4A-89B9-9BC7D06F5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6">
              <a:extLst>
                <a:ext uri="{FF2B5EF4-FFF2-40B4-BE49-F238E27FC236}">
                  <a16:creationId xmlns:a16="http://schemas.microsoft.com/office/drawing/2014/main" id="{1C43EE75-AA81-4142-A202-82A081CB2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7">
              <a:extLst>
                <a:ext uri="{FF2B5EF4-FFF2-40B4-BE49-F238E27FC236}">
                  <a16:creationId xmlns:a16="http://schemas.microsoft.com/office/drawing/2014/main" id="{CC42B79B-367C-954E-9969-0CC7FB0C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8">
              <a:extLst>
                <a:ext uri="{FF2B5EF4-FFF2-40B4-BE49-F238E27FC236}">
                  <a16:creationId xmlns:a16="http://schemas.microsoft.com/office/drawing/2014/main" id="{5099A4B3-30E6-0043-8FA1-2B8FF69F3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9">
              <a:extLst>
                <a:ext uri="{FF2B5EF4-FFF2-40B4-BE49-F238E27FC236}">
                  <a16:creationId xmlns:a16="http://schemas.microsoft.com/office/drawing/2014/main" id="{D3602E5D-0CE7-0E48-84B9-3952D4A69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Rectangle 48">
              <a:extLst>
                <a:ext uri="{FF2B5EF4-FFF2-40B4-BE49-F238E27FC236}">
                  <a16:creationId xmlns:a16="http://schemas.microsoft.com/office/drawing/2014/main" id="{24340C17-E659-9B46-9694-CE8A87436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87" name="Rectangle 49">
              <a:extLst>
                <a:ext uri="{FF2B5EF4-FFF2-40B4-BE49-F238E27FC236}">
                  <a16:creationId xmlns:a16="http://schemas.microsoft.com/office/drawing/2014/main" id="{B0D4BD85-6650-7443-844D-49AF62A7E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88" name="Rectangle 50">
              <a:extLst>
                <a:ext uri="{FF2B5EF4-FFF2-40B4-BE49-F238E27FC236}">
                  <a16:creationId xmlns:a16="http://schemas.microsoft.com/office/drawing/2014/main" id="{C3C6A6D0-E7B0-9246-AEEE-BC74B463D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89" name="Rectangle 51">
              <a:extLst>
                <a:ext uri="{FF2B5EF4-FFF2-40B4-BE49-F238E27FC236}">
                  <a16:creationId xmlns:a16="http://schemas.microsoft.com/office/drawing/2014/main" id="{675DE68C-7B05-7B4A-A855-855DCF1E1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90" name="Rectangle 52">
              <a:extLst>
                <a:ext uri="{FF2B5EF4-FFF2-40B4-BE49-F238E27FC236}">
                  <a16:creationId xmlns:a16="http://schemas.microsoft.com/office/drawing/2014/main" id="{610CABF4-C841-5648-B179-EDB530938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91" name="Rectangle 53">
              <a:extLst>
                <a:ext uri="{FF2B5EF4-FFF2-40B4-BE49-F238E27FC236}">
                  <a16:creationId xmlns:a16="http://schemas.microsoft.com/office/drawing/2014/main" id="{E55D60AC-E4F9-8345-9159-11F2A63C7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92" name="Rectangle 54">
              <a:extLst>
                <a:ext uri="{FF2B5EF4-FFF2-40B4-BE49-F238E27FC236}">
                  <a16:creationId xmlns:a16="http://schemas.microsoft.com/office/drawing/2014/main" id="{6C4F7970-88B6-7042-9E9D-CBF18186C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93" name="Rectangle 55">
              <a:extLst>
                <a:ext uri="{FF2B5EF4-FFF2-40B4-BE49-F238E27FC236}">
                  <a16:creationId xmlns:a16="http://schemas.microsoft.com/office/drawing/2014/main" id="{6E5F4EAD-103A-444C-9036-CD6376F92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94" name="Rectangle 66">
              <a:extLst>
                <a:ext uri="{FF2B5EF4-FFF2-40B4-BE49-F238E27FC236}">
                  <a16:creationId xmlns:a16="http://schemas.microsoft.com/office/drawing/2014/main" id="{5AD9D98C-80D2-8144-AC30-D688FB845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23554" name="Group 1">
            <a:extLst>
              <a:ext uri="{FF2B5EF4-FFF2-40B4-BE49-F238E27FC236}">
                <a16:creationId xmlns:a16="http://schemas.microsoft.com/office/drawing/2014/main" id="{DA9C6B50-FE5B-2442-9172-1A7874323AB3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057401"/>
            <a:ext cx="2040372" cy="599911"/>
            <a:chOff x="1916113" y="752475"/>
            <a:chExt cx="2040371" cy="599455"/>
          </a:xfrm>
        </p:grpSpPr>
        <p:sp>
          <p:nvSpPr>
            <p:cNvPr id="23559" name="Freeform 10">
              <a:extLst>
                <a:ext uri="{FF2B5EF4-FFF2-40B4-BE49-F238E27FC236}">
                  <a16:creationId xmlns:a16="http://schemas.microsoft.com/office/drawing/2014/main" id="{C807B3E4-651A-F94D-8515-61DEFC059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Line 11">
              <a:extLst>
                <a:ext uri="{FF2B5EF4-FFF2-40B4-BE49-F238E27FC236}">
                  <a16:creationId xmlns:a16="http://schemas.microsoft.com/office/drawing/2014/main" id="{4DE5099B-C9D5-794A-A509-4CB50F8021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12">
              <a:extLst>
                <a:ext uri="{FF2B5EF4-FFF2-40B4-BE49-F238E27FC236}">
                  <a16:creationId xmlns:a16="http://schemas.microsoft.com/office/drawing/2014/main" id="{21A04ACF-EFDA-BA46-B304-C05349B6D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13">
              <a:extLst>
                <a:ext uri="{FF2B5EF4-FFF2-40B4-BE49-F238E27FC236}">
                  <a16:creationId xmlns:a16="http://schemas.microsoft.com/office/drawing/2014/main" id="{13E7F8A9-24DB-2E4C-A62B-BF564B9F74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14">
              <a:extLst>
                <a:ext uri="{FF2B5EF4-FFF2-40B4-BE49-F238E27FC236}">
                  <a16:creationId xmlns:a16="http://schemas.microsoft.com/office/drawing/2014/main" id="{369FC696-F059-BD48-B288-227F255E8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15">
              <a:extLst>
                <a:ext uri="{FF2B5EF4-FFF2-40B4-BE49-F238E27FC236}">
                  <a16:creationId xmlns:a16="http://schemas.microsoft.com/office/drawing/2014/main" id="{DFDF17E2-1A2A-AC4A-A21A-E0514F12EC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Rectangle 73">
              <a:extLst>
                <a:ext uri="{FF2B5EF4-FFF2-40B4-BE49-F238E27FC236}">
                  <a16:creationId xmlns:a16="http://schemas.microsoft.com/office/drawing/2014/main" id="{3336E2F9-F05D-2944-9F90-6396674E3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66" name="Rectangle 74">
              <a:extLst>
                <a:ext uri="{FF2B5EF4-FFF2-40B4-BE49-F238E27FC236}">
                  <a16:creationId xmlns:a16="http://schemas.microsoft.com/office/drawing/2014/main" id="{04E23F25-7851-9D47-9333-B5B3B2663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67" name="Rectangle 75">
              <a:extLst>
                <a:ext uri="{FF2B5EF4-FFF2-40B4-BE49-F238E27FC236}">
                  <a16:creationId xmlns:a16="http://schemas.microsoft.com/office/drawing/2014/main" id="{CEA041A0-1B7F-9D46-9FCB-7E536C864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68" name="Rectangle 76">
              <a:extLst>
                <a:ext uri="{FF2B5EF4-FFF2-40B4-BE49-F238E27FC236}">
                  <a16:creationId xmlns:a16="http://schemas.microsoft.com/office/drawing/2014/main" id="{289F3C7D-0A5E-9743-90B2-65464F3EF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69" name="Rectangle 77">
              <a:extLst>
                <a:ext uri="{FF2B5EF4-FFF2-40B4-BE49-F238E27FC236}">
                  <a16:creationId xmlns:a16="http://schemas.microsoft.com/office/drawing/2014/main" id="{3FCDE3D7-C87D-6842-ABE0-F4DD13634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70" name="Rectangle 79">
              <a:extLst>
                <a:ext uri="{FF2B5EF4-FFF2-40B4-BE49-F238E27FC236}">
                  <a16:creationId xmlns:a16="http://schemas.microsoft.com/office/drawing/2014/main" id="{DA4868D3-F6DF-2C44-B8B8-D2F5CCA85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71" name="Rectangle 80">
              <a:extLst>
                <a:ext uri="{FF2B5EF4-FFF2-40B4-BE49-F238E27FC236}">
                  <a16:creationId xmlns:a16="http://schemas.microsoft.com/office/drawing/2014/main" id="{D63B3BC7-6057-7947-845E-9DDB811FE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3572" name="Rectangle 83">
              <a:extLst>
                <a:ext uri="{FF2B5EF4-FFF2-40B4-BE49-F238E27FC236}">
                  <a16:creationId xmlns:a16="http://schemas.microsoft.com/office/drawing/2014/main" id="{B2E5ECB8-AC46-564C-AC6D-B0C200DE0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3573" name="Group 110">
              <a:extLst>
                <a:ext uri="{FF2B5EF4-FFF2-40B4-BE49-F238E27FC236}">
                  <a16:creationId xmlns:a16="http://schemas.microsoft.com/office/drawing/2014/main" id="{57858894-D2E5-1645-A8E2-9B61F2E73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23574" name="Line 111">
                <a:extLst>
                  <a:ext uri="{FF2B5EF4-FFF2-40B4-BE49-F238E27FC236}">
                    <a16:creationId xmlns:a16="http://schemas.microsoft.com/office/drawing/2014/main" id="{6E7CF061-B56B-B348-BF02-954F03C93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" name="Line 112">
                <a:extLst>
                  <a:ext uri="{FF2B5EF4-FFF2-40B4-BE49-F238E27FC236}">
                    <a16:creationId xmlns:a16="http://schemas.microsoft.com/office/drawing/2014/main" id="{FAFEA8F4-317F-CE40-A009-E028E29F7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6" name="Arc 113">
                <a:extLst>
                  <a:ext uri="{FF2B5EF4-FFF2-40B4-BE49-F238E27FC236}">
                    <a16:creationId xmlns:a16="http://schemas.microsoft.com/office/drawing/2014/main" id="{A76E44C0-3EC1-5D4F-B25F-C01790A63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7" name="Arc 114">
                <a:extLst>
                  <a:ext uri="{FF2B5EF4-FFF2-40B4-BE49-F238E27FC236}">
                    <a16:creationId xmlns:a16="http://schemas.microsoft.com/office/drawing/2014/main" id="{54363C33-3C00-A947-8AEF-6673E2CDB7C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8" name="Line 115">
                <a:extLst>
                  <a:ext uri="{FF2B5EF4-FFF2-40B4-BE49-F238E27FC236}">
                    <a16:creationId xmlns:a16="http://schemas.microsoft.com/office/drawing/2014/main" id="{E8CBFC0E-F432-2B44-809D-C9C879830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3555" name="Picture 90" descr="Screen shot 2013-09-04 at 12.36.05 PM.png">
            <a:extLst>
              <a:ext uri="{FF2B5EF4-FFF2-40B4-BE49-F238E27FC236}">
                <a16:creationId xmlns:a16="http://schemas.microsoft.com/office/drawing/2014/main" id="{9358AAE8-F8A4-454C-9417-BE0A4F705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1"/>
            <a:ext cx="2895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1" descr="Screen shot 2013-09-04 at 12.35.55 PM.png">
            <a:extLst>
              <a:ext uri="{FF2B5EF4-FFF2-40B4-BE49-F238E27FC236}">
                <a16:creationId xmlns:a16="http://schemas.microsoft.com/office/drawing/2014/main" id="{40F93724-A21C-6642-9AD3-C36E30978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29718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94">
            <a:extLst>
              <a:ext uri="{FF2B5EF4-FFF2-40B4-BE49-F238E27FC236}">
                <a16:creationId xmlns:a16="http://schemas.microsoft.com/office/drawing/2014/main" id="{377F2FC3-9CC3-9745-B614-E9DF902DF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743201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23558" name="Rectangle 94">
            <a:extLst>
              <a:ext uri="{FF2B5EF4-FFF2-40B4-BE49-F238E27FC236}">
                <a16:creationId xmlns:a16="http://schemas.microsoft.com/office/drawing/2014/main" id="{87BDE9F6-3E26-9C49-A2D0-C5E7F9B9A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1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3">
            <a:extLst>
              <a:ext uri="{FF2B5EF4-FFF2-40B4-BE49-F238E27FC236}">
                <a16:creationId xmlns:a16="http://schemas.microsoft.com/office/drawing/2014/main" id="{0E4C7E0B-C318-E344-92C0-700E27E6BF72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981201"/>
            <a:ext cx="2099109" cy="598324"/>
            <a:chOff x="1919288" y="3403600"/>
            <a:chExt cx="2099109" cy="597868"/>
          </a:xfrm>
        </p:grpSpPr>
        <p:sp>
          <p:nvSpPr>
            <p:cNvPr id="24639" name="Line 3">
              <a:extLst>
                <a:ext uri="{FF2B5EF4-FFF2-40B4-BE49-F238E27FC236}">
                  <a16:creationId xmlns:a16="http://schemas.microsoft.com/office/drawing/2014/main" id="{8C625490-5264-7848-825C-DD07DEFA20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Line 4">
              <a:extLst>
                <a:ext uri="{FF2B5EF4-FFF2-40B4-BE49-F238E27FC236}">
                  <a16:creationId xmlns:a16="http://schemas.microsoft.com/office/drawing/2014/main" id="{9E0DF35C-CB87-4645-9F35-17D121C10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Line 5">
              <a:extLst>
                <a:ext uri="{FF2B5EF4-FFF2-40B4-BE49-F238E27FC236}">
                  <a16:creationId xmlns:a16="http://schemas.microsoft.com/office/drawing/2014/main" id="{57BC19F9-13B5-8A4B-908F-DB2E6B8553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Freeform 6">
              <a:extLst>
                <a:ext uri="{FF2B5EF4-FFF2-40B4-BE49-F238E27FC236}">
                  <a16:creationId xmlns:a16="http://schemas.microsoft.com/office/drawing/2014/main" id="{51CEFFEC-4230-6346-894C-64CAA98B9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Freeform 7">
              <a:extLst>
                <a:ext uri="{FF2B5EF4-FFF2-40B4-BE49-F238E27FC236}">
                  <a16:creationId xmlns:a16="http://schemas.microsoft.com/office/drawing/2014/main" id="{B83D1458-684C-F541-8D49-3245A9859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Freeform 8">
              <a:extLst>
                <a:ext uri="{FF2B5EF4-FFF2-40B4-BE49-F238E27FC236}">
                  <a16:creationId xmlns:a16="http://schemas.microsoft.com/office/drawing/2014/main" id="{D0055776-7A8F-D848-83BD-63F31FFD3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Freeform 9">
              <a:extLst>
                <a:ext uri="{FF2B5EF4-FFF2-40B4-BE49-F238E27FC236}">
                  <a16:creationId xmlns:a16="http://schemas.microsoft.com/office/drawing/2014/main" id="{34C32144-E572-5E4A-9EAC-93DC4D5D0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Rectangle 48">
              <a:extLst>
                <a:ext uri="{FF2B5EF4-FFF2-40B4-BE49-F238E27FC236}">
                  <a16:creationId xmlns:a16="http://schemas.microsoft.com/office/drawing/2014/main" id="{2AFACECF-F777-2548-B3CA-7333A04BC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47" name="Rectangle 49">
              <a:extLst>
                <a:ext uri="{FF2B5EF4-FFF2-40B4-BE49-F238E27FC236}">
                  <a16:creationId xmlns:a16="http://schemas.microsoft.com/office/drawing/2014/main" id="{00B2CD40-27D4-B943-9391-1ACA56485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48" name="Rectangle 50">
              <a:extLst>
                <a:ext uri="{FF2B5EF4-FFF2-40B4-BE49-F238E27FC236}">
                  <a16:creationId xmlns:a16="http://schemas.microsoft.com/office/drawing/2014/main" id="{32FA9C00-5C3A-1541-AC3C-0515D11BD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49" name="Rectangle 51">
              <a:extLst>
                <a:ext uri="{FF2B5EF4-FFF2-40B4-BE49-F238E27FC236}">
                  <a16:creationId xmlns:a16="http://schemas.microsoft.com/office/drawing/2014/main" id="{EDEB3692-A069-6949-810E-0761010D6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50" name="Rectangle 52">
              <a:extLst>
                <a:ext uri="{FF2B5EF4-FFF2-40B4-BE49-F238E27FC236}">
                  <a16:creationId xmlns:a16="http://schemas.microsoft.com/office/drawing/2014/main" id="{10BEEFE7-F48D-A247-A438-7D3FAC654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51" name="Rectangle 53">
              <a:extLst>
                <a:ext uri="{FF2B5EF4-FFF2-40B4-BE49-F238E27FC236}">
                  <a16:creationId xmlns:a16="http://schemas.microsoft.com/office/drawing/2014/main" id="{5104A88F-F916-2544-A429-446DF5985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52" name="Rectangle 54">
              <a:extLst>
                <a:ext uri="{FF2B5EF4-FFF2-40B4-BE49-F238E27FC236}">
                  <a16:creationId xmlns:a16="http://schemas.microsoft.com/office/drawing/2014/main" id="{C37788F4-F685-2543-9899-862C6E773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53" name="Rectangle 55">
              <a:extLst>
                <a:ext uri="{FF2B5EF4-FFF2-40B4-BE49-F238E27FC236}">
                  <a16:creationId xmlns:a16="http://schemas.microsoft.com/office/drawing/2014/main" id="{EBB5F69C-28A4-C140-AB22-DE96A98CA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54" name="Rectangle 66">
              <a:extLst>
                <a:ext uri="{FF2B5EF4-FFF2-40B4-BE49-F238E27FC236}">
                  <a16:creationId xmlns:a16="http://schemas.microsoft.com/office/drawing/2014/main" id="{8774EDB0-A0A1-5342-9089-3520A3B81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24578" name="Group 1">
            <a:extLst>
              <a:ext uri="{FF2B5EF4-FFF2-40B4-BE49-F238E27FC236}">
                <a16:creationId xmlns:a16="http://schemas.microsoft.com/office/drawing/2014/main" id="{E1459D37-7BE2-424E-8993-01102F887F5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057401"/>
            <a:ext cx="2040372" cy="599911"/>
            <a:chOff x="1916113" y="752475"/>
            <a:chExt cx="2040371" cy="599455"/>
          </a:xfrm>
        </p:grpSpPr>
        <p:sp>
          <p:nvSpPr>
            <p:cNvPr id="24619" name="Freeform 10">
              <a:extLst>
                <a:ext uri="{FF2B5EF4-FFF2-40B4-BE49-F238E27FC236}">
                  <a16:creationId xmlns:a16="http://schemas.microsoft.com/office/drawing/2014/main" id="{FCB5D4D6-133B-CC48-A2B6-D7C8BA5EA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11">
              <a:extLst>
                <a:ext uri="{FF2B5EF4-FFF2-40B4-BE49-F238E27FC236}">
                  <a16:creationId xmlns:a16="http://schemas.microsoft.com/office/drawing/2014/main" id="{A06F7E8A-D1E2-1942-8869-62F04879B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12">
              <a:extLst>
                <a:ext uri="{FF2B5EF4-FFF2-40B4-BE49-F238E27FC236}">
                  <a16:creationId xmlns:a16="http://schemas.microsoft.com/office/drawing/2014/main" id="{56BE0248-993D-0D41-9AD8-2080C9E84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13">
              <a:extLst>
                <a:ext uri="{FF2B5EF4-FFF2-40B4-BE49-F238E27FC236}">
                  <a16:creationId xmlns:a16="http://schemas.microsoft.com/office/drawing/2014/main" id="{B3425A4F-190C-AB41-89B2-C732EDB56F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14">
              <a:extLst>
                <a:ext uri="{FF2B5EF4-FFF2-40B4-BE49-F238E27FC236}">
                  <a16:creationId xmlns:a16="http://schemas.microsoft.com/office/drawing/2014/main" id="{9CD10B9E-DC0E-164A-AD3A-641F453BF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15">
              <a:extLst>
                <a:ext uri="{FF2B5EF4-FFF2-40B4-BE49-F238E27FC236}">
                  <a16:creationId xmlns:a16="http://schemas.microsoft.com/office/drawing/2014/main" id="{6F672426-BA67-624A-B837-2C26E621FB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73">
              <a:extLst>
                <a:ext uri="{FF2B5EF4-FFF2-40B4-BE49-F238E27FC236}">
                  <a16:creationId xmlns:a16="http://schemas.microsoft.com/office/drawing/2014/main" id="{2E5FD1BC-F2D8-4B4F-AD2F-04A104283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26" name="Rectangle 74">
              <a:extLst>
                <a:ext uri="{FF2B5EF4-FFF2-40B4-BE49-F238E27FC236}">
                  <a16:creationId xmlns:a16="http://schemas.microsoft.com/office/drawing/2014/main" id="{F96104A0-D974-A54B-88CA-A2E888612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27" name="Rectangle 75">
              <a:extLst>
                <a:ext uri="{FF2B5EF4-FFF2-40B4-BE49-F238E27FC236}">
                  <a16:creationId xmlns:a16="http://schemas.microsoft.com/office/drawing/2014/main" id="{E58EC619-95F6-E143-ABC5-38C0481AA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28" name="Rectangle 76">
              <a:extLst>
                <a:ext uri="{FF2B5EF4-FFF2-40B4-BE49-F238E27FC236}">
                  <a16:creationId xmlns:a16="http://schemas.microsoft.com/office/drawing/2014/main" id="{A4B47BDA-E1F2-B64F-B1CE-46A2CEC27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29" name="Rectangle 77">
              <a:extLst>
                <a:ext uri="{FF2B5EF4-FFF2-40B4-BE49-F238E27FC236}">
                  <a16:creationId xmlns:a16="http://schemas.microsoft.com/office/drawing/2014/main" id="{E7CC1DB9-0E74-7A45-887F-4EF769A01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30" name="Rectangle 79">
              <a:extLst>
                <a:ext uri="{FF2B5EF4-FFF2-40B4-BE49-F238E27FC236}">
                  <a16:creationId xmlns:a16="http://schemas.microsoft.com/office/drawing/2014/main" id="{9264454E-F767-AE41-A2CC-72B355D54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31" name="Rectangle 80">
              <a:extLst>
                <a:ext uri="{FF2B5EF4-FFF2-40B4-BE49-F238E27FC236}">
                  <a16:creationId xmlns:a16="http://schemas.microsoft.com/office/drawing/2014/main" id="{87170F05-A74A-1145-B7AC-92D012EC7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4632" name="Rectangle 83">
              <a:extLst>
                <a:ext uri="{FF2B5EF4-FFF2-40B4-BE49-F238E27FC236}">
                  <a16:creationId xmlns:a16="http://schemas.microsoft.com/office/drawing/2014/main" id="{454A0E4E-80CC-6A47-8F6F-2458FE8C7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4633" name="Group 110">
              <a:extLst>
                <a:ext uri="{FF2B5EF4-FFF2-40B4-BE49-F238E27FC236}">
                  <a16:creationId xmlns:a16="http://schemas.microsoft.com/office/drawing/2014/main" id="{0BBAC496-8043-3544-9ABC-65D51DECE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24634" name="Line 111">
                <a:extLst>
                  <a:ext uri="{FF2B5EF4-FFF2-40B4-BE49-F238E27FC236}">
                    <a16:creationId xmlns:a16="http://schemas.microsoft.com/office/drawing/2014/main" id="{FC69E8F2-FA37-2940-9695-813A0D89A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Line 112">
                <a:extLst>
                  <a:ext uri="{FF2B5EF4-FFF2-40B4-BE49-F238E27FC236}">
                    <a16:creationId xmlns:a16="http://schemas.microsoft.com/office/drawing/2014/main" id="{AB9AB1D1-88F1-9E45-A31E-63D01565C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Arc 113">
                <a:extLst>
                  <a:ext uri="{FF2B5EF4-FFF2-40B4-BE49-F238E27FC236}">
                    <a16:creationId xmlns:a16="http://schemas.microsoft.com/office/drawing/2014/main" id="{541CD54E-B813-1245-A643-6DF1E975D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Arc 114">
                <a:extLst>
                  <a:ext uri="{FF2B5EF4-FFF2-40B4-BE49-F238E27FC236}">
                    <a16:creationId xmlns:a16="http://schemas.microsoft.com/office/drawing/2014/main" id="{784329D2-1878-C844-B569-4902B59A79C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8" name="Line 115">
                <a:extLst>
                  <a:ext uri="{FF2B5EF4-FFF2-40B4-BE49-F238E27FC236}">
                    <a16:creationId xmlns:a16="http://schemas.microsoft.com/office/drawing/2014/main" id="{7F997952-8727-7448-B5BC-156305093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8" name="Group 605">
            <a:extLst>
              <a:ext uri="{FF2B5EF4-FFF2-40B4-BE49-F238E27FC236}">
                <a16:creationId xmlns:a16="http://schemas.microsoft.com/office/drawing/2014/main" id="{D37D998B-B25A-394C-9F2F-CDE26057093F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3810001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9" name="Group 605">
            <a:extLst>
              <a:ext uri="{FF2B5EF4-FFF2-40B4-BE49-F238E27FC236}">
                <a16:creationId xmlns:a16="http://schemas.microsoft.com/office/drawing/2014/main" id="{593571FF-718C-5C4F-BC42-749E24D4524F}"/>
              </a:ext>
            </a:extLst>
          </p:cNvPr>
          <p:cNvGraphicFramePr>
            <a:graphicFrameLocks noGrp="1"/>
          </p:cNvGraphicFramePr>
          <p:nvPr/>
        </p:nvGraphicFramePr>
        <p:xfrm>
          <a:off x="7200900" y="3810001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4615" name="Picture 90" descr="Screen shot 2013-09-04 at 12.36.05 PM.png">
            <a:extLst>
              <a:ext uri="{FF2B5EF4-FFF2-40B4-BE49-F238E27FC236}">
                <a16:creationId xmlns:a16="http://schemas.microsoft.com/office/drawing/2014/main" id="{00E0CA5F-DA9E-EE44-B3BB-C43689C76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1"/>
            <a:ext cx="2895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6" name="Picture 91" descr="Screen shot 2013-09-04 at 12.35.55 PM.png">
            <a:extLst>
              <a:ext uri="{FF2B5EF4-FFF2-40B4-BE49-F238E27FC236}">
                <a16:creationId xmlns:a16="http://schemas.microsoft.com/office/drawing/2014/main" id="{BF9DCBA0-AC00-BC44-BB4C-648188316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29718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7" name="Rectangle 94">
            <a:extLst>
              <a:ext uri="{FF2B5EF4-FFF2-40B4-BE49-F238E27FC236}">
                <a16:creationId xmlns:a16="http://schemas.microsoft.com/office/drawing/2014/main" id="{2E8C0579-DDCC-C146-80B6-E0D16EB3B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743201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24618" name="Rectangle 94">
            <a:extLst>
              <a:ext uri="{FF2B5EF4-FFF2-40B4-BE49-F238E27FC236}">
                <a16:creationId xmlns:a16="http://schemas.microsoft.com/office/drawing/2014/main" id="{B98183B1-E338-B541-AED8-CC9BB157A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1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3">
            <a:extLst>
              <a:ext uri="{FF2B5EF4-FFF2-40B4-BE49-F238E27FC236}">
                <a16:creationId xmlns:a16="http://schemas.microsoft.com/office/drawing/2014/main" id="{55A49D6F-24E3-E34C-A702-13FC61466A09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981201"/>
            <a:ext cx="2099109" cy="598324"/>
            <a:chOff x="1919288" y="3403600"/>
            <a:chExt cx="2099109" cy="597868"/>
          </a:xfrm>
        </p:grpSpPr>
        <p:sp>
          <p:nvSpPr>
            <p:cNvPr id="25665" name="Line 3">
              <a:extLst>
                <a:ext uri="{FF2B5EF4-FFF2-40B4-BE49-F238E27FC236}">
                  <a16:creationId xmlns:a16="http://schemas.microsoft.com/office/drawing/2014/main" id="{5FDEE1D7-9BBE-3B42-8E2F-07740DDAF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Line 4">
              <a:extLst>
                <a:ext uri="{FF2B5EF4-FFF2-40B4-BE49-F238E27FC236}">
                  <a16:creationId xmlns:a16="http://schemas.microsoft.com/office/drawing/2014/main" id="{4543D641-5E0E-D848-9555-D750BC5F2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Line 5">
              <a:extLst>
                <a:ext uri="{FF2B5EF4-FFF2-40B4-BE49-F238E27FC236}">
                  <a16:creationId xmlns:a16="http://schemas.microsoft.com/office/drawing/2014/main" id="{40E2A782-4571-4E45-A4A5-A15E12CB5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Freeform 6">
              <a:extLst>
                <a:ext uri="{FF2B5EF4-FFF2-40B4-BE49-F238E27FC236}">
                  <a16:creationId xmlns:a16="http://schemas.microsoft.com/office/drawing/2014/main" id="{F2AEB94E-B9F4-A944-9D39-929253A3E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Freeform 7">
              <a:extLst>
                <a:ext uri="{FF2B5EF4-FFF2-40B4-BE49-F238E27FC236}">
                  <a16:creationId xmlns:a16="http://schemas.microsoft.com/office/drawing/2014/main" id="{18C952B2-3023-1241-94A8-DD817CB1B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Freeform 8">
              <a:extLst>
                <a:ext uri="{FF2B5EF4-FFF2-40B4-BE49-F238E27FC236}">
                  <a16:creationId xmlns:a16="http://schemas.microsoft.com/office/drawing/2014/main" id="{9AA7D522-4CB4-8347-ACAE-CBFBC79A2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Freeform 9">
              <a:extLst>
                <a:ext uri="{FF2B5EF4-FFF2-40B4-BE49-F238E27FC236}">
                  <a16:creationId xmlns:a16="http://schemas.microsoft.com/office/drawing/2014/main" id="{C8F8048F-69CB-794A-8557-D3C1FB81F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Rectangle 48">
              <a:extLst>
                <a:ext uri="{FF2B5EF4-FFF2-40B4-BE49-F238E27FC236}">
                  <a16:creationId xmlns:a16="http://schemas.microsoft.com/office/drawing/2014/main" id="{6F7F8C25-D137-AC4B-BB2B-1AEB6B255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73" name="Rectangle 49">
              <a:extLst>
                <a:ext uri="{FF2B5EF4-FFF2-40B4-BE49-F238E27FC236}">
                  <a16:creationId xmlns:a16="http://schemas.microsoft.com/office/drawing/2014/main" id="{D9B53ADE-9F18-7347-95B0-8288D91DA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74" name="Rectangle 50">
              <a:extLst>
                <a:ext uri="{FF2B5EF4-FFF2-40B4-BE49-F238E27FC236}">
                  <a16:creationId xmlns:a16="http://schemas.microsoft.com/office/drawing/2014/main" id="{90A525D5-4DCF-1A48-AC2F-B8C9C2019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75" name="Rectangle 51">
              <a:extLst>
                <a:ext uri="{FF2B5EF4-FFF2-40B4-BE49-F238E27FC236}">
                  <a16:creationId xmlns:a16="http://schemas.microsoft.com/office/drawing/2014/main" id="{54C320DD-06C7-0041-9FF1-57C3F1EE9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76" name="Rectangle 52">
              <a:extLst>
                <a:ext uri="{FF2B5EF4-FFF2-40B4-BE49-F238E27FC236}">
                  <a16:creationId xmlns:a16="http://schemas.microsoft.com/office/drawing/2014/main" id="{CDA223EB-A6FD-D941-8B34-BCE34CBAC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77" name="Rectangle 53">
              <a:extLst>
                <a:ext uri="{FF2B5EF4-FFF2-40B4-BE49-F238E27FC236}">
                  <a16:creationId xmlns:a16="http://schemas.microsoft.com/office/drawing/2014/main" id="{210C8C9C-6BD5-4B4C-8DC2-C0434ED2C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78" name="Rectangle 54">
              <a:extLst>
                <a:ext uri="{FF2B5EF4-FFF2-40B4-BE49-F238E27FC236}">
                  <a16:creationId xmlns:a16="http://schemas.microsoft.com/office/drawing/2014/main" id="{588690C5-AAB4-864B-B0F6-F0E189764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79" name="Rectangle 55">
              <a:extLst>
                <a:ext uri="{FF2B5EF4-FFF2-40B4-BE49-F238E27FC236}">
                  <a16:creationId xmlns:a16="http://schemas.microsoft.com/office/drawing/2014/main" id="{AA01F540-84A0-D646-B234-4A29408EC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80" name="Rectangle 66">
              <a:extLst>
                <a:ext uri="{FF2B5EF4-FFF2-40B4-BE49-F238E27FC236}">
                  <a16:creationId xmlns:a16="http://schemas.microsoft.com/office/drawing/2014/main" id="{99D3EB89-B924-7442-92F8-E2078E3D2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25602" name="Group 1">
            <a:extLst>
              <a:ext uri="{FF2B5EF4-FFF2-40B4-BE49-F238E27FC236}">
                <a16:creationId xmlns:a16="http://schemas.microsoft.com/office/drawing/2014/main" id="{4B1BB601-32DD-8543-9AAB-1DB57679D30F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057401"/>
            <a:ext cx="2040372" cy="599911"/>
            <a:chOff x="1916113" y="752475"/>
            <a:chExt cx="2040371" cy="599455"/>
          </a:xfrm>
        </p:grpSpPr>
        <p:sp>
          <p:nvSpPr>
            <p:cNvPr id="25645" name="Freeform 10">
              <a:extLst>
                <a:ext uri="{FF2B5EF4-FFF2-40B4-BE49-F238E27FC236}">
                  <a16:creationId xmlns:a16="http://schemas.microsoft.com/office/drawing/2014/main" id="{09FE16C0-A292-D749-A1B7-8FD418FAE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11">
              <a:extLst>
                <a:ext uri="{FF2B5EF4-FFF2-40B4-BE49-F238E27FC236}">
                  <a16:creationId xmlns:a16="http://schemas.microsoft.com/office/drawing/2014/main" id="{A3C6878A-0165-ED4D-AB8D-B569925ECF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Freeform 12">
              <a:extLst>
                <a:ext uri="{FF2B5EF4-FFF2-40B4-BE49-F238E27FC236}">
                  <a16:creationId xmlns:a16="http://schemas.microsoft.com/office/drawing/2014/main" id="{1BD0DC70-08FC-0B46-A93A-56D30748A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13">
              <a:extLst>
                <a:ext uri="{FF2B5EF4-FFF2-40B4-BE49-F238E27FC236}">
                  <a16:creationId xmlns:a16="http://schemas.microsoft.com/office/drawing/2014/main" id="{22D920B5-FEA2-A24E-A0B5-D0A3149EB5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Freeform 14">
              <a:extLst>
                <a:ext uri="{FF2B5EF4-FFF2-40B4-BE49-F238E27FC236}">
                  <a16:creationId xmlns:a16="http://schemas.microsoft.com/office/drawing/2014/main" id="{4DF7255A-C40C-2C45-B8E7-4627258A6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15">
              <a:extLst>
                <a:ext uri="{FF2B5EF4-FFF2-40B4-BE49-F238E27FC236}">
                  <a16:creationId xmlns:a16="http://schemas.microsoft.com/office/drawing/2014/main" id="{8FE27CCD-D8EA-F54A-BDF0-8CF4684C6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Rectangle 73">
              <a:extLst>
                <a:ext uri="{FF2B5EF4-FFF2-40B4-BE49-F238E27FC236}">
                  <a16:creationId xmlns:a16="http://schemas.microsoft.com/office/drawing/2014/main" id="{7CEEAA75-8AD2-CE4E-AF90-551821777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52" name="Rectangle 74">
              <a:extLst>
                <a:ext uri="{FF2B5EF4-FFF2-40B4-BE49-F238E27FC236}">
                  <a16:creationId xmlns:a16="http://schemas.microsoft.com/office/drawing/2014/main" id="{C163721B-0BFC-484B-B750-84115B73E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53" name="Rectangle 75">
              <a:extLst>
                <a:ext uri="{FF2B5EF4-FFF2-40B4-BE49-F238E27FC236}">
                  <a16:creationId xmlns:a16="http://schemas.microsoft.com/office/drawing/2014/main" id="{C4D89207-469E-AE41-92A8-3B116B736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54" name="Rectangle 76">
              <a:extLst>
                <a:ext uri="{FF2B5EF4-FFF2-40B4-BE49-F238E27FC236}">
                  <a16:creationId xmlns:a16="http://schemas.microsoft.com/office/drawing/2014/main" id="{89DE1143-5D7D-E549-8E75-D11EA5D4D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55" name="Rectangle 77">
              <a:extLst>
                <a:ext uri="{FF2B5EF4-FFF2-40B4-BE49-F238E27FC236}">
                  <a16:creationId xmlns:a16="http://schemas.microsoft.com/office/drawing/2014/main" id="{5BD90AB8-6994-CA47-81C6-FB08A9ADA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56" name="Rectangle 79">
              <a:extLst>
                <a:ext uri="{FF2B5EF4-FFF2-40B4-BE49-F238E27FC236}">
                  <a16:creationId xmlns:a16="http://schemas.microsoft.com/office/drawing/2014/main" id="{6D1684FC-2A10-9344-92FC-3DC77FAB7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57" name="Rectangle 80">
              <a:extLst>
                <a:ext uri="{FF2B5EF4-FFF2-40B4-BE49-F238E27FC236}">
                  <a16:creationId xmlns:a16="http://schemas.microsoft.com/office/drawing/2014/main" id="{52830ED5-7EF6-9343-85D2-1C1B04F5B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58" name="Rectangle 83">
              <a:extLst>
                <a:ext uri="{FF2B5EF4-FFF2-40B4-BE49-F238E27FC236}">
                  <a16:creationId xmlns:a16="http://schemas.microsoft.com/office/drawing/2014/main" id="{6143DBCA-8118-D147-B5AB-CCA748364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5659" name="Group 110">
              <a:extLst>
                <a:ext uri="{FF2B5EF4-FFF2-40B4-BE49-F238E27FC236}">
                  <a16:creationId xmlns:a16="http://schemas.microsoft.com/office/drawing/2014/main" id="{22378682-9163-F444-8160-55889429AA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25660" name="Line 111">
                <a:extLst>
                  <a:ext uri="{FF2B5EF4-FFF2-40B4-BE49-F238E27FC236}">
                    <a16:creationId xmlns:a16="http://schemas.microsoft.com/office/drawing/2014/main" id="{A8E92954-C5D5-5748-8304-D94F0AD51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1" name="Line 112">
                <a:extLst>
                  <a:ext uri="{FF2B5EF4-FFF2-40B4-BE49-F238E27FC236}">
                    <a16:creationId xmlns:a16="http://schemas.microsoft.com/office/drawing/2014/main" id="{67833EE0-2046-3348-8128-A769613EC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2" name="Arc 113">
                <a:extLst>
                  <a:ext uri="{FF2B5EF4-FFF2-40B4-BE49-F238E27FC236}">
                    <a16:creationId xmlns:a16="http://schemas.microsoft.com/office/drawing/2014/main" id="{2988C17C-367A-B041-B59C-ABD7200C7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3" name="Arc 114">
                <a:extLst>
                  <a:ext uri="{FF2B5EF4-FFF2-40B4-BE49-F238E27FC236}">
                    <a16:creationId xmlns:a16="http://schemas.microsoft.com/office/drawing/2014/main" id="{782B6A98-E54E-3D42-BFBA-1ECE745E53F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4" name="Line 115">
                <a:extLst>
                  <a:ext uri="{FF2B5EF4-FFF2-40B4-BE49-F238E27FC236}">
                    <a16:creationId xmlns:a16="http://schemas.microsoft.com/office/drawing/2014/main" id="{5F2FAFF2-AE9B-7D41-9A73-9291BEB6A0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8" name="Group 605">
            <a:extLst>
              <a:ext uri="{FF2B5EF4-FFF2-40B4-BE49-F238E27FC236}">
                <a16:creationId xmlns:a16="http://schemas.microsoft.com/office/drawing/2014/main" id="{0CAFDE20-A60F-0F4D-B25A-76F3F8177794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3810001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9" name="Group 605">
            <a:extLst>
              <a:ext uri="{FF2B5EF4-FFF2-40B4-BE49-F238E27FC236}">
                <a16:creationId xmlns:a16="http://schemas.microsoft.com/office/drawing/2014/main" id="{17C90C77-8AB1-C54D-9E0F-CC6AA4A92648}"/>
              </a:ext>
            </a:extLst>
          </p:cNvPr>
          <p:cNvGraphicFramePr>
            <a:graphicFrameLocks noGrp="1"/>
          </p:cNvGraphicFramePr>
          <p:nvPr/>
        </p:nvGraphicFramePr>
        <p:xfrm>
          <a:off x="7200900" y="3810001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639" name="Picture 90" descr="Screen shot 2013-09-04 at 12.36.05 PM.png">
            <a:extLst>
              <a:ext uri="{FF2B5EF4-FFF2-40B4-BE49-F238E27FC236}">
                <a16:creationId xmlns:a16="http://schemas.microsoft.com/office/drawing/2014/main" id="{EF4E9DF4-82AB-B145-9C06-CE5EADD3C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1"/>
            <a:ext cx="2895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0" name="Picture 91" descr="Screen shot 2013-09-04 at 12.35.55 PM.png">
            <a:extLst>
              <a:ext uri="{FF2B5EF4-FFF2-40B4-BE49-F238E27FC236}">
                <a16:creationId xmlns:a16="http://schemas.microsoft.com/office/drawing/2014/main" id="{5CC87886-9E71-B045-B750-9B8D83A1A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29718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1" name="Rectangle 5">
            <a:extLst>
              <a:ext uri="{FF2B5EF4-FFF2-40B4-BE49-F238E27FC236}">
                <a16:creationId xmlns:a16="http://schemas.microsoft.com/office/drawing/2014/main" id="{B92B23A7-67CB-F44B-BC7A-300FBAE9E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4249738"/>
            <a:ext cx="14732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5642" name="Rectangle 5">
            <a:extLst>
              <a:ext uri="{FF2B5EF4-FFF2-40B4-BE49-F238E27FC236}">
                <a16:creationId xmlns:a16="http://schemas.microsoft.com/office/drawing/2014/main" id="{4A33673F-B49F-864D-BBEC-98865AD4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25" y="5378450"/>
            <a:ext cx="14732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5643" name="Rectangle 94">
            <a:extLst>
              <a:ext uri="{FF2B5EF4-FFF2-40B4-BE49-F238E27FC236}">
                <a16:creationId xmlns:a16="http://schemas.microsoft.com/office/drawing/2014/main" id="{9C78A2DF-5E2A-EE48-8407-B8F26B249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743201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25644" name="Rectangle 94">
            <a:extLst>
              <a:ext uri="{FF2B5EF4-FFF2-40B4-BE49-F238E27FC236}">
                <a16:creationId xmlns:a16="http://schemas.microsoft.com/office/drawing/2014/main" id="{53B72F1B-AF1D-3642-B90B-63BAA083B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1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3">
            <a:extLst>
              <a:ext uri="{FF2B5EF4-FFF2-40B4-BE49-F238E27FC236}">
                <a16:creationId xmlns:a16="http://schemas.microsoft.com/office/drawing/2014/main" id="{B53D6FC0-2AC6-014F-B532-8871FD47E9F6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981201"/>
            <a:ext cx="2099109" cy="598324"/>
            <a:chOff x="1919288" y="3403600"/>
            <a:chExt cx="2099109" cy="597868"/>
          </a:xfrm>
        </p:grpSpPr>
        <p:sp>
          <p:nvSpPr>
            <p:cNvPr id="26651" name="Line 3">
              <a:extLst>
                <a:ext uri="{FF2B5EF4-FFF2-40B4-BE49-F238E27FC236}">
                  <a16:creationId xmlns:a16="http://schemas.microsoft.com/office/drawing/2014/main" id="{D68008DC-F15C-824C-B027-D3ADDF5B2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Line 4">
              <a:extLst>
                <a:ext uri="{FF2B5EF4-FFF2-40B4-BE49-F238E27FC236}">
                  <a16:creationId xmlns:a16="http://schemas.microsoft.com/office/drawing/2014/main" id="{6C8992B4-2F06-D44C-962D-1C9FB61A6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5">
              <a:extLst>
                <a:ext uri="{FF2B5EF4-FFF2-40B4-BE49-F238E27FC236}">
                  <a16:creationId xmlns:a16="http://schemas.microsoft.com/office/drawing/2014/main" id="{7F30E299-A93A-9F43-82A0-AEF7018561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6">
              <a:extLst>
                <a:ext uri="{FF2B5EF4-FFF2-40B4-BE49-F238E27FC236}">
                  <a16:creationId xmlns:a16="http://schemas.microsoft.com/office/drawing/2014/main" id="{3259C005-927C-E249-A69F-99D9AA5F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7">
              <a:extLst>
                <a:ext uri="{FF2B5EF4-FFF2-40B4-BE49-F238E27FC236}">
                  <a16:creationId xmlns:a16="http://schemas.microsoft.com/office/drawing/2014/main" id="{AB2E0516-83FA-9C4F-8408-4E01EBA0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8">
              <a:extLst>
                <a:ext uri="{FF2B5EF4-FFF2-40B4-BE49-F238E27FC236}">
                  <a16:creationId xmlns:a16="http://schemas.microsoft.com/office/drawing/2014/main" id="{979ED254-1605-0146-970E-923A29CAC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9">
              <a:extLst>
                <a:ext uri="{FF2B5EF4-FFF2-40B4-BE49-F238E27FC236}">
                  <a16:creationId xmlns:a16="http://schemas.microsoft.com/office/drawing/2014/main" id="{0EF1267B-C602-3A4A-BEAB-7122B6FDD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Rectangle 48">
              <a:extLst>
                <a:ext uri="{FF2B5EF4-FFF2-40B4-BE49-F238E27FC236}">
                  <a16:creationId xmlns:a16="http://schemas.microsoft.com/office/drawing/2014/main" id="{1D3F84D8-DD1C-4643-9338-3509A6A97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59" name="Rectangle 49">
              <a:extLst>
                <a:ext uri="{FF2B5EF4-FFF2-40B4-BE49-F238E27FC236}">
                  <a16:creationId xmlns:a16="http://schemas.microsoft.com/office/drawing/2014/main" id="{59A3F31B-360F-ED4A-99F3-73AB774B3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0" name="Rectangle 50">
              <a:extLst>
                <a:ext uri="{FF2B5EF4-FFF2-40B4-BE49-F238E27FC236}">
                  <a16:creationId xmlns:a16="http://schemas.microsoft.com/office/drawing/2014/main" id="{FA5BD04C-6A65-4543-8DD7-7E3013329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1" name="Rectangle 51">
              <a:extLst>
                <a:ext uri="{FF2B5EF4-FFF2-40B4-BE49-F238E27FC236}">
                  <a16:creationId xmlns:a16="http://schemas.microsoft.com/office/drawing/2014/main" id="{99E1FB41-E7E0-CB46-9E0F-7A0102092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2" name="Rectangle 52">
              <a:extLst>
                <a:ext uri="{FF2B5EF4-FFF2-40B4-BE49-F238E27FC236}">
                  <a16:creationId xmlns:a16="http://schemas.microsoft.com/office/drawing/2014/main" id="{7A4A7E82-8E53-E94B-9935-7D8CEC718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3" name="Rectangle 53">
              <a:extLst>
                <a:ext uri="{FF2B5EF4-FFF2-40B4-BE49-F238E27FC236}">
                  <a16:creationId xmlns:a16="http://schemas.microsoft.com/office/drawing/2014/main" id="{58CB8DD0-32DF-CC41-BFF4-8A03B476E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4" name="Rectangle 54">
              <a:extLst>
                <a:ext uri="{FF2B5EF4-FFF2-40B4-BE49-F238E27FC236}">
                  <a16:creationId xmlns:a16="http://schemas.microsoft.com/office/drawing/2014/main" id="{F4F1DEE4-644D-A143-BF62-771225746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5" name="Rectangle 55">
              <a:extLst>
                <a:ext uri="{FF2B5EF4-FFF2-40B4-BE49-F238E27FC236}">
                  <a16:creationId xmlns:a16="http://schemas.microsoft.com/office/drawing/2014/main" id="{E53517F6-0E06-834D-84DD-951B6C035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6" name="Rectangle 66">
              <a:extLst>
                <a:ext uri="{FF2B5EF4-FFF2-40B4-BE49-F238E27FC236}">
                  <a16:creationId xmlns:a16="http://schemas.microsoft.com/office/drawing/2014/main" id="{D8C5DFB3-A561-824D-B2C3-EC48EDA50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26626" name="Group 1">
            <a:extLst>
              <a:ext uri="{FF2B5EF4-FFF2-40B4-BE49-F238E27FC236}">
                <a16:creationId xmlns:a16="http://schemas.microsoft.com/office/drawing/2014/main" id="{3BFB30FB-7E27-7E45-891B-F52E2547D57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057401"/>
            <a:ext cx="2040372" cy="599911"/>
            <a:chOff x="1916113" y="752475"/>
            <a:chExt cx="2040371" cy="599455"/>
          </a:xfrm>
        </p:grpSpPr>
        <p:sp>
          <p:nvSpPr>
            <p:cNvPr id="26631" name="Freeform 10">
              <a:extLst>
                <a:ext uri="{FF2B5EF4-FFF2-40B4-BE49-F238E27FC236}">
                  <a16:creationId xmlns:a16="http://schemas.microsoft.com/office/drawing/2014/main" id="{005F39C6-8EF6-014E-ADA6-243183B24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Line 11">
              <a:extLst>
                <a:ext uri="{FF2B5EF4-FFF2-40B4-BE49-F238E27FC236}">
                  <a16:creationId xmlns:a16="http://schemas.microsoft.com/office/drawing/2014/main" id="{59A9CBE7-AFD6-1946-B03E-322E82A0D6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Freeform 12">
              <a:extLst>
                <a:ext uri="{FF2B5EF4-FFF2-40B4-BE49-F238E27FC236}">
                  <a16:creationId xmlns:a16="http://schemas.microsoft.com/office/drawing/2014/main" id="{9E09B0AC-43A3-B44E-A1CD-E345FC393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13">
              <a:extLst>
                <a:ext uri="{FF2B5EF4-FFF2-40B4-BE49-F238E27FC236}">
                  <a16:creationId xmlns:a16="http://schemas.microsoft.com/office/drawing/2014/main" id="{0C1A1DFA-AFFE-5A4E-85B6-C9A8C7C073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14">
              <a:extLst>
                <a:ext uri="{FF2B5EF4-FFF2-40B4-BE49-F238E27FC236}">
                  <a16:creationId xmlns:a16="http://schemas.microsoft.com/office/drawing/2014/main" id="{D479999E-5053-C94E-8527-51D85FF15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5">
              <a:extLst>
                <a:ext uri="{FF2B5EF4-FFF2-40B4-BE49-F238E27FC236}">
                  <a16:creationId xmlns:a16="http://schemas.microsoft.com/office/drawing/2014/main" id="{468F7494-5E6C-304B-9755-12A86C5A6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Rectangle 73">
              <a:extLst>
                <a:ext uri="{FF2B5EF4-FFF2-40B4-BE49-F238E27FC236}">
                  <a16:creationId xmlns:a16="http://schemas.microsoft.com/office/drawing/2014/main" id="{A18AF1E3-F173-2146-8137-9E027095A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38" name="Rectangle 74">
              <a:extLst>
                <a:ext uri="{FF2B5EF4-FFF2-40B4-BE49-F238E27FC236}">
                  <a16:creationId xmlns:a16="http://schemas.microsoft.com/office/drawing/2014/main" id="{94211CA4-1427-5941-87C9-6BA8D3EA7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39" name="Rectangle 75">
              <a:extLst>
                <a:ext uri="{FF2B5EF4-FFF2-40B4-BE49-F238E27FC236}">
                  <a16:creationId xmlns:a16="http://schemas.microsoft.com/office/drawing/2014/main" id="{B1B9C0A6-2B0C-7244-A6EF-334990E57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40" name="Rectangle 76">
              <a:extLst>
                <a:ext uri="{FF2B5EF4-FFF2-40B4-BE49-F238E27FC236}">
                  <a16:creationId xmlns:a16="http://schemas.microsoft.com/office/drawing/2014/main" id="{FFE4B1B8-BC6F-E441-8FBD-9EEEFF42D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41" name="Rectangle 77">
              <a:extLst>
                <a:ext uri="{FF2B5EF4-FFF2-40B4-BE49-F238E27FC236}">
                  <a16:creationId xmlns:a16="http://schemas.microsoft.com/office/drawing/2014/main" id="{43BA2A38-8A3D-9048-AEB2-D3B59AEC7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42" name="Rectangle 79">
              <a:extLst>
                <a:ext uri="{FF2B5EF4-FFF2-40B4-BE49-F238E27FC236}">
                  <a16:creationId xmlns:a16="http://schemas.microsoft.com/office/drawing/2014/main" id="{0D5D1ECA-6E71-1647-83A2-D5A9D3C6E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43" name="Rectangle 80">
              <a:extLst>
                <a:ext uri="{FF2B5EF4-FFF2-40B4-BE49-F238E27FC236}">
                  <a16:creationId xmlns:a16="http://schemas.microsoft.com/office/drawing/2014/main" id="{25172F7E-C366-9B41-9818-FAEEC31C2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44" name="Rectangle 83">
              <a:extLst>
                <a:ext uri="{FF2B5EF4-FFF2-40B4-BE49-F238E27FC236}">
                  <a16:creationId xmlns:a16="http://schemas.microsoft.com/office/drawing/2014/main" id="{56635E22-4172-CF44-9D21-12069BC42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6645" name="Group 110">
              <a:extLst>
                <a:ext uri="{FF2B5EF4-FFF2-40B4-BE49-F238E27FC236}">
                  <a16:creationId xmlns:a16="http://schemas.microsoft.com/office/drawing/2014/main" id="{BBADCB4E-6AE9-2841-854D-1503DF004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26646" name="Line 111">
                <a:extLst>
                  <a:ext uri="{FF2B5EF4-FFF2-40B4-BE49-F238E27FC236}">
                    <a16:creationId xmlns:a16="http://schemas.microsoft.com/office/drawing/2014/main" id="{165E2DED-33D5-FA4B-86FC-142A159BD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7" name="Line 112">
                <a:extLst>
                  <a:ext uri="{FF2B5EF4-FFF2-40B4-BE49-F238E27FC236}">
                    <a16:creationId xmlns:a16="http://schemas.microsoft.com/office/drawing/2014/main" id="{97DC7CD7-80D8-6C4B-B6C8-8B167B8AB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8" name="Arc 113">
                <a:extLst>
                  <a:ext uri="{FF2B5EF4-FFF2-40B4-BE49-F238E27FC236}">
                    <a16:creationId xmlns:a16="http://schemas.microsoft.com/office/drawing/2014/main" id="{0207C20B-C3BD-A049-8E99-84FB7A014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9" name="Arc 114">
                <a:extLst>
                  <a:ext uri="{FF2B5EF4-FFF2-40B4-BE49-F238E27FC236}">
                    <a16:creationId xmlns:a16="http://schemas.microsoft.com/office/drawing/2014/main" id="{488AE2F1-2BDF-444D-9DA5-9CCFDC43859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0" name="Line 115">
                <a:extLst>
                  <a:ext uri="{FF2B5EF4-FFF2-40B4-BE49-F238E27FC236}">
                    <a16:creationId xmlns:a16="http://schemas.microsoft.com/office/drawing/2014/main" id="{3DD340A2-1F4D-2744-BC03-EBF11B65C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27" name="Rectangle 94">
            <a:extLst>
              <a:ext uri="{FF2B5EF4-FFF2-40B4-BE49-F238E27FC236}">
                <a16:creationId xmlns:a16="http://schemas.microsoft.com/office/drawing/2014/main" id="{58788E3A-4C73-B34B-8F44-8C0A0EF36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743201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26628" name="Rectangle 94">
            <a:extLst>
              <a:ext uri="{FF2B5EF4-FFF2-40B4-BE49-F238E27FC236}">
                <a16:creationId xmlns:a16="http://schemas.microsoft.com/office/drawing/2014/main" id="{690CCEDB-90FD-D245-98F5-789DAE405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1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pic>
        <p:nvPicPr>
          <p:cNvPr id="26629" name="Picture 1" descr="Screen shot 2013-09-04 at 12.41.18 PM.png">
            <a:extLst>
              <a:ext uri="{FF2B5EF4-FFF2-40B4-BE49-F238E27FC236}">
                <a16:creationId xmlns:a16="http://schemas.microsoft.com/office/drawing/2014/main" id="{EF4A04CE-3C02-204D-B6A9-8196F168B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1"/>
            <a:ext cx="28956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 descr="Screen shot 2013-09-04 at 12.41.09 PM.png">
            <a:extLst>
              <a:ext uri="{FF2B5EF4-FFF2-40B4-BE49-F238E27FC236}">
                <a16:creationId xmlns:a16="http://schemas.microsoft.com/office/drawing/2014/main" id="{79930500-44FA-9B47-8806-833852F31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2971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3">
            <a:extLst>
              <a:ext uri="{FF2B5EF4-FFF2-40B4-BE49-F238E27FC236}">
                <a16:creationId xmlns:a16="http://schemas.microsoft.com/office/drawing/2014/main" id="{0F4F1684-1A4F-F940-976A-71D8370A0A5E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981201"/>
            <a:ext cx="2099109" cy="598324"/>
            <a:chOff x="1919288" y="3403600"/>
            <a:chExt cx="2099109" cy="597868"/>
          </a:xfrm>
        </p:grpSpPr>
        <p:sp>
          <p:nvSpPr>
            <p:cNvPr id="27713" name="Line 3">
              <a:extLst>
                <a:ext uri="{FF2B5EF4-FFF2-40B4-BE49-F238E27FC236}">
                  <a16:creationId xmlns:a16="http://schemas.microsoft.com/office/drawing/2014/main" id="{5323E446-1AF6-3749-B1FF-28ECBA636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Line 4">
              <a:extLst>
                <a:ext uri="{FF2B5EF4-FFF2-40B4-BE49-F238E27FC236}">
                  <a16:creationId xmlns:a16="http://schemas.microsoft.com/office/drawing/2014/main" id="{F77860B6-AA7D-6042-A3EE-2AA0B3C1A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5">
              <a:extLst>
                <a:ext uri="{FF2B5EF4-FFF2-40B4-BE49-F238E27FC236}">
                  <a16:creationId xmlns:a16="http://schemas.microsoft.com/office/drawing/2014/main" id="{CA4362C6-CC06-F445-AAF0-335A8BDFF9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Freeform 6">
              <a:extLst>
                <a:ext uri="{FF2B5EF4-FFF2-40B4-BE49-F238E27FC236}">
                  <a16:creationId xmlns:a16="http://schemas.microsoft.com/office/drawing/2014/main" id="{B6FD22D3-BA6D-FD4C-82AF-48615E9B1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7">
              <a:extLst>
                <a:ext uri="{FF2B5EF4-FFF2-40B4-BE49-F238E27FC236}">
                  <a16:creationId xmlns:a16="http://schemas.microsoft.com/office/drawing/2014/main" id="{2AB2C8ED-0EB8-144F-ACAC-BD30D012E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Freeform 8">
              <a:extLst>
                <a:ext uri="{FF2B5EF4-FFF2-40B4-BE49-F238E27FC236}">
                  <a16:creationId xmlns:a16="http://schemas.microsoft.com/office/drawing/2014/main" id="{E30F374F-7B4A-DF4A-A8DD-8E02B4E53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Freeform 9">
              <a:extLst>
                <a:ext uri="{FF2B5EF4-FFF2-40B4-BE49-F238E27FC236}">
                  <a16:creationId xmlns:a16="http://schemas.microsoft.com/office/drawing/2014/main" id="{3BEA72C3-8277-0A46-8506-3629C840F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Rectangle 48">
              <a:extLst>
                <a:ext uri="{FF2B5EF4-FFF2-40B4-BE49-F238E27FC236}">
                  <a16:creationId xmlns:a16="http://schemas.microsoft.com/office/drawing/2014/main" id="{D342E5D4-2E26-B640-A726-1BD7F959C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1" name="Rectangle 49">
              <a:extLst>
                <a:ext uri="{FF2B5EF4-FFF2-40B4-BE49-F238E27FC236}">
                  <a16:creationId xmlns:a16="http://schemas.microsoft.com/office/drawing/2014/main" id="{94CB0618-959C-FB46-93ED-FC8B0FDB7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2" name="Rectangle 50">
              <a:extLst>
                <a:ext uri="{FF2B5EF4-FFF2-40B4-BE49-F238E27FC236}">
                  <a16:creationId xmlns:a16="http://schemas.microsoft.com/office/drawing/2014/main" id="{5197DCC3-75F0-2747-8DDE-7038978BC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3" name="Rectangle 51">
              <a:extLst>
                <a:ext uri="{FF2B5EF4-FFF2-40B4-BE49-F238E27FC236}">
                  <a16:creationId xmlns:a16="http://schemas.microsoft.com/office/drawing/2014/main" id="{43A71038-69D6-8C47-BA64-CD0B602AF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4" name="Rectangle 52">
              <a:extLst>
                <a:ext uri="{FF2B5EF4-FFF2-40B4-BE49-F238E27FC236}">
                  <a16:creationId xmlns:a16="http://schemas.microsoft.com/office/drawing/2014/main" id="{97CAE648-FDE3-8F49-BE53-5AAD0EA66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5" name="Rectangle 53">
              <a:extLst>
                <a:ext uri="{FF2B5EF4-FFF2-40B4-BE49-F238E27FC236}">
                  <a16:creationId xmlns:a16="http://schemas.microsoft.com/office/drawing/2014/main" id="{589E628F-DFF8-AA4B-9865-106394477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6" name="Rectangle 54">
              <a:extLst>
                <a:ext uri="{FF2B5EF4-FFF2-40B4-BE49-F238E27FC236}">
                  <a16:creationId xmlns:a16="http://schemas.microsoft.com/office/drawing/2014/main" id="{67AA3555-69DC-3B44-B036-3C6C0F006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7" name="Rectangle 55">
              <a:extLst>
                <a:ext uri="{FF2B5EF4-FFF2-40B4-BE49-F238E27FC236}">
                  <a16:creationId xmlns:a16="http://schemas.microsoft.com/office/drawing/2014/main" id="{51A02686-B2C6-9148-8979-DEFDB0CC3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8" name="Rectangle 66">
              <a:extLst>
                <a:ext uri="{FF2B5EF4-FFF2-40B4-BE49-F238E27FC236}">
                  <a16:creationId xmlns:a16="http://schemas.microsoft.com/office/drawing/2014/main" id="{458CD994-AB0A-4446-9047-257E77FFE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27650" name="Group 1">
            <a:extLst>
              <a:ext uri="{FF2B5EF4-FFF2-40B4-BE49-F238E27FC236}">
                <a16:creationId xmlns:a16="http://schemas.microsoft.com/office/drawing/2014/main" id="{77216D42-5BED-034A-9E69-DDB88F04D99F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057401"/>
            <a:ext cx="2040372" cy="599911"/>
            <a:chOff x="1916113" y="752475"/>
            <a:chExt cx="2040371" cy="599455"/>
          </a:xfrm>
        </p:grpSpPr>
        <p:sp>
          <p:nvSpPr>
            <p:cNvPr id="27693" name="Freeform 10">
              <a:extLst>
                <a:ext uri="{FF2B5EF4-FFF2-40B4-BE49-F238E27FC236}">
                  <a16:creationId xmlns:a16="http://schemas.microsoft.com/office/drawing/2014/main" id="{0F9BF7F9-BF46-084C-9CCB-7C59F9326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Line 11">
              <a:extLst>
                <a:ext uri="{FF2B5EF4-FFF2-40B4-BE49-F238E27FC236}">
                  <a16:creationId xmlns:a16="http://schemas.microsoft.com/office/drawing/2014/main" id="{468BF5DE-A35E-E741-9D35-C25979C40A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Freeform 12">
              <a:extLst>
                <a:ext uri="{FF2B5EF4-FFF2-40B4-BE49-F238E27FC236}">
                  <a16:creationId xmlns:a16="http://schemas.microsoft.com/office/drawing/2014/main" id="{27F68A4D-2A71-0E40-B58C-BEA3A6BB5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Line 13">
              <a:extLst>
                <a:ext uri="{FF2B5EF4-FFF2-40B4-BE49-F238E27FC236}">
                  <a16:creationId xmlns:a16="http://schemas.microsoft.com/office/drawing/2014/main" id="{187088CE-BBED-9B41-BAEC-B817CC800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Freeform 14">
              <a:extLst>
                <a:ext uri="{FF2B5EF4-FFF2-40B4-BE49-F238E27FC236}">
                  <a16:creationId xmlns:a16="http://schemas.microsoft.com/office/drawing/2014/main" id="{5A961F47-CBA8-8442-9DE4-B37F0C959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Line 15">
              <a:extLst>
                <a:ext uri="{FF2B5EF4-FFF2-40B4-BE49-F238E27FC236}">
                  <a16:creationId xmlns:a16="http://schemas.microsoft.com/office/drawing/2014/main" id="{ED164F53-EE89-E848-89C0-1159B84219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Rectangle 73">
              <a:extLst>
                <a:ext uri="{FF2B5EF4-FFF2-40B4-BE49-F238E27FC236}">
                  <a16:creationId xmlns:a16="http://schemas.microsoft.com/office/drawing/2014/main" id="{FF2940AA-6A78-3E49-9CF6-85C09C755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0" name="Rectangle 74">
              <a:extLst>
                <a:ext uri="{FF2B5EF4-FFF2-40B4-BE49-F238E27FC236}">
                  <a16:creationId xmlns:a16="http://schemas.microsoft.com/office/drawing/2014/main" id="{4F244B40-6621-DA4D-9E58-68DD0B767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1" name="Rectangle 75">
              <a:extLst>
                <a:ext uri="{FF2B5EF4-FFF2-40B4-BE49-F238E27FC236}">
                  <a16:creationId xmlns:a16="http://schemas.microsoft.com/office/drawing/2014/main" id="{28744304-54D0-BE47-9B21-5484E2F37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2" name="Rectangle 76">
              <a:extLst>
                <a:ext uri="{FF2B5EF4-FFF2-40B4-BE49-F238E27FC236}">
                  <a16:creationId xmlns:a16="http://schemas.microsoft.com/office/drawing/2014/main" id="{F5055CBF-6C97-254A-A141-C4BE9FB18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3" name="Rectangle 77">
              <a:extLst>
                <a:ext uri="{FF2B5EF4-FFF2-40B4-BE49-F238E27FC236}">
                  <a16:creationId xmlns:a16="http://schemas.microsoft.com/office/drawing/2014/main" id="{29A456F8-4136-C447-B0F2-F9B22F93C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4" name="Rectangle 79">
              <a:extLst>
                <a:ext uri="{FF2B5EF4-FFF2-40B4-BE49-F238E27FC236}">
                  <a16:creationId xmlns:a16="http://schemas.microsoft.com/office/drawing/2014/main" id="{7F695748-362B-DD4A-9F19-F0864975F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5" name="Rectangle 80">
              <a:extLst>
                <a:ext uri="{FF2B5EF4-FFF2-40B4-BE49-F238E27FC236}">
                  <a16:creationId xmlns:a16="http://schemas.microsoft.com/office/drawing/2014/main" id="{2E9B536C-279D-5644-9C5E-DCD771916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6" name="Rectangle 83">
              <a:extLst>
                <a:ext uri="{FF2B5EF4-FFF2-40B4-BE49-F238E27FC236}">
                  <a16:creationId xmlns:a16="http://schemas.microsoft.com/office/drawing/2014/main" id="{460D28CB-20FC-D441-BF87-88ECE5E8A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7707" name="Group 110">
              <a:extLst>
                <a:ext uri="{FF2B5EF4-FFF2-40B4-BE49-F238E27FC236}">
                  <a16:creationId xmlns:a16="http://schemas.microsoft.com/office/drawing/2014/main" id="{6B856008-324A-BC4E-A839-EFD3E69D1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27708" name="Line 111">
                <a:extLst>
                  <a:ext uri="{FF2B5EF4-FFF2-40B4-BE49-F238E27FC236}">
                    <a16:creationId xmlns:a16="http://schemas.microsoft.com/office/drawing/2014/main" id="{C563E61F-7671-8047-A8E3-CB1476753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9" name="Line 112">
                <a:extLst>
                  <a:ext uri="{FF2B5EF4-FFF2-40B4-BE49-F238E27FC236}">
                    <a16:creationId xmlns:a16="http://schemas.microsoft.com/office/drawing/2014/main" id="{A836AEBE-7A17-EA43-9EF9-87D0BC18A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0" name="Arc 113">
                <a:extLst>
                  <a:ext uri="{FF2B5EF4-FFF2-40B4-BE49-F238E27FC236}">
                    <a16:creationId xmlns:a16="http://schemas.microsoft.com/office/drawing/2014/main" id="{23BD4A45-508C-CB4A-B274-0049D1D5E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1" name="Arc 114">
                <a:extLst>
                  <a:ext uri="{FF2B5EF4-FFF2-40B4-BE49-F238E27FC236}">
                    <a16:creationId xmlns:a16="http://schemas.microsoft.com/office/drawing/2014/main" id="{886909E7-2605-C34E-9527-452D60F1838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2" name="Line 115">
                <a:extLst>
                  <a:ext uri="{FF2B5EF4-FFF2-40B4-BE49-F238E27FC236}">
                    <a16:creationId xmlns:a16="http://schemas.microsoft.com/office/drawing/2014/main" id="{B0B56B64-05C7-F845-BCB7-270DB6237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8" name="Group 605">
            <a:extLst>
              <a:ext uri="{FF2B5EF4-FFF2-40B4-BE49-F238E27FC236}">
                <a16:creationId xmlns:a16="http://schemas.microsoft.com/office/drawing/2014/main" id="{37715795-BA30-5F41-A847-2B6FC8EADF25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3810001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9" name="Group 605">
            <a:extLst>
              <a:ext uri="{FF2B5EF4-FFF2-40B4-BE49-F238E27FC236}">
                <a16:creationId xmlns:a16="http://schemas.microsoft.com/office/drawing/2014/main" id="{F51F6660-D831-C34D-BCD5-15924C67B0CF}"/>
              </a:ext>
            </a:extLst>
          </p:cNvPr>
          <p:cNvGraphicFramePr>
            <a:graphicFrameLocks noGrp="1"/>
          </p:cNvGraphicFramePr>
          <p:nvPr/>
        </p:nvGraphicFramePr>
        <p:xfrm>
          <a:off x="7200900" y="3810001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687" name="Rectangle 5">
            <a:extLst>
              <a:ext uri="{FF2B5EF4-FFF2-40B4-BE49-F238E27FC236}">
                <a16:creationId xmlns:a16="http://schemas.microsoft.com/office/drawing/2014/main" id="{14F7E5E5-2C78-C540-8456-1449E17F2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75" y="5378450"/>
            <a:ext cx="14732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7688" name="Rectangle 5">
            <a:extLst>
              <a:ext uri="{FF2B5EF4-FFF2-40B4-BE49-F238E27FC236}">
                <a16:creationId xmlns:a16="http://schemas.microsoft.com/office/drawing/2014/main" id="{672AB2AE-DA45-984C-9CED-765EE46D6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25" y="4249738"/>
            <a:ext cx="14732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7689" name="Rectangle 94">
            <a:extLst>
              <a:ext uri="{FF2B5EF4-FFF2-40B4-BE49-F238E27FC236}">
                <a16:creationId xmlns:a16="http://schemas.microsoft.com/office/drawing/2014/main" id="{D7AA9744-B8AB-504E-89DA-A962655CF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743201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27690" name="Rectangle 94">
            <a:extLst>
              <a:ext uri="{FF2B5EF4-FFF2-40B4-BE49-F238E27FC236}">
                <a16:creationId xmlns:a16="http://schemas.microsoft.com/office/drawing/2014/main" id="{71F39FBE-4CA4-0D48-B324-B717D6AE6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1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pic>
        <p:nvPicPr>
          <p:cNvPr id="27691" name="Picture 1" descr="Screen shot 2013-09-04 at 12.41.18 PM.png">
            <a:extLst>
              <a:ext uri="{FF2B5EF4-FFF2-40B4-BE49-F238E27FC236}">
                <a16:creationId xmlns:a16="http://schemas.microsoft.com/office/drawing/2014/main" id="{99C1B625-0C04-6543-8AAD-7DFF26543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1"/>
            <a:ext cx="28956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2" name="Picture 2" descr="Screen shot 2013-09-04 at 12.41.09 PM.png">
            <a:extLst>
              <a:ext uri="{FF2B5EF4-FFF2-40B4-BE49-F238E27FC236}">
                <a16:creationId xmlns:a16="http://schemas.microsoft.com/office/drawing/2014/main" id="{072F83F8-D971-B049-9498-79974FB81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2971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3">
            <a:extLst>
              <a:ext uri="{FF2B5EF4-FFF2-40B4-BE49-F238E27FC236}">
                <a16:creationId xmlns:a16="http://schemas.microsoft.com/office/drawing/2014/main" id="{468D19EB-A5D6-DC47-85A9-AFA88BACD3B6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524001"/>
            <a:ext cx="2099109" cy="598324"/>
            <a:chOff x="1919288" y="3403600"/>
            <a:chExt cx="2099109" cy="597868"/>
          </a:xfrm>
        </p:grpSpPr>
        <p:sp>
          <p:nvSpPr>
            <p:cNvPr id="28735" name="Line 3">
              <a:extLst>
                <a:ext uri="{FF2B5EF4-FFF2-40B4-BE49-F238E27FC236}">
                  <a16:creationId xmlns:a16="http://schemas.microsoft.com/office/drawing/2014/main" id="{04CA7B14-1C55-7543-8F47-2954E28D3C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Line 4">
              <a:extLst>
                <a:ext uri="{FF2B5EF4-FFF2-40B4-BE49-F238E27FC236}">
                  <a16:creationId xmlns:a16="http://schemas.microsoft.com/office/drawing/2014/main" id="{04444012-52FC-544A-A374-DD6B69FBC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Line 5">
              <a:extLst>
                <a:ext uri="{FF2B5EF4-FFF2-40B4-BE49-F238E27FC236}">
                  <a16:creationId xmlns:a16="http://schemas.microsoft.com/office/drawing/2014/main" id="{CF4FFCA4-0854-F341-8A7B-4884F63D35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Freeform 6">
              <a:extLst>
                <a:ext uri="{FF2B5EF4-FFF2-40B4-BE49-F238E27FC236}">
                  <a16:creationId xmlns:a16="http://schemas.microsoft.com/office/drawing/2014/main" id="{A81F3409-672C-BD49-8480-69BB67110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Freeform 7">
              <a:extLst>
                <a:ext uri="{FF2B5EF4-FFF2-40B4-BE49-F238E27FC236}">
                  <a16:creationId xmlns:a16="http://schemas.microsoft.com/office/drawing/2014/main" id="{898BDDB6-6A96-F04A-9E5E-0D379EA53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Freeform 8">
              <a:extLst>
                <a:ext uri="{FF2B5EF4-FFF2-40B4-BE49-F238E27FC236}">
                  <a16:creationId xmlns:a16="http://schemas.microsoft.com/office/drawing/2014/main" id="{F72577E0-5E35-6442-A88C-A89F63115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9">
              <a:extLst>
                <a:ext uri="{FF2B5EF4-FFF2-40B4-BE49-F238E27FC236}">
                  <a16:creationId xmlns:a16="http://schemas.microsoft.com/office/drawing/2014/main" id="{F325CF3C-D14A-CC40-BA05-829D4FA84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Rectangle 48">
              <a:extLst>
                <a:ext uri="{FF2B5EF4-FFF2-40B4-BE49-F238E27FC236}">
                  <a16:creationId xmlns:a16="http://schemas.microsoft.com/office/drawing/2014/main" id="{FC75B15D-E82D-6D44-9051-9582632C9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3" name="Rectangle 49">
              <a:extLst>
                <a:ext uri="{FF2B5EF4-FFF2-40B4-BE49-F238E27FC236}">
                  <a16:creationId xmlns:a16="http://schemas.microsoft.com/office/drawing/2014/main" id="{CD08AACA-10EC-184B-BDCA-36E6CDBA9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4" name="Rectangle 50">
              <a:extLst>
                <a:ext uri="{FF2B5EF4-FFF2-40B4-BE49-F238E27FC236}">
                  <a16:creationId xmlns:a16="http://schemas.microsoft.com/office/drawing/2014/main" id="{A14D5598-09F6-3943-9CBB-A353B53AE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5" name="Rectangle 51">
              <a:extLst>
                <a:ext uri="{FF2B5EF4-FFF2-40B4-BE49-F238E27FC236}">
                  <a16:creationId xmlns:a16="http://schemas.microsoft.com/office/drawing/2014/main" id="{E2BF09A2-2EB6-1D42-8AB8-A5648E939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6" name="Rectangle 52">
              <a:extLst>
                <a:ext uri="{FF2B5EF4-FFF2-40B4-BE49-F238E27FC236}">
                  <a16:creationId xmlns:a16="http://schemas.microsoft.com/office/drawing/2014/main" id="{5150C31D-7749-B74B-AC45-27A2C91E7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7" name="Rectangle 53">
              <a:extLst>
                <a:ext uri="{FF2B5EF4-FFF2-40B4-BE49-F238E27FC236}">
                  <a16:creationId xmlns:a16="http://schemas.microsoft.com/office/drawing/2014/main" id="{72CE201F-7676-F148-97F5-C3682345D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8" name="Rectangle 54">
              <a:extLst>
                <a:ext uri="{FF2B5EF4-FFF2-40B4-BE49-F238E27FC236}">
                  <a16:creationId xmlns:a16="http://schemas.microsoft.com/office/drawing/2014/main" id="{9659C45A-92F0-8B4E-98A5-5B1D7D8BD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9" name="Rectangle 55">
              <a:extLst>
                <a:ext uri="{FF2B5EF4-FFF2-40B4-BE49-F238E27FC236}">
                  <a16:creationId xmlns:a16="http://schemas.microsoft.com/office/drawing/2014/main" id="{60FF604C-8228-9848-8042-49E719E66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50" name="Rectangle 66">
              <a:extLst>
                <a:ext uri="{FF2B5EF4-FFF2-40B4-BE49-F238E27FC236}">
                  <a16:creationId xmlns:a16="http://schemas.microsoft.com/office/drawing/2014/main" id="{8B90AD98-94EB-BC48-861E-8E9B895BF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28674" name="Group 1">
            <a:extLst>
              <a:ext uri="{FF2B5EF4-FFF2-40B4-BE49-F238E27FC236}">
                <a16:creationId xmlns:a16="http://schemas.microsoft.com/office/drawing/2014/main" id="{9977CC91-06A6-8C4F-ABB9-E9AAFEAA0A69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524001"/>
            <a:ext cx="2040372" cy="599911"/>
            <a:chOff x="1916113" y="752475"/>
            <a:chExt cx="2040371" cy="599455"/>
          </a:xfrm>
        </p:grpSpPr>
        <p:sp>
          <p:nvSpPr>
            <p:cNvPr id="28715" name="Freeform 10">
              <a:extLst>
                <a:ext uri="{FF2B5EF4-FFF2-40B4-BE49-F238E27FC236}">
                  <a16:creationId xmlns:a16="http://schemas.microsoft.com/office/drawing/2014/main" id="{5815B026-C53E-F14F-A3B7-770CD61E7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11">
              <a:extLst>
                <a:ext uri="{FF2B5EF4-FFF2-40B4-BE49-F238E27FC236}">
                  <a16:creationId xmlns:a16="http://schemas.microsoft.com/office/drawing/2014/main" id="{DA7B3700-F170-854D-BFB3-1C35A54C4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Freeform 12">
              <a:extLst>
                <a:ext uri="{FF2B5EF4-FFF2-40B4-BE49-F238E27FC236}">
                  <a16:creationId xmlns:a16="http://schemas.microsoft.com/office/drawing/2014/main" id="{E9953E67-F670-884E-BFE8-A5DE83EC9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13">
              <a:extLst>
                <a:ext uri="{FF2B5EF4-FFF2-40B4-BE49-F238E27FC236}">
                  <a16:creationId xmlns:a16="http://schemas.microsoft.com/office/drawing/2014/main" id="{107B3547-7278-104F-9A5E-0AEDB9B364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14">
              <a:extLst>
                <a:ext uri="{FF2B5EF4-FFF2-40B4-BE49-F238E27FC236}">
                  <a16:creationId xmlns:a16="http://schemas.microsoft.com/office/drawing/2014/main" id="{FE9B7064-7C0D-BB48-A7FE-AB12ADA41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15">
              <a:extLst>
                <a:ext uri="{FF2B5EF4-FFF2-40B4-BE49-F238E27FC236}">
                  <a16:creationId xmlns:a16="http://schemas.microsoft.com/office/drawing/2014/main" id="{AE6A3B4A-EAFD-B44E-BF87-FBBF051C6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Rectangle 73">
              <a:extLst>
                <a:ext uri="{FF2B5EF4-FFF2-40B4-BE49-F238E27FC236}">
                  <a16:creationId xmlns:a16="http://schemas.microsoft.com/office/drawing/2014/main" id="{AFC9CBF3-FFD0-224E-A6AB-1FB388D37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2" name="Rectangle 74">
              <a:extLst>
                <a:ext uri="{FF2B5EF4-FFF2-40B4-BE49-F238E27FC236}">
                  <a16:creationId xmlns:a16="http://schemas.microsoft.com/office/drawing/2014/main" id="{02C0D9C0-267C-524D-A52F-972508A36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3" name="Rectangle 75">
              <a:extLst>
                <a:ext uri="{FF2B5EF4-FFF2-40B4-BE49-F238E27FC236}">
                  <a16:creationId xmlns:a16="http://schemas.microsoft.com/office/drawing/2014/main" id="{E58F3E1B-9EE4-3446-941F-FEED24AE0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4" name="Rectangle 76">
              <a:extLst>
                <a:ext uri="{FF2B5EF4-FFF2-40B4-BE49-F238E27FC236}">
                  <a16:creationId xmlns:a16="http://schemas.microsoft.com/office/drawing/2014/main" id="{42DB3525-7BDE-3648-BEEE-DA63D3F92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5" name="Rectangle 77">
              <a:extLst>
                <a:ext uri="{FF2B5EF4-FFF2-40B4-BE49-F238E27FC236}">
                  <a16:creationId xmlns:a16="http://schemas.microsoft.com/office/drawing/2014/main" id="{D711B5EC-8537-5F4A-8C11-5192713C1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6" name="Rectangle 79">
              <a:extLst>
                <a:ext uri="{FF2B5EF4-FFF2-40B4-BE49-F238E27FC236}">
                  <a16:creationId xmlns:a16="http://schemas.microsoft.com/office/drawing/2014/main" id="{A870FE52-E3CC-1A4B-B171-495281700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7" name="Rectangle 80">
              <a:extLst>
                <a:ext uri="{FF2B5EF4-FFF2-40B4-BE49-F238E27FC236}">
                  <a16:creationId xmlns:a16="http://schemas.microsoft.com/office/drawing/2014/main" id="{9428C9D7-E59B-7743-A9B2-AF73E26F6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8" name="Rectangle 83">
              <a:extLst>
                <a:ext uri="{FF2B5EF4-FFF2-40B4-BE49-F238E27FC236}">
                  <a16:creationId xmlns:a16="http://schemas.microsoft.com/office/drawing/2014/main" id="{54BB153E-18DB-D046-A0E9-4E92EA3DB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8729" name="Group 110">
              <a:extLst>
                <a:ext uri="{FF2B5EF4-FFF2-40B4-BE49-F238E27FC236}">
                  <a16:creationId xmlns:a16="http://schemas.microsoft.com/office/drawing/2014/main" id="{72405216-A964-2E4A-BF8C-7C91FA9178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28730" name="Line 111">
                <a:extLst>
                  <a:ext uri="{FF2B5EF4-FFF2-40B4-BE49-F238E27FC236}">
                    <a16:creationId xmlns:a16="http://schemas.microsoft.com/office/drawing/2014/main" id="{AB2DD532-E72C-0342-915C-49B1A1F34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1" name="Line 112">
                <a:extLst>
                  <a:ext uri="{FF2B5EF4-FFF2-40B4-BE49-F238E27FC236}">
                    <a16:creationId xmlns:a16="http://schemas.microsoft.com/office/drawing/2014/main" id="{903A3909-DFCE-4045-A76E-DA6115C4F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2" name="Arc 113">
                <a:extLst>
                  <a:ext uri="{FF2B5EF4-FFF2-40B4-BE49-F238E27FC236}">
                    <a16:creationId xmlns:a16="http://schemas.microsoft.com/office/drawing/2014/main" id="{8D58A790-633B-9D4D-BE50-B8A4BB043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3" name="Arc 114">
                <a:extLst>
                  <a:ext uri="{FF2B5EF4-FFF2-40B4-BE49-F238E27FC236}">
                    <a16:creationId xmlns:a16="http://schemas.microsoft.com/office/drawing/2014/main" id="{BEA7D8EC-854C-EC40-8C2C-B387CDBBAB2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4" name="Line 115">
                <a:extLst>
                  <a:ext uri="{FF2B5EF4-FFF2-40B4-BE49-F238E27FC236}">
                    <a16:creationId xmlns:a16="http://schemas.microsoft.com/office/drawing/2014/main" id="{3000858A-4642-D545-9E58-6FA249F7B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675" name="Group 1">
            <a:extLst>
              <a:ext uri="{FF2B5EF4-FFF2-40B4-BE49-F238E27FC236}">
                <a16:creationId xmlns:a16="http://schemas.microsoft.com/office/drawing/2014/main" id="{D5508694-6F33-7F44-B866-A6F84026738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00326"/>
            <a:ext cx="2040372" cy="599911"/>
            <a:chOff x="1916113" y="752475"/>
            <a:chExt cx="2040371" cy="599455"/>
          </a:xfrm>
        </p:grpSpPr>
        <p:sp>
          <p:nvSpPr>
            <p:cNvPr id="28695" name="Freeform 10">
              <a:extLst>
                <a:ext uri="{FF2B5EF4-FFF2-40B4-BE49-F238E27FC236}">
                  <a16:creationId xmlns:a16="http://schemas.microsoft.com/office/drawing/2014/main" id="{40A4728A-3AE3-E143-8B21-515018974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Line 11">
              <a:extLst>
                <a:ext uri="{FF2B5EF4-FFF2-40B4-BE49-F238E27FC236}">
                  <a16:creationId xmlns:a16="http://schemas.microsoft.com/office/drawing/2014/main" id="{BCD25E65-68CD-3F44-B970-19B6FB8E58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12">
              <a:extLst>
                <a:ext uri="{FF2B5EF4-FFF2-40B4-BE49-F238E27FC236}">
                  <a16:creationId xmlns:a16="http://schemas.microsoft.com/office/drawing/2014/main" id="{CD9DE6A9-7CBA-9049-AD68-8B0C81B7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13">
              <a:extLst>
                <a:ext uri="{FF2B5EF4-FFF2-40B4-BE49-F238E27FC236}">
                  <a16:creationId xmlns:a16="http://schemas.microsoft.com/office/drawing/2014/main" id="{629B5909-9D3A-1D4D-ADD6-9D7BCD6E0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14">
              <a:extLst>
                <a:ext uri="{FF2B5EF4-FFF2-40B4-BE49-F238E27FC236}">
                  <a16:creationId xmlns:a16="http://schemas.microsoft.com/office/drawing/2014/main" id="{84CC6EBB-46AD-B84B-802A-BF3E6D830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15">
              <a:extLst>
                <a:ext uri="{FF2B5EF4-FFF2-40B4-BE49-F238E27FC236}">
                  <a16:creationId xmlns:a16="http://schemas.microsoft.com/office/drawing/2014/main" id="{1AF039B6-0A08-3845-98E6-1BED49F9AE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Rectangle 73">
              <a:extLst>
                <a:ext uri="{FF2B5EF4-FFF2-40B4-BE49-F238E27FC236}">
                  <a16:creationId xmlns:a16="http://schemas.microsoft.com/office/drawing/2014/main" id="{1316ED04-1A13-1D4C-93BB-8068AF61C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2" name="Rectangle 74">
              <a:extLst>
                <a:ext uri="{FF2B5EF4-FFF2-40B4-BE49-F238E27FC236}">
                  <a16:creationId xmlns:a16="http://schemas.microsoft.com/office/drawing/2014/main" id="{C281853D-3AEE-1F4B-B708-B8742A381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3" name="Rectangle 75">
              <a:extLst>
                <a:ext uri="{FF2B5EF4-FFF2-40B4-BE49-F238E27FC236}">
                  <a16:creationId xmlns:a16="http://schemas.microsoft.com/office/drawing/2014/main" id="{1F2547BD-BD09-924D-AFB5-427DFB9CC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4" name="Rectangle 76">
              <a:extLst>
                <a:ext uri="{FF2B5EF4-FFF2-40B4-BE49-F238E27FC236}">
                  <a16:creationId xmlns:a16="http://schemas.microsoft.com/office/drawing/2014/main" id="{7F243C00-6FF3-744D-8911-616210ABF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5" name="Rectangle 77">
              <a:extLst>
                <a:ext uri="{FF2B5EF4-FFF2-40B4-BE49-F238E27FC236}">
                  <a16:creationId xmlns:a16="http://schemas.microsoft.com/office/drawing/2014/main" id="{F6A7EBD3-915A-D347-933A-D38327B8B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6" name="Rectangle 79">
              <a:extLst>
                <a:ext uri="{FF2B5EF4-FFF2-40B4-BE49-F238E27FC236}">
                  <a16:creationId xmlns:a16="http://schemas.microsoft.com/office/drawing/2014/main" id="{B8891ECD-B336-F04B-9393-EDD480196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7" name="Rectangle 80">
              <a:extLst>
                <a:ext uri="{FF2B5EF4-FFF2-40B4-BE49-F238E27FC236}">
                  <a16:creationId xmlns:a16="http://schemas.microsoft.com/office/drawing/2014/main" id="{B585E39A-86E0-1F40-88D3-B149FDBFD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8" name="Rectangle 83">
              <a:extLst>
                <a:ext uri="{FF2B5EF4-FFF2-40B4-BE49-F238E27FC236}">
                  <a16:creationId xmlns:a16="http://schemas.microsoft.com/office/drawing/2014/main" id="{FCF8DF5D-D891-5046-8602-69CCAC596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8709" name="Group 110">
              <a:extLst>
                <a:ext uri="{FF2B5EF4-FFF2-40B4-BE49-F238E27FC236}">
                  <a16:creationId xmlns:a16="http://schemas.microsoft.com/office/drawing/2014/main" id="{5D0491D0-297C-074C-BB04-1921BCD5A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28710" name="Line 111">
                <a:extLst>
                  <a:ext uri="{FF2B5EF4-FFF2-40B4-BE49-F238E27FC236}">
                    <a16:creationId xmlns:a16="http://schemas.microsoft.com/office/drawing/2014/main" id="{9DAF27B2-2A26-AE4D-B4AD-25915CEA2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1" name="Line 112">
                <a:extLst>
                  <a:ext uri="{FF2B5EF4-FFF2-40B4-BE49-F238E27FC236}">
                    <a16:creationId xmlns:a16="http://schemas.microsoft.com/office/drawing/2014/main" id="{4DCBE9ED-DAA7-694A-819C-E629A6EBE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2" name="Arc 113">
                <a:extLst>
                  <a:ext uri="{FF2B5EF4-FFF2-40B4-BE49-F238E27FC236}">
                    <a16:creationId xmlns:a16="http://schemas.microsoft.com/office/drawing/2014/main" id="{4F9B33AC-3CF2-204E-9043-F5D8F7196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3" name="Arc 114">
                <a:extLst>
                  <a:ext uri="{FF2B5EF4-FFF2-40B4-BE49-F238E27FC236}">
                    <a16:creationId xmlns:a16="http://schemas.microsoft.com/office/drawing/2014/main" id="{53DE1971-8737-0243-B53B-0EF911691A1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4" name="Line 115">
                <a:extLst>
                  <a:ext uri="{FF2B5EF4-FFF2-40B4-BE49-F238E27FC236}">
                    <a16:creationId xmlns:a16="http://schemas.microsoft.com/office/drawing/2014/main" id="{877922BB-0427-634D-8D68-3CF5803EC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676" name="Group 3">
            <a:extLst>
              <a:ext uri="{FF2B5EF4-FFF2-40B4-BE49-F238E27FC236}">
                <a16:creationId xmlns:a16="http://schemas.microsoft.com/office/drawing/2014/main" id="{C9F44AE6-3602-9C46-9C25-0EDEE97E0C79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2514601"/>
            <a:ext cx="2099109" cy="598324"/>
            <a:chOff x="1919288" y="3403600"/>
            <a:chExt cx="2099109" cy="597868"/>
          </a:xfrm>
        </p:grpSpPr>
        <p:sp>
          <p:nvSpPr>
            <p:cNvPr id="28679" name="Line 3">
              <a:extLst>
                <a:ext uri="{FF2B5EF4-FFF2-40B4-BE49-F238E27FC236}">
                  <a16:creationId xmlns:a16="http://schemas.microsoft.com/office/drawing/2014/main" id="{AA846AB7-C59D-D948-87C4-EFF439BA27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Line 4">
              <a:extLst>
                <a:ext uri="{FF2B5EF4-FFF2-40B4-BE49-F238E27FC236}">
                  <a16:creationId xmlns:a16="http://schemas.microsoft.com/office/drawing/2014/main" id="{E459DBA8-EED5-3847-B449-19AD493B1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Line 5">
              <a:extLst>
                <a:ext uri="{FF2B5EF4-FFF2-40B4-BE49-F238E27FC236}">
                  <a16:creationId xmlns:a16="http://schemas.microsoft.com/office/drawing/2014/main" id="{5F6B7DA4-5309-4D46-A70C-A71AD71FC3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Freeform 6">
              <a:extLst>
                <a:ext uri="{FF2B5EF4-FFF2-40B4-BE49-F238E27FC236}">
                  <a16:creationId xmlns:a16="http://schemas.microsoft.com/office/drawing/2014/main" id="{367F101C-6D40-F847-840E-199B784DA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Freeform 7">
              <a:extLst>
                <a:ext uri="{FF2B5EF4-FFF2-40B4-BE49-F238E27FC236}">
                  <a16:creationId xmlns:a16="http://schemas.microsoft.com/office/drawing/2014/main" id="{D4E4DA19-66CC-AF41-86C3-AA6206B11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8">
              <a:extLst>
                <a:ext uri="{FF2B5EF4-FFF2-40B4-BE49-F238E27FC236}">
                  <a16:creationId xmlns:a16="http://schemas.microsoft.com/office/drawing/2014/main" id="{DCE52CD5-F62E-9F49-AC07-55C7E8308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9">
              <a:extLst>
                <a:ext uri="{FF2B5EF4-FFF2-40B4-BE49-F238E27FC236}">
                  <a16:creationId xmlns:a16="http://schemas.microsoft.com/office/drawing/2014/main" id="{8F16C858-F67B-4C4D-89D9-2F2D8F43B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Rectangle 48">
              <a:extLst>
                <a:ext uri="{FF2B5EF4-FFF2-40B4-BE49-F238E27FC236}">
                  <a16:creationId xmlns:a16="http://schemas.microsoft.com/office/drawing/2014/main" id="{CFB77C0A-F8D6-E742-8E1C-EB8A9F3D4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687" name="Rectangle 49">
              <a:extLst>
                <a:ext uri="{FF2B5EF4-FFF2-40B4-BE49-F238E27FC236}">
                  <a16:creationId xmlns:a16="http://schemas.microsoft.com/office/drawing/2014/main" id="{EF316D40-FAAF-BE47-A506-DB965D3D4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688" name="Rectangle 50">
              <a:extLst>
                <a:ext uri="{FF2B5EF4-FFF2-40B4-BE49-F238E27FC236}">
                  <a16:creationId xmlns:a16="http://schemas.microsoft.com/office/drawing/2014/main" id="{3F292163-65C6-F447-A4FE-040512914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689" name="Rectangle 51">
              <a:extLst>
                <a:ext uri="{FF2B5EF4-FFF2-40B4-BE49-F238E27FC236}">
                  <a16:creationId xmlns:a16="http://schemas.microsoft.com/office/drawing/2014/main" id="{4D8D0D45-FB37-A544-8B02-1F43A05C8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690" name="Rectangle 52">
              <a:extLst>
                <a:ext uri="{FF2B5EF4-FFF2-40B4-BE49-F238E27FC236}">
                  <a16:creationId xmlns:a16="http://schemas.microsoft.com/office/drawing/2014/main" id="{B7022227-2459-B64F-9AE7-1AE3B1713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691" name="Rectangle 53">
              <a:extLst>
                <a:ext uri="{FF2B5EF4-FFF2-40B4-BE49-F238E27FC236}">
                  <a16:creationId xmlns:a16="http://schemas.microsoft.com/office/drawing/2014/main" id="{69DBA40A-1DDC-B34B-B34D-818871D20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692" name="Rectangle 54">
              <a:extLst>
                <a:ext uri="{FF2B5EF4-FFF2-40B4-BE49-F238E27FC236}">
                  <a16:creationId xmlns:a16="http://schemas.microsoft.com/office/drawing/2014/main" id="{E3D28EF4-B949-EE48-B3AC-67D613F81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693" name="Rectangle 55">
              <a:extLst>
                <a:ext uri="{FF2B5EF4-FFF2-40B4-BE49-F238E27FC236}">
                  <a16:creationId xmlns:a16="http://schemas.microsoft.com/office/drawing/2014/main" id="{331C1BCC-30D2-BE48-9D2D-0EA4DA7F6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694" name="Rectangle 66">
              <a:extLst>
                <a:ext uri="{FF2B5EF4-FFF2-40B4-BE49-F238E27FC236}">
                  <a16:creationId xmlns:a16="http://schemas.microsoft.com/office/drawing/2014/main" id="{C40C9B92-7229-CE4C-9B05-C3F2BEED9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pic>
        <p:nvPicPr>
          <p:cNvPr id="28677" name="Picture 3" descr="Screen shot 2013-09-04 at 12.49.49 PM.png">
            <a:extLst>
              <a:ext uri="{FF2B5EF4-FFF2-40B4-BE49-F238E27FC236}">
                <a16:creationId xmlns:a16="http://schemas.microsoft.com/office/drawing/2014/main" id="{F03E7E56-7F32-164D-BF2A-7012EA178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39116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Screen shot 2013-09-04 at 12.49.39 PM.png">
            <a:extLst>
              <a:ext uri="{FF2B5EF4-FFF2-40B4-BE49-F238E27FC236}">
                <a16:creationId xmlns:a16="http://schemas.microsoft.com/office/drawing/2014/main" id="{C06592EC-5E2A-C048-8773-59CDB7B2D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1"/>
            <a:ext cx="3962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3">
            <a:extLst>
              <a:ext uri="{FF2B5EF4-FFF2-40B4-BE49-F238E27FC236}">
                <a16:creationId xmlns:a16="http://schemas.microsoft.com/office/drawing/2014/main" id="{CD377746-D357-2F41-A030-667663DDAA5B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524001"/>
            <a:ext cx="2099109" cy="598324"/>
            <a:chOff x="1919288" y="3403600"/>
            <a:chExt cx="2099109" cy="597868"/>
          </a:xfrm>
        </p:grpSpPr>
        <p:sp>
          <p:nvSpPr>
            <p:cNvPr id="29797" name="Line 3">
              <a:extLst>
                <a:ext uri="{FF2B5EF4-FFF2-40B4-BE49-F238E27FC236}">
                  <a16:creationId xmlns:a16="http://schemas.microsoft.com/office/drawing/2014/main" id="{0B3B5CE0-CCDD-694E-9B74-509906BA9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Line 4">
              <a:extLst>
                <a:ext uri="{FF2B5EF4-FFF2-40B4-BE49-F238E27FC236}">
                  <a16:creationId xmlns:a16="http://schemas.microsoft.com/office/drawing/2014/main" id="{B1409BC9-BCC2-F646-ABE3-5B77966CB3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Line 5">
              <a:extLst>
                <a:ext uri="{FF2B5EF4-FFF2-40B4-BE49-F238E27FC236}">
                  <a16:creationId xmlns:a16="http://schemas.microsoft.com/office/drawing/2014/main" id="{7CC88468-2813-6E4C-B4D5-B1EC86630C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Freeform 6">
              <a:extLst>
                <a:ext uri="{FF2B5EF4-FFF2-40B4-BE49-F238E27FC236}">
                  <a16:creationId xmlns:a16="http://schemas.microsoft.com/office/drawing/2014/main" id="{D42323F5-A8FE-3045-BFC0-920ACDBBB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Freeform 7">
              <a:extLst>
                <a:ext uri="{FF2B5EF4-FFF2-40B4-BE49-F238E27FC236}">
                  <a16:creationId xmlns:a16="http://schemas.microsoft.com/office/drawing/2014/main" id="{63E038B0-EC4C-7E47-8605-6BBD2D8CB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Freeform 8">
              <a:extLst>
                <a:ext uri="{FF2B5EF4-FFF2-40B4-BE49-F238E27FC236}">
                  <a16:creationId xmlns:a16="http://schemas.microsoft.com/office/drawing/2014/main" id="{1E4424BC-5401-7F48-8118-A9AB42BB9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Freeform 9">
              <a:extLst>
                <a:ext uri="{FF2B5EF4-FFF2-40B4-BE49-F238E27FC236}">
                  <a16:creationId xmlns:a16="http://schemas.microsoft.com/office/drawing/2014/main" id="{6EB5335D-A7DC-5C4B-93CE-F2152C8A0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Rectangle 48">
              <a:extLst>
                <a:ext uri="{FF2B5EF4-FFF2-40B4-BE49-F238E27FC236}">
                  <a16:creationId xmlns:a16="http://schemas.microsoft.com/office/drawing/2014/main" id="{F539F617-9FBE-E249-AC5C-C37F09CAE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805" name="Rectangle 49">
              <a:extLst>
                <a:ext uri="{FF2B5EF4-FFF2-40B4-BE49-F238E27FC236}">
                  <a16:creationId xmlns:a16="http://schemas.microsoft.com/office/drawing/2014/main" id="{D75A15F3-20B0-4243-89B8-540BD1DFA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806" name="Rectangle 50">
              <a:extLst>
                <a:ext uri="{FF2B5EF4-FFF2-40B4-BE49-F238E27FC236}">
                  <a16:creationId xmlns:a16="http://schemas.microsoft.com/office/drawing/2014/main" id="{940A1953-7C46-464D-AF43-0F91D44A5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807" name="Rectangle 51">
              <a:extLst>
                <a:ext uri="{FF2B5EF4-FFF2-40B4-BE49-F238E27FC236}">
                  <a16:creationId xmlns:a16="http://schemas.microsoft.com/office/drawing/2014/main" id="{A54D6958-B0F2-134B-BD34-83CDC7A29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808" name="Rectangle 52">
              <a:extLst>
                <a:ext uri="{FF2B5EF4-FFF2-40B4-BE49-F238E27FC236}">
                  <a16:creationId xmlns:a16="http://schemas.microsoft.com/office/drawing/2014/main" id="{69718112-E21D-3A4E-B972-23EA16BE7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809" name="Rectangle 53">
              <a:extLst>
                <a:ext uri="{FF2B5EF4-FFF2-40B4-BE49-F238E27FC236}">
                  <a16:creationId xmlns:a16="http://schemas.microsoft.com/office/drawing/2014/main" id="{7CBA16EA-C3BE-4E44-89D2-38DED9D49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810" name="Rectangle 54">
              <a:extLst>
                <a:ext uri="{FF2B5EF4-FFF2-40B4-BE49-F238E27FC236}">
                  <a16:creationId xmlns:a16="http://schemas.microsoft.com/office/drawing/2014/main" id="{F4931F83-7C23-534E-A28E-19611EEF3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811" name="Rectangle 55">
              <a:extLst>
                <a:ext uri="{FF2B5EF4-FFF2-40B4-BE49-F238E27FC236}">
                  <a16:creationId xmlns:a16="http://schemas.microsoft.com/office/drawing/2014/main" id="{63485F9C-ED04-A945-864D-3031B90B6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812" name="Rectangle 66">
              <a:extLst>
                <a:ext uri="{FF2B5EF4-FFF2-40B4-BE49-F238E27FC236}">
                  <a16:creationId xmlns:a16="http://schemas.microsoft.com/office/drawing/2014/main" id="{FD0C5CE5-F39B-2E40-964A-740AD62A7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29698" name="Group 1">
            <a:extLst>
              <a:ext uri="{FF2B5EF4-FFF2-40B4-BE49-F238E27FC236}">
                <a16:creationId xmlns:a16="http://schemas.microsoft.com/office/drawing/2014/main" id="{5388B04D-704C-FD48-9576-787AB7D23321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524001"/>
            <a:ext cx="2040372" cy="599911"/>
            <a:chOff x="1916113" y="752475"/>
            <a:chExt cx="2040371" cy="599455"/>
          </a:xfrm>
        </p:grpSpPr>
        <p:sp>
          <p:nvSpPr>
            <p:cNvPr id="29777" name="Freeform 10">
              <a:extLst>
                <a:ext uri="{FF2B5EF4-FFF2-40B4-BE49-F238E27FC236}">
                  <a16:creationId xmlns:a16="http://schemas.microsoft.com/office/drawing/2014/main" id="{32B2F16B-CF7F-F341-A36C-4E8C2C95E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Line 11">
              <a:extLst>
                <a:ext uri="{FF2B5EF4-FFF2-40B4-BE49-F238E27FC236}">
                  <a16:creationId xmlns:a16="http://schemas.microsoft.com/office/drawing/2014/main" id="{1898A94D-F7BF-5E4F-B38F-D1D21069D2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Freeform 12">
              <a:extLst>
                <a:ext uri="{FF2B5EF4-FFF2-40B4-BE49-F238E27FC236}">
                  <a16:creationId xmlns:a16="http://schemas.microsoft.com/office/drawing/2014/main" id="{F3F92EF6-BD7B-5941-A2DF-408A72AA2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Line 13">
              <a:extLst>
                <a:ext uri="{FF2B5EF4-FFF2-40B4-BE49-F238E27FC236}">
                  <a16:creationId xmlns:a16="http://schemas.microsoft.com/office/drawing/2014/main" id="{5183F657-09E1-B347-8DD6-0D79964557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Freeform 14">
              <a:extLst>
                <a:ext uri="{FF2B5EF4-FFF2-40B4-BE49-F238E27FC236}">
                  <a16:creationId xmlns:a16="http://schemas.microsoft.com/office/drawing/2014/main" id="{E6949F93-7E57-2940-985C-48D195FAE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Line 15">
              <a:extLst>
                <a:ext uri="{FF2B5EF4-FFF2-40B4-BE49-F238E27FC236}">
                  <a16:creationId xmlns:a16="http://schemas.microsoft.com/office/drawing/2014/main" id="{7856C8E0-720B-A348-A878-B9879E1A2B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Rectangle 73">
              <a:extLst>
                <a:ext uri="{FF2B5EF4-FFF2-40B4-BE49-F238E27FC236}">
                  <a16:creationId xmlns:a16="http://schemas.microsoft.com/office/drawing/2014/main" id="{F47A921C-96F8-7E40-99C4-BDFC44188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84" name="Rectangle 74">
              <a:extLst>
                <a:ext uri="{FF2B5EF4-FFF2-40B4-BE49-F238E27FC236}">
                  <a16:creationId xmlns:a16="http://schemas.microsoft.com/office/drawing/2014/main" id="{60D89A37-82C9-9F40-95A0-451F6869B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85" name="Rectangle 75">
              <a:extLst>
                <a:ext uri="{FF2B5EF4-FFF2-40B4-BE49-F238E27FC236}">
                  <a16:creationId xmlns:a16="http://schemas.microsoft.com/office/drawing/2014/main" id="{DACB811B-5DD7-8647-A85E-864826D37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86" name="Rectangle 76">
              <a:extLst>
                <a:ext uri="{FF2B5EF4-FFF2-40B4-BE49-F238E27FC236}">
                  <a16:creationId xmlns:a16="http://schemas.microsoft.com/office/drawing/2014/main" id="{D17344CC-6E8C-124F-B000-3B244941D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87" name="Rectangle 77">
              <a:extLst>
                <a:ext uri="{FF2B5EF4-FFF2-40B4-BE49-F238E27FC236}">
                  <a16:creationId xmlns:a16="http://schemas.microsoft.com/office/drawing/2014/main" id="{D83D0173-146B-354F-95C9-15A7B52EF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88" name="Rectangle 79">
              <a:extLst>
                <a:ext uri="{FF2B5EF4-FFF2-40B4-BE49-F238E27FC236}">
                  <a16:creationId xmlns:a16="http://schemas.microsoft.com/office/drawing/2014/main" id="{694C912A-033B-934F-8837-66992F183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89" name="Rectangle 80">
              <a:extLst>
                <a:ext uri="{FF2B5EF4-FFF2-40B4-BE49-F238E27FC236}">
                  <a16:creationId xmlns:a16="http://schemas.microsoft.com/office/drawing/2014/main" id="{885148B6-1FA6-D94C-AEEF-AF0609776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90" name="Rectangle 83">
              <a:extLst>
                <a:ext uri="{FF2B5EF4-FFF2-40B4-BE49-F238E27FC236}">
                  <a16:creationId xmlns:a16="http://schemas.microsoft.com/office/drawing/2014/main" id="{806B43D0-C91A-CB49-BC44-56A27F375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9791" name="Group 110">
              <a:extLst>
                <a:ext uri="{FF2B5EF4-FFF2-40B4-BE49-F238E27FC236}">
                  <a16:creationId xmlns:a16="http://schemas.microsoft.com/office/drawing/2014/main" id="{4DD5A783-7AAF-474C-8151-53404F768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29792" name="Line 111">
                <a:extLst>
                  <a:ext uri="{FF2B5EF4-FFF2-40B4-BE49-F238E27FC236}">
                    <a16:creationId xmlns:a16="http://schemas.microsoft.com/office/drawing/2014/main" id="{90DD3D3C-CB5E-4040-B5C5-F088859C9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3" name="Line 112">
                <a:extLst>
                  <a:ext uri="{FF2B5EF4-FFF2-40B4-BE49-F238E27FC236}">
                    <a16:creationId xmlns:a16="http://schemas.microsoft.com/office/drawing/2014/main" id="{6BB50800-C5DD-6E4F-A482-F184C916F1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4" name="Arc 113">
                <a:extLst>
                  <a:ext uri="{FF2B5EF4-FFF2-40B4-BE49-F238E27FC236}">
                    <a16:creationId xmlns:a16="http://schemas.microsoft.com/office/drawing/2014/main" id="{39EC0BBE-366B-CF41-8834-3D3186EE7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5" name="Arc 114">
                <a:extLst>
                  <a:ext uri="{FF2B5EF4-FFF2-40B4-BE49-F238E27FC236}">
                    <a16:creationId xmlns:a16="http://schemas.microsoft.com/office/drawing/2014/main" id="{79526457-6C39-2C45-81A0-BD7DEC7CFF3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6" name="Line 115">
                <a:extLst>
                  <a:ext uri="{FF2B5EF4-FFF2-40B4-BE49-F238E27FC236}">
                    <a16:creationId xmlns:a16="http://schemas.microsoft.com/office/drawing/2014/main" id="{69A4A27D-E3BF-3C4C-9618-006B3EB84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8" name="Group 605">
            <a:extLst>
              <a:ext uri="{FF2B5EF4-FFF2-40B4-BE49-F238E27FC236}">
                <a16:creationId xmlns:a16="http://schemas.microsoft.com/office/drawing/2014/main" id="{84936442-8906-714B-BA69-81AA5E653926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4175126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9" name="Group 605">
            <a:extLst>
              <a:ext uri="{FF2B5EF4-FFF2-40B4-BE49-F238E27FC236}">
                <a16:creationId xmlns:a16="http://schemas.microsoft.com/office/drawing/2014/main" id="{12E234E8-765D-6D4E-BD21-9D1E3727F8FD}"/>
              </a:ext>
            </a:extLst>
          </p:cNvPr>
          <p:cNvGraphicFramePr>
            <a:graphicFrameLocks noGrp="1"/>
          </p:cNvGraphicFramePr>
          <p:nvPr/>
        </p:nvGraphicFramePr>
        <p:xfrm>
          <a:off x="7200900" y="4175126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735" name="Rectangle 94">
            <a:extLst>
              <a:ext uri="{FF2B5EF4-FFF2-40B4-BE49-F238E27FC236}">
                <a16:creationId xmlns:a16="http://schemas.microsoft.com/office/drawing/2014/main" id="{19EF2F72-5928-0942-83AE-9FC18A060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733801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29736" name="Group 1">
            <a:extLst>
              <a:ext uri="{FF2B5EF4-FFF2-40B4-BE49-F238E27FC236}">
                <a16:creationId xmlns:a16="http://schemas.microsoft.com/office/drawing/2014/main" id="{07FDA7B4-B6DA-CE4F-966F-273AE9F44485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00326"/>
            <a:ext cx="2040372" cy="599911"/>
            <a:chOff x="1916113" y="752475"/>
            <a:chExt cx="2040371" cy="599455"/>
          </a:xfrm>
        </p:grpSpPr>
        <p:sp>
          <p:nvSpPr>
            <p:cNvPr id="29757" name="Freeform 10">
              <a:extLst>
                <a:ext uri="{FF2B5EF4-FFF2-40B4-BE49-F238E27FC236}">
                  <a16:creationId xmlns:a16="http://schemas.microsoft.com/office/drawing/2014/main" id="{C37B0382-11C1-1044-BDF0-2A15BDEA1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Line 11">
              <a:extLst>
                <a:ext uri="{FF2B5EF4-FFF2-40B4-BE49-F238E27FC236}">
                  <a16:creationId xmlns:a16="http://schemas.microsoft.com/office/drawing/2014/main" id="{72DF4A73-0902-3E40-9924-886C7C8266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Freeform 12">
              <a:extLst>
                <a:ext uri="{FF2B5EF4-FFF2-40B4-BE49-F238E27FC236}">
                  <a16:creationId xmlns:a16="http://schemas.microsoft.com/office/drawing/2014/main" id="{92C62F17-9D65-2343-BD51-331F5BD9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Line 13">
              <a:extLst>
                <a:ext uri="{FF2B5EF4-FFF2-40B4-BE49-F238E27FC236}">
                  <a16:creationId xmlns:a16="http://schemas.microsoft.com/office/drawing/2014/main" id="{52706A84-7D3E-8F44-AD71-2B2EF298F1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Freeform 14">
              <a:extLst>
                <a:ext uri="{FF2B5EF4-FFF2-40B4-BE49-F238E27FC236}">
                  <a16:creationId xmlns:a16="http://schemas.microsoft.com/office/drawing/2014/main" id="{AE1E7017-F5A2-9F47-9615-49AA89B5A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Line 15">
              <a:extLst>
                <a:ext uri="{FF2B5EF4-FFF2-40B4-BE49-F238E27FC236}">
                  <a16:creationId xmlns:a16="http://schemas.microsoft.com/office/drawing/2014/main" id="{1A09212A-23B6-D045-8872-217D94A7DE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Rectangle 73">
              <a:extLst>
                <a:ext uri="{FF2B5EF4-FFF2-40B4-BE49-F238E27FC236}">
                  <a16:creationId xmlns:a16="http://schemas.microsoft.com/office/drawing/2014/main" id="{D6294895-9DF8-8A4E-9C75-9C8995CC1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64" name="Rectangle 74">
              <a:extLst>
                <a:ext uri="{FF2B5EF4-FFF2-40B4-BE49-F238E27FC236}">
                  <a16:creationId xmlns:a16="http://schemas.microsoft.com/office/drawing/2014/main" id="{BD378116-D474-6640-8425-66966D095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65" name="Rectangle 75">
              <a:extLst>
                <a:ext uri="{FF2B5EF4-FFF2-40B4-BE49-F238E27FC236}">
                  <a16:creationId xmlns:a16="http://schemas.microsoft.com/office/drawing/2014/main" id="{057FA8B9-FAB9-C440-85BE-CCC059626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66" name="Rectangle 76">
              <a:extLst>
                <a:ext uri="{FF2B5EF4-FFF2-40B4-BE49-F238E27FC236}">
                  <a16:creationId xmlns:a16="http://schemas.microsoft.com/office/drawing/2014/main" id="{02071300-2311-714C-8C46-2824B50FA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67" name="Rectangle 77">
              <a:extLst>
                <a:ext uri="{FF2B5EF4-FFF2-40B4-BE49-F238E27FC236}">
                  <a16:creationId xmlns:a16="http://schemas.microsoft.com/office/drawing/2014/main" id="{B42F4F9A-BBE6-2146-9BDF-79ED168D6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68" name="Rectangle 79">
              <a:extLst>
                <a:ext uri="{FF2B5EF4-FFF2-40B4-BE49-F238E27FC236}">
                  <a16:creationId xmlns:a16="http://schemas.microsoft.com/office/drawing/2014/main" id="{C49647D8-E8AF-754A-B6C0-59CD69B8E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69" name="Rectangle 80">
              <a:extLst>
                <a:ext uri="{FF2B5EF4-FFF2-40B4-BE49-F238E27FC236}">
                  <a16:creationId xmlns:a16="http://schemas.microsoft.com/office/drawing/2014/main" id="{EEF90EAA-0990-6440-9343-2C8575C7A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70" name="Rectangle 83">
              <a:extLst>
                <a:ext uri="{FF2B5EF4-FFF2-40B4-BE49-F238E27FC236}">
                  <a16:creationId xmlns:a16="http://schemas.microsoft.com/office/drawing/2014/main" id="{AAEA6459-B077-2A46-89CB-6C3A9E498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9771" name="Group 110">
              <a:extLst>
                <a:ext uri="{FF2B5EF4-FFF2-40B4-BE49-F238E27FC236}">
                  <a16:creationId xmlns:a16="http://schemas.microsoft.com/office/drawing/2014/main" id="{6901ADAC-FFEB-8B45-9485-A4F976D20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29772" name="Line 111">
                <a:extLst>
                  <a:ext uri="{FF2B5EF4-FFF2-40B4-BE49-F238E27FC236}">
                    <a16:creationId xmlns:a16="http://schemas.microsoft.com/office/drawing/2014/main" id="{0F5B333E-E80F-9947-9E03-2A876C48E7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3" name="Line 112">
                <a:extLst>
                  <a:ext uri="{FF2B5EF4-FFF2-40B4-BE49-F238E27FC236}">
                    <a16:creationId xmlns:a16="http://schemas.microsoft.com/office/drawing/2014/main" id="{AA7B87DB-6889-3840-BD05-B3272311E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4" name="Arc 113">
                <a:extLst>
                  <a:ext uri="{FF2B5EF4-FFF2-40B4-BE49-F238E27FC236}">
                    <a16:creationId xmlns:a16="http://schemas.microsoft.com/office/drawing/2014/main" id="{6025EB75-AA0D-3443-BD50-2C2646347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5" name="Arc 114">
                <a:extLst>
                  <a:ext uri="{FF2B5EF4-FFF2-40B4-BE49-F238E27FC236}">
                    <a16:creationId xmlns:a16="http://schemas.microsoft.com/office/drawing/2014/main" id="{995A9B49-A77E-2045-9506-612F0B25F24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6" name="Line 115">
                <a:extLst>
                  <a:ext uri="{FF2B5EF4-FFF2-40B4-BE49-F238E27FC236}">
                    <a16:creationId xmlns:a16="http://schemas.microsoft.com/office/drawing/2014/main" id="{CEAF5D60-EDF0-BC41-9D24-549BA4D53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737" name="Group 3">
            <a:extLst>
              <a:ext uri="{FF2B5EF4-FFF2-40B4-BE49-F238E27FC236}">
                <a16:creationId xmlns:a16="http://schemas.microsoft.com/office/drawing/2014/main" id="{D95AAF1E-88F0-A443-83DC-3123983E78C7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2514601"/>
            <a:ext cx="2099109" cy="598324"/>
            <a:chOff x="1919288" y="3403600"/>
            <a:chExt cx="2099109" cy="597868"/>
          </a:xfrm>
        </p:grpSpPr>
        <p:sp>
          <p:nvSpPr>
            <p:cNvPr id="29741" name="Line 3">
              <a:extLst>
                <a:ext uri="{FF2B5EF4-FFF2-40B4-BE49-F238E27FC236}">
                  <a16:creationId xmlns:a16="http://schemas.microsoft.com/office/drawing/2014/main" id="{3DA17415-59B9-0C47-A56B-FF80B034C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4">
              <a:extLst>
                <a:ext uri="{FF2B5EF4-FFF2-40B4-BE49-F238E27FC236}">
                  <a16:creationId xmlns:a16="http://schemas.microsoft.com/office/drawing/2014/main" id="{6D7BD4C2-F56B-DA47-9194-01CD44C0C2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Line 5">
              <a:extLst>
                <a:ext uri="{FF2B5EF4-FFF2-40B4-BE49-F238E27FC236}">
                  <a16:creationId xmlns:a16="http://schemas.microsoft.com/office/drawing/2014/main" id="{D8E36118-79DC-CC4B-AF46-3874F6B66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Freeform 6">
              <a:extLst>
                <a:ext uri="{FF2B5EF4-FFF2-40B4-BE49-F238E27FC236}">
                  <a16:creationId xmlns:a16="http://schemas.microsoft.com/office/drawing/2014/main" id="{4533E82C-023E-0042-BF22-F1A471447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Freeform 7">
              <a:extLst>
                <a:ext uri="{FF2B5EF4-FFF2-40B4-BE49-F238E27FC236}">
                  <a16:creationId xmlns:a16="http://schemas.microsoft.com/office/drawing/2014/main" id="{4EEA0ECF-5C13-8D4F-99A9-95A7990F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Freeform 8">
              <a:extLst>
                <a:ext uri="{FF2B5EF4-FFF2-40B4-BE49-F238E27FC236}">
                  <a16:creationId xmlns:a16="http://schemas.microsoft.com/office/drawing/2014/main" id="{C8DD4F7C-CEDC-7240-8F62-E61FFBA49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Freeform 9">
              <a:extLst>
                <a:ext uri="{FF2B5EF4-FFF2-40B4-BE49-F238E27FC236}">
                  <a16:creationId xmlns:a16="http://schemas.microsoft.com/office/drawing/2014/main" id="{9C946579-54A8-EE44-8DB0-4801C1B8E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Rectangle 48">
              <a:extLst>
                <a:ext uri="{FF2B5EF4-FFF2-40B4-BE49-F238E27FC236}">
                  <a16:creationId xmlns:a16="http://schemas.microsoft.com/office/drawing/2014/main" id="{CCF13D4E-BA7C-3946-8818-A6336DA0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49" name="Rectangle 49">
              <a:extLst>
                <a:ext uri="{FF2B5EF4-FFF2-40B4-BE49-F238E27FC236}">
                  <a16:creationId xmlns:a16="http://schemas.microsoft.com/office/drawing/2014/main" id="{DE2A3E98-5E7F-5746-9278-C95D891EA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50" name="Rectangle 50">
              <a:extLst>
                <a:ext uri="{FF2B5EF4-FFF2-40B4-BE49-F238E27FC236}">
                  <a16:creationId xmlns:a16="http://schemas.microsoft.com/office/drawing/2014/main" id="{87B23D55-ED60-5040-BDA2-BF0F5EC6A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51" name="Rectangle 51">
              <a:extLst>
                <a:ext uri="{FF2B5EF4-FFF2-40B4-BE49-F238E27FC236}">
                  <a16:creationId xmlns:a16="http://schemas.microsoft.com/office/drawing/2014/main" id="{1878E73A-F8CF-FF4D-85EB-19D1948B0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52" name="Rectangle 52">
              <a:extLst>
                <a:ext uri="{FF2B5EF4-FFF2-40B4-BE49-F238E27FC236}">
                  <a16:creationId xmlns:a16="http://schemas.microsoft.com/office/drawing/2014/main" id="{2575524C-D657-554E-8A7C-E68B38B78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53" name="Rectangle 53">
              <a:extLst>
                <a:ext uri="{FF2B5EF4-FFF2-40B4-BE49-F238E27FC236}">
                  <a16:creationId xmlns:a16="http://schemas.microsoft.com/office/drawing/2014/main" id="{FDF7EE76-8887-F54A-8E01-0E55F2F47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54" name="Rectangle 54">
              <a:extLst>
                <a:ext uri="{FF2B5EF4-FFF2-40B4-BE49-F238E27FC236}">
                  <a16:creationId xmlns:a16="http://schemas.microsoft.com/office/drawing/2014/main" id="{64774044-5052-DB46-AAEF-6A93B96C3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55" name="Rectangle 55">
              <a:extLst>
                <a:ext uri="{FF2B5EF4-FFF2-40B4-BE49-F238E27FC236}">
                  <a16:creationId xmlns:a16="http://schemas.microsoft.com/office/drawing/2014/main" id="{01D0C900-29C6-754F-99A0-E80838231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9756" name="Rectangle 66">
              <a:extLst>
                <a:ext uri="{FF2B5EF4-FFF2-40B4-BE49-F238E27FC236}">
                  <a16:creationId xmlns:a16="http://schemas.microsoft.com/office/drawing/2014/main" id="{7E72D194-FF6D-DE44-8D8D-EEF7159B8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29738" name="Rectangle 94">
            <a:extLst>
              <a:ext uri="{FF2B5EF4-FFF2-40B4-BE49-F238E27FC236}">
                <a16:creationId xmlns:a16="http://schemas.microsoft.com/office/drawing/2014/main" id="{D2FCD2E1-FB28-344F-A0B2-9C1628278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388" y="3733801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pic>
        <p:nvPicPr>
          <p:cNvPr id="29739" name="Picture 3" descr="Screen shot 2013-09-04 at 12.49.49 PM.png">
            <a:extLst>
              <a:ext uri="{FF2B5EF4-FFF2-40B4-BE49-F238E27FC236}">
                <a16:creationId xmlns:a16="http://schemas.microsoft.com/office/drawing/2014/main" id="{83A5E3C1-343E-3B41-B6EE-C61977EE2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39116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0" name="Picture 4" descr="Screen shot 2013-09-04 at 12.49.39 PM.png">
            <a:extLst>
              <a:ext uri="{FF2B5EF4-FFF2-40B4-BE49-F238E27FC236}">
                <a16:creationId xmlns:a16="http://schemas.microsoft.com/office/drawing/2014/main" id="{5ED39985-C0A1-0C44-901F-C016767A1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1"/>
            <a:ext cx="3962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3">
            <a:extLst>
              <a:ext uri="{FF2B5EF4-FFF2-40B4-BE49-F238E27FC236}">
                <a16:creationId xmlns:a16="http://schemas.microsoft.com/office/drawing/2014/main" id="{61A66A59-4B1F-BA46-9D4F-E1B3B59C0136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524001"/>
            <a:ext cx="2099109" cy="598324"/>
            <a:chOff x="1919288" y="3403600"/>
            <a:chExt cx="2099109" cy="597868"/>
          </a:xfrm>
        </p:grpSpPr>
        <p:sp>
          <p:nvSpPr>
            <p:cNvPr id="30825" name="Line 3">
              <a:extLst>
                <a:ext uri="{FF2B5EF4-FFF2-40B4-BE49-F238E27FC236}">
                  <a16:creationId xmlns:a16="http://schemas.microsoft.com/office/drawing/2014/main" id="{7B5150AC-EECE-8441-BE5D-104855FDF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6" name="Line 4">
              <a:extLst>
                <a:ext uri="{FF2B5EF4-FFF2-40B4-BE49-F238E27FC236}">
                  <a16:creationId xmlns:a16="http://schemas.microsoft.com/office/drawing/2014/main" id="{64233AB2-3695-174B-96DC-AB0E0A369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7" name="Line 5">
              <a:extLst>
                <a:ext uri="{FF2B5EF4-FFF2-40B4-BE49-F238E27FC236}">
                  <a16:creationId xmlns:a16="http://schemas.microsoft.com/office/drawing/2014/main" id="{3AF56D27-8FE7-0346-8EB9-E7A20B625C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8" name="Freeform 6">
              <a:extLst>
                <a:ext uri="{FF2B5EF4-FFF2-40B4-BE49-F238E27FC236}">
                  <a16:creationId xmlns:a16="http://schemas.microsoft.com/office/drawing/2014/main" id="{3F11A5FC-7589-1A4B-9A82-92F1A6068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9" name="Freeform 7">
              <a:extLst>
                <a:ext uri="{FF2B5EF4-FFF2-40B4-BE49-F238E27FC236}">
                  <a16:creationId xmlns:a16="http://schemas.microsoft.com/office/drawing/2014/main" id="{69370852-26A7-6043-AF30-A0F7ABA0E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0" name="Freeform 8">
              <a:extLst>
                <a:ext uri="{FF2B5EF4-FFF2-40B4-BE49-F238E27FC236}">
                  <a16:creationId xmlns:a16="http://schemas.microsoft.com/office/drawing/2014/main" id="{619219BE-447C-764C-92D8-70765642D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1" name="Freeform 9">
              <a:extLst>
                <a:ext uri="{FF2B5EF4-FFF2-40B4-BE49-F238E27FC236}">
                  <a16:creationId xmlns:a16="http://schemas.microsoft.com/office/drawing/2014/main" id="{F3073164-6C81-C244-9842-F74EB4ACE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2" name="Rectangle 48">
              <a:extLst>
                <a:ext uri="{FF2B5EF4-FFF2-40B4-BE49-F238E27FC236}">
                  <a16:creationId xmlns:a16="http://schemas.microsoft.com/office/drawing/2014/main" id="{513B6485-352F-B346-8E79-911D583B7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33" name="Rectangle 49">
              <a:extLst>
                <a:ext uri="{FF2B5EF4-FFF2-40B4-BE49-F238E27FC236}">
                  <a16:creationId xmlns:a16="http://schemas.microsoft.com/office/drawing/2014/main" id="{DDC47228-881C-1145-9A1D-F649FF85A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34" name="Rectangle 50">
              <a:extLst>
                <a:ext uri="{FF2B5EF4-FFF2-40B4-BE49-F238E27FC236}">
                  <a16:creationId xmlns:a16="http://schemas.microsoft.com/office/drawing/2014/main" id="{EC6C81DD-C203-2645-BFB7-0D663285E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35" name="Rectangle 51">
              <a:extLst>
                <a:ext uri="{FF2B5EF4-FFF2-40B4-BE49-F238E27FC236}">
                  <a16:creationId xmlns:a16="http://schemas.microsoft.com/office/drawing/2014/main" id="{2C846118-44CD-774F-8478-080823C41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36" name="Rectangle 52">
              <a:extLst>
                <a:ext uri="{FF2B5EF4-FFF2-40B4-BE49-F238E27FC236}">
                  <a16:creationId xmlns:a16="http://schemas.microsoft.com/office/drawing/2014/main" id="{EE552DEB-5C39-4D4F-A737-36693ECB8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37" name="Rectangle 53">
              <a:extLst>
                <a:ext uri="{FF2B5EF4-FFF2-40B4-BE49-F238E27FC236}">
                  <a16:creationId xmlns:a16="http://schemas.microsoft.com/office/drawing/2014/main" id="{6EF861F1-9E50-FD47-9200-BF8866BBD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38" name="Rectangle 54">
              <a:extLst>
                <a:ext uri="{FF2B5EF4-FFF2-40B4-BE49-F238E27FC236}">
                  <a16:creationId xmlns:a16="http://schemas.microsoft.com/office/drawing/2014/main" id="{201BBECF-4967-1248-ACFD-C94890AB5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39" name="Rectangle 55">
              <a:extLst>
                <a:ext uri="{FF2B5EF4-FFF2-40B4-BE49-F238E27FC236}">
                  <a16:creationId xmlns:a16="http://schemas.microsoft.com/office/drawing/2014/main" id="{4E843174-9631-964A-AFF9-371017110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40" name="Rectangle 66">
              <a:extLst>
                <a:ext uri="{FF2B5EF4-FFF2-40B4-BE49-F238E27FC236}">
                  <a16:creationId xmlns:a16="http://schemas.microsoft.com/office/drawing/2014/main" id="{06C73D08-F9CE-6646-A460-D4A7AFC74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30722" name="Group 1">
            <a:extLst>
              <a:ext uri="{FF2B5EF4-FFF2-40B4-BE49-F238E27FC236}">
                <a16:creationId xmlns:a16="http://schemas.microsoft.com/office/drawing/2014/main" id="{7C4C4E48-F6C4-7845-8674-92058A159DAF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524001"/>
            <a:ext cx="2040372" cy="599911"/>
            <a:chOff x="1916113" y="752475"/>
            <a:chExt cx="2040371" cy="599455"/>
          </a:xfrm>
        </p:grpSpPr>
        <p:sp>
          <p:nvSpPr>
            <p:cNvPr id="30805" name="Freeform 10">
              <a:extLst>
                <a:ext uri="{FF2B5EF4-FFF2-40B4-BE49-F238E27FC236}">
                  <a16:creationId xmlns:a16="http://schemas.microsoft.com/office/drawing/2014/main" id="{79229C96-C7E1-684C-BBAB-579CF4A4D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Line 11">
              <a:extLst>
                <a:ext uri="{FF2B5EF4-FFF2-40B4-BE49-F238E27FC236}">
                  <a16:creationId xmlns:a16="http://schemas.microsoft.com/office/drawing/2014/main" id="{EF24C163-072C-BC4C-905E-8DB95857D5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7" name="Freeform 12">
              <a:extLst>
                <a:ext uri="{FF2B5EF4-FFF2-40B4-BE49-F238E27FC236}">
                  <a16:creationId xmlns:a16="http://schemas.microsoft.com/office/drawing/2014/main" id="{5EA0687C-0043-5C43-B957-D0371060E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Line 13">
              <a:extLst>
                <a:ext uri="{FF2B5EF4-FFF2-40B4-BE49-F238E27FC236}">
                  <a16:creationId xmlns:a16="http://schemas.microsoft.com/office/drawing/2014/main" id="{55D85733-5AA0-6848-8B40-FD10DE90B9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Freeform 14">
              <a:extLst>
                <a:ext uri="{FF2B5EF4-FFF2-40B4-BE49-F238E27FC236}">
                  <a16:creationId xmlns:a16="http://schemas.microsoft.com/office/drawing/2014/main" id="{43B2A81C-B846-8047-94F7-B9548ECED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Line 15">
              <a:extLst>
                <a:ext uri="{FF2B5EF4-FFF2-40B4-BE49-F238E27FC236}">
                  <a16:creationId xmlns:a16="http://schemas.microsoft.com/office/drawing/2014/main" id="{E1106626-7B48-A84E-ABBE-AF19AD0D1C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1" name="Rectangle 73">
              <a:extLst>
                <a:ext uri="{FF2B5EF4-FFF2-40B4-BE49-F238E27FC236}">
                  <a16:creationId xmlns:a16="http://schemas.microsoft.com/office/drawing/2014/main" id="{8C7E2F51-79BE-094F-AA16-876AF2C30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12" name="Rectangle 74">
              <a:extLst>
                <a:ext uri="{FF2B5EF4-FFF2-40B4-BE49-F238E27FC236}">
                  <a16:creationId xmlns:a16="http://schemas.microsoft.com/office/drawing/2014/main" id="{E1580739-06B8-FF47-912B-D46D1E90F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13" name="Rectangle 75">
              <a:extLst>
                <a:ext uri="{FF2B5EF4-FFF2-40B4-BE49-F238E27FC236}">
                  <a16:creationId xmlns:a16="http://schemas.microsoft.com/office/drawing/2014/main" id="{947AC683-2B7C-8F4B-88E3-4CAB439F8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14" name="Rectangle 76">
              <a:extLst>
                <a:ext uri="{FF2B5EF4-FFF2-40B4-BE49-F238E27FC236}">
                  <a16:creationId xmlns:a16="http://schemas.microsoft.com/office/drawing/2014/main" id="{325FD6C3-2708-DE44-8C65-E2780E5C8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15" name="Rectangle 77">
              <a:extLst>
                <a:ext uri="{FF2B5EF4-FFF2-40B4-BE49-F238E27FC236}">
                  <a16:creationId xmlns:a16="http://schemas.microsoft.com/office/drawing/2014/main" id="{DBFA9F37-F131-874E-9493-DD8934EF3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16" name="Rectangle 79">
              <a:extLst>
                <a:ext uri="{FF2B5EF4-FFF2-40B4-BE49-F238E27FC236}">
                  <a16:creationId xmlns:a16="http://schemas.microsoft.com/office/drawing/2014/main" id="{26C5AFF2-3405-D94A-9F86-B2F6E4693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17" name="Rectangle 80">
              <a:extLst>
                <a:ext uri="{FF2B5EF4-FFF2-40B4-BE49-F238E27FC236}">
                  <a16:creationId xmlns:a16="http://schemas.microsoft.com/office/drawing/2014/main" id="{A4EE3602-7364-3940-9F8E-D147577C4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818" name="Rectangle 83">
              <a:extLst>
                <a:ext uri="{FF2B5EF4-FFF2-40B4-BE49-F238E27FC236}">
                  <a16:creationId xmlns:a16="http://schemas.microsoft.com/office/drawing/2014/main" id="{35C60998-FF0B-C54A-AF51-08AD60200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30819" name="Group 110">
              <a:extLst>
                <a:ext uri="{FF2B5EF4-FFF2-40B4-BE49-F238E27FC236}">
                  <a16:creationId xmlns:a16="http://schemas.microsoft.com/office/drawing/2014/main" id="{2282E5A6-F75E-5840-9FD6-9A7688B7B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30820" name="Line 111">
                <a:extLst>
                  <a:ext uri="{FF2B5EF4-FFF2-40B4-BE49-F238E27FC236}">
                    <a16:creationId xmlns:a16="http://schemas.microsoft.com/office/drawing/2014/main" id="{367D06B3-6350-A648-BC8B-108509A25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1" name="Line 112">
                <a:extLst>
                  <a:ext uri="{FF2B5EF4-FFF2-40B4-BE49-F238E27FC236}">
                    <a16:creationId xmlns:a16="http://schemas.microsoft.com/office/drawing/2014/main" id="{73070662-043A-C341-B618-4E2B64382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2" name="Arc 113">
                <a:extLst>
                  <a:ext uri="{FF2B5EF4-FFF2-40B4-BE49-F238E27FC236}">
                    <a16:creationId xmlns:a16="http://schemas.microsoft.com/office/drawing/2014/main" id="{412562FA-D5FB-4643-8A4A-484577904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3" name="Arc 114">
                <a:extLst>
                  <a:ext uri="{FF2B5EF4-FFF2-40B4-BE49-F238E27FC236}">
                    <a16:creationId xmlns:a16="http://schemas.microsoft.com/office/drawing/2014/main" id="{A731A291-7F8E-B14F-9404-65FA52688E1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4" name="Line 115">
                <a:extLst>
                  <a:ext uri="{FF2B5EF4-FFF2-40B4-BE49-F238E27FC236}">
                    <a16:creationId xmlns:a16="http://schemas.microsoft.com/office/drawing/2014/main" id="{B2EE135C-99EB-014F-8066-BD18F616A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8" name="Group 605">
            <a:extLst>
              <a:ext uri="{FF2B5EF4-FFF2-40B4-BE49-F238E27FC236}">
                <a16:creationId xmlns:a16="http://schemas.microsoft.com/office/drawing/2014/main" id="{1E7F5834-3146-3443-8C0F-FE1231ABC070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4175126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9" name="Group 605">
            <a:extLst>
              <a:ext uri="{FF2B5EF4-FFF2-40B4-BE49-F238E27FC236}">
                <a16:creationId xmlns:a16="http://schemas.microsoft.com/office/drawing/2014/main" id="{267A5EA3-AF7B-B148-830E-5B27B45998F9}"/>
              </a:ext>
            </a:extLst>
          </p:cNvPr>
          <p:cNvGraphicFramePr>
            <a:graphicFrameLocks noGrp="1"/>
          </p:cNvGraphicFramePr>
          <p:nvPr/>
        </p:nvGraphicFramePr>
        <p:xfrm>
          <a:off x="7200900" y="4175126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59" name="Rectangle 5">
            <a:extLst>
              <a:ext uri="{FF2B5EF4-FFF2-40B4-BE49-F238E27FC236}">
                <a16:creationId xmlns:a16="http://schemas.microsoft.com/office/drawing/2014/main" id="{33A1597A-BA69-A145-83D8-472F8536F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75" y="4962525"/>
            <a:ext cx="14732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0760" name="Rectangle 5">
            <a:extLst>
              <a:ext uri="{FF2B5EF4-FFF2-40B4-BE49-F238E27FC236}">
                <a16:creationId xmlns:a16="http://schemas.microsoft.com/office/drawing/2014/main" id="{8A1B4AF2-D865-0540-A48E-4C6BDC9DA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25" y="5368925"/>
            <a:ext cx="14732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0761" name="Rectangle 94">
            <a:extLst>
              <a:ext uri="{FF2B5EF4-FFF2-40B4-BE49-F238E27FC236}">
                <a16:creationId xmlns:a16="http://schemas.microsoft.com/office/drawing/2014/main" id="{3C5CA6D0-D451-C848-8E1E-80B2D82EA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733801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30762" name="Group 1">
            <a:extLst>
              <a:ext uri="{FF2B5EF4-FFF2-40B4-BE49-F238E27FC236}">
                <a16:creationId xmlns:a16="http://schemas.microsoft.com/office/drawing/2014/main" id="{33CCE60D-EF18-4349-AA81-29D5D502D887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00326"/>
            <a:ext cx="2040372" cy="599911"/>
            <a:chOff x="1916113" y="752475"/>
            <a:chExt cx="2040371" cy="599455"/>
          </a:xfrm>
        </p:grpSpPr>
        <p:sp>
          <p:nvSpPr>
            <p:cNvPr id="30785" name="Freeform 10">
              <a:extLst>
                <a:ext uri="{FF2B5EF4-FFF2-40B4-BE49-F238E27FC236}">
                  <a16:creationId xmlns:a16="http://schemas.microsoft.com/office/drawing/2014/main" id="{995CDC37-9939-1340-8C25-52B9B2AD9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Line 11">
              <a:extLst>
                <a:ext uri="{FF2B5EF4-FFF2-40B4-BE49-F238E27FC236}">
                  <a16:creationId xmlns:a16="http://schemas.microsoft.com/office/drawing/2014/main" id="{C5C90ED9-A6B9-FB4D-974E-918DCB0017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Freeform 12">
              <a:extLst>
                <a:ext uri="{FF2B5EF4-FFF2-40B4-BE49-F238E27FC236}">
                  <a16:creationId xmlns:a16="http://schemas.microsoft.com/office/drawing/2014/main" id="{B2C3E575-F709-B84D-AF3A-7C4B7A126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Line 13">
              <a:extLst>
                <a:ext uri="{FF2B5EF4-FFF2-40B4-BE49-F238E27FC236}">
                  <a16:creationId xmlns:a16="http://schemas.microsoft.com/office/drawing/2014/main" id="{31AD82F8-ED81-3B43-B78E-6D9672CCFC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Freeform 14">
              <a:extLst>
                <a:ext uri="{FF2B5EF4-FFF2-40B4-BE49-F238E27FC236}">
                  <a16:creationId xmlns:a16="http://schemas.microsoft.com/office/drawing/2014/main" id="{8D1ED3A6-7387-8844-8FAA-697BF6A4F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Line 15">
              <a:extLst>
                <a:ext uri="{FF2B5EF4-FFF2-40B4-BE49-F238E27FC236}">
                  <a16:creationId xmlns:a16="http://schemas.microsoft.com/office/drawing/2014/main" id="{6063ACBC-B3BF-DE41-8ECB-59E0E0CAF8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Rectangle 73">
              <a:extLst>
                <a:ext uri="{FF2B5EF4-FFF2-40B4-BE49-F238E27FC236}">
                  <a16:creationId xmlns:a16="http://schemas.microsoft.com/office/drawing/2014/main" id="{D1C7B209-897F-1F47-BA06-97F5846EE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92" name="Rectangle 74">
              <a:extLst>
                <a:ext uri="{FF2B5EF4-FFF2-40B4-BE49-F238E27FC236}">
                  <a16:creationId xmlns:a16="http://schemas.microsoft.com/office/drawing/2014/main" id="{978B3A7E-4F1E-064D-A944-478F616FE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93" name="Rectangle 75">
              <a:extLst>
                <a:ext uri="{FF2B5EF4-FFF2-40B4-BE49-F238E27FC236}">
                  <a16:creationId xmlns:a16="http://schemas.microsoft.com/office/drawing/2014/main" id="{8F052DEB-EC20-BF40-B595-2775BEC39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94" name="Rectangle 76">
              <a:extLst>
                <a:ext uri="{FF2B5EF4-FFF2-40B4-BE49-F238E27FC236}">
                  <a16:creationId xmlns:a16="http://schemas.microsoft.com/office/drawing/2014/main" id="{044D9A3F-40C7-9847-BDD6-AE46CD368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95" name="Rectangle 77">
              <a:extLst>
                <a:ext uri="{FF2B5EF4-FFF2-40B4-BE49-F238E27FC236}">
                  <a16:creationId xmlns:a16="http://schemas.microsoft.com/office/drawing/2014/main" id="{EA6A2061-3E20-2043-8DD3-93008F6C3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96" name="Rectangle 79">
              <a:extLst>
                <a:ext uri="{FF2B5EF4-FFF2-40B4-BE49-F238E27FC236}">
                  <a16:creationId xmlns:a16="http://schemas.microsoft.com/office/drawing/2014/main" id="{87F40B59-C46B-4E49-9E2E-46F48DA77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97" name="Rectangle 80">
              <a:extLst>
                <a:ext uri="{FF2B5EF4-FFF2-40B4-BE49-F238E27FC236}">
                  <a16:creationId xmlns:a16="http://schemas.microsoft.com/office/drawing/2014/main" id="{CFD560F6-F0D3-444C-BAFB-A61039FCF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98" name="Rectangle 83">
              <a:extLst>
                <a:ext uri="{FF2B5EF4-FFF2-40B4-BE49-F238E27FC236}">
                  <a16:creationId xmlns:a16="http://schemas.microsoft.com/office/drawing/2014/main" id="{E0E09A4D-850F-1A4D-87D9-66B62736A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30799" name="Group 110">
              <a:extLst>
                <a:ext uri="{FF2B5EF4-FFF2-40B4-BE49-F238E27FC236}">
                  <a16:creationId xmlns:a16="http://schemas.microsoft.com/office/drawing/2014/main" id="{2F6AD6CD-7D1E-E549-BF0F-5052E4AF0A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30800" name="Line 111">
                <a:extLst>
                  <a:ext uri="{FF2B5EF4-FFF2-40B4-BE49-F238E27FC236}">
                    <a16:creationId xmlns:a16="http://schemas.microsoft.com/office/drawing/2014/main" id="{DFEE1206-7734-524A-9883-7304E834C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1" name="Line 112">
                <a:extLst>
                  <a:ext uri="{FF2B5EF4-FFF2-40B4-BE49-F238E27FC236}">
                    <a16:creationId xmlns:a16="http://schemas.microsoft.com/office/drawing/2014/main" id="{9365FEB7-AF05-F847-AE5E-FA9511233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2" name="Arc 113">
                <a:extLst>
                  <a:ext uri="{FF2B5EF4-FFF2-40B4-BE49-F238E27FC236}">
                    <a16:creationId xmlns:a16="http://schemas.microsoft.com/office/drawing/2014/main" id="{ACE12702-24C9-AF4B-BEB9-9AC29BFB5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3" name="Arc 114">
                <a:extLst>
                  <a:ext uri="{FF2B5EF4-FFF2-40B4-BE49-F238E27FC236}">
                    <a16:creationId xmlns:a16="http://schemas.microsoft.com/office/drawing/2014/main" id="{A0A9BEB6-17D6-5948-A0D1-ED700EA527F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4" name="Line 115">
                <a:extLst>
                  <a:ext uri="{FF2B5EF4-FFF2-40B4-BE49-F238E27FC236}">
                    <a16:creationId xmlns:a16="http://schemas.microsoft.com/office/drawing/2014/main" id="{C8B6F25E-1EC7-574B-8086-98633D0B3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763" name="Group 3">
            <a:extLst>
              <a:ext uri="{FF2B5EF4-FFF2-40B4-BE49-F238E27FC236}">
                <a16:creationId xmlns:a16="http://schemas.microsoft.com/office/drawing/2014/main" id="{02628C63-D8C7-FC4C-8D19-0C294129B7B7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2514601"/>
            <a:ext cx="2099109" cy="598324"/>
            <a:chOff x="1919288" y="3403600"/>
            <a:chExt cx="2099109" cy="597868"/>
          </a:xfrm>
        </p:grpSpPr>
        <p:sp>
          <p:nvSpPr>
            <p:cNvPr id="30769" name="Line 3">
              <a:extLst>
                <a:ext uri="{FF2B5EF4-FFF2-40B4-BE49-F238E27FC236}">
                  <a16:creationId xmlns:a16="http://schemas.microsoft.com/office/drawing/2014/main" id="{C6A72C12-129B-AA43-93FE-5FFF8C4EC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Line 4">
              <a:extLst>
                <a:ext uri="{FF2B5EF4-FFF2-40B4-BE49-F238E27FC236}">
                  <a16:creationId xmlns:a16="http://schemas.microsoft.com/office/drawing/2014/main" id="{4F4C73C1-2826-DD4B-B513-03EAC6AD5D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Line 5">
              <a:extLst>
                <a:ext uri="{FF2B5EF4-FFF2-40B4-BE49-F238E27FC236}">
                  <a16:creationId xmlns:a16="http://schemas.microsoft.com/office/drawing/2014/main" id="{58ECF014-1BA9-E247-899B-93F450D804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Freeform 6">
              <a:extLst>
                <a:ext uri="{FF2B5EF4-FFF2-40B4-BE49-F238E27FC236}">
                  <a16:creationId xmlns:a16="http://schemas.microsoft.com/office/drawing/2014/main" id="{76CE8BE9-81D1-9B42-ADAB-79DFCA586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Freeform 7">
              <a:extLst>
                <a:ext uri="{FF2B5EF4-FFF2-40B4-BE49-F238E27FC236}">
                  <a16:creationId xmlns:a16="http://schemas.microsoft.com/office/drawing/2014/main" id="{DBE45D99-BFA8-C544-8E25-8808F03DC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Freeform 8">
              <a:extLst>
                <a:ext uri="{FF2B5EF4-FFF2-40B4-BE49-F238E27FC236}">
                  <a16:creationId xmlns:a16="http://schemas.microsoft.com/office/drawing/2014/main" id="{03BE0EDF-89F3-3041-8970-56F9B56F6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Freeform 9">
              <a:extLst>
                <a:ext uri="{FF2B5EF4-FFF2-40B4-BE49-F238E27FC236}">
                  <a16:creationId xmlns:a16="http://schemas.microsoft.com/office/drawing/2014/main" id="{62D9758B-A034-1446-8890-DCA71DF3A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Rectangle 48">
              <a:extLst>
                <a:ext uri="{FF2B5EF4-FFF2-40B4-BE49-F238E27FC236}">
                  <a16:creationId xmlns:a16="http://schemas.microsoft.com/office/drawing/2014/main" id="{86AC677C-15B4-4B48-A22C-FCA461156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77" name="Rectangle 49">
              <a:extLst>
                <a:ext uri="{FF2B5EF4-FFF2-40B4-BE49-F238E27FC236}">
                  <a16:creationId xmlns:a16="http://schemas.microsoft.com/office/drawing/2014/main" id="{9EC8B603-9B8E-FD43-9671-83E5DEC33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78" name="Rectangle 50">
              <a:extLst>
                <a:ext uri="{FF2B5EF4-FFF2-40B4-BE49-F238E27FC236}">
                  <a16:creationId xmlns:a16="http://schemas.microsoft.com/office/drawing/2014/main" id="{54B22465-7988-D943-9ED1-4ADECC272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79" name="Rectangle 51">
              <a:extLst>
                <a:ext uri="{FF2B5EF4-FFF2-40B4-BE49-F238E27FC236}">
                  <a16:creationId xmlns:a16="http://schemas.microsoft.com/office/drawing/2014/main" id="{6C3DDB6D-2DC3-1B4A-9A7F-1AE717128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80" name="Rectangle 52">
              <a:extLst>
                <a:ext uri="{FF2B5EF4-FFF2-40B4-BE49-F238E27FC236}">
                  <a16:creationId xmlns:a16="http://schemas.microsoft.com/office/drawing/2014/main" id="{8A63B703-6B8A-944C-80F7-D9CC017CD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81" name="Rectangle 53">
              <a:extLst>
                <a:ext uri="{FF2B5EF4-FFF2-40B4-BE49-F238E27FC236}">
                  <a16:creationId xmlns:a16="http://schemas.microsoft.com/office/drawing/2014/main" id="{5246C30A-4D17-7F4C-983D-C91EDFA64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82" name="Rectangle 54">
              <a:extLst>
                <a:ext uri="{FF2B5EF4-FFF2-40B4-BE49-F238E27FC236}">
                  <a16:creationId xmlns:a16="http://schemas.microsoft.com/office/drawing/2014/main" id="{B24286C0-FA39-2A41-B9CA-9348F61B2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83" name="Rectangle 55">
              <a:extLst>
                <a:ext uri="{FF2B5EF4-FFF2-40B4-BE49-F238E27FC236}">
                  <a16:creationId xmlns:a16="http://schemas.microsoft.com/office/drawing/2014/main" id="{7101A426-0C6A-D94D-A047-33CADB966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0784" name="Rectangle 66">
              <a:extLst>
                <a:ext uri="{FF2B5EF4-FFF2-40B4-BE49-F238E27FC236}">
                  <a16:creationId xmlns:a16="http://schemas.microsoft.com/office/drawing/2014/main" id="{7364F26F-E2E3-2F45-A2D7-ADE2C8C86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30764" name="Rectangle 94">
            <a:extLst>
              <a:ext uri="{FF2B5EF4-FFF2-40B4-BE49-F238E27FC236}">
                <a16:creationId xmlns:a16="http://schemas.microsoft.com/office/drawing/2014/main" id="{22D939EB-068F-6648-BBAB-922EA2AF3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388" y="3733801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pic>
        <p:nvPicPr>
          <p:cNvPr id="30765" name="Picture 3" descr="Screen shot 2013-09-04 at 12.49.49 PM.png">
            <a:extLst>
              <a:ext uri="{FF2B5EF4-FFF2-40B4-BE49-F238E27FC236}">
                <a16:creationId xmlns:a16="http://schemas.microsoft.com/office/drawing/2014/main" id="{4BA7AABE-B3FD-ED46-9219-6E3308A49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39116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6" name="Picture 4" descr="Screen shot 2013-09-04 at 12.49.39 PM.png">
            <a:extLst>
              <a:ext uri="{FF2B5EF4-FFF2-40B4-BE49-F238E27FC236}">
                <a16:creationId xmlns:a16="http://schemas.microsoft.com/office/drawing/2014/main" id="{68D6DB84-2B0F-6D48-B92A-B999C4CD9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1"/>
            <a:ext cx="3962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7" name="Rectangle 5">
            <a:extLst>
              <a:ext uri="{FF2B5EF4-FFF2-40B4-BE49-F238E27FC236}">
                <a16:creationId xmlns:a16="http://schemas.microsoft.com/office/drawing/2014/main" id="{4C54224E-8530-9C4A-8C29-90B0DACDA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371600"/>
            <a:ext cx="2133600" cy="838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0768" name="Rectangle 5">
            <a:extLst>
              <a:ext uri="{FF2B5EF4-FFF2-40B4-BE49-F238E27FC236}">
                <a16:creationId xmlns:a16="http://schemas.microsoft.com/office/drawing/2014/main" id="{3FAAADF1-79F6-3C4A-979E-398C7D996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371600"/>
            <a:ext cx="2133600" cy="838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3">
            <a:extLst>
              <a:ext uri="{FF2B5EF4-FFF2-40B4-BE49-F238E27FC236}">
                <a16:creationId xmlns:a16="http://schemas.microsoft.com/office/drawing/2014/main" id="{434ACE19-330C-6242-8EE7-0F64964D066C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524001"/>
            <a:ext cx="2099109" cy="598324"/>
            <a:chOff x="1919288" y="3403600"/>
            <a:chExt cx="2099109" cy="597868"/>
          </a:xfrm>
        </p:grpSpPr>
        <p:sp>
          <p:nvSpPr>
            <p:cNvPr id="31849" name="Line 3">
              <a:extLst>
                <a:ext uri="{FF2B5EF4-FFF2-40B4-BE49-F238E27FC236}">
                  <a16:creationId xmlns:a16="http://schemas.microsoft.com/office/drawing/2014/main" id="{A6D856A6-9470-D846-80C1-7F54AB361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Line 4">
              <a:extLst>
                <a:ext uri="{FF2B5EF4-FFF2-40B4-BE49-F238E27FC236}">
                  <a16:creationId xmlns:a16="http://schemas.microsoft.com/office/drawing/2014/main" id="{B68A1AC0-67A4-5044-BC19-2CD4F844A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Line 5">
              <a:extLst>
                <a:ext uri="{FF2B5EF4-FFF2-40B4-BE49-F238E27FC236}">
                  <a16:creationId xmlns:a16="http://schemas.microsoft.com/office/drawing/2014/main" id="{1900EE8E-59FE-2C49-9322-B746516958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Freeform 6">
              <a:extLst>
                <a:ext uri="{FF2B5EF4-FFF2-40B4-BE49-F238E27FC236}">
                  <a16:creationId xmlns:a16="http://schemas.microsoft.com/office/drawing/2014/main" id="{E2A688C9-8014-D043-AD1C-99783C336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3" name="Freeform 7">
              <a:extLst>
                <a:ext uri="{FF2B5EF4-FFF2-40B4-BE49-F238E27FC236}">
                  <a16:creationId xmlns:a16="http://schemas.microsoft.com/office/drawing/2014/main" id="{A421453A-6D1B-B94E-AB5D-58C8F665F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4" name="Freeform 8">
              <a:extLst>
                <a:ext uri="{FF2B5EF4-FFF2-40B4-BE49-F238E27FC236}">
                  <a16:creationId xmlns:a16="http://schemas.microsoft.com/office/drawing/2014/main" id="{5323062D-D382-2C46-9884-C8387C4F7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Freeform 9">
              <a:extLst>
                <a:ext uri="{FF2B5EF4-FFF2-40B4-BE49-F238E27FC236}">
                  <a16:creationId xmlns:a16="http://schemas.microsoft.com/office/drawing/2014/main" id="{E864B130-957B-A647-B84F-FB93A6A68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Rectangle 48">
              <a:extLst>
                <a:ext uri="{FF2B5EF4-FFF2-40B4-BE49-F238E27FC236}">
                  <a16:creationId xmlns:a16="http://schemas.microsoft.com/office/drawing/2014/main" id="{818E67C6-B875-274E-91A8-7F3B580E9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57" name="Rectangle 49">
              <a:extLst>
                <a:ext uri="{FF2B5EF4-FFF2-40B4-BE49-F238E27FC236}">
                  <a16:creationId xmlns:a16="http://schemas.microsoft.com/office/drawing/2014/main" id="{9C1084DB-4898-0F4A-B940-A9F904CB4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58" name="Rectangle 50">
              <a:extLst>
                <a:ext uri="{FF2B5EF4-FFF2-40B4-BE49-F238E27FC236}">
                  <a16:creationId xmlns:a16="http://schemas.microsoft.com/office/drawing/2014/main" id="{26120827-E4A7-6F49-9972-72B79753A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59" name="Rectangle 51">
              <a:extLst>
                <a:ext uri="{FF2B5EF4-FFF2-40B4-BE49-F238E27FC236}">
                  <a16:creationId xmlns:a16="http://schemas.microsoft.com/office/drawing/2014/main" id="{DB76511E-320D-C34A-811D-C0037971F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60" name="Rectangle 52">
              <a:extLst>
                <a:ext uri="{FF2B5EF4-FFF2-40B4-BE49-F238E27FC236}">
                  <a16:creationId xmlns:a16="http://schemas.microsoft.com/office/drawing/2014/main" id="{5BD6BCAA-435A-644D-9772-6C118A059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61" name="Rectangle 53">
              <a:extLst>
                <a:ext uri="{FF2B5EF4-FFF2-40B4-BE49-F238E27FC236}">
                  <a16:creationId xmlns:a16="http://schemas.microsoft.com/office/drawing/2014/main" id="{1E9F76D6-CA3C-9247-9408-BB6C83C1D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62" name="Rectangle 54">
              <a:extLst>
                <a:ext uri="{FF2B5EF4-FFF2-40B4-BE49-F238E27FC236}">
                  <a16:creationId xmlns:a16="http://schemas.microsoft.com/office/drawing/2014/main" id="{36D88BED-AE49-F044-8803-60CD755B3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63" name="Rectangle 55">
              <a:extLst>
                <a:ext uri="{FF2B5EF4-FFF2-40B4-BE49-F238E27FC236}">
                  <a16:creationId xmlns:a16="http://schemas.microsoft.com/office/drawing/2014/main" id="{85C7F939-5AFA-6340-9B39-B32F2372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64" name="Rectangle 66">
              <a:extLst>
                <a:ext uri="{FF2B5EF4-FFF2-40B4-BE49-F238E27FC236}">
                  <a16:creationId xmlns:a16="http://schemas.microsoft.com/office/drawing/2014/main" id="{F840E181-DC59-5149-9EB1-46B257129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31746" name="Group 1">
            <a:extLst>
              <a:ext uri="{FF2B5EF4-FFF2-40B4-BE49-F238E27FC236}">
                <a16:creationId xmlns:a16="http://schemas.microsoft.com/office/drawing/2014/main" id="{345F63FC-BB78-3C4A-AF37-C117E1C16BC5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524001"/>
            <a:ext cx="2040372" cy="599911"/>
            <a:chOff x="1916113" y="752475"/>
            <a:chExt cx="2040371" cy="599455"/>
          </a:xfrm>
        </p:grpSpPr>
        <p:sp>
          <p:nvSpPr>
            <p:cNvPr id="31829" name="Freeform 10">
              <a:extLst>
                <a:ext uri="{FF2B5EF4-FFF2-40B4-BE49-F238E27FC236}">
                  <a16:creationId xmlns:a16="http://schemas.microsoft.com/office/drawing/2014/main" id="{4F1C33A9-A1D1-0448-B166-4E6B50CAF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Line 11">
              <a:extLst>
                <a:ext uri="{FF2B5EF4-FFF2-40B4-BE49-F238E27FC236}">
                  <a16:creationId xmlns:a16="http://schemas.microsoft.com/office/drawing/2014/main" id="{F79666E5-D3A9-134C-8CA8-502F05C407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Freeform 12">
              <a:extLst>
                <a:ext uri="{FF2B5EF4-FFF2-40B4-BE49-F238E27FC236}">
                  <a16:creationId xmlns:a16="http://schemas.microsoft.com/office/drawing/2014/main" id="{FA9A9D3F-7D6C-E744-8D69-83CCFCE00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Line 13">
              <a:extLst>
                <a:ext uri="{FF2B5EF4-FFF2-40B4-BE49-F238E27FC236}">
                  <a16:creationId xmlns:a16="http://schemas.microsoft.com/office/drawing/2014/main" id="{114F55FB-6E2A-6B48-B640-CBBDCAD63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Freeform 14">
              <a:extLst>
                <a:ext uri="{FF2B5EF4-FFF2-40B4-BE49-F238E27FC236}">
                  <a16:creationId xmlns:a16="http://schemas.microsoft.com/office/drawing/2014/main" id="{C899F728-39C4-ED49-A48C-D3ED5193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Line 15">
              <a:extLst>
                <a:ext uri="{FF2B5EF4-FFF2-40B4-BE49-F238E27FC236}">
                  <a16:creationId xmlns:a16="http://schemas.microsoft.com/office/drawing/2014/main" id="{67713D33-C30E-6C45-821B-7530F0251C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Rectangle 73">
              <a:extLst>
                <a:ext uri="{FF2B5EF4-FFF2-40B4-BE49-F238E27FC236}">
                  <a16:creationId xmlns:a16="http://schemas.microsoft.com/office/drawing/2014/main" id="{B6984FCB-C698-BA43-8EE2-D819F6CF4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36" name="Rectangle 74">
              <a:extLst>
                <a:ext uri="{FF2B5EF4-FFF2-40B4-BE49-F238E27FC236}">
                  <a16:creationId xmlns:a16="http://schemas.microsoft.com/office/drawing/2014/main" id="{F957CED2-D475-4346-91F4-9CB856C77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37" name="Rectangle 75">
              <a:extLst>
                <a:ext uri="{FF2B5EF4-FFF2-40B4-BE49-F238E27FC236}">
                  <a16:creationId xmlns:a16="http://schemas.microsoft.com/office/drawing/2014/main" id="{A3A2BFEA-5324-984E-8FB2-03B0D3F05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38" name="Rectangle 76">
              <a:extLst>
                <a:ext uri="{FF2B5EF4-FFF2-40B4-BE49-F238E27FC236}">
                  <a16:creationId xmlns:a16="http://schemas.microsoft.com/office/drawing/2014/main" id="{53C1C225-0A38-D046-8088-84AC09D50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39" name="Rectangle 77">
              <a:extLst>
                <a:ext uri="{FF2B5EF4-FFF2-40B4-BE49-F238E27FC236}">
                  <a16:creationId xmlns:a16="http://schemas.microsoft.com/office/drawing/2014/main" id="{6CA0173D-DBA0-074F-80DF-E9172E00D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40" name="Rectangle 79">
              <a:extLst>
                <a:ext uri="{FF2B5EF4-FFF2-40B4-BE49-F238E27FC236}">
                  <a16:creationId xmlns:a16="http://schemas.microsoft.com/office/drawing/2014/main" id="{24F19C45-CC60-CE4B-86D7-8B3433C1D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41" name="Rectangle 80">
              <a:extLst>
                <a:ext uri="{FF2B5EF4-FFF2-40B4-BE49-F238E27FC236}">
                  <a16:creationId xmlns:a16="http://schemas.microsoft.com/office/drawing/2014/main" id="{05B57D24-1ECA-E64A-8AC4-95D143EE2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42" name="Rectangle 83">
              <a:extLst>
                <a:ext uri="{FF2B5EF4-FFF2-40B4-BE49-F238E27FC236}">
                  <a16:creationId xmlns:a16="http://schemas.microsoft.com/office/drawing/2014/main" id="{4BF9C45D-E80F-F04C-8D55-AB50BABC1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31843" name="Group 110">
              <a:extLst>
                <a:ext uri="{FF2B5EF4-FFF2-40B4-BE49-F238E27FC236}">
                  <a16:creationId xmlns:a16="http://schemas.microsoft.com/office/drawing/2014/main" id="{863ACCE6-CAFC-DF42-8B4D-8CCFB93D2A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31844" name="Line 111">
                <a:extLst>
                  <a:ext uri="{FF2B5EF4-FFF2-40B4-BE49-F238E27FC236}">
                    <a16:creationId xmlns:a16="http://schemas.microsoft.com/office/drawing/2014/main" id="{AF7E0BA7-DED8-6A46-90E3-4D68DB0C6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5" name="Line 112">
                <a:extLst>
                  <a:ext uri="{FF2B5EF4-FFF2-40B4-BE49-F238E27FC236}">
                    <a16:creationId xmlns:a16="http://schemas.microsoft.com/office/drawing/2014/main" id="{D5239350-5706-A942-9605-A9C1FA2B9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6" name="Arc 113">
                <a:extLst>
                  <a:ext uri="{FF2B5EF4-FFF2-40B4-BE49-F238E27FC236}">
                    <a16:creationId xmlns:a16="http://schemas.microsoft.com/office/drawing/2014/main" id="{BB2066D2-2844-F64D-BF45-081770059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7" name="Arc 114">
                <a:extLst>
                  <a:ext uri="{FF2B5EF4-FFF2-40B4-BE49-F238E27FC236}">
                    <a16:creationId xmlns:a16="http://schemas.microsoft.com/office/drawing/2014/main" id="{C9386DC5-FC56-FD43-9076-4D4150FDC5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8" name="Line 115">
                <a:extLst>
                  <a:ext uri="{FF2B5EF4-FFF2-40B4-BE49-F238E27FC236}">
                    <a16:creationId xmlns:a16="http://schemas.microsoft.com/office/drawing/2014/main" id="{97831511-4FF9-0B48-8638-9AAEAA53B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8" name="Group 605">
            <a:extLst>
              <a:ext uri="{FF2B5EF4-FFF2-40B4-BE49-F238E27FC236}">
                <a16:creationId xmlns:a16="http://schemas.microsoft.com/office/drawing/2014/main" id="{9BDBF2D3-CB5D-1741-9BE2-BECF7995037B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4175126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9" name="Group 605">
            <a:extLst>
              <a:ext uri="{FF2B5EF4-FFF2-40B4-BE49-F238E27FC236}">
                <a16:creationId xmlns:a16="http://schemas.microsoft.com/office/drawing/2014/main" id="{366ADB49-B481-C841-8E46-D6D9EF2ED635}"/>
              </a:ext>
            </a:extLst>
          </p:cNvPr>
          <p:cNvGraphicFramePr>
            <a:graphicFrameLocks noGrp="1"/>
          </p:cNvGraphicFramePr>
          <p:nvPr/>
        </p:nvGraphicFramePr>
        <p:xfrm>
          <a:off x="7200900" y="4175126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783" name="Rectangle 5">
            <a:extLst>
              <a:ext uri="{FF2B5EF4-FFF2-40B4-BE49-F238E27FC236}">
                <a16:creationId xmlns:a16="http://schemas.microsoft.com/office/drawing/2014/main" id="{BFC5A96E-53E9-0B42-8066-3ADF2FDBC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75" y="5343525"/>
            <a:ext cx="14732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1784" name="Rectangle 5">
            <a:extLst>
              <a:ext uri="{FF2B5EF4-FFF2-40B4-BE49-F238E27FC236}">
                <a16:creationId xmlns:a16="http://schemas.microsoft.com/office/drawing/2014/main" id="{75ADB26F-47C3-D745-8C9D-056695302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563" y="4984750"/>
            <a:ext cx="14732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1785" name="Rectangle 94">
            <a:extLst>
              <a:ext uri="{FF2B5EF4-FFF2-40B4-BE49-F238E27FC236}">
                <a16:creationId xmlns:a16="http://schemas.microsoft.com/office/drawing/2014/main" id="{C589021C-5FA0-F443-BCAF-F835ECECF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733801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31786" name="Group 1">
            <a:extLst>
              <a:ext uri="{FF2B5EF4-FFF2-40B4-BE49-F238E27FC236}">
                <a16:creationId xmlns:a16="http://schemas.microsoft.com/office/drawing/2014/main" id="{A6FD811F-3D9C-F740-8513-C88C68EA1556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00326"/>
            <a:ext cx="2040372" cy="599911"/>
            <a:chOff x="1916113" y="752475"/>
            <a:chExt cx="2040371" cy="599455"/>
          </a:xfrm>
        </p:grpSpPr>
        <p:sp>
          <p:nvSpPr>
            <p:cNvPr id="31809" name="Freeform 10">
              <a:extLst>
                <a:ext uri="{FF2B5EF4-FFF2-40B4-BE49-F238E27FC236}">
                  <a16:creationId xmlns:a16="http://schemas.microsoft.com/office/drawing/2014/main" id="{312522A6-C085-7B47-9830-9BA125747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Line 11">
              <a:extLst>
                <a:ext uri="{FF2B5EF4-FFF2-40B4-BE49-F238E27FC236}">
                  <a16:creationId xmlns:a16="http://schemas.microsoft.com/office/drawing/2014/main" id="{68E36A30-4261-D844-BDA6-A05A8A87F1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Freeform 12">
              <a:extLst>
                <a:ext uri="{FF2B5EF4-FFF2-40B4-BE49-F238E27FC236}">
                  <a16:creationId xmlns:a16="http://schemas.microsoft.com/office/drawing/2014/main" id="{A60E021A-D11E-3643-9F58-C473343CF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Line 13">
              <a:extLst>
                <a:ext uri="{FF2B5EF4-FFF2-40B4-BE49-F238E27FC236}">
                  <a16:creationId xmlns:a16="http://schemas.microsoft.com/office/drawing/2014/main" id="{09DD41E0-8E4D-CD47-8483-04B16E3787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Freeform 14">
              <a:extLst>
                <a:ext uri="{FF2B5EF4-FFF2-40B4-BE49-F238E27FC236}">
                  <a16:creationId xmlns:a16="http://schemas.microsoft.com/office/drawing/2014/main" id="{6E10DF5D-7E9A-2C47-996C-E410AB727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Line 15">
              <a:extLst>
                <a:ext uri="{FF2B5EF4-FFF2-40B4-BE49-F238E27FC236}">
                  <a16:creationId xmlns:a16="http://schemas.microsoft.com/office/drawing/2014/main" id="{F65A83CE-305E-DA48-AFF3-3E9D7395E7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Rectangle 73">
              <a:extLst>
                <a:ext uri="{FF2B5EF4-FFF2-40B4-BE49-F238E27FC236}">
                  <a16:creationId xmlns:a16="http://schemas.microsoft.com/office/drawing/2014/main" id="{03115D0F-3413-A14F-B8D7-1A487254B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16" name="Rectangle 74">
              <a:extLst>
                <a:ext uri="{FF2B5EF4-FFF2-40B4-BE49-F238E27FC236}">
                  <a16:creationId xmlns:a16="http://schemas.microsoft.com/office/drawing/2014/main" id="{E5D306EC-05F7-9345-8B12-D8C9EA2BF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17" name="Rectangle 75">
              <a:extLst>
                <a:ext uri="{FF2B5EF4-FFF2-40B4-BE49-F238E27FC236}">
                  <a16:creationId xmlns:a16="http://schemas.microsoft.com/office/drawing/2014/main" id="{2AC9B9B1-B5B5-014A-9135-BEDC0AAA4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18" name="Rectangle 76">
              <a:extLst>
                <a:ext uri="{FF2B5EF4-FFF2-40B4-BE49-F238E27FC236}">
                  <a16:creationId xmlns:a16="http://schemas.microsoft.com/office/drawing/2014/main" id="{7911380C-97C6-674F-A0B0-B26FE77D4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19" name="Rectangle 77">
              <a:extLst>
                <a:ext uri="{FF2B5EF4-FFF2-40B4-BE49-F238E27FC236}">
                  <a16:creationId xmlns:a16="http://schemas.microsoft.com/office/drawing/2014/main" id="{628BDACB-842E-3C4F-AC54-E4F667488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20" name="Rectangle 79">
              <a:extLst>
                <a:ext uri="{FF2B5EF4-FFF2-40B4-BE49-F238E27FC236}">
                  <a16:creationId xmlns:a16="http://schemas.microsoft.com/office/drawing/2014/main" id="{FC1376EF-1003-FA4A-8C74-3BFFBEC8C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21" name="Rectangle 80">
              <a:extLst>
                <a:ext uri="{FF2B5EF4-FFF2-40B4-BE49-F238E27FC236}">
                  <a16:creationId xmlns:a16="http://schemas.microsoft.com/office/drawing/2014/main" id="{53E2D342-6567-984B-B70F-7CA32A546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22" name="Rectangle 83">
              <a:extLst>
                <a:ext uri="{FF2B5EF4-FFF2-40B4-BE49-F238E27FC236}">
                  <a16:creationId xmlns:a16="http://schemas.microsoft.com/office/drawing/2014/main" id="{0E665C80-87F7-2F4D-AC12-B1899C81E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31823" name="Group 110">
              <a:extLst>
                <a:ext uri="{FF2B5EF4-FFF2-40B4-BE49-F238E27FC236}">
                  <a16:creationId xmlns:a16="http://schemas.microsoft.com/office/drawing/2014/main" id="{72CBC651-7D68-8740-8E2C-E169A6E338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31824" name="Line 111">
                <a:extLst>
                  <a:ext uri="{FF2B5EF4-FFF2-40B4-BE49-F238E27FC236}">
                    <a16:creationId xmlns:a16="http://schemas.microsoft.com/office/drawing/2014/main" id="{06B2616E-ABC0-0F41-826F-4244A5C66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5" name="Line 112">
                <a:extLst>
                  <a:ext uri="{FF2B5EF4-FFF2-40B4-BE49-F238E27FC236}">
                    <a16:creationId xmlns:a16="http://schemas.microsoft.com/office/drawing/2014/main" id="{6879FE6E-6FC6-0549-A2B4-594049833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6" name="Arc 113">
                <a:extLst>
                  <a:ext uri="{FF2B5EF4-FFF2-40B4-BE49-F238E27FC236}">
                    <a16:creationId xmlns:a16="http://schemas.microsoft.com/office/drawing/2014/main" id="{B6F90833-3AB0-8B4E-BC7A-C54E7AFA7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7" name="Arc 114">
                <a:extLst>
                  <a:ext uri="{FF2B5EF4-FFF2-40B4-BE49-F238E27FC236}">
                    <a16:creationId xmlns:a16="http://schemas.microsoft.com/office/drawing/2014/main" id="{0ACB3442-22B4-7D4A-AB9C-9F7097ED0D0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8" name="Line 115">
                <a:extLst>
                  <a:ext uri="{FF2B5EF4-FFF2-40B4-BE49-F238E27FC236}">
                    <a16:creationId xmlns:a16="http://schemas.microsoft.com/office/drawing/2014/main" id="{8145536F-BEDC-D845-A335-8E42BC155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787" name="Group 3">
            <a:extLst>
              <a:ext uri="{FF2B5EF4-FFF2-40B4-BE49-F238E27FC236}">
                <a16:creationId xmlns:a16="http://schemas.microsoft.com/office/drawing/2014/main" id="{ED435880-BC46-7F4B-B9A5-0C486867EFA5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2514601"/>
            <a:ext cx="2099109" cy="598324"/>
            <a:chOff x="1919288" y="3403600"/>
            <a:chExt cx="2099109" cy="597868"/>
          </a:xfrm>
        </p:grpSpPr>
        <p:sp>
          <p:nvSpPr>
            <p:cNvPr id="31793" name="Line 3">
              <a:extLst>
                <a:ext uri="{FF2B5EF4-FFF2-40B4-BE49-F238E27FC236}">
                  <a16:creationId xmlns:a16="http://schemas.microsoft.com/office/drawing/2014/main" id="{2BCA0084-BAC9-6341-9A1C-DFCC4C585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Line 4">
              <a:extLst>
                <a:ext uri="{FF2B5EF4-FFF2-40B4-BE49-F238E27FC236}">
                  <a16:creationId xmlns:a16="http://schemas.microsoft.com/office/drawing/2014/main" id="{7BAB823D-A379-1249-B99B-D333109CA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Line 5">
              <a:extLst>
                <a:ext uri="{FF2B5EF4-FFF2-40B4-BE49-F238E27FC236}">
                  <a16:creationId xmlns:a16="http://schemas.microsoft.com/office/drawing/2014/main" id="{F26C8ADF-14B7-354C-B54F-A595CEE7EF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Freeform 6">
              <a:extLst>
                <a:ext uri="{FF2B5EF4-FFF2-40B4-BE49-F238E27FC236}">
                  <a16:creationId xmlns:a16="http://schemas.microsoft.com/office/drawing/2014/main" id="{8A9FDD0B-A561-2C4E-8E1B-60252D0F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Freeform 7">
              <a:extLst>
                <a:ext uri="{FF2B5EF4-FFF2-40B4-BE49-F238E27FC236}">
                  <a16:creationId xmlns:a16="http://schemas.microsoft.com/office/drawing/2014/main" id="{6A0DDC13-3547-7A4B-8160-2210C70DB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Freeform 8">
              <a:extLst>
                <a:ext uri="{FF2B5EF4-FFF2-40B4-BE49-F238E27FC236}">
                  <a16:creationId xmlns:a16="http://schemas.microsoft.com/office/drawing/2014/main" id="{D1319708-BD28-3D42-A12D-049232896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Freeform 9">
              <a:extLst>
                <a:ext uri="{FF2B5EF4-FFF2-40B4-BE49-F238E27FC236}">
                  <a16:creationId xmlns:a16="http://schemas.microsoft.com/office/drawing/2014/main" id="{9B9F7C41-DD26-B04C-93E4-5993707C1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Rectangle 48">
              <a:extLst>
                <a:ext uri="{FF2B5EF4-FFF2-40B4-BE49-F238E27FC236}">
                  <a16:creationId xmlns:a16="http://schemas.microsoft.com/office/drawing/2014/main" id="{92FAFB14-C49C-7541-894E-A3A2163B7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01" name="Rectangle 49">
              <a:extLst>
                <a:ext uri="{FF2B5EF4-FFF2-40B4-BE49-F238E27FC236}">
                  <a16:creationId xmlns:a16="http://schemas.microsoft.com/office/drawing/2014/main" id="{3AACED1E-2EFE-EC40-80D3-BF419A9AD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02" name="Rectangle 50">
              <a:extLst>
                <a:ext uri="{FF2B5EF4-FFF2-40B4-BE49-F238E27FC236}">
                  <a16:creationId xmlns:a16="http://schemas.microsoft.com/office/drawing/2014/main" id="{BD85F8FD-9A7A-2C4E-8BBB-33CC59830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03" name="Rectangle 51">
              <a:extLst>
                <a:ext uri="{FF2B5EF4-FFF2-40B4-BE49-F238E27FC236}">
                  <a16:creationId xmlns:a16="http://schemas.microsoft.com/office/drawing/2014/main" id="{A8192787-5ED5-7A4F-8E37-36263C536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04" name="Rectangle 52">
              <a:extLst>
                <a:ext uri="{FF2B5EF4-FFF2-40B4-BE49-F238E27FC236}">
                  <a16:creationId xmlns:a16="http://schemas.microsoft.com/office/drawing/2014/main" id="{DB0C625B-9FA1-114B-9448-8F843936A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05" name="Rectangle 53">
              <a:extLst>
                <a:ext uri="{FF2B5EF4-FFF2-40B4-BE49-F238E27FC236}">
                  <a16:creationId xmlns:a16="http://schemas.microsoft.com/office/drawing/2014/main" id="{19476A94-6A83-F74E-9D95-90C2561F5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06" name="Rectangle 54">
              <a:extLst>
                <a:ext uri="{FF2B5EF4-FFF2-40B4-BE49-F238E27FC236}">
                  <a16:creationId xmlns:a16="http://schemas.microsoft.com/office/drawing/2014/main" id="{785ED82A-900C-A34D-9936-5135345EE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07" name="Rectangle 55">
              <a:extLst>
                <a:ext uri="{FF2B5EF4-FFF2-40B4-BE49-F238E27FC236}">
                  <a16:creationId xmlns:a16="http://schemas.microsoft.com/office/drawing/2014/main" id="{FB37C03F-184B-4847-A981-20E57FC57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808" name="Rectangle 66">
              <a:extLst>
                <a:ext uri="{FF2B5EF4-FFF2-40B4-BE49-F238E27FC236}">
                  <a16:creationId xmlns:a16="http://schemas.microsoft.com/office/drawing/2014/main" id="{4EF44A9E-2A5E-494D-95C6-90BE8E260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31788" name="Rectangle 94">
            <a:extLst>
              <a:ext uri="{FF2B5EF4-FFF2-40B4-BE49-F238E27FC236}">
                <a16:creationId xmlns:a16="http://schemas.microsoft.com/office/drawing/2014/main" id="{EB57ED5C-7265-B644-AE55-41251B0ED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388" y="3733801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pic>
        <p:nvPicPr>
          <p:cNvPr id="31789" name="Picture 3" descr="Screen shot 2013-09-04 at 12.49.49 PM.png">
            <a:extLst>
              <a:ext uri="{FF2B5EF4-FFF2-40B4-BE49-F238E27FC236}">
                <a16:creationId xmlns:a16="http://schemas.microsoft.com/office/drawing/2014/main" id="{F347B2BE-0477-3D4A-B7CD-FB2025022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39116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0" name="Picture 4" descr="Screen shot 2013-09-04 at 12.49.39 PM.png">
            <a:extLst>
              <a:ext uri="{FF2B5EF4-FFF2-40B4-BE49-F238E27FC236}">
                <a16:creationId xmlns:a16="http://schemas.microsoft.com/office/drawing/2014/main" id="{7302F698-D7AC-6046-BA85-AD43E1D4E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1"/>
            <a:ext cx="3962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91" name="Rectangle 5">
            <a:extLst>
              <a:ext uri="{FF2B5EF4-FFF2-40B4-BE49-F238E27FC236}">
                <a16:creationId xmlns:a16="http://schemas.microsoft.com/office/drawing/2014/main" id="{BF2089BD-6308-9341-99D3-DB50F9B1F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438400"/>
            <a:ext cx="2133600" cy="838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1792" name="Rectangle 5">
            <a:extLst>
              <a:ext uri="{FF2B5EF4-FFF2-40B4-BE49-F238E27FC236}">
                <a16:creationId xmlns:a16="http://schemas.microsoft.com/office/drawing/2014/main" id="{39A8BC1C-1E24-4849-8D76-8C38119C0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438400"/>
            <a:ext cx="2133600" cy="838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Screen shot 2013-09-04 at 12.54.26 PM.png">
            <a:extLst>
              <a:ext uri="{FF2B5EF4-FFF2-40B4-BE49-F238E27FC236}">
                <a16:creationId xmlns:a16="http://schemas.microsoft.com/office/drawing/2014/main" id="{64EDED2D-7CAF-764D-94C6-5F0BF0452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1"/>
            <a:ext cx="3962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Screen shot 2013-09-04 at 12.54.36 PM.png">
            <a:extLst>
              <a:ext uri="{FF2B5EF4-FFF2-40B4-BE49-F238E27FC236}">
                <a16:creationId xmlns:a16="http://schemas.microsoft.com/office/drawing/2014/main" id="{22525278-5636-E94C-BB7F-D6E4E30DF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1"/>
            <a:ext cx="3962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Group 2">
            <a:extLst>
              <a:ext uri="{FF2B5EF4-FFF2-40B4-BE49-F238E27FC236}">
                <a16:creationId xmlns:a16="http://schemas.microsoft.com/office/drawing/2014/main" id="{CA156E9D-87DA-7D42-AB71-923F73D513A4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514601"/>
            <a:ext cx="1643866" cy="441325"/>
            <a:chOff x="4202113" y="5430838"/>
            <a:chExt cx="1644514" cy="441325"/>
          </a:xfrm>
        </p:grpSpPr>
        <p:sp>
          <p:nvSpPr>
            <p:cNvPr id="32779" name="Rectangle 98">
              <a:extLst>
                <a:ext uri="{FF2B5EF4-FFF2-40B4-BE49-F238E27FC236}">
                  <a16:creationId xmlns:a16="http://schemas.microsoft.com/office/drawing/2014/main" id="{15F075C7-E9EF-A349-9BFB-50A712ECC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300" y="5507038"/>
              <a:ext cx="14432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2780" name="Line 16">
              <a:extLst>
                <a:ext uri="{FF2B5EF4-FFF2-40B4-BE49-F238E27FC236}">
                  <a16:creationId xmlns:a16="http://schemas.microsoft.com/office/drawing/2014/main" id="{B8CDDF4C-DE79-2A43-9232-4AD210262F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7963" y="5640388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7">
              <a:extLst>
                <a:ext uri="{FF2B5EF4-FFF2-40B4-BE49-F238E27FC236}">
                  <a16:creationId xmlns:a16="http://schemas.microsoft.com/office/drawing/2014/main" id="{033E103A-169E-0346-B539-A8F0D2E3E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5640388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Freeform 18">
              <a:extLst>
                <a:ext uri="{FF2B5EF4-FFF2-40B4-BE49-F238E27FC236}">
                  <a16:creationId xmlns:a16="http://schemas.microsoft.com/office/drawing/2014/main" id="{677ACE24-45A3-0242-9F01-CB832F6CC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5430838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Freeform 19">
              <a:extLst>
                <a:ext uri="{FF2B5EF4-FFF2-40B4-BE49-F238E27FC236}">
                  <a16:creationId xmlns:a16="http://schemas.microsoft.com/office/drawing/2014/main" id="{F94C2506-CCB6-3A4D-B664-728ABCDF3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5581650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Rectangle 96">
              <a:extLst>
                <a:ext uri="{FF2B5EF4-FFF2-40B4-BE49-F238E27FC236}">
                  <a16:creationId xmlns:a16="http://schemas.microsoft.com/office/drawing/2014/main" id="{CAAEC3C1-DA9C-1741-9C30-3143EA11C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113" y="5507038"/>
              <a:ext cx="14432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32772" name="Group 2">
            <a:extLst>
              <a:ext uri="{FF2B5EF4-FFF2-40B4-BE49-F238E27FC236}">
                <a16:creationId xmlns:a16="http://schemas.microsoft.com/office/drawing/2014/main" id="{C469C5D2-B283-044A-A5AD-A0DD565D565E}"/>
              </a:ext>
            </a:extLst>
          </p:cNvPr>
          <p:cNvGrpSpPr>
            <a:grpSpLocks/>
          </p:cNvGrpSpPr>
          <p:nvPr/>
        </p:nvGrpSpPr>
        <p:grpSpPr bwMode="auto">
          <a:xfrm>
            <a:off x="7205664" y="2514601"/>
            <a:ext cx="1643865" cy="441325"/>
            <a:chOff x="4202113" y="5430838"/>
            <a:chExt cx="1644514" cy="441325"/>
          </a:xfrm>
        </p:grpSpPr>
        <p:sp>
          <p:nvSpPr>
            <p:cNvPr id="32773" name="Rectangle 98">
              <a:extLst>
                <a:ext uri="{FF2B5EF4-FFF2-40B4-BE49-F238E27FC236}">
                  <a16:creationId xmlns:a16="http://schemas.microsoft.com/office/drawing/2014/main" id="{52E460DF-D5E7-3542-A12C-DF29A3E8A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300" y="5507038"/>
              <a:ext cx="14432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2774" name="Line 16">
              <a:extLst>
                <a:ext uri="{FF2B5EF4-FFF2-40B4-BE49-F238E27FC236}">
                  <a16:creationId xmlns:a16="http://schemas.microsoft.com/office/drawing/2014/main" id="{379C0ED0-A789-0449-B9E2-F466C012A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7963" y="5640388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Line 17">
              <a:extLst>
                <a:ext uri="{FF2B5EF4-FFF2-40B4-BE49-F238E27FC236}">
                  <a16:creationId xmlns:a16="http://schemas.microsoft.com/office/drawing/2014/main" id="{28AEB3A7-E01D-F443-B1AC-88669D888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5640388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6" name="Freeform 18">
              <a:extLst>
                <a:ext uri="{FF2B5EF4-FFF2-40B4-BE49-F238E27FC236}">
                  <a16:creationId xmlns:a16="http://schemas.microsoft.com/office/drawing/2014/main" id="{419795FE-D5C2-D245-82D4-003BBD7A9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5430838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Freeform 19">
              <a:extLst>
                <a:ext uri="{FF2B5EF4-FFF2-40B4-BE49-F238E27FC236}">
                  <a16:creationId xmlns:a16="http://schemas.microsoft.com/office/drawing/2014/main" id="{15F66B08-9AA9-5941-B77B-73FA592E8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5581650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Rectangle 96">
              <a:extLst>
                <a:ext uri="{FF2B5EF4-FFF2-40B4-BE49-F238E27FC236}">
                  <a16:creationId xmlns:a16="http://schemas.microsoft.com/office/drawing/2014/main" id="{96C5153C-0E4D-2345-BCCC-E040990C7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113" y="5507038"/>
              <a:ext cx="14432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A7E06BE7-8528-9E40-971E-B482F5D3C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E833BB29-6DD2-174C-A47E-731EE416A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HW1 is due today @ 10 pm 				</a:t>
            </a:r>
            <a:endParaRPr lang="en-US" dirty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Sample solutions will be posted on Canvas after the deadline.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cs typeface="+mn-cs"/>
              </a:rPr>
              <a:t> 	Look for the solutions under the “Files” tab.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No late </a:t>
            </a:r>
            <a:r>
              <a:rPr lang="en-US" dirty="0" err="1">
                <a:cs typeface="+mn-cs"/>
              </a:rPr>
              <a:t>homeworks</a:t>
            </a:r>
            <a:r>
              <a:rPr lang="en-US" dirty="0">
                <a:cs typeface="+mn-cs"/>
              </a:rPr>
              <a:t> will be accepted.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dirty="0"/>
          </a:p>
          <a:p>
            <a:pPr marL="457200" lvl="1" indent="0" eaLnBrk="1" hangingPunct="1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>
            <a:extLst>
              <a:ext uri="{FF2B5EF4-FFF2-40B4-BE49-F238E27FC236}">
                <a16:creationId xmlns:a16="http://schemas.microsoft.com/office/drawing/2014/main" id="{48AC8072-6BE9-E94C-8FB2-6B6E96A7D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5070476"/>
            <a:ext cx="1549400" cy="373063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3794" name="Rectangle 94">
            <a:extLst>
              <a:ext uri="{FF2B5EF4-FFF2-40B4-BE49-F238E27FC236}">
                <a16:creationId xmlns:a16="http://schemas.microsoft.com/office/drawing/2014/main" id="{9E7C0564-DE04-494B-B89C-2CAA30372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3026"/>
            <a:ext cx="1159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NOT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pic>
        <p:nvPicPr>
          <p:cNvPr id="33795" name="Picture 1" descr="Screen shot 2013-09-04 at 12.54.26 PM.png">
            <a:extLst>
              <a:ext uri="{FF2B5EF4-FFF2-40B4-BE49-F238E27FC236}">
                <a16:creationId xmlns:a16="http://schemas.microsoft.com/office/drawing/2014/main" id="{DEC877A7-B844-BC4B-A3EB-92560F28F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1"/>
            <a:ext cx="3962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 descr="Screen shot 2013-09-04 at 12.54.36 PM.png">
            <a:extLst>
              <a:ext uri="{FF2B5EF4-FFF2-40B4-BE49-F238E27FC236}">
                <a16:creationId xmlns:a16="http://schemas.microsoft.com/office/drawing/2014/main" id="{814F8935-A2F3-2A4E-8716-FFF475128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1"/>
            <a:ext cx="39624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2">
            <a:extLst>
              <a:ext uri="{FF2B5EF4-FFF2-40B4-BE49-F238E27FC236}">
                <a16:creationId xmlns:a16="http://schemas.microsoft.com/office/drawing/2014/main" id="{81167E3E-0A2E-9642-86C4-BB7226CE88FC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514601"/>
            <a:ext cx="1643866" cy="441325"/>
            <a:chOff x="4202113" y="5430838"/>
            <a:chExt cx="1644514" cy="441325"/>
          </a:xfrm>
        </p:grpSpPr>
        <p:sp>
          <p:nvSpPr>
            <p:cNvPr id="33827" name="Rectangle 98">
              <a:extLst>
                <a:ext uri="{FF2B5EF4-FFF2-40B4-BE49-F238E27FC236}">
                  <a16:creationId xmlns:a16="http://schemas.microsoft.com/office/drawing/2014/main" id="{3A145BD0-1E91-7540-BB74-ED2280492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300" y="5507038"/>
              <a:ext cx="14432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3828" name="Line 16">
              <a:extLst>
                <a:ext uri="{FF2B5EF4-FFF2-40B4-BE49-F238E27FC236}">
                  <a16:creationId xmlns:a16="http://schemas.microsoft.com/office/drawing/2014/main" id="{88EB0AD7-AD5C-F745-BBAA-B572D1F7D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7963" y="5640388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17">
              <a:extLst>
                <a:ext uri="{FF2B5EF4-FFF2-40B4-BE49-F238E27FC236}">
                  <a16:creationId xmlns:a16="http://schemas.microsoft.com/office/drawing/2014/main" id="{1FEAB241-D3F5-C245-896F-E0B005B860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5640388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Freeform 18">
              <a:extLst>
                <a:ext uri="{FF2B5EF4-FFF2-40B4-BE49-F238E27FC236}">
                  <a16:creationId xmlns:a16="http://schemas.microsoft.com/office/drawing/2014/main" id="{713AAE4B-F0DB-1448-9F37-CCDF6637D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5430838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Freeform 19">
              <a:extLst>
                <a:ext uri="{FF2B5EF4-FFF2-40B4-BE49-F238E27FC236}">
                  <a16:creationId xmlns:a16="http://schemas.microsoft.com/office/drawing/2014/main" id="{4A262A81-3442-6E49-BB0D-1AE2EF07F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5581650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Rectangle 96">
              <a:extLst>
                <a:ext uri="{FF2B5EF4-FFF2-40B4-BE49-F238E27FC236}">
                  <a16:creationId xmlns:a16="http://schemas.microsoft.com/office/drawing/2014/main" id="{567F87B7-6D5D-0543-A113-C21C08B04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113" y="5507038"/>
              <a:ext cx="14432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33798" name="Group 2">
            <a:extLst>
              <a:ext uri="{FF2B5EF4-FFF2-40B4-BE49-F238E27FC236}">
                <a16:creationId xmlns:a16="http://schemas.microsoft.com/office/drawing/2014/main" id="{4E325F92-6ACB-6043-AEB6-BC7733EBFFA8}"/>
              </a:ext>
            </a:extLst>
          </p:cNvPr>
          <p:cNvGrpSpPr>
            <a:grpSpLocks/>
          </p:cNvGrpSpPr>
          <p:nvPr/>
        </p:nvGrpSpPr>
        <p:grpSpPr bwMode="auto">
          <a:xfrm>
            <a:off x="7205664" y="2514601"/>
            <a:ext cx="1643865" cy="441325"/>
            <a:chOff x="4202113" y="5430838"/>
            <a:chExt cx="1644514" cy="441325"/>
          </a:xfrm>
        </p:grpSpPr>
        <p:sp>
          <p:nvSpPr>
            <p:cNvPr id="33821" name="Rectangle 98">
              <a:extLst>
                <a:ext uri="{FF2B5EF4-FFF2-40B4-BE49-F238E27FC236}">
                  <a16:creationId xmlns:a16="http://schemas.microsoft.com/office/drawing/2014/main" id="{81709FD5-AA56-3C49-9F45-4FD2967BF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300" y="5507038"/>
              <a:ext cx="14432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3822" name="Line 16">
              <a:extLst>
                <a:ext uri="{FF2B5EF4-FFF2-40B4-BE49-F238E27FC236}">
                  <a16:creationId xmlns:a16="http://schemas.microsoft.com/office/drawing/2014/main" id="{C63486DD-CEF9-E34B-815A-C1F00741BA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7963" y="5640388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17">
              <a:extLst>
                <a:ext uri="{FF2B5EF4-FFF2-40B4-BE49-F238E27FC236}">
                  <a16:creationId xmlns:a16="http://schemas.microsoft.com/office/drawing/2014/main" id="{19E377E8-97B6-924A-A644-229588E04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5640388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Freeform 18">
              <a:extLst>
                <a:ext uri="{FF2B5EF4-FFF2-40B4-BE49-F238E27FC236}">
                  <a16:creationId xmlns:a16="http://schemas.microsoft.com/office/drawing/2014/main" id="{B0236868-445C-D446-8C46-9640C6627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5430838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Freeform 19">
              <a:extLst>
                <a:ext uri="{FF2B5EF4-FFF2-40B4-BE49-F238E27FC236}">
                  <a16:creationId xmlns:a16="http://schemas.microsoft.com/office/drawing/2014/main" id="{F91F3C92-FDB2-3B47-9A7C-7D2A84BDB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5581650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Rectangle 96">
              <a:extLst>
                <a:ext uri="{FF2B5EF4-FFF2-40B4-BE49-F238E27FC236}">
                  <a16:creationId xmlns:a16="http://schemas.microsoft.com/office/drawing/2014/main" id="{D12FEF94-5051-3144-A72D-3C6180285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113" y="5507038"/>
              <a:ext cx="14432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33799" name="Group 13">
            <a:extLst>
              <a:ext uri="{FF2B5EF4-FFF2-40B4-BE49-F238E27FC236}">
                <a16:creationId xmlns:a16="http://schemas.microsoft.com/office/drawing/2014/main" id="{0E819AF3-54AB-0A4D-9D25-2F35DB74AA7B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343400"/>
            <a:ext cx="1600200" cy="1676400"/>
            <a:chOff x="5715000" y="2590800"/>
            <a:chExt cx="1600200" cy="1676400"/>
          </a:xfrm>
        </p:grpSpPr>
        <p:cxnSp>
          <p:nvCxnSpPr>
            <p:cNvPr id="33812" name="Straight Connector 111">
              <a:extLst>
                <a:ext uri="{FF2B5EF4-FFF2-40B4-BE49-F238E27FC236}">
                  <a16:creationId xmlns:a16="http://schemas.microsoft.com/office/drawing/2014/main" id="{FA4B1C6B-33DE-D14C-8707-359919CD0B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53200" y="2743200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3" name="Straight Connector 112">
              <a:extLst>
                <a:ext uri="{FF2B5EF4-FFF2-40B4-BE49-F238E27FC236}">
                  <a16:creationId xmlns:a16="http://schemas.microsoft.com/office/drawing/2014/main" id="{EEA80575-A2A8-BF4C-8769-A22DAC49CF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0" y="3124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4" name="TextBox 9">
              <a:extLst>
                <a:ext uri="{FF2B5EF4-FFF2-40B4-BE49-F238E27FC236}">
                  <a16:creationId xmlns:a16="http://schemas.microsoft.com/office/drawing/2014/main" id="{3598BF09-2573-814E-914E-AD6DB9521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sp>
          <p:nvSpPr>
            <p:cNvPr id="33815" name="TextBox 74">
              <a:extLst>
                <a:ext uri="{FF2B5EF4-FFF2-40B4-BE49-F238E27FC236}">
                  <a16:creationId xmlns:a16="http://schemas.microsoft.com/office/drawing/2014/main" id="{79A5C7D7-FCE5-3045-9C44-B5ECA1D07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705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cxnSp>
          <p:nvCxnSpPr>
            <p:cNvPr id="33816" name="Straight Connector 115">
              <a:extLst>
                <a:ext uri="{FF2B5EF4-FFF2-40B4-BE49-F238E27FC236}">
                  <a16:creationId xmlns:a16="http://schemas.microsoft.com/office/drawing/2014/main" id="{76663D6C-4B1F-B141-B6A3-B371C69EB1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58000" y="2743200"/>
              <a:ext cx="2286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7" name="TextBox 77">
              <a:extLst>
                <a:ext uri="{FF2B5EF4-FFF2-40B4-BE49-F238E27FC236}">
                  <a16:creationId xmlns:a16="http://schemas.microsoft.com/office/drawing/2014/main" id="{2BF8CADE-5DDA-6642-8FEB-2B534194D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2105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33818" name="TextBox 78">
              <a:extLst>
                <a:ext uri="{FF2B5EF4-FFF2-40B4-BE49-F238E27FC236}">
                  <a16:creationId xmlns:a16="http://schemas.microsoft.com/office/drawing/2014/main" id="{0030D505-7E68-4B45-A075-A897C6E6C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7439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33819" name="TextBox 80">
              <a:extLst>
                <a:ext uri="{FF2B5EF4-FFF2-40B4-BE49-F238E27FC236}">
                  <a16:creationId xmlns:a16="http://schemas.microsoft.com/office/drawing/2014/main" id="{794BD3CA-6453-0A43-8832-C40D67BF5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2004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33820" name="TextBox 81">
              <a:extLst>
                <a:ext uri="{FF2B5EF4-FFF2-40B4-BE49-F238E27FC236}">
                  <a16:creationId xmlns:a16="http://schemas.microsoft.com/office/drawing/2014/main" id="{3459FDC1-4D7A-BD41-8E35-1C8EC14ED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7338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33800" name="Rectangle 5">
            <a:extLst>
              <a:ext uri="{FF2B5EF4-FFF2-40B4-BE49-F238E27FC236}">
                <a16:creationId xmlns:a16="http://schemas.microsoft.com/office/drawing/2014/main" id="{A8983370-8516-8741-AFA2-5756536AE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5610226"/>
            <a:ext cx="1549400" cy="373063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3801" name="Rectangle 94">
            <a:extLst>
              <a:ext uri="{FF2B5EF4-FFF2-40B4-BE49-F238E27FC236}">
                <a16:creationId xmlns:a16="http://schemas.microsoft.com/office/drawing/2014/main" id="{42282ED9-5049-4B4C-B0A0-156BDA184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886201"/>
            <a:ext cx="1159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NOT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33802" name="Group 13">
            <a:extLst>
              <a:ext uri="{FF2B5EF4-FFF2-40B4-BE49-F238E27FC236}">
                <a16:creationId xmlns:a16="http://schemas.microsoft.com/office/drawing/2014/main" id="{4158C016-D441-8448-9251-9DEF938EFD18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4346575"/>
            <a:ext cx="1600200" cy="1676400"/>
            <a:chOff x="5715000" y="2590800"/>
            <a:chExt cx="1600200" cy="1676400"/>
          </a:xfrm>
        </p:grpSpPr>
        <p:cxnSp>
          <p:nvCxnSpPr>
            <p:cNvPr id="33803" name="Straight Connector 123">
              <a:extLst>
                <a:ext uri="{FF2B5EF4-FFF2-40B4-BE49-F238E27FC236}">
                  <a16:creationId xmlns:a16="http://schemas.microsoft.com/office/drawing/2014/main" id="{2D4A653D-DB42-C141-A0EE-F6B688D80E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53200" y="2743200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4" name="Straight Connector 124">
              <a:extLst>
                <a:ext uri="{FF2B5EF4-FFF2-40B4-BE49-F238E27FC236}">
                  <a16:creationId xmlns:a16="http://schemas.microsoft.com/office/drawing/2014/main" id="{F0450A53-CE95-FE41-A8AB-A3C2F158A7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0" y="3124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5" name="TextBox 9">
              <a:extLst>
                <a:ext uri="{FF2B5EF4-FFF2-40B4-BE49-F238E27FC236}">
                  <a16:creationId xmlns:a16="http://schemas.microsoft.com/office/drawing/2014/main" id="{234FFA32-1165-6744-A8DE-F93E72CF8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sp>
          <p:nvSpPr>
            <p:cNvPr id="33806" name="TextBox 74">
              <a:extLst>
                <a:ext uri="{FF2B5EF4-FFF2-40B4-BE49-F238E27FC236}">
                  <a16:creationId xmlns:a16="http://schemas.microsoft.com/office/drawing/2014/main" id="{5F2D9D6F-03D8-0F45-92B0-21F6C5CB6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705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cxnSp>
          <p:nvCxnSpPr>
            <p:cNvPr id="33807" name="Straight Connector 127">
              <a:extLst>
                <a:ext uri="{FF2B5EF4-FFF2-40B4-BE49-F238E27FC236}">
                  <a16:creationId xmlns:a16="http://schemas.microsoft.com/office/drawing/2014/main" id="{C9D42104-D540-8F46-8017-3891CB96D0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58000" y="2743200"/>
              <a:ext cx="2286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8" name="TextBox 77">
              <a:extLst>
                <a:ext uri="{FF2B5EF4-FFF2-40B4-BE49-F238E27FC236}">
                  <a16:creationId xmlns:a16="http://schemas.microsoft.com/office/drawing/2014/main" id="{9F6F98B0-AB5E-9448-AF1C-1B08F4E36F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2105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33809" name="TextBox 78">
              <a:extLst>
                <a:ext uri="{FF2B5EF4-FFF2-40B4-BE49-F238E27FC236}">
                  <a16:creationId xmlns:a16="http://schemas.microsoft.com/office/drawing/2014/main" id="{44E5590A-A55F-6E45-9E90-701E3D9D4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7439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33810" name="TextBox 80">
              <a:extLst>
                <a:ext uri="{FF2B5EF4-FFF2-40B4-BE49-F238E27FC236}">
                  <a16:creationId xmlns:a16="http://schemas.microsoft.com/office/drawing/2014/main" id="{09E057CE-5108-E14D-A0B6-EFAA75DE3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2004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33811" name="TextBox 81">
              <a:extLst>
                <a:ext uri="{FF2B5EF4-FFF2-40B4-BE49-F238E27FC236}">
                  <a16:creationId xmlns:a16="http://schemas.microsoft.com/office/drawing/2014/main" id="{20353A5A-CBD5-4B4D-9F8D-74EC52315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7338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</p:grp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05E4244A-99E8-C64B-8CC2-E41EBC99E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Single-Variable Theorems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92B616AD-9DD3-8941-94A9-5A25644BF2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0" y="990600"/>
            <a:ext cx="4876800" cy="5867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5a.   x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0 = 0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5b.   x + 1 = 1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6a.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1 = x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6b.   x + 0 = x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7a.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x = x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7b.   x + x = x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8a.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8b.   x + 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9. </a:t>
            </a:r>
          </a:p>
          <a:p>
            <a:pPr marL="0" indent="0">
              <a:buNone/>
            </a:pPr>
            <a:endParaRPr lang="en-US" altLang="en-US"/>
          </a:p>
        </p:txBody>
      </p:sp>
      <p:grpSp>
        <p:nvGrpSpPr>
          <p:cNvPr id="34819" name="Group 20">
            <a:extLst>
              <a:ext uri="{FF2B5EF4-FFF2-40B4-BE49-F238E27FC236}">
                <a16:creationId xmlns:a16="http://schemas.microsoft.com/office/drawing/2014/main" id="{3CA2F050-8E70-9E40-8855-183531F3B5D9}"/>
              </a:ext>
            </a:extLst>
          </p:cNvPr>
          <p:cNvGrpSpPr>
            <a:grpSpLocks/>
          </p:cNvGrpSpPr>
          <p:nvPr/>
        </p:nvGrpSpPr>
        <p:grpSpPr bwMode="auto">
          <a:xfrm>
            <a:off x="5400676" y="4994274"/>
            <a:ext cx="1106072" cy="369332"/>
            <a:chOff x="4105720" y="4993680"/>
            <a:chExt cx="1105539" cy="370367"/>
          </a:xfrm>
        </p:grpSpPr>
        <p:sp>
          <p:nvSpPr>
            <p:cNvPr id="34827" name="Rectangle 34">
              <a:extLst>
                <a:ext uri="{FF2B5EF4-FFF2-40B4-BE49-F238E27FC236}">
                  <a16:creationId xmlns:a16="http://schemas.microsoft.com/office/drawing/2014/main" id="{C6A26030-50E5-9A4D-9504-3725546A1F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105539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0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34828" name="Line 36">
              <a:extLst>
                <a:ext uri="{FF2B5EF4-FFF2-40B4-BE49-F238E27FC236}">
                  <a16:creationId xmlns:a16="http://schemas.microsoft.com/office/drawing/2014/main" id="{04C9BF61-879B-8441-8F5E-A4DCCB2344B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0" name="Group 19">
            <a:extLst>
              <a:ext uri="{FF2B5EF4-FFF2-40B4-BE49-F238E27FC236}">
                <a16:creationId xmlns:a16="http://schemas.microsoft.com/office/drawing/2014/main" id="{0DDF4896-8195-6E42-B7E1-A28E2B4552CE}"/>
              </a:ext>
            </a:extLst>
          </p:cNvPr>
          <p:cNvGrpSpPr>
            <a:grpSpLocks/>
          </p:cNvGrpSpPr>
          <p:nvPr/>
        </p:nvGrpSpPr>
        <p:grpSpPr bwMode="auto">
          <a:xfrm>
            <a:off x="5400676" y="5416548"/>
            <a:ext cx="1106072" cy="369332"/>
            <a:chOff x="4105720" y="5416720"/>
            <a:chExt cx="1105539" cy="368777"/>
          </a:xfrm>
        </p:grpSpPr>
        <p:sp>
          <p:nvSpPr>
            <p:cNvPr id="34825" name="Rectangle 34">
              <a:extLst>
                <a:ext uri="{FF2B5EF4-FFF2-40B4-BE49-F238E27FC236}">
                  <a16:creationId xmlns:a16="http://schemas.microsoft.com/office/drawing/2014/main" id="{1449632B-079F-864C-88C4-E31551E021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5416720"/>
              <a:ext cx="1105539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1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34826" name="Line 36">
              <a:extLst>
                <a:ext uri="{FF2B5EF4-FFF2-40B4-BE49-F238E27FC236}">
                  <a16:creationId xmlns:a16="http://schemas.microsoft.com/office/drawing/2014/main" id="{233F71A2-DF24-5146-8A2F-C1BB47CF7D6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49292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1" name="Group 18">
            <a:extLst>
              <a:ext uri="{FF2B5EF4-FFF2-40B4-BE49-F238E27FC236}">
                <a16:creationId xmlns:a16="http://schemas.microsoft.com/office/drawing/2014/main" id="{566677FF-815D-2247-BFC0-A9269E3E87BE}"/>
              </a:ext>
            </a:extLst>
          </p:cNvPr>
          <p:cNvGrpSpPr>
            <a:grpSpLocks/>
          </p:cNvGrpSpPr>
          <p:nvPr/>
        </p:nvGrpSpPr>
        <p:grpSpPr bwMode="auto">
          <a:xfrm>
            <a:off x="4638676" y="6259510"/>
            <a:ext cx="1106072" cy="369332"/>
            <a:chOff x="3343720" y="6260068"/>
            <a:chExt cx="1105539" cy="368778"/>
          </a:xfrm>
        </p:grpSpPr>
        <p:sp>
          <p:nvSpPr>
            <p:cNvPr id="34823" name="Rectangle 34">
              <a:extLst>
                <a:ext uri="{FF2B5EF4-FFF2-40B4-BE49-F238E27FC236}">
                  <a16:creationId xmlns:a16="http://schemas.microsoft.com/office/drawing/2014/main" id="{56D475FB-E1B8-1244-8384-23DCBD5B8F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3720" y="6260068"/>
              <a:ext cx="1105539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34824" name="Line 36">
              <a:extLst>
                <a:ext uri="{FF2B5EF4-FFF2-40B4-BE49-F238E27FC236}">
                  <a16:creationId xmlns:a16="http://schemas.microsoft.com/office/drawing/2014/main" id="{C1A07B0E-5D04-9B46-A32B-3A8292A6635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343720" y="6336268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2" name="Line 36">
            <a:extLst>
              <a:ext uri="{FF2B5EF4-FFF2-40B4-BE49-F238E27FC236}">
                <a16:creationId xmlns:a16="http://schemas.microsoft.com/office/drawing/2014/main" id="{9BD0089E-68DA-3147-866A-A3D0538C76D9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638676" y="6257925"/>
            <a:ext cx="200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Screen shot 2013-09-04 at 1.14.31 PM.png">
            <a:extLst>
              <a:ext uri="{FF2B5EF4-FFF2-40B4-BE49-F238E27FC236}">
                <a16:creationId xmlns:a16="http://schemas.microsoft.com/office/drawing/2014/main" id="{40B2CFEC-D901-354C-BED6-641F4143B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433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A8258145-4606-5D47-B388-C952C2F5D9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r>
              <a:rPr lang="en-US" altLang="en-US"/>
              <a:t> </a:t>
            </a:r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Screen shot 2013-09-04 at 1.14.31 PM.png">
            <a:extLst>
              <a:ext uri="{FF2B5EF4-FFF2-40B4-BE49-F238E27FC236}">
                <a16:creationId xmlns:a16="http://schemas.microsoft.com/office/drawing/2014/main" id="{CEAF7A69-B9F5-444D-B0AE-137F0EAFC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433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C0999D89-E5EF-594A-B495-74E58CF080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The Boolean variable x can have only two possible values: 		0 or 1.  Let’s look at each case separately.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Screen shot 2013-09-04 at 1.14.31 PM.png">
            <a:extLst>
              <a:ext uri="{FF2B5EF4-FFF2-40B4-BE49-F238E27FC236}">
                <a16:creationId xmlns:a16="http://schemas.microsoft.com/office/drawing/2014/main" id="{78B72FE1-C543-B446-AD33-B4DCE9F5C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433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0EAF2961-30AB-1F48-8CFF-6ABFE1715F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The Boolean variable x can have only two possible values: 		0 or 1.  Let’s look at each case separately.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 err="1"/>
              <a:t>i</a:t>
            </a:r>
            <a:r>
              <a:rPr lang="en-US" altLang="en-US" dirty="0"/>
              <a:t>)  	If x = 0, then we have 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0 </a:t>
            </a:r>
            <a:r>
              <a:rPr lang="en-US" altLang="en-US" dirty="0">
                <a:latin typeface="Wingdings" pitchFamily="2" charset="2"/>
                <a:sym typeface="Wingdings" pitchFamily="2" charset="2"/>
              </a:rPr>
              <a:t></a:t>
            </a:r>
            <a:r>
              <a:rPr lang="en-US" altLang="en-US" dirty="0">
                <a:sym typeface="Wingdings" pitchFamily="2" charset="2"/>
              </a:rPr>
              <a:t> </a:t>
            </a:r>
            <a:r>
              <a:rPr lang="en-US" altLang="en-US" dirty="0"/>
              <a:t>0  =  0			</a:t>
            </a:r>
            <a:r>
              <a:rPr lang="en-US" altLang="en-US" dirty="0">
                <a:solidFill>
                  <a:srgbClr val="3366FF"/>
                </a:solidFill>
              </a:rPr>
              <a:t>// axiom 1a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Screen shot 2013-09-04 at 1.14.31 PM.png">
            <a:extLst>
              <a:ext uri="{FF2B5EF4-FFF2-40B4-BE49-F238E27FC236}">
                <a16:creationId xmlns:a16="http://schemas.microsoft.com/office/drawing/2014/main" id="{83EFF666-C4C5-4343-9BCE-4667F9391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433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45396952-582D-F740-8571-8AABFCEFD5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The Boolean variable x can have only two possible values: 		0 or 1.  Let’s look at each case separately.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 err="1"/>
              <a:t>i</a:t>
            </a:r>
            <a:r>
              <a:rPr lang="en-US" altLang="en-US" dirty="0"/>
              <a:t>)  	If x = 0, then we have 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0 </a:t>
            </a:r>
            <a:r>
              <a:rPr lang="en-US" altLang="en-US" dirty="0">
                <a:latin typeface="Wingdings" pitchFamily="2" charset="2"/>
                <a:sym typeface="Wingdings" pitchFamily="2" charset="2"/>
              </a:rPr>
              <a:t></a:t>
            </a:r>
            <a:r>
              <a:rPr lang="en-US" altLang="en-US" dirty="0">
                <a:sym typeface="Wingdings" pitchFamily="2" charset="2"/>
              </a:rPr>
              <a:t> </a:t>
            </a:r>
            <a:r>
              <a:rPr lang="en-US" altLang="en-US" dirty="0"/>
              <a:t>0  =  0			</a:t>
            </a:r>
            <a:r>
              <a:rPr lang="en-US" altLang="en-US" dirty="0">
                <a:solidFill>
                  <a:srgbClr val="3366FF"/>
                </a:solidFill>
              </a:rPr>
              <a:t>// axiom 1a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ii)	If x = 1, then we have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1 </a:t>
            </a:r>
            <a:r>
              <a:rPr lang="en-US" altLang="en-US" dirty="0">
                <a:latin typeface="Wingdings" pitchFamily="2" charset="2"/>
                <a:sym typeface="Wingdings" pitchFamily="2" charset="2"/>
              </a:rPr>
              <a:t></a:t>
            </a:r>
            <a:r>
              <a:rPr lang="en-US" altLang="en-US" dirty="0">
                <a:sym typeface="Wingdings" pitchFamily="2" charset="2"/>
              </a:rPr>
              <a:t> </a:t>
            </a:r>
            <a:r>
              <a:rPr lang="en-US" altLang="en-US" dirty="0"/>
              <a:t>0  =  0                       </a:t>
            </a:r>
            <a:r>
              <a:rPr lang="en-US" altLang="en-US" dirty="0">
                <a:solidFill>
                  <a:srgbClr val="3366FF"/>
                </a:solidFill>
              </a:rPr>
              <a:t>// axiom 3a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Screen shot 2013-09-04 at 1.14.45 PM.png">
            <a:extLst>
              <a:ext uri="{FF2B5EF4-FFF2-40B4-BE49-F238E27FC236}">
                <a16:creationId xmlns:a16="http://schemas.microsoft.com/office/drawing/2014/main" id="{8E1C6AAE-D66A-FB46-AF19-9E5E578CB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443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1BB1B1-2F49-7149-9E0A-B2DBC2A08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Screen shot 2013-09-04 at 1.14.45 PM.png">
            <a:extLst>
              <a:ext uri="{FF2B5EF4-FFF2-40B4-BE49-F238E27FC236}">
                <a16:creationId xmlns:a16="http://schemas.microsoft.com/office/drawing/2014/main" id="{EE2501AB-E9BC-3740-9980-9C2565E21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443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CF2B837E-00A7-AD4B-A14D-AB03E5E4C4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The Boolean variable x can have only two possible values: 		0 or 1.  Let’s look at each case separately.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 err="1"/>
              <a:t>i</a:t>
            </a:r>
            <a:r>
              <a:rPr lang="en-US" altLang="en-US" dirty="0"/>
              <a:t>)  	If x = 0, then we have 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0 +</a:t>
            </a:r>
            <a:r>
              <a:rPr lang="en-US" altLang="en-US" dirty="0">
                <a:sym typeface="Wingdings" pitchFamily="2" charset="2"/>
              </a:rPr>
              <a:t> 1</a:t>
            </a:r>
            <a:r>
              <a:rPr lang="en-US" altLang="en-US" dirty="0"/>
              <a:t>  =  1			</a:t>
            </a:r>
            <a:r>
              <a:rPr lang="en-US" altLang="en-US" dirty="0">
                <a:solidFill>
                  <a:srgbClr val="3366FF"/>
                </a:solidFill>
              </a:rPr>
              <a:t>// axiom 3b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Screen shot 2013-09-04 at 1.14.45 PM.png">
            <a:extLst>
              <a:ext uri="{FF2B5EF4-FFF2-40B4-BE49-F238E27FC236}">
                <a16:creationId xmlns:a16="http://schemas.microsoft.com/office/drawing/2014/main" id="{4A54D662-2FF9-5844-BAF8-7D57BCA55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443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C0BA1BD4-08AF-9D40-8DD9-84B1955826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The Boolean variable x can have only two possible values: 		0 or 1.  Let’s look at each case separately.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 err="1"/>
              <a:t>i</a:t>
            </a:r>
            <a:r>
              <a:rPr lang="en-US" altLang="en-US" dirty="0"/>
              <a:t>)  	If x = 0, then we have 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0 +</a:t>
            </a:r>
            <a:r>
              <a:rPr lang="en-US" altLang="en-US" dirty="0">
                <a:sym typeface="Wingdings" pitchFamily="2" charset="2"/>
              </a:rPr>
              <a:t> 1</a:t>
            </a:r>
            <a:r>
              <a:rPr lang="en-US" altLang="en-US" dirty="0"/>
              <a:t>  =  1			</a:t>
            </a:r>
            <a:r>
              <a:rPr lang="en-US" altLang="en-US" dirty="0">
                <a:solidFill>
                  <a:srgbClr val="3366FF"/>
                </a:solidFill>
              </a:rPr>
              <a:t>// axiom 3b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ii)	If x = 1, then we have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1 +</a:t>
            </a:r>
            <a:r>
              <a:rPr lang="en-US" altLang="en-US" dirty="0">
                <a:sym typeface="Wingdings" pitchFamily="2" charset="2"/>
              </a:rPr>
              <a:t> 1</a:t>
            </a:r>
            <a:r>
              <a:rPr lang="en-US" altLang="en-US" dirty="0"/>
              <a:t>  =  1                       </a:t>
            </a:r>
            <a:r>
              <a:rPr lang="en-US" altLang="en-US" dirty="0">
                <a:solidFill>
                  <a:srgbClr val="3366FF"/>
                </a:solidFill>
              </a:rPr>
              <a:t>// axiom 1b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FA29216A-ABC6-A643-9E07-97697CC0E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6528A115-109F-2C40-BCB5-C3E42E476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HW2 is out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It is due on Monday Sep 8 @ 10pm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Submit it on Canvas before the deadline.</a:t>
            </a:r>
            <a:endParaRPr lang="en-US" dirty="0"/>
          </a:p>
          <a:p>
            <a:pPr lvl="1" eaLnBrk="1" hangingPunct="1">
              <a:buFont typeface="Wingdings" charset="0"/>
              <a:buChar char="§"/>
              <a:defRPr/>
            </a:pPr>
            <a:endParaRPr lang="en-US" dirty="0"/>
          </a:p>
          <a:p>
            <a:pPr marL="457200" lvl="1" indent="0" eaLnBrk="1" hangingPunct="1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Screen shot 2013-09-04 at 1.33.15 PM.png">
            <a:extLst>
              <a:ext uri="{FF2B5EF4-FFF2-40B4-BE49-F238E27FC236}">
                <a16:creationId xmlns:a16="http://schemas.microsoft.com/office/drawing/2014/main" id="{1BF2A6C2-5C55-A946-B781-BE00DE4D1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381000"/>
            <a:ext cx="4584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31969B38-8D12-0143-905F-4FF4B6747E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The Boolean variable x can have only two possible values: 		0 or 1.  Let’s look at each case separately.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 err="1"/>
              <a:t>i</a:t>
            </a:r>
            <a:r>
              <a:rPr lang="en-US" altLang="en-US" dirty="0"/>
              <a:t>)  	If x = 0, then we have 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0 </a:t>
            </a:r>
            <a:r>
              <a:rPr lang="en-US" altLang="en-US" dirty="0">
                <a:latin typeface="Wingdings" pitchFamily="2" charset="2"/>
                <a:sym typeface="Wingdings" pitchFamily="2" charset="2"/>
              </a:rPr>
              <a:t></a:t>
            </a:r>
            <a:r>
              <a:rPr lang="en-US" altLang="en-US" dirty="0">
                <a:sym typeface="Wingdings" pitchFamily="2" charset="2"/>
              </a:rPr>
              <a:t> 1</a:t>
            </a:r>
            <a:r>
              <a:rPr lang="en-US" altLang="en-US" dirty="0"/>
              <a:t>  =  0			</a:t>
            </a:r>
            <a:r>
              <a:rPr lang="en-US" altLang="en-US" dirty="0">
                <a:solidFill>
                  <a:srgbClr val="3366FF"/>
                </a:solidFill>
              </a:rPr>
              <a:t>// axiom 3a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ii)	If x = 1, then we have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1 </a:t>
            </a:r>
            <a:r>
              <a:rPr lang="en-US" altLang="en-US" dirty="0">
                <a:latin typeface="Wingdings" pitchFamily="2" charset="2"/>
                <a:sym typeface="Wingdings" pitchFamily="2" charset="2"/>
              </a:rPr>
              <a:t></a:t>
            </a:r>
            <a:r>
              <a:rPr lang="en-US" altLang="en-US" dirty="0">
                <a:sym typeface="Wingdings" pitchFamily="2" charset="2"/>
              </a:rPr>
              <a:t> 1</a:t>
            </a:r>
            <a:r>
              <a:rPr lang="en-US" altLang="en-US" dirty="0"/>
              <a:t>  =  1                       </a:t>
            </a:r>
            <a:r>
              <a:rPr lang="en-US" altLang="en-US" dirty="0">
                <a:solidFill>
                  <a:srgbClr val="3366FF"/>
                </a:solidFill>
              </a:rPr>
              <a:t>// axiom 2a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Screen shot 2013-09-04 at 1.33.15 PM.png">
            <a:extLst>
              <a:ext uri="{FF2B5EF4-FFF2-40B4-BE49-F238E27FC236}">
                <a16:creationId xmlns:a16="http://schemas.microsoft.com/office/drawing/2014/main" id="{E04FCF1B-44DC-8C4C-AD8D-CEEC83149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381000"/>
            <a:ext cx="4584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53AF987E-CC7E-414E-ADD0-8FCB968B91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The Boolean variable x can have only two possible values: 		0 or 1.  Let’s look at each case separately.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 err="1"/>
              <a:t>i</a:t>
            </a:r>
            <a:r>
              <a:rPr lang="en-US" altLang="en-US" dirty="0"/>
              <a:t>)  	If x = 0, then we have 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0 </a:t>
            </a:r>
            <a:r>
              <a:rPr lang="en-US" altLang="en-US" dirty="0">
                <a:latin typeface="Wingdings" pitchFamily="2" charset="2"/>
                <a:sym typeface="Wingdings" pitchFamily="2" charset="2"/>
              </a:rPr>
              <a:t></a:t>
            </a:r>
            <a:r>
              <a:rPr lang="en-US" altLang="en-US" dirty="0">
                <a:sym typeface="Wingdings" pitchFamily="2" charset="2"/>
              </a:rPr>
              <a:t> 1</a:t>
            </a:r>
            <a:r>
              <a:rPr lang="en-US" altLang="en-US" dirty="0"/>
              <a:t>  =  0			</a:t>
            </a:r>
            <a:r>
              <a:rPr lang="en-US" altLang="en-US" dirty="0">
                <a:solidFill>
                  <a:srgbClr val="3366FF"/>
                </a:solidFill>
              </a:rPr>
              <a:t>// axiom 3a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ii)	If x = 1, then we have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1 </a:t>
            </a:r>
            <a:r>
              <a:rPr lang="en-US" altLang="en-US" dirty="0">
                <a:latin typeface="Wingdings" pitchFamily="2" charset="2"/>
                <a:sym typeface="Wingdings" pitchFamily="2" charset="2"/>
              </a:rPr>
              <a:t></a:t>
            </a:r>
            <a:r>
              <a:rPr lang="en-US" altLang="en-US" dirty="0">
                <a:sym typeface="Wingdings" pitchFamily="2" charset="2"/>
              </a:rPr>
              <a:t> 1</a:t>
            </a:r>
            <a:r>
              <a:rPr lang="en-US" altLang="en-US" dirty="0"/>
              <a:t>  =  1                       </a:t>
            </a:r>
            <a:r>
              <a:rPr lang="en-US" altLang="en-US" dirty="0">
                <a:solidFill>
                  <a:srgbClr val="3366FF"/>
                </a:solidFill>
              </a:rPr>
              <a:t>// axiom 2a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50D5FDD7-9C0D-3B4E-BECD-72B62979C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6084" name="Rectangle 5">
            <a:extLst>
              <a:ext uri="{FF2B5EF4-FFF2-40B4-BE49-F238E27FC236}">
                <a16:creationId xmlns:a16="http://schemas.microsoft.com/office/drawing/2014/main" id="{F13A382C-8356-704E-90CD-C86CA901C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334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679A028E-D130-A448-9D59-5CF15A6E0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6086" name="Rectangle 5">
            <a:extLst>
              <a:ext uri="{FF2B5EF4-FFF2-40B4-BE49-F238E27FC236}">
                <a16:creationId xmlns:a16="http://schemas.microsoft.com/office/drawing/2014/main" id="{4F460BC7-A66E-E34E-9C8C-6439D2381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13" y="38100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6087" name="Rectangle 5">
            <a:extLst>
              <a:ext uri="{FF2B5EF4-FFF2-40B4-BE49-F238E27FC236}">
                <a16:creationId xmlns:a16="http://schemas.microsoft.com/office/drawing/2014/main" id="{25C93CCA-E92E-A54B-8C2B-D776CA5A4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5562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6088" name="Rectangle 5">
            <a:extLst>
              <a:ext uri="{FF2B5EF4-FFF2-40B4-BE49-F238E27FC236}">
                <a16:creationId xmlns:a16="http://schemas.microsoft.com/office/drawing/2014/main" id="{9AFE8C51-3D41-B341-A97C-35BFFA24B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562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Screen shot 2013-09-04 at 1.33.22 PM.png">
            <a:extLst>
              <a:ext uri="{FF2B5EF4-FFF2-40B4-BE49-F238E27FC236}">
                <a16:creationId xmlns:a16="http://schemas.microsoft.com/office/drawing/2014/main" id="{D9461CAD-66E0-3349-808C-21DDAEF82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450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790201A5-FA7A-124E-B2D5-4558021627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The Boolean variable x can have only two possible values: 		0 or 1.  Let’s look at each case separately.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 err="1"/>
              <a:t>i</a:t>
            </a:r>
            <a:r>
              <a:rPr lang="en-US" altLang="en-US" dirty="0"/>
              <a:t>)  	If x = 0, then we have 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0 +</a:t>
            </a:r>
            <a:r>
              <a:rPr lang="en-US" altLang="en-US" dirty="0">
                <a:sym typeface="Wingdings" pitchFamily="2" charset="2"/>
              </a:rPr>
              <a:t> 0</a:t>
            </a:r>
            <a:r>
              <a:rPr lang="en-US" altLang="en-US" dirty="0"/>
              <a:t>  =  0			</a:t>
            </a:r>
            <a:r>
              <a:rPr lang="en-US" altLang="en-US" dirty="0">
                <a:solidFill>
                  <a:srgbClr val="3366FF"/>
                </a:solidFill>
              </a:rPr>
              <a:t>// axiom 2b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ii)	If x = 1, then we have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1 +</a:t>
            </a:r>
            <a:r>
              <a:rPr lang="en-US" altLang="en-US" dirty="0">
                <a:sym typeface="Wingdings" pitchFamily="2" charset="2"/>
              </a:rPr>
              <a:t> 0</a:t>
            </a:r>
            <a:r>
              <a:rPr lang="en-US" altLang="en-US" dirty="0"/>
              <a:t>  =  1                       </a:t>
            </a:r>
            <a:r>
              <a:rPr lang="en-US" altLang="en-US" dirty="0">
                <a:solidFill>
                  <a:srgbClr val="3366FF"/>
                </a:solidFill>
              </a:rPr>
              <a:t>// axiom 3b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Screen shot 2013-09-04 at 1.33.22 PM.png">
            <a:extLst>
              <a:ext uri="{FF2B5EF4-FFF2-40B4-BE49-F238E27FC236}">
                <a16:creationId xmlns:a16="http://schemas.microsoft.com/office/drawing/2014/main" id="{6D2EA63D-C9BE-8045-9370-B241F1B4C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450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F7E21BFD-2C9C-5640-B7B2-DB44F52FED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The Boolean variable x can have only two possible values: 		0 or 1.  Let’s look at each case separately.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 err="1"/>
              <a:t>i</a:t>
            </a:r>
            <a:r>
              <a:rPr lang="en-US" altLang="en-US" dirty="0"/>
              <a:t>)  	If x = 0, then we have 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0 +</a:t>
            </a:r>
            <a:r>
              <a:rPr lang="en-US" altLang="en-US" dirty="0">
                <a:sym typeface="Wingdings" pitchFamily="2" charset="2"/>
              </a:rPr>
              <a:t> 0</a:t>
            </a:r>
            <a:r>
              <a:rPr lang="en-US" altLang="en-US" dirty="0"/>
              <a:t>  =  0			</a:t>
            </a:r>
            <a:r>
              <a:rPr lang="en-US" altLang="en-US" dirty="0">
                <a:solidFill>
                  <a:srgbClr val="3366FF"/>
                </a:solidFill>
              </a:rPr>
              <a:t>// axiom 2b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ii)	If x = 1, then we have</a:t>
            </a:r>
          </a:p>
          <a:p>
            <a:pPr>
              <a:buFontTx/>
              <a:buAutoNum type="romanLcParenR"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                       1 +</a:t>
            </a:r>
            <a:r>
              <a:rPr lang="en-US" altLang="en-US" dirty="0">
                <a:sym typeface="Wingdings" pitchFamily="2" charset="2"/>
              </a:rPr>
              <a:t> 0</a:t>
            </a:r>
            <a:r>
              <a:rPr lang="en-US" altLang="en-US" dirty="0"/>
              <a:t>  =  1                       </a:t>
            </a:r>
            <a:r>
              <a:rPr lang="en-US" altLang="en-US" dirty="0">
                <a:solidFill>
                  <a:srgbClr val="3366FF"/>
                </a:solidFill>
              </a:rPr>
              <a:t>// axiom 3b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49155" name="Rectangle 5">
            <a:extLst>
              <a:ext uri="{FF2B5EF4-FFF2-40B4-BE49-F238E27FC236}">
                <a16:creationId xmlns:a16="http://schemas.microsoft.com/office/drawing/2014/main" id="{3AFBB885-6F62-5A48-8D6D-92FA29EFF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5562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156" name="Rectangle 5">
            <a:extLst>
              <a:ext uri="{FF2B5EF4-FFF2-40B4-BE49-F238E27FC236}">
                <a16:creationId xmlns:a16="http://schemas.microsoft.com/office/drawing/2014/main" id="{F1D1D3BC-9E2B-1B4E-8372-5D7D7B338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562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2416AECF-BE61-6A4E-82A2-9A525DC65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38100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158" name="Rectangle 5">
            <a:extLst>
              <a:ext uri="{FF2B5EF4-FFF2-40B4-BE49-F238E27FC236}">
                <a16:creationId xmlns:a16="http://schemas.microsoft.com/office/drawing/2014/main" id="{DB5110FE-8110-8644-865C-56FC26D18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100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159" name="Rectangle 8">
            <a:extLst>
              <a:ext uri="{FF2B5EF4-FFF2-40B4-BE49-F238E27FC236}">
                <a16:creationId xmlns:a16="http://schemas.microsoft.com/office/drawing/2014/main" id="{D6F27734-BE48-E94C-B127-61C403192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096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160" name="Rectangle 9">
            <a:extLst>
              <a:ext uri="{FF2B5EF4-FFF2-40B4-BE49-F238E27FC236}">
                <a16:creationId xmlns:a16="http://schemas.microsoft.com/office/drawing/2014/main" id="{3337FC91-59DD-2C40-AEF7-3F28E47A0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6096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Screen shot 2013-09-04 at 1.40.35 PM.png">
            <a:extLst>
              <a:ext uri="{FF2B5EF4-FFF2-40B4-BE49-F238E27FC236}">
                <a16:creationId xmlns:a16="http://schemas.microsoft.com/office/drawing/2014/main" id="{03122145-053F-1F4B-9F0D-3DFEA99A7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4470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2AAB3F-016E-664F-9082-17B6A55FB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i</a:t>
            </a:r>
            <a:r>
              <a:rPr lang="en-US" dirty="0"/>
              <a:t>)  	If x = 0,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0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0</a:t>
            </a:r>
            <a:r>
              <a:rPr lang="en-US" dirty="0"/>
              <a:t>  =  0			</a:t>
            </a:r>
            <a:r>
              <a:rPr lang="en-US" dirty="0">
                <a:solidFill>
                  <a:srgbClr val="3366FF"/>
                </a:solidFill>
              </a:rPr>
              <a:t>// axiom 1a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ii)	If x = 1, then we have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1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1</a:t>
            </a:r>
            <a:r>
              <a:rPr lang="en-US" dirty="0"/>
              <a:t>  =  1                       </a:t>
            </a:r>
            <a:r>
              <a:rPr lang="en-US" dirty="0">
                <a:solidFill>
                  <a:srgbClr val="3366FF"/>
                </a:solidFill>
              </a:rPr>
              <a:t>// axiom 2a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Screen shot 2013-09-04 at 1.40.35 PM.png">
            <a:extLst>
              <a:ext uri="{FF2B5EF4-FFF2-40B4-BE49-F238E27FC236}">
                <a16:creationId xmlns:a16="http://schemas.microsoft.com/office/drawing/2014/main" id="{AC8F86E7-EA37-F740-B48B-407BAECD2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4470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CBA614-CA99-9446-9EE4-7F0E8D3C8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i</a:t>
            </a:r>
            <a:r>
              <a:rPr lang="en-US" dirty="0"/>
              <a:t>)  	If x = 0,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0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0</a:t>
            </a:r>
            <a:r>
              <a:rPr lang="en-US" dirty="0"/>
              <a:t>  =  0			</a:t>
            </a:r>
            <a:r>
              <a:rPr lang="en-US" dirty="0">
                <a:solidFill>
                  <a:srgbClr val="3366FF"/>
                </a:solidFill>
              </a:rPr>
              <a:t>// axiom 1a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ii)	If x = 1, then we have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1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1</a:t>
            </a:r>
            <a:r>
              <a:rPr lang="en-US" dirty="0"/>
              <a:t>  =  1                       </a:t>
            </a:r>
            <a:r>
              <a:rPr lang="en-US" dirty="0">
                <a:solidFill>
                  <a:srgbClr val="3366FF"/>
                </a:solidFill>
              </a:rPr>
              <a:t>// axiom 2a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2227" name="Rectangle 5">
            <a:extLst>
              <a:ext uri="{FF2B5EF4-FFF2-40B4-BE49-F238E27FC236}">
                <a16:creationId xmlns:a16="http://schemas.microsoft.com/office/drawing/2014/main" id="{87DB2876-8744-9749-8CD0-0CC4803D3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00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28" name="Rectangle 5">
            <a:extLst>
              <a:ext uri="{FF2B5EF4-FFF2-40B4-BE49-F238E27FC236}">
                <a16:creationId xmlns:a16="http://schemas.microsoft.com/office/drawing/2014/main" id="{861B9BFB-AD9A-0348-A2B6-379EFEBF0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2" y="4800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7954AE35-ABF7-3F4A-894C-21223BE2D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015343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30" name="Rectangle 5">
            <a:extLst>
              <a:ext uri="{FF2B5EF4-FFF2-40B4-BE49-F238E27FC236}">
                <a16:creationId xmlns:a16="http://schemas.microsoft.com/office/drawing/2014/main" id="{40358CE9-FD8B-2E47-99AE-8E5BC34E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2" y="3015343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31" name="Rectangle 8">
            <a:extLst>
              <a:ext uri="{FF2B5EF4-FFF2-40B4-BE49-F238E27FC236}">
                <a16:creationId xmlns:a16="http://schemas.microsoft.com/office/drawing/2014/main" id="{92B4582D-B2FF-1644-9D35-C783D36EC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096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32" name="Rectangle 9">
            <a:extLst>
              <a:ext uri="{FF2B5EF4-FFF2-40B4-BE49-F238E27FC236}">
                <a16:creationId xmlns:a16="http://schemas.microsoft.com/office/drawing/2014/main" id="{83CE7C5C-E663-4B40-991A-F40F89577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6096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33" name="Rectangle 10">
            <a:extLst>
              <a:ext uri="{FF2B5EF4-FFF2-40B4-BE49-F238E27FC236}">
                <a16:creationId xmlns:a16="http://schemas.microsoft.com/office/drawing/2014/main" id="{5A1A96B3-9AF9-6147-B896-005E0F95D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96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34" name="Rectangle 5">
            <a:extLst>
              <a:ext uri="{FF2B5EF4-FFF2-40B4-BE49-F238E27FC236}">
                <a16:creationId xmlns:a16="http://schemas.microsoft.com/office/drawing/2014/main" id="{BA927735-6E5A-1F4C-B08A-030E9619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75" y="3015343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35" name="Rectangle 5">
            <a:extLst>
              <a:ext uri="{FF2B5EF4-FFF2-40B4-BE49-F238E27FC236}">
                <a16:creationId xmlns:a16="http://schemas.microsoft.com/office/drawing/2014/main" id="{441687B5-0EA4-8B48-A101-316EA1E7C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2" y="4800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15C08C08-3B81-7F41-8475-2486FFA8B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Did you play with this toy?</a:t>
            </a:r>
          </a:p>
        </p:txBody>
      </p:sp>
      <p:pic>
        <p:nvPicPr>
          <p:cNvPr id="8194" name="Picture 4">
            <a:extLst>
              <a:ext uri="{FF2B5EF4-FFF2-40B4-BE49-F238E27FC236}">
                <a16:creationId xmlns:a16="http://schemas.microsoft.com/office/drawing/2014/main" id="{25942667-4A56-CE4B-AED6-7AAC323FF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84500" y="19050"/>
            <a:ext cx="5087938" cy="761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Screen shot 2013-09-04 at 1.40.42 PM.png">
            <a:extLst>
              <a:ext uri="{FF2B5EF4-FFF2-40B4-BE49-F238E27FC236}">
                <a16:creationId xmlns:a16="http://schemas.microsoft.com/office/drawing/2014/main" id="{1406C82F-E935-5148-80AA-787112E4B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4572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CB94BA-28FE-E44A-BD22-461E3DAB6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i</a:t>
            </a:r>
            <a:r>
              <a:rPr lang="en-US" dirty="0"/>
              <a:t>)  	If x = 0,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0 +</a:t>
            </a:r>
            <a:r>
              <a:rPr lang="en-US" dirty="0">
                <a:sym typeface="Wingdings"/>
              </a:rPr>
              <a:t> 0</a:t>
            </a:r>
            <a:r>
              <a:rPr lang="en-US" dirty="0"/>
              <a:t>  =  0			</a:t>
            </a:r>
            <a:r>
              <a:rPr lang="en-US" dirty="0">
                <a:solidFill>
                  <a:srgbClr val="3366FF"/>
                </a:solidFill>
              </a:rPr>
              <a:t>// axiom 2b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ii)	If x = 1, then we have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1 +</a:t>
            </a:r>
            <a:r>
              <a:rPr lang="en-US" dirty="0">
                <a:sym typeface="Wingdings"/>
              </a:rPr>
              <a:t> 1</a:t>
            </a:r>
            <a:r>
              <a:rPr lang="en-US" dirty="0"/>
              <a:t>  =  1                       </a:t>
            </a:r>
            <a:r>
              <a:rPr lang="en-US" dirty="0">
                <a:solidFill>
                  <a:srgbClr val="3366FF"/>
                </a:solidFill>
              </a:rPr>
              <a:t>// axiom 1b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Screen shot 2013-09-04 at 1.40.42 PM.png">
            <a:extLst>
              <a:ext uri="{FF2B5EF4-FFF2-40B4-BE49-F238E27FC236}">
                <a16:creationId xmlns:a16="http://schemas.microsoft.com/office/drawing/2014/main" id="{C76E0C0C-5C96-EC4A-84F9-B80A6EE2A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4572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2D083F-2784-F246-B09A-D6F452742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i</a:t>
            </a:r>
            <a:r>
              <a:rPr lang="en-US" dirty="0"/>
              <a:t>)  	If x = 0,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0 +</a:t>
            </a:r>
            <a:r>
              <a:rPr lang="en-US" dirty="0">
                <a:sym typeface="Wingdings"/>
              </a:rPr>
              <a:t> 0</a:t>
            </a:r>
            <a:r>
              <a:rPr lang="en-US" dirty="0"/>
              <a:t>  =  0			</a:t>
            </a:r>
            <a:r>
              <a:rPr lang="en-US" dirty="0">
                <a:solidFill>
                  <a:srgbClr val="3366FF"/>
                </a:solidFill>
              </a:rPr>
              <a:t>// axiom 2b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ii)	If x = 1, then we have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1 +</a:t>
            </a:r>
            <a:r>
              <a:rPr lang="en-US" dirty="0">
                <a:sym typeface="Wingdings"/>
              </a:rPr>
              <a:t> 1</a:t>
            </a:r>
            <a:r>
              <a:rPr lang="en-US" dirty="0"/>
              <a:t>  =  1                       </a:t>
            </a:r>
            <a:r>
              <a:rPr lang="en-US" dirty="0">
                <a:solidFill>
                  <a:srgbClr val="3366FF"/>
                </a:solidFill>
              </a:rPr>
              <a:t>// axiom 1b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A91B96C8-25C2-EC43-A946-065977D3F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096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5300" name="Rectangle 6">
            <a:extLst>
              <a:ext uri="{FF2B5EF4-FFF2-40B4-BE49-F238E27FC236}">
                <a16:creationId xmlns:a16="http://schemas.microsoft.com/office/drawing/2014/main" id="{B9C50094-B544-8A40-98B9-2486FDDE6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6096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5301" name="Rectangle 7">
            <a:extLst>
              <a:ext uri="{FF2B5EF4-FFF2-40B4-BE49-F238E27FC236}">
                <a16:creationId xmlns:a16="http://schemas.microsoft.com/office/drawing/2014/main" id="{F86BA812-BF4B-DF4B-B271-FA250D3F9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96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5302" name="Rectangle 5">
            <a:extLst>
              <a:ext uri="{FF2B5EF4-FFF2-40B4-BE49-F238E27FC236}">
                <a16:creationId xmlns:a16="http://schemas.microsoft.com/office/drawing/2014/main" id="{54043620-4AD8-1941-95EE-786C4DFCC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4800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5303" name="Rectangle 9">
            <a:extLst>
              <a:ext uri="{FF2B5EF4-FFF2-40B4-BE49-F238E27FC236}">
                <a16:creationId xmlns:a16="http://schemas.microsoft.com/office/drawing/2014/main" id="{D3B5FB21-6875-6447-AA6B-B05E87F72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800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5304" name="Rectangle 5">
            <a:extLst>
              <a:ext uri="{FF2B5EF4-FFF2-40B4-BE49-F238E27FC236}">
                <a16:creationId xmlns:a16="http://schemas.microsoft.com/office/drawing/2014/main" id="{7F8EBCA9-D425-7846-B800-AFF78EE8D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30480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5305" name="Rectangle 5">
            <a:extLst>
              <a:ext uri="{FF2B5EF4-FFF2-40B4-BE49-F238E27FC236}">
                <a16:creationId xmlns:a16="http://schemas.microsoft.com/office/drawing/2014/main" id="{5F0B487A-F13C-1F4E-921F-67FEB3AAF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0480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5306" name="Rectangle 5">
            <a:extLst>
              <a:ext uri="{FF2B5EF4-FFF2-40B4-BE49-F238E27FC236}">
                <a16:creationId xmlns:a16="http://schemas.microsoft.com/office/drawing/2014/main" id="{FE748ED7-AAC3-F045-91FD-66CA038AB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3" y="30480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5307" name="Rectangle 5">
            <a:extLst>
              <a:ext uri="{FF2B5EF4-FFF2-40B4-BE49-F238E27FC236}">
                <a16:creationId xmlns:a16="http://schemas.microsoft.com/office/drawing/2014/main" id="{C6A1ACA4-1C2C-4A47-8307-7D2A14DFB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800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Screen shot 2013-09-04 at 1.49.02 PM.png">
            <a:extLst>
              <a:ext uri="{FF2B5EF4-FFF2-40B4-BE49-F238E27FC236}">
                <a16:creationId xmlns:a16="http://schemas.microsoft.com/office/drawing/2014/main" id="{018230C8-696C-3B49-8C39-23874DF78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81001"/>
            <a:ext cx="46323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6B53DD-51D8-E044-854A-AA01B847C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i</a:t>
            </a:r>
            <a:r>
              <a:rPr lang="en-US" dirty="0"/>
              <a:t>)  	If x = 0,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0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1</a:t>
            </a:r>
            <a:r>
              <a:rPr lang="en-US" dirty="0"/>
              <a:t>  =  0			</a:t>
            </a:r>
            <a:r>
              <a:rPr lang="en-US" dirty="0">
                <a:solidFill>
                  <a:srgbClr val="3366FF"/>
                </a:solidFill>
              </a:rPr>
              <a:t>// axiom 3a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ii)	If x = 1, then we have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1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0</a:t>
            </a:r>
            <a:r>
              <a:rPr lang="en-US" dirty="0"/>
              <a:t>  =  0                       </a:t>
            </a:r>
            <a:r>
              <a:rPr lang="en-US" dirty="0">
                <a:solidFill>
                  <a:srgbClr val="3366FF"/>
                </a:solidFill>
              </a:rPr>
              <a:t>// axiom 3a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Screen shot 2013-09-04 at 1.49.02 PM.png">
            <a:extLst>
              <a:ext uri="{FF2B5EF4-FFF2-40B4-BE49-F238E27FC236}">
                <a16:creationId xmlns:a16="http://schemas.microsoft.com/office/drawing/2014/main" id="{BA7ED9FD-7AAB-5C48-B056-4B4FDADF5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81001"/>
            <a:ext cx="46323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6D7010-C810-214A-A81F-DFA0364FB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i</a:t>
            </a:r>
            <a:r>
              <a:rPr lang="en-US" dirty="0"/>
              <a:t>)  	If x = 0,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0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1</a:t>
            </a:r>
            <a:r>
              <a:rPr lang="en-US" dirty="0"/>
              <a:t>  =  0			</a:t>
            </a:r>
            <a:r>
              <a:rPr lang="en-US" dirty="0">
                <a:solidFill>
                  <a:srgbClr val="3366FF"/>
                </a:solidFill>
              </a:rPr>
              <a:t>// axiom 3a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ii)	If x = 1, then we have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1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0</a:t>
            </a:r>
            <a:r>
              <a:rPr lang="en-US" dirty="0"/>
              <a:t>  =  0                       </a:t>
            </a:r>
            <a:r>
              <a:rPr lang="en-US" dirty="0">
                <a:solidFill>
                  <a:srgbClr val="3366FF"/>
                </a:solidFill>
              </a:rPr>
              <a:t>// axiom 3a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356B362-8761-C947-96AC-BE76BFED7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096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2" name="Rectangle 5">
            <a:extLst>
              <a:ext uri="{FF2B5EF4-FFF2-40B4-BE49-F238E27FC236}">
                <a16:creationId xmlns:a16="http://schemas.microsoft.com/office/drawing/2014/main" id="{56AA3BC1-4D7A-DA4A-B251-E5BA4D440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00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B654DE80-685C-9246-A65B-B1A28E596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0480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Screen shot 2013-09-04 at 1.49.11 PM.png">
            <a:extLst>
              <a:ext uri="{FF2B5EF4-FFF2-40B4-BE49-F238E27FC236}">
                <a16:creationId xmlns:a16="http://schemas.microsoft.com/office/drawing/2014/main" id="{DA2DFC5C-F446-F248-A467-D89647A86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4724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6598EB-A015-BF4E-8FAF-E01B86DF6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i</a:t>
            </a:r>
            <a:r>
              <a:rPr lang="en-US" dirty="0"/>
              <a:t>)  	If x = 0,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0 +</a:t>
            </a:r>
            <a:r>
              <a:rPr lang="en-US" dirty="0">
                <a:sym typeface="Wingdings"/>
              </a:rPr>
              <a:t> 1</a:t>
            </a:r>
            <a:r>
              <a:rPr lang="en-US" dirty="0"/>
              <a:t>  =  1			</a:t>
            </a:r>
            <a:r>
              <a:rPr lang="en-US" dirty="0">
                <a:solidFill>
                  <a:srgbClr val="3366FF"/>
                </a:solidFill>
              </a:rPr>
              <a:t>// axiom 3b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ii)	If x = 1, then we have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1 +</a:t>
            </a:r>
            <a:r>
              <a:rPr lang="en-US" dirty="0">
                <a:sym typeface="Wingdings"/>
              </a:rPr>
              <a:t> 0</a:t>
            </a:r>
            <a:r>
              <a:rPr lang="en-US" dirty="0"/>
              <a:t>  =  1                       </a:t>
            </a:r>
            <a:r>
              <a:rPr lang="en-US" dirty="0">
                <a:solidFill>
                  <a:srgbClr val="3366FF"/>
                </a:solidFill>
              </a:rPr>
              <a:t>// axiom 3b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Screen shot 2013-09-04 at 1.49.11 PM.png">
            <a:extLst>
              <a:ext uri="{FF2B5EF4-FFF2-40B4-BE49-F238E27FC236}">
                <a16:creationId xmlns:a16="http://schemas.microsoft.com/office/drawing/2014/main" id="{C7378478-C9EE-5043-83C6-C3EAF1A73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4724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B88FDE-39EE-8B49-AEB2-357D0341E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i</a:t>
            </a:r>
            <a:r>
              <a:rPr lang="en-US" dirty="0"/>
              <a:t>)  	If x = 0,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0 +</a:t>
            </a:r>
            <a:r>
              <a:rPr lang="en-US" dirty="0">
                <a:sym typeface="Wingdings"/>
              </a:rPr>
              <a:t> 1</a:t>
            </a:r>
            <a:r>
              <a:rPr lang="en-US" dirty="0"/>
              <a:t>  =  1			</a:t>
            </a:r>
            <a:r>
              <a:rPr lang="en-US" dirty="0">
                <a:solidFill>
                  <a:srgbClr val="3366FF"/>
                </a:solidFill>
              </a:rPr>
              <a:t>// axiom 3b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ii)	If x = 1, then we have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1 +</a:t>
            </a:r>
            <a:r>
              <a:rPr lang="en-US" dirty="0">
                <a:sym typeface="Wingdings"/>
              </a:rPr>
              <a:t> 0</a:t>
            </a:r>
            <a:r>
              <a:rPr lang="en-US" dirty="0"/>
              <a:t>  =  1                       </a:t>
            </a:r>
            <a:r>
              <a:rPr lang="en-US" dirty="0">
                <a:solidFill>
                  <a:srgbClr val="3366FF"/>
                </a:solidFill>
              </a:rPr>
              <a:t>// axiom 3b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95A641A-4A6A-B34D-A23F-94447ECD4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9600"/>
            <a:ext cx="5334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F2AD9A92-5339-3540-B17B-716DCA805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8006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DF7884D8-19DC-6A47-9312-95719931B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D43080-4C57-3240-863F-75780F86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19200"/>
            <a:ext cx="7924800" cy="53340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i</a:t>
            </a:r>
            <a:r>
              <a:rPr lang="en-US" dirty="0"/>
              <a:t>)  	If x = 0,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x  =  1			</a:t>
            </a:r>
            <a:r>
              <a:rPr lang="en-US" dirty="0">
                <a:solidFill>
                  <a:srgbClr val="3366FF"/>
                </a:solidFill>
              </a:rPr>
              <a:t>// axiom 4a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3366FF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3366FF"/>
                </a:solidFill>
              </a:rPr>
              <a:t>            </a:t>
            </a:r>
            <a:r>
              <a:rPr lang="en-US" dirty="0"/>
              <a:t>let y = x = 1,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y = 0		           </a:t>
            </a:r>
            <a:r>
              <a:rPr lang="en-US" dirty="0">
                <a:solidFill>
                  <a:srgbClr val="3366FF"/>
                </a:solidFill>
              </a:rPr>
              <a:t>// axiom 4b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3366FF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Therefore,   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x  =  x           (when x =0)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63490" name="Picture 1" descr="Screen shot 2013-09-04 at 12.24.20 PM.png">
            <a:extLst>
              <a:ext uri="{FF2B5EF4-FFF2-40B4-BE49-F238E27FC236}">
                <a16:creationId xmlns:a16="http://schemas.microsoft.com/office/drawing/2014/main" id="{8DC99A9C-B2F0-6544-9DD2-43DDA488D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3136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Line 36">
            <a:extLst>
              <a:ext uri="{FF2B5EF4-FFF2-40B4-BE49-F238E27FC236}">
                <a16:creationId xmlns:a16="http://schemas.microsoft.com/office/drawing/2014/main" id="{6B5A9B91-D604-0346-8CD6-12A2E4D98022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708401" y="3057525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Line 36">
            <a:extLst>
              <a:ext uri="{FF2B5EF4-FFF2-40B4-BE49-F238E27FC236}">
                <a16:creationId xmlns:a16="http://schemas.microsoft.com/office/drawing/2014/main" id="{90432CA0-916D-2846-A155-D7E26DC66A1B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581401" y="39624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Line 36">
            <a:extLst>
              <a:ext uri="{FF2B5EF4-FFF2-40B4-BE49-F238E27FC236}">
                <a16:creationId xmlns:a16="http://schemas.microsoft.com/office/drawing/2014/main" id="{C4856D6A-F4C3-5645-A1C3-077D75ACD9C3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717926" y="48006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36">
            <a:extLst>
              <a:ext uri="{FF2B5EF4-FFF2-40B4-BE49-F238E27FC236}">
                <a16:creationId xmlns:a16="http://schemas.microsoft.com/office/drawing/2014/main" id="{1D8B1894-1593-9D42-826E-C9911629E6A3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556001" y="6142038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Line 36">
            <a:extLst>
              <a:ext uri="{FF2B5EF4-FFF2-40B4-BE49-F238E27FC236}">
                <a16:creationId xmlns:a16="http://schemas.microsoft.com/office/drawing/2014/main" id="{24BBB3BB-47FB-314E-9157-FCA39ADBDD5E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557589" y="6049963"/>
            <a:ext cx="200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F05A2470-FCA9-7945-B3E6-5B5D79221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 Gate</a:t>
            </a:r>
          </a:p>
        </p:txBody>
      </p:sp>
      <p:pic>
        <p:nvPicPr>
          <p:cNvPr id="9218" name="Picture 4">
            <a:extLst>
              <a:ext uri="{FF2B5EF4-FFF2-40B4-BE49-F238E27FC236}">
                <a16:creationId xmlns:a16="http://schemas.microsoft.com/office/drawing/2014/main" id="{81C102E2-21DD-2F43-BC53-12FB0836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106488"/>
            <a:ext cx="7194550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C40DBF-08EA-1240-9439-F877601AF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19200"/>
            <a:ext cx="7924800" cy="53340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ii)  	If x = 1,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x  =  0			</a:t>
            </a:r>
            <a:r>
              <a:rPr lang="en-US" dirty="0">
                <a:solidFill>
                  <a:srgbClr val="3366FF"/>
                </a:solidFill>
              </a:rPr>
              <a:t>// axiom 4b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3366FF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3366FF"/>
                </a:solidFill>
              </a:rPr>
              <a:t>            </a:t>
            </a:r>
            <a:r>
              <a:rPr lang="en-US" dirty="0"/>
              <a:t>let y = x = 0, then we have </a:t>
            </a:r>
          </a:p>
          <a:p>
            <a:pPr marL="514350" indent="-514350">
              <a:buFontTx/>
              <a:buAutoNum type="romanLcParenR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y = 1		           </a:t>
            </a:r>
            <a:r>
              <a:rPr lang="en-US" dirty="0">
                <a:solidFill>
                  <a:srgbClr val="3366FF"/>
                </a:solidFill>
              </a:rPr>
              <a:t>// axiom 4a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3366FF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Therefore,   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x  =  x           (when x =1)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65538" name="Picture 1" descr="Screen shot 2013-09-04 at 12.24.20 PM.png">
            <a:extLst>
              <a:ext uri="{FF2B5EF4-FFF2-40B4-BE49-F238E27FC236}">
                <a16:creationId xmlns:a16="http://schemas.microsoft.com/office/drawing/2014/main" id="{F8575108-ADB7-C74D-943E-71FB0C699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3136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Line 36">
            <a:extLst>
              <a:ext uri="{FF2B5EF4-FFF2-40B4-BE49-F238E27FC236}">
                <a16:creationId xmlns:a16="http://schemas.microsoft.com/office/drawing/2014/main" id="{75317C5F-3D3A-2D45-BB99-59FD776F5A21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708401" y="3057525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0" name="Line 36">
            <a:extLst>
              <a:ext uri="{FF2B5EF4-FFF2-40B4-BE49-F238E27FC236}">
                <a16:creationId xmlns:a16="http://schemas.microsoft.com/office/drawing/2014/main" id="{17E6B6D9-B295-CF4D-B505-FEE53B8EFDF6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581401" y="39624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1" name="Line 36">
            <a:extLst>
              <a:ext uri="{FF2B5EF4-FFF2-40B4-BE49-F238E27FC236}">
                <a16:creationId xmlns:a16="http://schemas.microsoft.com/office/drawing/2014/main" id="{5403046E-2035-1341-86C3-986B93137F5D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717926" y="48006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Line 36">
            <a:extLst>
              <a:ext uri="{FF2B5EF4-FFF2-40B4-BE49-F238E27FC236}">
                <a16:creationId xmlns:a16="http://schemas.microsoft.com/office/drawing/2014/main" id="{ED036E7B-0F4F-3847-96DE-1FF30D97593E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556001" y="6142038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Line 36">
            <a:extLst>
              <a:ext uri="{FF2B5EF4-FFF2-40B4-BE49-F238E27FC236}">
                <a16:creationId xmlns:a16="http://schemas.microsoft.com/office/drawing/2014/main" id="{B160955A-AFA4-8D4B-9BA5-6734F35D8A79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557589" y="6049963"/>
            <a:ext cx="200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Group 3">
            <a:extLst>
              <a:ext uri="{FF2B5EF4-FFF2-40B4-BE49-F238E27FC236}">
                <a16:creationId xmlns:a16="http://schemas.microsoft.com/office/drawing/2014/main" id="{9DE5782D-15BE-9F49-A060-B6D7FFD433F3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447800"/>
            <a:ext cx="2099109" cy="674542"/>
            <a:chOff x="1919288" y="3327400"/>
            <a:chExt cx="2099109" cy="674086"/>
          </a:xfrm>
        </p:grpSpPr>
        <p:sp>
          <p:nvSpPr>
            <p:cNvPr id="67647" name="Line 3">
              <a:extLst>
                <a:ext uri="{FF2B5EF4-FFF2-40B4-BE49-F238E27FC236}">
                  <a16:creationId xmlns:a16="http://schemas.microsoft.com/office/drawing/2014/main" id="{74B6707F-1EDE-0F4F-85E3-9D5922404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48" name="Line 4">
              <a:extLst>
                <a:ext uri="{FF2B5EF4-FFF2-40B4-BE49-F238E27FC236}">
                  <a16:creationId xmlns:a16="http://schemas.microsoft.com/office/drawing/2014/main" id="{E1DBFEBE-E805-9548-A2D3-95F8FF761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49" name="Line 5">
              <a:extLst>
                <a:ext uri="{FF2B5EF4-FFF2-40B4-BE49-F238E27FC236}">
                  <a16:creationId xmlns:a16="http://schemas.microsoft.com/office/drawing/2014/main" id="{1B894432-7483-F94C-8C87-792CA00857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50" name="Freeform 6">
              <a:extLst>
                <a:ext uri="{FF2B5EF4-FFF2-40B4-BE49-F238E27FC236}">
                  <a16:creationId xmlns:a16="http://schemas.microsoft.com/office/drawing/2014/main" id="{39559F32-8C27-B840-B7DC-0B1C6ADFF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51" name="Freeform 7">
              <a:extLst>
                <a:ext uri="{FF2B5EF4-FFF2-40B4-BE49-F238E27FC236}">
                  <a16:creationId xmlns:a16="http://schemas.microsoft.com/office/drawing/2014/main" id="{1F122B92-273C-D047-A8A9-09317B526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52" name="Freeform 8">
              <a:extLst>
                <a:ext uri="{FF2B5EF4-FFF2-40B4-BE49-F238E27FC236}">
                  <a16:creationId xmlns:a16="http://schemas.microsoft.com/office/drawing/2014/main" id="{313F150D-B742-A246-80B2-D1839FC2F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53" name="Freeform 9">
              <a:extLst>
                <a:ext uri="{FF2B5EF4-FFF2-40B4-BE49-F238E27FC236}">
                  <a16:creationId xmlns:a16="http://schemas.microsoft.com/office/drawing/2014/main" id="{647984DC-886A-CC48-BB00-27569074F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54" name="Rectangle 48">
              <a:extLst>
                <a:ext uri="{FF2B5EF4-FFF2-40B4-BE49-F238E27FC236}">
                  <a16:creationId xmlns:a16="http://schemas.microsoft.com/office/drawing/2014/main" id="{FAB9F2E2-EC19-D746-95BC-999A6ED62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327400"/>
              <a:ext cx="176330" cy="3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55" name="Rectangle 49">
              <a:extLst>
                <a:ext uri="{FF2B5EF4-FFF2-40B4-BE49-F238E27FC236}">
                  <a16:creationId xmlns:a16="http://schemas.microsoft.com/office/drawing/2014/main" id="{4BCBB570-3325-5A44-917B-E26A4D9A6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56" name="Rectangle 50">
              <a:extLst>
                <a:ext uri="{FF2B5EF4-FFF2-40B4-BE49-F238E27FC236}">
                  <a16:creationId xmlns:a16="http://schemas.microsoft.com/office/drawing/2014/main" id="{FC6AAEC2-D055-444B-AAC4-842DC3AAA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29223"/>
              <a:ext cx="1825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y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57" name="Rectangle 51">
              <a:extLst>
                <a:ext uri="{FF2B5EF4-FFF2-40B4-BE49-F238E27FC236}">
                  <a16:creationId xmlns:a16="http://schemas.microsoft.com/office/drawing/2014/main" id="{925BF7BC-A697-A442-97FC-2D63D6236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58" name="Rectangle 52">
              <a:extLst>
                <a:ext uri="{FF2B5EF4-FFF2-40B4-BE49-F238E27FC236}">
                  <a16:creationId xmlns:a16="http://schemas.microsoft.com/office/drawing/2014/main" id="{90B4F5F7-4563-3B43-9BB0-EB89AE5C2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59" name="Rectangle 53">
              <a:extLst>
                <a:ext uri="{FF2B5EF4-FFF2-40B4-BE49-F238E27FC236}">
                  <a16:creationId xmlns:a16="http://schemas.microsoft.com/office/drawing/2014/main" id="{C8EDDC6B-F3F0-0646-AB44-5655C341E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60" name="Rectangle 54">
              <a:extLst>
                <a:ext uri="{FF2B5EF4-FFF2-40B4-BE49-F238E27FC236}">
                  <a16:creationId xmlns:a16="http://schemas.microsoft.com/office/drawing/2014/main" id="{F996DE89-612F-2E4C-AB59-D9FECBBC5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61" name="Rectangle 55">
              <a:extLst>
                <a:ext uri="{FF2B5EF4-FFF2-40B4-BE49-F238E27FC236}">
                  <a16:creationId xmlns:a16="http://schemas.microsoft.com/office/drawing/2014/main" id="{37497F63-1C21-D347-BF2D-300D0BD35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62" name="Rectangle 66">
              <a:extLst>
                <a:ext uri="{FF2B5EF4-FFF2-40B4-BE49-F238E27FC236}">
                  <a16:creationId xmlns:a16="http://schemas.microsoft.com/office/drawing/2014/main" id="{237304FB-727D-9748-A326-16733A683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67586" name="Group 1">
            <a:extLst>
              <a:ext uri="{FF2B5EF4-FFF2-40B4-BE49-F238E27FC236}">
                <a16:creationId xmlns:a16="http://schemas.microsoft.com/office/drawing/2014/main" id="{B75BECA3-7552-184B-8B27-84355F09F1D3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444626"/>
            <a:ext cx="2040372" cy="679243"/>
            <a:chOff x="1916113" y="673298"/>
            <a:chExt cx="2040371" cy="678589"/>
          </a:xfrm>
        </p:grpSpPr>
        <p:sp>
          <p:nvSpPr>
            <p:cNvPr id="67627" name="Freeform 10">
              <a:extLst>
                <a:ext uri="{FF2B5EF4-FFF2-40B4-BE49-F238E27FC236}">
                  <a16:creationId xmlns:a16="http://schemas.microsoft.com/office/drawing/2014/main" id="{47F3D628-D7F6-E544-8C04-DF02D02F4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8" name="Line 11">
              <a:extLst>
                <a:ext uri="{FF2B5EF4-FFF2-40B4-BE49-F238E27FC236}">
                  <a16:creationId xmlns:a16="http://schemas.microsoft.com/office/drawing/2014/main" id="{E98A0886-1E08-4C49-A8F2-9F26C2345E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9" name="Freeform 12">
              <a:extLst>
                <a:ext uri="{FF2B5EF4-FFF2-40B4-BE49-F238E27FC236}">
                  <a16:creationId xmlns:a16="http://schemas.microsoft.com/office/drawing/2014/main" id="{077B5987-08F6-6E4D-AB4E-DC717B049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30" name="Line 13">
              <a:extLst>
                <a:ext uri="{FF2B5EF4-FFF2-40B4-BE49-F238E27FC236}">
                  <a16:creationId xmlns:a16="http://schemas.microsoft.com/office/drawing/2014/main" id="{B16C9FC0-371C-0140-A0CB-C0DA3836F6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31" name="Freeform 14">
              <a:extLst>
                <a:ext uri="{FF2B5EF4-FFF2-40B4-BE49-F238E27FC236}">
                  <a16:creationId xmlns:a16="http://schemas.microsoft.com/office/drawing/2014/main" id="{B1C234B2-F377-2A4A-8CDD-541BBEA25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32" name="Line 15">
              <a:extLst>
                <a:ext uri="{FF2B5EF4-FFF2-40B4-BE49-F238E27FC236}">
                  <a16:creationId xmlns:a16="http://schemas.microsoft.com/office/drawing/2014/main" id="{0B2B20B9-3F28-7E42-803D-E0569A04E1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33" name="Rectangle 73">
              <a:extLst>
                <a:ext uri="{FF2B5EF4-FFF2-40B4-BE49-F238E27FC236}">
                  <a16:creationId xmlns:a16="http://schemas.microsoft.com/office/drawing/2014/main" id="{E6D96080-9E13-8B4D-AC82-458454859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673298"/>
              <a:ext cx="176330" cy="307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34" name="Rectangle 74">
              <a:extLst>
                <a:ext uri="{FF2B5EF4-FFF2-40B4-BE49-F238E27FC236}">
                  <a16:creationId xmlns:a16="http://schemas.microsoft.com/office/drawing/2014/main" id="{217A2262-615F-E045-8919-473030AEB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35" name="Rectangle 75">
              <a:extLst>
                <a:ext uri="{FF2B5EF4-FFF2-40B4-BE49-F238E27FC236}">
                  <a16:creationId xmlns:a16="http://schemas.microsoft.com/office/drawing/2014/main" id="{30638369-DD95-CF4D-925C-A12AEE81A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981075"/>
              <a:ext cx="1825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y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36" name="Rectangle 76">
              <a:extLst>
                <a:ext uri="{FF2B5EF4-FFF2-40B4-BE49-F238E27FC236}">
                  <a16:creationId xmlns:a16="http://schemas.microsoft.com/office/drawing/2014/main" id="{B3A2E090-AC57-044E-B166-73397DBC4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37" name="Rectangle 77">
              <a:extLst>
                <a:ext uri="{FF2B5EF4-FFF2-40B4-BE49-F238E27FC236}">
                  <a16:creationId xmlns:a16="http://schemas.microsoft.com/office/drawing/2014/main" id="{79F66523-C1B7-8E41-9E63-302075F97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48090" cy="23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38" name="Rectangle 79">
              <a:extLst>
                <a:ext uri="{FF2B5EF4-FFF2-40B4-BE49-F238E27FC236}">
                  <a16:creationId xmlns:a16="http://schemas.microsoft.com/office/drawing/2014/main" id="{EF2B2941-E329-6C4B-8411-BB57F226C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39" name="Rectangle 80">
              <a:extLst>
                <a:ext uri="{FF2B5EF4-FFF2-40B4-BE49-F238E27FC236}">
                  <a16:creationId xmlns:a16="http://schemas.microsoft.com/office/drawing/2014/main" id="{3C604027-2253-854E-BD0E-3537A2DD8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40" name="Rectangle 83">
              <a:extLst>
                <a:ext uri="{FF2B5EF4-FFF2-40B4-BE49-F238E27FC236}">
                  <a16:creationId xmlns:a16="http://schemas.microsoft.com/office/drawing/2014/main" id="{20FD19F9-E733-8C49-A32B-AEEB148AA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5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67641" name="Group 110">
              <a:extLst>
                <a:ext uri="{FF2B5EF4-FFF2-40B4-BE49-F238E27FC236}">
                  <a16:creationId xmlns:a16="http://schemas.microsoft.com/office/drawing/2014/main" id="{7789E471-EC99-D745-B668-59A6538EC7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67642" name="Line 111">
                <a:extLst>
                  <a:ext uri="{FF2B5EF4-FFF2-40B4-BE49-F238E27FC236}">
                    <a16:creationId xmlns:a16="http://schemas.microsoft.com/office/drawing/2014/main" id="{9B8DC6D0-E73B-1348-9A54-428E9F887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3" name="Line 112">
                <a:extLst>
                  <a:ext uri="{FF2B5EF4-FFF2-40B4-BE49-F238E27FC236}">
                    <a16:creationId xmlns:a16="http://schemas.microsoft.com/office/drawing/2014/main" id="{31FE366C-F952-274C-A14C-ECF35E7FC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4" name="Arc 113">
                <a:extLst>
                  <a:ext uri="{FF2B5EF4-FFF2-40B4-BE49-F238E27FC236}">
                    <a16:creationId xmlns:a16="http://schemas.microsoft.com/office/drawing/2014/main" id="{2635434B-4E63-F544-B5C8-76B24CDBC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5" name="Arc 114">
                <a:extLst>
                  <a:ext uri="{FF2B5EF4-FFF2-40B4-BE49-F238E27FC236}">
                    <a16:creationId xmlns:a16="http://schemas.microsoft.com/office/drawing/2014/main" id="{58F91B15-42B4-8B4C-8E5D-C27AF44CE8B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6" name="Line 115">
                <a:extLst>
                  <a:ext uri="{FF2B5EF4-FFF2-40B4-BE49-F238E27FC236}">
                    <a16:creationId xmlns:a16="http://schemas.microsoft.com/office/drawing/2014/main" id="{35D9D362-49B0-FF41-AE6B-612BFD42C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67587" name="Picture 1" descr="Screen shot 2013-09-04 at 2.15.34 PM.png">
            <a:extLst>
              <a:ext uri="{FF2B5EF4-FFF2-40B4-BE49-F238E27FC236}">
                <a16:creationId xmlns:a16="http://schemas.microsoft.com/office/drawing/2014/main" id="{EFF625D7-00CE-7245-9CAA-D988FB1E4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1"/>
            <a:ext cx="40386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2" descr="Screen shot 2013-09-04 at 2.15.40 PM.png">
            <a:extLst>
              <a:ext uri="{FF2B5EF4-FFF2-40B4-BE49-F238E27FC236}">
                <a16:creationId xmlns:a16="http://schemas.microsoft.com/office/drawing/2014/main" id="{6A5A4F5C-8F45-BA46-AABE-5A7989684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39449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89" name="Group 1">
            <a:extLst>
              <a:ext uri="{FF2B5EF4-FFF2-40B4-BE49-F238E27FC236}">
                <a16:creationId xmlns:a16="http://schemas.microsoft.com/office/drawing/2014/main" id="{2363181B-8FA6-1A4A-883F-86124B51A79A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520951"/>
            <a:ext cx="2040372" cy="679243"/>
            <a:chOff x="1916113" y="673298"/>
            <a:chExt cx="2040371" cy="678589"/>
          </a:xfrm>
        </p:grpSpPr>
        <p:sp>
          <p:nvSpPr>
            <p:cNvPr id="67607" name="Freeform 10">
              <a:extLst>
                <a:ext uri="{FF2B5EF4-FFF2-40B4-BE49-F238E27FC236}">
                  <a16:creationId xmlns:a16="http://schemas.microsoft.com/office/drawing/2014/main" id="{9E0048A6-1925-A74B-9FFF-859479254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Line 11">
              <a:extLst>
                <a:ext uri="{FF2B5EF4-FFF2-40B4-BE49-F238E27FC236}">
                  <a16:creationId xmlns:a16="http://schemas.microsoft.com/office/drawing/2014/main" id="{568DC44C-BAB5-4848-B110-C546B7398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Freeform 12">
              <a:extLst>
                <a:ext uri="{FF2B5EF4-FFF2-40B4-BE49-F238E27FC236}">
                  <a16:creationId xmlns:a16="http://schemas.microsoft.com/office/drawing/2014/main" id="{A458B66E-50D7-AD4F-9B4C-82961033D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Line 13">
              <a:extLst>
                <a:ext uri="{FF2B5EF4-FFF2-40B4-BE49-F238E27FC236}">
                  <a16:creationId xmlns:a16="http://schemas.microsoft.com/office/drawing/2014/main" id="{20D05F1A-414B-6A47-AFFD-995ADAE04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Freeform 14">
              <a:extLst>
                <a:ext uri="{FF2B5EF4-FFF2-40B4-BE49-F238E27FC236}">
                  <a16:creationId xmlns:a16="http://schemas.microsoft.com/office/drawing/2014/main" id="{00718815-BB91-E848-AEFE-D6717DADF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Line 15">
              <a:extLst>
                <a:ext uri="{FF2B5EF4-FFF2-40B4-BE49-F238E27FC236}">
                  <a16:creationId xmlns:a16="http://schemas.microsoft.com/office/drawing/2014/main" id="{8368B933-4D21-AC47-87D0-9088AD914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3" name="Rectangle 73">
              <a:extLst>
                <a:ext uri="{FF2B5EF4-FFF2-40B4-BE49-F238E27FC236}">
                  <a16:creationId xmlns:a16="http://schemas.microsoft.com/office/drawing/2014/main" id="{42FCA3AB-CB9E-DC49-A0AB-01054BF24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673298"/>
              <a:ext cx="1825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y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14" name="Rectangle 74">
              <a:extLst>
                <a:ext uri="{FF2B5EF4-FFF2-40B4-BE49-F238E27FC236}">
                  <a16:creationId xmlns:a16="http://schemas.microsoft.com/office/drawing/2014/main" id="{F85C9FAE-27C3-5C44-9A67-529A2A533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15" name="Rectangle 75">
              <a:extLst>
                <a:ext uri="{FF2B5EF4-FFF2-40B4-BE49-F238E27FC236}">
                  <a16:creationId xmlns:a16="http://schemas.microsoft.com/office/drawing/2014/main" id="{D483FEB1-194D-8E41-9156-5BD2C2E15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981075"/>
              <a:ext cx="176330" cy="307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16" name="Rectangle 76">
              <a:extLst>
                <a:ext uri="{FF2B5EF4-FFF2-40B4-BE49-F238E27FC236}">
                  <a16:creationId xmlns:a16="http://schemas.microsoft.com/office/drawing/2014/main" id="{924139CE-36FC-5D4C-B027-78B1209D3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17" name="Rectangle 77">
              <a:extLst>
                <a:ext uri="{FF2B5EF4-FFF2-40B4-BE49-F238E27FC236}">
                  <a16:creationId xmlns:a16="http://schemas.microsoft.com/office/drawing/2014/main" id="{4D37B2A4-7BAC-1C41-8B19-1FD54044F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48090" cy="23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18" name="Rectangle 79">
              <a:extLst>
                <a:ext uri="{FF2B5EF4-FFF2-40B4-BE49-F238E27FC236}">
                  <a16:creationId xmlns:a16="http://schemas.microsoft.com/office/drawing/2014/main" id="{99CEAA23-2D43-C145-8C3C-AF4E299D7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19" name="Rectangle 80">
              <a:extLst>
                <a:ext uri="{FF2B5EF4-FFF2-40B4-BE49-F238E27FC236}">
                  <a16:creationId xmlns:a16="http://schemas.microsoft.com/office/drawing/2014/main" id="{686F1883-704B-EF42-9612-1694564C0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20" name="Rectangle 83">
              <a:extLst>
                <a:ext uri="{FF2B5EF4-FFF2-40B4-BE49-F238E27FC236}">
                  <a16:creationId xmlns:a16="http://schemas.microsoft.com/office/drawing/2014/main" id="{1F386E37-697A-8141-B444-904CADDDD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5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67621" name="Group 110">
              <a:extLst>
                <a:ext uri="{FF2B5EF4-FFF2-40B4-BE49-F238E27FC236}">
                  <a16:creationId xmlns:a16="http://schemas.microsoft.com/office/drawing/2014/main" id="{F212EB7D-92E7-854C-892B-64FE99E59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67622" name="Line 111">
                <a:extLst>
                  <a:ext uri="{FF2B5EF4-FFF2-40B4-BE49-F238E27FC236}">
                    <a16:creationId xmlns:a16="http://schemas.microsoft.com/office/drawing/2014/main" id="{386569B2-6878-DA43-ACD4-98EA7AEB9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3" name="Line 112">
                <a:extLst>
                  <a:ext uri="{FF2B5EF4-FFF2-40B4-BE49-F238E27FC236}">
                    <a16:creationId xmlns:a16="http://schemas.microsoft.com/office/drawing/2014/main" id="{81E84EE0-52B3-2E4F-BE4F-CB8FE3506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4" name="Arc 113">
                <a:extLst>
                  <a:ext uri="{FF2B5EF4-FFF2-40B4-BE49-F238E27FC236}">
                    <a16:creationId xmlns:a16="http://schemas.microsoft.com/office/drawing/2014/main" id="{80E51CB3-008E-D94B-8E18-C8DBEE9C9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5" name="Arc 114">
                <a:extLst>
                  <a:ext uri="{FF2B5EF4-FFF2-40B4-BE49-F238E27FC236}">
                    <a16:creationId xmlns:a16="http://schemas.microsoft.com/office/drawing/2014/main" id="{25CEEEED-D252-2546-B9D1-5B16F2428C9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6" name="Line 115">
                <a:extLst>
                  <a:ext uri="{FF2B5EF4-FFF2-40B4-BE49-F238E27FC236}">
                    <a16:creationId xmlns:a16="http://schemas.microsoft.com/office/drawing/2014/main" id="{054159DE-3FE5-ED4A-B56B-9A42B3A5B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7590" name="Group 3">
            <a:extLst>
              <a:ext uri="{FF2B5EF4-FFF2-40B4-BE49-F238E27FC236}">
                <a16:creationId xmlns:a16="http://schemas.microsoft.com/office/drawing/2014/main" id="{ED66A791-CDE2-FB45-9111-E1806B68FA28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2525713"/>
            <a:ext cx="2099109" cy="674542"/>
            <a:chOff x="1919288" y="3327400"/>
            <a:chExt cx="2099109" cy="674087"/>
          </a:xfrm>
        </p:grpSpPr>
        <p:sp>
          <p:nvSpPr>
            <p:cNvPr id="67591" name="Line 3">
              <a:extLst>
                <a:ext uri="{FF2B5EF4-FFF2-40B4-BE49-F238E27FC236}">
                  <a16:creationId xmlns:a16="http://schemas.microsoft.com/office/drawing/2014/main" id="{76F005D6-54BA-F84A-A188-AFC1A333E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2" name="Line 4">
              <a:extLst>
                <a:ext uri="{FF2B5EF4-FFF2-40B4-BE49-F238E27FC236}">
                  <a16:creationId xmlns:a16="http://schemas.microsoft.com/office/drawing/2014/main" id="{425B7270-DE22-144C-8BB8-ADA1E1170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3" name="Line 5">
              <a:extLst>
                <a:ext uri="{FF2B5EF4-FFF2-40B4-BE49-F238E27FC236}">
                  <a16:creationId xmlns:a16="http://schemas.microsoft.com/office/drawing/2014/main" id="{A3752204-5CED-6C4F-840F-0DAA1E7D3F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4" name="Freeform 6">
              <a:extLst>
                <a:ext uri="{FF2B5EF4-FFF2-40B4-BE49-F238E27FC236}">
                  <a16:creationId xmlns:a16="http://schemas.microsoft.com/office/drawing/2014/main" id="{21EAA198-CBF9-FE45-829C-A5BFCFAB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5" name="Freeform 7">
              <a:extLst>
                <a:ext uri="{FF2B5EF4-FFF2-40B4-BE49-F238E27FC236}">
                  <a16:creationId xmlns:a16="http://schemas.microsoft.com/office/drawing/2014/main" id="{45F1F41D-463A-9746-A9EA-E4713F15A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6" name="Freeform 8">
              <a:extLst>
                <a:ext uri="{FF2B5EF4-FFF2-40B4-BE49-F238E27FC236}">
                  <a16:creationId xmlns:a16="http://schemas.microsoft.com/office/drawing/2014/main" id="{A4462588-DDCC-034F-B42E-59CC0538D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7" name="Freeform 9">
              <a:extLst>
                <a:ext uri="{FF2B5EF4-FFF2-40B4-BE49-F238E27FC236}">
                  <a16:creationId xmlns:a16="http://schemas.microsoft.com/office/drawing/2014/main" id="{0F3C5A86-5D57-0649-BB56-675F2AFE0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8" name="Rectangle 48">
              <a:extLst>
                <a:ext uri="{FF2B5EF4-FFF2-40B4-BE49-F238E27FC236}">
                  <a16:creationId xmlns:a16="http://schemas.microsoft.com/office/drawing/2014/main" id="{4B0CDE45-D4A3-9945-886C-F7043CD0E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327400"/>
              <a:ext cx="1825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y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599" name="Rectangle 49">
              <a:extLst>
                <a:ext uri="{FF2B5EF4-FFF2-40B4-BE49-F238E27FC236}">
                  <a16:creationId xmlns:a16="http://schemas.microsoft.com/office/drawing/2014/main" id="{06F97CD2-41D1-2B4F-9A70-16DBE6685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00" name="Rectangle 50">
              <a:extLst>
                <a:ext uri="{FF2B5EF4-FFF2-40B4-BE49-F238E27FC236}">
                  <a16:creationId xmlns:a16="http://schemas.microsoft.com/office/drawing/2014/main" id="{6A0D31E5-5C19-9340-89F6-3C562A026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29223"/>
              <a:ext cx="176330" cy="3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01" name="Rectangle 51">
              <a:extLst>
                <a:ext uri="{FF2B5EF4-FFF2-40B4-BE49-F238E27FC236}">
                  <a16:creationId xmlns:a16="http://schemas.microsoft.com/office/drawing/2014/main" id="{D8B137F5-BA18-F842-846E-B1BD3BF17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02" name="Rectangle 52">
              <a:extLst>
                <a:ext uri="{FF2B5EF4-FFF2-40B4-BE49-F238E27FC236}">
                  <a16:creationId xmlns:a16="http://schemas.microsoft.com/office/drawing/2014/main" id="{EA444C4E-D38A-0D4A-A837-47A9EDFCE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03" name="Rectangle 53">
              <a:extLst>
                <a:ext uri="{FF2B5EF4-FFF2-40B4-BE49-F238E27FC236}">
                  <a16:creationId xmlns:a16="http://schemas.microsoft.com/office/drawing/2014/main" id="{647C44B7-43AB-1844-8838-DC4687DFA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04" name="Rectangle 54">
              <a:extLst>
                <a:ext uri="{FF2B5EF4-FFF2-40B4-BE49-F238E27FC236}">
                  <a16:creationId xmlns:a16="http://schemas.microsoft.com/office/drawing/2014/main" id="{B6E19739-C2F9-844F-B75F-5FA3AE1B4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05" name="Rectangle 55">
              <a:extLst>
                <a:ext uri="{FF2B5EF4-FFF2-40B4-BE49-F238E27FC236}">
                  <a16:creationId xmlns:a16="http://schemas.microsoft.com/office/drawing/2014/main" id="{182D83D8-CE49-F34E-9E72-895C54141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7606" name="Rectangle 66">
              <a:extLst>
                <a:ext uri="{FF2B5EF4-FFF2-40B4-BE49-F238E27FC236}">
                  <a16:creationId xmlns:a16="http://schemas.microsoft.com/office/drawing/2014/main" id="{E45EBFAE-CF2F-5B4C-996A-E1907B4F7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3">
            <a:extLst>
              <a:ext uri="{FF2B5EF4-FFF2-40B4-BE49-F238E27FC236}">
                <a16:creationId xmlns:a16="http://schemas.microsoft.com/office/drawing/2014/main" id="{EF34B4CD-FA30-1043-A133-9F9BABE46C81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1447800"/>
            <a:ext cx="2099109" cy="674542"/>
            <a:chOff x="1919288" y="3327400"/>
            <a:chExt cx="2099109" cy="674086"/>
          </a:xfrm>
        </p:grpSpPr>
        <p:sp>
          <p:nvSpPr>
            <p:cNvPr id="68714" name="Line 3">
              <a:extLst>
                <a:ext uri="{FF2B5EF4-FFF2-40B4-BE49-F238E27FC236}">
                  <a16:creationId xmlns:a16="http://schemas.microsoft.com/office/drawing/2014/main" id="{0C9EDEF0-B2C1-8441-A72A-B51EC67F24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5" name="Line 4">
              <a:extLst>
                <a:ext uri="{FF2B5EF4-FFF2-40B4-BE49-F238E27FC236}">
                  <a16:creationId xmlns:a16="http://schemas.microsoft.com/office/drawing/2014/main" id="{721DCC4D-504F-2646-80D7-FD5A21942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6" name="Line 5">
              <a:extLst>
                <a:ext uri="{FF2B5EF4-FFF2-40B4-BE49-F238E27FC236}">
                  <a16:creationId xmlns:a16="http://schemas.microsoft.com/office/drawing/2014/main" id="{77D062F6-ABB1-DA4E-97CA-D5156393B3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7" name="Freeform 6">
              <a:extLst>
                <a:ext uri="{FF2B5EF4-FFF2-40B4-BE49-F238E27FC236}">
                  <a16:creationId xmlns:a16="http://schemas.microsoft.com/office/drawing/2014/main" id="{718E02F9-DD69-AC4D-9DA8-7C1A2E232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8" name="Freeform 7">
              <a:extLst>
                <a:ext uri="{FF2B5EF4-FFF2-40B4-BE49-F238E27FC236}">
                  <a16:creationId xmlns:a16="http://schemas.microsoft.com/office/drawing/2014/main" id="{5DCE0F0B-55AE-CD4F-ADD9-6FE003116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9" name="Freeform 8">
              <a:extLst>
                <a:ext uri="{FF2B5EF4-FFF2-40B4-BE49-F238E27FC236}">
                  <a16:creationId xmlns:a16="http://schemas.microsoft.com/office/drawing/2014/main" id="{F2AA0807-E324-3547-8BB9-5DEA104E3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20" name="Freeform 9">
              <a:extLst>
                <a:ext uri="{FF2B5EF4-FFF2-40B4-BE49-F238E27FC236}">
                  <a16:creationId xmlns:a16="http://schemas.microsoft.com/office/drawing/2014/main" id="{485BB104-003F-DA45-9266-219868E04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21" name="Rectangle 48">
              <a:extLst>
                <a:ext uri="{FF2B5EF4-FFF2-40B4-BE49-F238E27FC236}">
                  <a16:creationId xmlns:a16="http://schemas.microsoft.com/office/drawing/2014/main" id="{458F352D-3D6A-1E44-9C07-F5DD2A49D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327400"/>
              <a:ext cx="176330" cy="3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22" name="Rectangle 49">
              <a:extLst>
                <a:ext uri="{FF2B5EF4-FFF2-40B4-BE49-F238E27FC236}">
                  <a16:creationId xmlns:a16="http://schemas.microsoft.com/office/drawing/2014/main" id="{6084A8CC-8222-BC41-B65F-850CCE3A3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23" name="Rectangle 50">
              <a:extLst>
                <a:ext uri="{FF2B5EF4-FFF2-40B4-BE49-F238E27FC236}">
                  <a16:creationId xmlns:a16="http://schemas.microsoft.com/office/drawing/2014/main" id="{2A439E00-C78C-BA46-8FFA-0E689D28F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29223"/>
              <a:ext cx="1825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y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24" name="Rectangle 51">
              <a:extLst>
                <a:ext uri="{FF2B5EF4-FFF2-40B4-BE49-F238E27FC236}">
                  <a16:creationId xmlns:a16="http://schemas.microsoft.com/office/drawing/2014/main" id="{8E1D8B89-3D1B-CE44-8BA5-6D154BA6B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25" name="Rectangle 52">
              <a:extLst>
                <a:ext uri="{FF2B5EF4-FFF2-40B4-BE49-F238E27FC236}">
                  <a16:creationId xmlns:a16="http://schemas.microsoft.com/office/drawing/2014/main" id="{11A68060-A701-6F4B-A00A-2FAB6BD2C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26" name="Rectangle 53">
              <a:extLst>
                <a:ext uri="{FF2B5EF4-FFF2-40B4-BE49-F238E27FC236}">
                  <a16:creationId xmlns:a16="http://schemas.microsoft.com/office/drawing/2014/main" id="{8105F040-7A01-5E4E-AF1F-8596BE0A3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27" name="Rectangle 54">
              <a:extLst>
                <a:ext uri="{FF2B5EF4-FFF2-40B4-BE49-F238E27FC236}">
                  <a16:creationId xmlns:a16="http://schemas.microsoft.com/office/drawing/2014/main" id="{7FF8E5E2-15AF-0545-97BE-244EC41EA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28" name="Rectangle 55">
              <a:extLst>
                <a:ext uri="{FF2B5EF4-FFF2-40B4-BE49-F238E27FC236}">
                  <a16:creationId xmlns:a16="http://schemas.microsoft.com/office/drawing/2014/main" id="{B73F5BD4-B21A-4A4A-A433-CB6929819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29" name="Rectangle 66">
              <a:extLst>
                <a:ext uri="{FF2B5EF4-FFF2-40B4-BE49-F238E27FC236}">
                  <a16:creationId xmlns:a16="http://schemas.microsoft.com/office/drawing/2014/main" id="{135C6B78-FD82-E048-8CD6-E83CF2996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68610" name="Group 1">
            <a:extLst>
              <a:ext uri="{FF2B5EF4-FFF2-40B4-BE49-F238E27FC236}">
                <a16:creationId xmlns:a16="http://schemas.microsoft.com/office/drawing/2014/main" id="{842B714F-F523-8A4F-B83F-8895070E70F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444626"/>
            <a:ext cx="2040372" cy="679243"/>
            <a:chOff x="1916113" y="673298"/>
            <a:chExt cx="2040371" cy="678589"/>
          </a:xfrm>
        </p:grpSpPr>
        <p:sp>
          <p:nvSpPr>
            <p:cNvPr id="68694" name="Freeform 10">
              <a:extLst>
                <a:ext uri="{FF2B5EF4-FFF2-40B4-BE49-F238E27FC236}">
                  <a16:creationId xmlns:a16="http://schemas.microsoft.com/office/drawing/2014/main" id="{5984929C-7B90-8944-AE7B-C0E9231D8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95" name="Line 11">
              <a:extLst>
                <a:ext uri="{FF2B5EF4-FFF2-40B4-BE49-F238E27FC236}">
                  <a16:creationId xmlns:a16="http://schemas.microsoft.com/office/drawing/2014/main" id="{2E80A3D5-2B95-A745-A1B2-85AAD150B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96" name="Freeform 12">
              <a:extLst>
                <a:ext uri="{FF2B5EF4-FFF2-40B4-BE49-F238E27FC236}">
                  <a16:creationId xmlns:a16="http://schemas.microsoft.com/office/drawing/2014/main" id="{EB6E0DA4-95A7-3745-95E7-D0AF57B31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97" name="Line 13">
              <a:extLst>
                <a:ext uri="{FF2B5EF4-FFF2-40B4-BE49-F238E27FC236}">
                  <a16:creationId xmlns:a16="http://schemas.microsoft.com/office/drawing/2014/main" id="{A83B411A-2116-354D-B7F7-765FD487BB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98" name="Freeform 14">
              <a:extLst>
                <a:ext uri="{FF2B5EF4-FFF2-40B4-BE49-F238E27FC236}">
                  <a16:creationId xmlns:a16="http://schemas.microsoft.com/office/drawing/2014/main" id="{A8100F1F-DFC9-504A-944D-D832F65A2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99" name="Line 15">
              <a:extLst>
                <a:ext uri="{FF2B5EF4-FFF2-40B4-BE49-F238E27FC236}">
                  <a16:creationId xmlns:a16="http://schemas.microsoft.com/office/drawing/2014/main" id="{46ABB606-D80A-E947-8083-EC233BC88D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00" name="Rectangle 73">
              <a:extLst>
                <a:ext uri="{FF2B5EF4-FFF2-40B4-BE49-F238E27FC236}">
                  <a16:creationId xmlns:a16="http://schemas.microsoft.com/office/drawing/2014/main" id="{DB0B96F5-4CD1-2E4A-90B0-1AD7CFDDA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673298"/>
              <a:ext cx="176330" cy="307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01" name="Rectangle 74">
              <a:extLst>
                <a:ext uri="{FF2B5EF4-FFF2-40B4-BE49-F238E27FC236}">
                  <a16:creationId xmlns:a16="http://schemas.microsoft.com/office/drawing/2014/main" id="{04CB78E9-B7D9-2443-B8CC-0A111BB50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02" name="Rectangle 75">
              <a:extLst>
                <a:ext uri="{FF2B5EF4-FFF2-40B4-BE49-F238E27FC236}">
                  <a16:creationId xmlns:a16="http://schemas.microsoft.com/office/drawing/2014/main" id="{509E160D-4A42-4B4A-B38D-21669595B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981075"/>
              <a:ext cx="1825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y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03" name="Rectangle 76">
              <a:extLst>
                <a:ext uri="{FF2B5EF4-FFF2-40B4-BE49-F238E27FC236}">
                  <a16:creationId xmlns:a16="http://schemas.microsoft.com/office/drawing/2014/main" id="{732DEBC6-2778-B041-B868-59EAE9592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04" name="Rectangle 77">
              <a:extLst>
                <a:ext uri="{FF2B5EF4-FFF2-40B4-BE49-F238E27FC236}">
                  <a16:creationId xmlns:a16="http://schemas.microsoft.com/office/drawing/2014/main" id="{3EF116B7-1B44-E044-9ABD-EA3A3E423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48090" cy="23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05" name="Rectangle 79">
              <a:extLst>
                <a:ext uri="{FF2B5EF4-FFF2-40B4-BE49-F238E27FC236}">
                  <a16:creationId xmlns:a16="http://schemas.microsoft.com/office/drawing/2014/main" id="{FE375846-E180-DF4E-94AF-1C56D7853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06" name="Rectangle 80">
              <a:extLst>
                <a:ext uri="{FF2B5EF4-FFF2-40B4-BE49-F238E27FC236}">
                  <a16:creationId xmlns:a16="http://schemas.microsoft.com/office/drawing/2014/main" id="{6820631F-A483-B84F-896F-AC4244EC4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707" name="Rectangle 83">
              <a:extLst>
                <a:ext uri="{FF2B5EF4-FFF2-40B4-BE49-F238E27FC236}">
                  <a16:creationId xmlns:a16="http://schemas.microsoft.com/office/drawing/2014/main" id="{ECF1CB88-7BD0-3344-83F7-6FE7326CC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5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68708" name="Group 110">
              <a:extLst>
                <a:ext uri="{FF2B5EF4-FFF2-40B4-BE49-F238E27FC236}">
                  <a16:creationId xmlns:a16="http://schemas.microsoft.com/office/drawing/2014/main" id="{E70AF348-FDCA-BA4C-9768-6EC6DF11B4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68709" name="Line 111">
                <a:extLst>
                  <a:ext uri="{FF2B5EF4-FFF2-40B4-BE49-F238E27FC236}">
                    <a16:creationId xmlns:a16="http://schemas.microsoft.com/office/drawing/2014/main" id="{E7A645E9-7FD4-924F-9BE6-05E742355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710" name="Line 112">
                <a:extLst>
                  <a:ext uri="{FF2B5EF4-FFF2-40B4-BE49-F238E27FC236}">
                    <a16:creationId xmlns:a16="http://schemas.microsoft.com/office/drawing/2014/main" id="{6ED15FAB-E973-484B-A2E1-638DFBC97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711" name="Arc 113">
                <a:extLst>
                  <a:ext uri="{FF2B5EF4-FFF2-40B4-BE49-F238E27FC236}">
                    <a16:creationId xmlns:a16="http://schemas.microsoft.com/office/drawing/2014/main" id="{03D42D39-8752-644E-BA65-0028F3B54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712" name="Arc 114">
                <a:extLst>
                  <a:ext uri="{FF2B5EF4-FFF2-40B4-BE49-F238E27FC236}">
                    <a16:creationId xmlns:a16="http://schemas.microsoft.com/office/drawing/2014/main" id="{71BA36E0-8125-374F-B788-1BB6B5E6675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713" name="Line 115">
                <a:extLst>
                  <a:ext uri="{FF2B5EF4-FFF2-40B4-BE49-F238E27FC236}">
                    <a16:creationId xmlns:a16="http://schemas.microsoft.com/office/drawing/2014/main" id="{7F56F961-F5F3-EA43-9F7C-8B17EA4C4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8" name="Group 605">
            <a:extLst>
              <a:ext uri="{FF2B5EF4-FFF2-40B4-BE49-F238E27FC236}">
                <a16:creationId xmlns:a16="http://schemas.microsoft.com/office/drawing/2014/main" id="{DF1F8F73-8DCC-0F47-9F9C-04974FE87D33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4175126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x</a:t>
                      </a:r>
                      <a:endParaRPr kumimoji="0" lang="en-US" alt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y</a:t>
                      </a:r>
                      <a:endParaRPr kumimoji="0" lang="en-US" alt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9" name="Group 605">
            <a:extLst>
              <a:ext uri="{FF2B5EF4-FFF2-40B4-BE49-F238E27FC236}">
                <a16:creationId xmlns:a16="http://schemas.microsoft.com/office/drawing/2014/main" id="{65A80FCB-6B5D-1549-AACA-DE2CEAE6CCC4}"/>
              </a:ext>
            </a:extLst>
          </p:cNvPr>
          <p:cNvGraphicFramePr>
            <a:graphicFrameLocks noGrp="1"/>
          </p:cNvGraphicFramePr>
          <p:nvPr/>
        </p:nvGraphicFramePr>
        <p:xfrm>
          <a:off x="7200900" y="4175126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x</a:t>
                      </a:r>
                      <a:endParaRPr kumimoji="0" lang="en-US" alt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y</a:t>
                      </a:r>
                      <a:endParaRPr kumimoji="0" lang="en-US" altLang="en-US" sz="2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647" name="Rectangle 5">
            <a:extLst>
              <a:ext uri="{FF2B5EF4-FFF2-40B4-BE49-F238E27FC236}">
                <a16:creationId xmlns:a16="http://schemas.microsoft.com/office/drawing/2014/main" id="{AFB47F39-76F9-7F42-B53C-2A0EE3E38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6" y="4151314"/>
            <a:ext cx="415925" cy="1938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8648" name="Rectangle 94">
            <a:extLst>
              <a:ext uri="{FF2B5EF4-FFF2-40B4-BE49-F238E27FC236}">
                <a16:creationId xmlns:a16="http://schemas.microsoft.com/office/drawing/2014/main" id="{40493DD8-00F2-CF49-B8F1-10EA0910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733801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68649" name="Rectangle 94">
            <a:extLst>
              <a:ext uri="{FF2B5EF4-FFF2-40B4-BE49-F238E27FC236}">
                <a16:creationId xmlns:a16="http://schemas.microsoft.com/office/drawing/2014/main" id="{24CE9112-DC6E-5347-BA4C-2EF14FE4E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388" y="3733801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pic>
        <p:nvPicPr>
          <p:cNvPr id="68650" name="Picture 1" descr="Screen shot 2013-09-04 at 2.15.34 PM.png">
            <a:extLst>
              <a:ext uri="{FF2B5EF4-FFF2-40B4-BE49-F238E27FC236}">
                <a16:creationId xmlns:a16="http://schemas.microsoft.com/office/drawing/2014/main" id="{673D7DBD-4825-5140-BE0F-0FD02AAEC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1"/>
            <a:ext cx="40386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1" name="Picture 2" descr="Screen shot 2013-09-04 at 2.15.40 PM.png">
            <a:extLst>
              <a:ext uri="{FF2B5EF4-FFF2-40B4-BE49-F238E27FC236}">
                <a16:creationId xmlns:a16="http://schemas.microsoft.com/office/drawing/2014/main" id="{48C3597E-6E42-4046-B3BE-40E697E57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39449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52" name="Group 1">
            <a:extLst>
              <a:ext uri="{FF2B5EF4-FFF2-40B4-BE49-F238E27FC236}">
                <a16:creationId xmlns:a16="http://schemas.microsoft.com/office/drawing/2014/main" id="{8BECABA9-65A7-EC4D-A3E3-C630C52402A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520951"/>
            <a:ext cx="2040372" cy="679243"/>
            <a:chOff x="1916113" y="673298"/>
            <a:chExt cx="2040371" cy="678589"/>
          </a:xfrm>
        </p:grpSpPr>
        <p:sp>
          <p:nvSpPr>
            <p:cNvPr id="68674" name="Freeform 10">
              <a:extLst>
                <a:ext uri="{FF2B5EF4-FFF2-40B4-BE49-F238E27FC236}">
                  <a16:creationId xmlns:a16="http://schemas.microsoft.com/office/drawing/2014/main" id="{47C3B316-7975-0D47-A242-9FC565990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75" name="Line 11">
              <a:extLst>
                <a:ext uri="{FF2B5EF4-FFF2-40B4-BE49-F238E27FC236}">
                  <a16:creationId xmlns:a16="http://schemas.microsoft.com/office/drawing/2014/main" id="{0C633F75-E401-FB48-93D7-0CA9CC9CCC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6" name="Freeform 12">
              <a:extLst>
                <a:ext uri="{FF2B5EF4-FFF2-40B4-BE49-F238E27FC236}">
                  <a16:creationId xmlns:a16="http://schemas.microsoft.com/office/drawing/2014/main" id="{241B15AD-70BF-5B48-ADE7-DB423EDBB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7" name="Line 13">
              <a:extLst>
                <a:ext uri="{FF2B5EF4-FFF2-40B4-BE49-F238E27FC236}">
                  <a16:creationId xmlns:a16="http://schemas.microsoft.com/office/drawing/2014/main" id="{0F59B70C-AA4A-C34C-B400-4D007E6422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8" name="Freeform 14">
              <a:extLst>
                <a:ext uri="{FF2B5EF4-FFF2-40B4-BE49-F238E27FC236}">
                  <a16:creationId xmlns:a16="http://schemas.microsoft.com/office/drawing/2014/main" id="{CD6E7629-9F8D-0B4A-B1CB-392570D92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9" name="Line 15">
              <a:extLst>
                <a:ext uri="{FF2B5EF4-FFF2-40B4-BE49-F238E27FC236}">
                  <a16:creationId xmlns:a16="http://schemas.microsoft.com/office/drawing/2014/main" id="{0288F772-D6AD-BF4D-BE14-1995E6DFD6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80" name="Rectangle 73">
              <a:extLst>
                <a:ext uri="{FF2B5EF4-FFF2-40B4-BE49-F238E27FC236}">
                  <a16:creationId xmlns:a16="http://schemas.microsoft.com/office/drawing/2014/main" id="{FC77AF83-2682-E84F-A0D2-02342DF86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673298"/>
              <a:ext cx="1825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y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81" name="Rectangle 74">
              <a:extLst>
                <a:ext uri="{FF2B5EF4-FFF2-40B4-BE49-F238E27FC236}">
                  <a16:creationId xmlns:a16="http://schemas.microsoft.com/office/drawing/2014/main" id="{894461E2-457B-2540-80FD-40DE68C5F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82" name="Rectangle 75">
              <a:extLst>
                <a:ext uri="{FF2B5EF4-FFF2-40B4-BE49-F238E27FC236}">
                  <a16:creationId xmlns:a16="http://schemas.microsoft.com/office/drawing/2014/main" id="{B88356A9-D745-354A-B15B-7F7FF669B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981075"/>
              <a:ext cx="176330" cy="307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83" name="Rectangle 76">
              <a:extLst>
                <a:ext uri="{FF2B5EF4-FFF2-40B4-BE49-F238E27FC236}">
                  <a16:creationId xmlns:a16="http://schemas.microsoft.com/office/drawing/2014/main" id="{9D8D90B5-0CC1-A64B-A67D-0C6844F25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84" name="Rectangle 77">
              <a:extLst>
                <a:ext uri="{FF2B5EF4-FFF2-40B4-BE49-F238E27FC236}">
                  <a16:creationId xmlns:a16="http://schemas.microsoft.com/office/drawing/2014/main" id="{9422329E-7B4C-224D-B09C-DAABA64B0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48090" cy="23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85" name="Rectangle 79">
              <a:extLst>
                <a:ext uri="{FF2B5EF4-FFF2-40B4-BE49-F238E27FC236}">
                  <a16:creationId xmlns:a16="http://schemas.microsoft.com/office/drawing/2014/main" id="{5D3B3776-CC3C-714F-9630-92A622E8E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48090" cy="23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86" name="Rectangle 80">
              <a:extLst>
                <a:ext uri="{FF2B5EF4-FFF2-40B4-BE49-F238E27FC236}">
                  <a16:creationId xmlns:a16="http://schemas.microsoft.com/office/drawing/2014/main" id="{7FBCD3AC-32E6-4F43-8BC5-73C9A2193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44884" cy="21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87" name="Rectangle 83">
              <a:extLst>
                <a:ext uri="{FF2B5EF4-FFF2-40B4-BE49-F238E27FC236}">
                  <a16:creationId xmlns:a16="http://schemas.microsoft.com/office/drawing/2014/main" id="{C6771131-2D0C-9D4B-AF39-8867BA3C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13" y="879475"/>
              <a:ext cx="51296" cy="245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68688" name="Group 110">
              <a:extLst>
                <a:ext uri="{FF2B5EF4-FFF2-40B4-BE49-F238E27FC236}">
                  <a16:creationId xmlns:a16="http://schemas.microsoft.com/office/drawing/2014/main" id="{180051F8-F830-3842-AF7D-6C07B32F5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68689" name="Line 111">
                <a:extLst>
                  <a:ext uri="{FF2B5EF4-FFF2-40B4-BE49-F238E27FC236}">
                    <a16:creationId xmlns:a16="http://schemas.microsoft.com/office/drawing/2014/main" id="{1F888826-1C02-FC4F-A33E-93464E5CF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90" name="Line 112">
                <a:extLst>
                  <a:ext uri="{FF2B5EF4-FFF2-40B4-BE49-F238E27FC236}">
                    <a16:creationId xmlns:a16="http://schemas.microsoft.com/office/drawing/2014/main" id="{BFB2082E-915D-E846-B7DD-404E30BBE5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91" name="Arc 113">
                <a:extLst>
                  <a:ext uri="{FF2B5EF4-FFF2-40B4-BE49-F238E27FC236}">
                    <a16:creationId xmlns:a16="http://schemas.microsoft.com/office/drawing/2014/main" id="{F3D6720A-2A11-2F4F-8078-CAB59C3AE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92" name="Arc 114">
                <a:extLst>
                  <a:ext uri="{FF2B5EF4-FFF2-40B4-BE49-F238E27FC236}">
                    <a16:creationId xmlns:a16="http://schemas.microsoft.com/office/drawing/2014/main" id="{802655AE-41F1-AE4F-AE1E-235B677FF14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93" name="Line 115">
                <a:extLst>
                  <a:ext uri="{FF2B5EF4-FFF2-40B4-BE49-F238E27FC236}">
                    <a16:creationId xmlns:a16="http://schemas.microsoft.com/office/drawing/2014/main" id="{060A3640-D12F-E34D-AF40-181335ACB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8653" name="Group 3">
            <a:extLst>
              <a:ext uri="{FF2B5EF4-FFF2-40B4-BE49-F238E27FC236}">
                <a16:creationId xmlns:a16="http://schemas.microsoft.com/office/drawing/2014/main" id="{97329D84-460F-D541-A87B-3F5144BB7A82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2525713"/>
            <a:ext cx="2099109" cy="674542"/>
            <a:chOff x="1919288" y="3327400"/>
            <a:chExt cx="2099109" cy="674087"/>
          </a:xfrm>
        </p:grpSpPr>
        <p:sp>
          <p:nvSpPr>
            <p:cNvPr id="68658" name="Line 3">
              <a:extLst>
                <a:ext uri="{FF2B5EF4-FFF2-40B4-BE49-F238E27FC236}">
                  <a16:creationId xmlns:a16="http://schemas.microsoft.com/office/drawing/2014/main" id="{A658701A-8A0E-D443-BA81-0DF3E7199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Line 4">
              <a:extLst>
                <a:ext uri="{FF2B5EF4-FFF2-40B4-BE49-F238E27FC236}">
                  <a16:creationId xmlns:a16="http://schemas.microsoft.com/office/drawing/2014/main" id="{CC7B1DAA-82CB-7849-AAAD-E2A706355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Line 5">
              <a:extLst>
                <a:ext uri="{FF2B5EF4-FFF2-40B4-BE49-F238E27FC236}">
                  <a16:creationId xmlns:a16="http://schemas.microsoft.com/office/drawing/2014/main" id="{22DAEE27-79C1-4D45-A3F0-6C8F3F1FEB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1" name="Freeform 6">
              <a:extLst>
                <a:ext uri="{FF2B5EF4-FFF2-40B4-BE49-F238E27FC236}">
                  <a16:creationId xmlns:a16="http://schemas.microsoft.com/office/drawing/2014/main" id="{F6DB7CEE-CC4E-7242-BCEF-087553399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2" name="Freeform 7">
              <a:extLst>
                <a:ext uri="{FF2B5EF4-FFF2-40B4-BE49-F238E27FC236}">
                  <a16:creationId xmlns:a16="http://schemas.microsoft.com/office/drawing/2014/main" id="{5AC6E14B-4F3E-DF4D-A750-7D4CAD375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3" name="Freeform 8">
              <a:extLst>
                <a:ext uri="{FF2B5EF4-FFF2-40B4-BE49-F238E27FC236}">
                  <a16:creationId xmlns:a16="http://schemas.microsoft.com/office/drawing/2014/main" id="{8AB8E51B-D5DE-D14A-87E6-3E4A195E8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4" name="Freeform 9">
              <a:extLst>
                <a:ext uri="{FF2B5EF4-FFF2-40B4-BE49-F238E27FC236}">
                  <a16:creationId xmlns:a16="http://schemas.microsoft.com/office/drawing/2014/main" id="{85B82AAD-8BAE-884B-A5EF-7DE16FD04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5" name="Rectangle 48">
              <a:extLst>
                <a:ext uri="{FF2B5EF4-FFF2-40B4-BE49-F238E27FC236}">
                  <a16:creationId xmlns:a16="http://schemas.microsoft.com/office/drawing/2014/main" id="{D1341256-A1F9-C44C-A13D-3A546D4E2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327400"/>
              <a:ext cx="1825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y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66" name="Rectangle 49">
              <a:extLst>
                <a:ext uri="{FF2B5EF4-FFF2-40B4-BE49-F238E27FC236}">
                  <a16:creationId xmlns:a16="http://schemas.microsoft.com/office/drawing/2014/main" id="{45FAF9FC-EB02-DB40-A107-A63ABC0E1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44884" cy="21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67" name="Rectangle 50">
              <a:extLst>
                <a:ext uri="{FF2B5EF4-FFF2-40B4-BE49-F238E27FC236}">
                  <a16:creationId xmlns:a16="http://schemas.microsoft.com/office/drawing/2014/main" id="{79B179BE-23BC-A944-8AD1-10E922219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29223"/>
              <a:ext cx="176330" cy="3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68" name="Rectangle 51">
              <a:extLst>
                <a:ext uri="{FF2B5EF4-FFF2-40B4-BE49-F238E27FC236}">
                  <a16:creationId xmlns:a16="http://schemas.microsoft.com/office/drawing/2014/main" id="{62FB2013-9790-2F45-8E63-6152C38FA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44884" cy="21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69" name="Rectangle 52">
              <a:extLst>
                <a:ext uri="{FF2B5EF4-FFF2-40B4-BE49-F238E27FC236}">
                  <a16:creationId xmlns:a16="http://schemas.microsoft.com/office/drawing/2014/main" id="{8133361D-BDDF-5C41-8817-CE6F2FD9F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70" name="Rectangle 53">
              <a:extLst>
                <a:ext uri="{FF2B5EF4-FFF2-40B4-BE49-F238E27FC236}">
                  <a16:creationId xmlns:a16="http://schemas.microsoft.com/office/drawing/2014/main" id="{5946CD4B-27C7-1F4C-8BE9-3DE4219E7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44884" cy="21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71" name="Rectangle 54">
              <a:extLst>
                <a:ext uri="{FF2B5EF4-FFF2-40B4-BE49-F238E27FC236}">
                  <a16:creationId xmlns:a16="http://schemas.microsoft.com/office/drawing/2014/main" id="{41D40542-B769-7641-A8AF-2BFEE30B4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72" name="Rectangle 55">
              <a:extLst>
                <a:ext uri="{FF2B5EF4-FFF2-40B4-BE49-F238E27FC236}">
                  <a16:creationId xmlns:a16="http://schemas.microsoft.com/office/drawing/2014/main" id="{ED0B3EA6-0896-EA4B-93B8-843CB9468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44884" cy="21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8673" name="Rectangle 66">
              <a:extLst>
                <a:ext uri="{FF2B5EF4-FFF2-40B4-BE49-F238E27FC236}">
                  <a16:creationId xmlns:a16="http://schemas.microsoft.com/office/drawing/2014/main" id="{1D2CC3D0-EC3D-044E-994F-9294001E9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48090" cy="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68654" name="Rectangle 5">
            <a:extLst>
              <a:ext uri="{FF2B5EF4-FFF2-40B4-BE49-F238E27FC236}">
                <a16:creationId xmlns:a16="http://schemas.microsoft.com/office/drawing/2014/main" id="{AD6D7A7B-2069-C245-82D0-F108DE891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6" y="4156076"/>
            <a:ext cx="415925" cy="1939925"/>
          </a:xfrm>
          <a:prstGeom prst="rect">
            <a:avLst/>
          </a:prstGeom>
          <a:solidFill>
            <a:srgbClr val="FF6600">
              <a:alpha val="21960"/>
            </a:srgbClr>
          </a:solidFill>
          <a:ln w="9525">
            <a:solidFill>
              <a:srgbClr val="FF66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8655" name="Rectangle 5">
            <a:extLst>
              <a:ext uri="{FF2B5EF4-FFF2-40B4-BE49-F238E27FC236}">
                <a16:creationId xmlns:a16="http://schemas.microsoft.com/office/drawing/2014/main" id="{16CFEF33-90A1-D849-925F-819F3EB8C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1" y="4191001"/>
            <a:ext cx="415925" cy="193992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8656" name="Rectangle 5">
            <a:extLst>
              <a:ext uri="{FF2B5EF4-FFF2-40B4-BE49-F238E27FC236}">
                <a16:creationId xmlns:a16="http://schemas.microsoft.com/office/drawing/2014/main" id="{B52DFD6C-3BB3-C64B-8720-6B0D9CF43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1" y="4191001"/>
            <a:ext cx="415925" cy="1939925"/>
          </a:xfrm>
          <a:prstGeom prst="rect">
            <a:avLst/>
          </a:prstGeom>
          <a:solidFill>
            <a:srgbClr val="FF6600">
              <a:alpha val="21960"/>
            </a:srgbClr>
          </a:solidFill>
          <a:ln w="9525">
            <a:solidFill>
              <a:srgbClr val="FF66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8657" name="TextBox 3">
            <a:extLst>
              <a:ext uri="{FF2B5EF4-FFF2-40B4-BE49-F238E27FC236}">
                <a16:creationId xmlns:a16="http://schemas.microsoft.com/office/drawing/2014/main" id="{8A120D31-B138-1B4F-9231-7D41C696D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6396038"/>
            <a:ext cx="5040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The order of the inputs does not matter.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Screen shot 2013-09-04 at 2.28.02 PM.png">
            <a:extLst>
              <a:ext uri="{FF2B5EF4-FFF2-40B4-BE49-F238E27FC236}">
                <a16:creationId xmlns:a16="http://schemas.microsoft.com/office/drawing/2014/main" id="{5A6DE440-7F14-414A-A7EB-BC1A956BA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79200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5454C5-A4A6-1948-99B0-89BEE88DD749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1905001"/>
          <a:ext cx="6324600" cy="3343275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(y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0730" name="TextBox 5">
            <a:extLst>
              <a:ext uri="{FF2B5EF4-FFF2-40B4-BE49-F238E27FC236}">
                <a16:creationId xmlns:a16="http://schemas.microsoft.com/office/drawing/2014/main" id="{CC3654D4-E098-3344-BED3-4A9BBD417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5867401"/>
            <a:ext cx="418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Truth table for the left-hand side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Screen shot 2013-09-04 at 2.28.02 PM.png">
            <a:extLst>
              <a:ext uri="{FF2B5EF4-FFF2-40B4-BE49-F238E27FC236}">
                <a16:creationId xmlns:a16="http://schemas.microsoft.com/office/drawing/2014/main" id="{DF9A11AC-D2D4-F748-B12A-4A63240F8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79200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2A284A-5E64-B440-B922-0010BF2D195C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1905001"/>
          <a:ext cx="6324600" cy="3343275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(y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1754" name="TextBox 5">
            <a:extLst>
              <a:ext uri="{FF2B5EF4-FFF2-40B4-BE49-F238E27FC236}">
                <a16:creationId xmlns:a16="http://schemas.microsoft.com/office/drawing/2014/main" id="{88D051CC-B564-B444-A760-606D76AB2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5867401"/>
            <a:ext cx="418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Truth table for the left-hand side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Screen shot 2013-09-04 at 2.28.02 PM.png">
            <a:extLst>
              <a:ext uri="{FF2B5EF4-FFF2-40B4-BE49-F238E27FC236}">
                <a16:creationId xmlns:a16="http://schemas.microsoft.com/office/drawing/2014/main" id="{D5640280-D335-D042-8615-58ADBACC7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79200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F91611-6B69-A445-B14B-AC140CD45DC7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1905001"/>
          <a:ext cx="6324600" cy="3343275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(y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2778" name="TextBox 5">
            <a:extLst>
              <a:ext uri="{FF2B5EF4-FFF2-40B4-BE49-F238E27FC236}">
                <a16:creationId xmlns:a16="http://schemas.microsoft.com/office/drawing/2014/main" id="{2670661B-2AA9-B941-938B-11E27FBB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5867401"/>
            <a:ext cx="418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Truth table for the left-hand side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Screen shot 2013-09-04 at 2.28.02 PM.png">
            <a:extLst>
              <a:ext uri="{FF2B5EF4-FFF2-40B4-BE49-F238E27FC236}">
                <a16:creationId xmlns:a16="http://schemas.microsoft.com/office/drawing/2014/main" id="{3CDBBE3C-33F8-BC4B-B225-9ADBC9E8B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79200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A7DC06-D925-564B-95B8-C6B55B686F03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1905001"/>
          <a:ext cx="6324600" cy="3343275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(x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y)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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3802" name="TextBox 5">
            <a:extLst>
              <a:ext uri="{FF2B5EF4-FFF2-40B4-BE49-F238E27FC236}">
                <a16:creationId xmlns:a16="http://schemas.microsoft.com/office/drawing/2014/main" id="{0550F224-59F5-B745-BF80-49D139C97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5867401"/>
            <a:ext cx="435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Truth table for the right-hand side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914952F5-6EE8-804A-8581-35AE2BFE5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 Gate</a:t>
            </a:r>
          </a:p>
        </p:txBody>
      </p:sp>
      <p:pic>
        <p:nvPicPr>
          <p:cNvPr id="10242" name="Picture 3">
            <a:extLst>
              <a:ext uri="{FF2B5EF4-FFF2-40B4-BE49-F238E27FC236}">
                <a16:creationId xmlns:a16="http://schemas.microsoft.com/office/drawing/2014/main" id="{76F530D8-B64C-BB4C-B07C-A890517E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1106488"/>
            <a:ext cx="7154862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Screen shot 2013-09-04 at 2.28.02 PM.png">
            <a:extLst>
              <a:ext uri="{FF2B5EF4-FFF2-40B4-BE49-F238E27FC236}">
                <a16:creationId xmlns:a16="http://schemas.microsoft.com/office/drawing/2014/main" id="{D144C5BF-E680-5044-9203-B3599E136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79200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TextBox 5">
            <a:extLst>
              <a:ext uri="{FF2B5EF4-FFF2-40B4-BE49-F238E27FC236}">
                <a16:creationId xmlns:a16="http://schemas.microsoft.com/office/drawing/2014/main" id="{4EDDB559-3AB7-F346-A0AE-B6601763C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867401"/>
            <a:ext cx="653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These two are identical, which concludes the proof.</a:t>
            </a:r>
          </a:p>
        </p:txBody>
      </p:sp>
      <p:pic>
        <p:nvPicPr>
          <p:cNvPr id="74755" name="Picture 1" descr="Screen shot 2013-09-04 at 2.43.30 PM.png">
            <a:extLst>
              <a:ext uri="{FF2B5EF4-FFF2-40B4-BE49-F238E27FC236}">
                <a16:creationId xmlns:a16="http://schemas.microsoft.com/office/drawing/2014/main" id="{7847A788-3607-4441-AFF3-8EC645BDF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600200"/>
            <a:ext cx="1193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3" descr="Screen shot 2013-09-04 at 2.43.39 PM.png">
            <a:extLst>
              <a:ext uri="{FF2B5EF4-FFF2-40B4-BE49-F238E27FC236}">
                <a16:creationId xmlns:a16="http://schemas.microsoft.com/office/drawing/2014/main" id="{05A77463-6191-6945-8725-8449AC1AB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600200"/>
            <a:ext cx="11176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 descr="Screen shot 2013-09-04 at 2.28.10 PM.png">
            <a:extLst>
              <a:ext uri="{FF2B5EF4-FFF2-40B4-BE49-F238E27FC236}">
                <a16:creationId xmlns:a16="http://schemas.microsoft.com/office/drawing/2014/main" id="{11613CD9-775B-0B4D-ABB6-45BD9619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77724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E11E1C-D9D5-0D43-93FA-BB769128C562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1905001"/>
          <a:ext cx="6324600" cy="3343275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y +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x+(y+z)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6874" name="TextBox 5">
            <a:extLst>
              <a:ext uri="{FF2B5EF4-FFF2-40B4-BE49-F238E27FC236}">
                <a16:creationId xmlns:a16="http://schemas.microsoft.com/office/drawing/2014/main" id="{FCFAD522-D40B-8B4C-BB09-F48F3A8CB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5867401"/>
            <a:ext cx="418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Truth table for the left-hand side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 descr="Screen shot 2013-09-04 at 2.28.10 PM.png">
            <a:extLst>
              <a:ext uri="{FF2B5EF4-FFF2-40B4-BE49-F238E27FC236}">
                <a16:creationId xmlns:a16="http://schemas.microsoft.com/office/drawing/2014/main" id="{DDC5E601-F40F-B945-A32A-70BDE2670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77724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20085B-91C3-104C-BC16-B5AE23592585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1905001"/>
          <a:ext cx="6324600" cy="3343275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y +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x+(y+z)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7898" name="TextBox 5">
            <a:extLst>
              <a:ext uri="{FF2B5EF4-FFF2-40B4-BE49-F238E27FC236}">
                <a16:creationId xmlns:a16="http://schemas.microsoft.com/office/drawing/2014/main" id="{9CE0273C-5289-9B42-96E2-61D12F896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5867401"/>
            <a:ext cx="418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Truth table for the left-hand side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 descr="Screen shot 2013-09-04 at 2.28.10 PM.png">
            <a:extLst>
              <a:ext uri="{FF2B5EF4-FFF2-40B4-BE49-F238E27FC236}">
                <a16:creationId xmlns:a16="http://schemas.microsoft.com/office/drawing/2014/main" id="{5E6A3433-EB9F-3B4F-AB3A-504AD6CE3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77724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D47BE8-8162-C547-B3C3-80A9DFF6378F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1905001"/>
          <a:ext cx="6324600" cy="3343275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y +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Wingdings" charset="2"/>
                          <a:ea typeface="ＭＳ Ｐゴシック" charset="-128"/>
                          <a:sym typeface="Wingdings" charset="2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x+(y+z)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8922" name="TextBox 5">
            <a:extLst>
              <a:ext uri="{FF2B5EF4-FFF2-40B4-BE49-F238E27FC236}">
                <a16:creationId xmlns:a16="http://schemas.microsoft.com/office/drawing/2014/main" id="{B95C36FD-6F75-D341-893E-C80C6FADF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5867401"/>
            <a:ext cx="418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Truth table for the left-hand side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Screen shot 2013-09-04 at 2.28.10 PM.png">
            <a:extLst>
              <a:ext uri="{FF2B5EF4-FFF2-40B4-BE49-F238E27FC236}">
                <a16:creationId xmlns:a16="http://schemas.microsoft.com/office/drawing/2014/main" id="{DDA3F0D0-463D-204E-BA3B-D9F01577B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77724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3BB29F-9136-7447-9C29-A2D06A003343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1905001"/>
          <a:ext cx="6324600" cy="3343275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 + 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sym typeface="Wingdings" charset="2"/>
                        </a:rPr>
                        <a:t>z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(x+y)+z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9946" name="TextBox 5">
            <a:extLst>
              <a:ext uri="{FF2B5EF4-FFF2-40B4-BE49-F238E27FC236}">
                <a16:creationId xmlns:a16="http://schemas.microsoft.com/office/drawing/2014/main" id="{57B2E27E-1B4A-C84B-887D-B08EBD95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5867401"/>
            <a:ext cx="435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Truth table for the right-hand side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 descr="Screen shot 2013-09-04 at 2.28.10 PM.png">
            <a:extLst>
              <a:ext uri="{FF2B5EF4-FFF2-40B4-BE49-F238E27FC236}">
                <a16:creationId xmlns:a16="http://schemas.microsoft.com/office/drawing/2014/main" id="{0CD259E0-1DB3-0843-9FC4-4514E4475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77724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TextBox 5">
            <a:extLst>
              <a:ext uri="{FF2B5EF4-FFF2-40B4-BE49-F238E27FC236}">
                <a16:creationId xmlns:a16="http://schemas.microsoft.com/office/drawing/2014/main" id="{654E30C6-2704-254C-A8DF-C1DA2D891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867401"/>
            <a:ext cx="653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These two are identical, which concludes the proof.</a:t>
            </a:r>
          </a:p>
        </p:txBody>
      </p:sp>
      <p:pic>
        <p:nvPicPr>
          <p:cNvPr id="80899" name="Picture 2" descr="Screen shot 2013-09-04 at 2.48.40 PM.png">
            <a:extLst>
              <a:ext uri="{FF2B5EF4-FFF2-40B4-BE49-F238E27FC236}">
                <a16:creationId xmlns:a16="http://schemas.microsoft.com/office/drawing/2014/main" id="{FAA4B985-B57D-5A40-94C5-969A4D477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11303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3" descr="Screen shot 2013-09-04 at 2.48.49 PM.png">
            <a:extLst>
              <a:ext uri="{FF2B5EF4-FFF2-40B4-BE49-F238E27FC236}">
                <a16:creationId xmlns:a16="http://schemas.microsoft.com/office/drawing/2014/main" id="{DE03D83A-F21A-4C4E-A8AE-E094EBD5A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1611313"/>
            <a:ext cx="11557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oup 19">
            <a:extLst>
              <a:ext uri="{FF2B5EF4-FFF2-40B4-BE49-F238E27FC236}">
                <a16:creationId xmlns:a16="http://schemas.microsoft.com/office/drawing/2014/main" id="{D7FAF33C-0DB8-7140-B12C-052CC66183B2}"/>
              </a:ext>
            </a:extLst>
          </p:cNvPr>
          <p:cNvGrpSpPr>
            <a:grpSpLocks/>
          </p:cNvGrpSpPr>
          <p:nvPr/>
        </p:nvGrpSpPr>
        <p:grpSpPr bwMode="auto">
          <a:xfrm>
            <a:off x="4572001" y="2438401"/>
            <a:ext cx="1655763" cy="1882577"/>
            <a:chOff x="4038600" y="3048000"/>
            <a:chExt cx="1655762" cy="1882577"/>
          </a:xfrm>
        </p:grpSpPr>
        <p:sp>
          <p:nvSpPr>
            <p:cNvPr id="81923" name="Freeform 75">
              <a:extLst>
                <a:ext uri="{FF2B5EF4-FFF2-40B4-BE49-F238E27FC236}">
                  <a16:creationId xmlns:a16="http://schemas.microsoft.com/office/drawing/2014/main" id="{486D859F-67B4-9C43-9DF6-BBEDC1969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2" y="3251200"/>
              <a:ext cx="239712" cy="565150"/>
            </a:xfrm>
            <a:custGeom>
              <a:avLst/>
              <a:gdLst>
                <a:gd name="T0" fmla="*/ 2147483646 w 163"/>
                <a:gd name="T1" fmla="*/ 0 h 355"/>
                <a:gd name="T2" fmla="*/ 2147483646 w 163"/>
                <a:gd name="T3" fmla="*/ 2147483646 h 355"/>
                <a:gd name="T4" fmla="*/ 2147483646 w 163"/>
                <a:gd name="T5" fmla="*/ 2147483646 h 355"/>
                <a:gd name="T6" fmla="*/ 2147483646 w 163"/>
                <a:gd name="T7" fmla="*/ 2147483646 h 355"/>
                <a:gd name="T8" fmla="*/ 2147483646 w 163"/>
                <a:gd name="T9" fmla="*/ 2147483646 h 355"/>
                <a:gd name="T10" fmla="*/ 2147483646 w 163"/>
                <a:gd name="T11" fmla="*/ 2147483646 h 355"/>
                <a:gd name="T12" fmla="*/ 2147483646 w 163"/>
                <a:gd name="T13" fmla="*/ 2147483646 h 355"/>
                <a:gd name="T14" fmla="*/ 2147483646 w 163"/>
                <a:gd name="T15" fmla="*/ 2147483646 h 355"/>
                <a:gd name="T16" fmla="*/ 2147483646 w 163"/>
                <a:gd name="T17" fmla="*/ 2147483646 h 355"/>
                <a:gd name="T18" fmla="*/ 2147483646 w 163"/>
                <a:gd name="T19" fmla="*/ 2147483646 h 355"/>
                <a:gd name="T20" fmla="*/ 2147483646 w 163"/>
                <a:gd name="T21" fmla="*/ 2147483646 h 355"/>
                <a:gd name="T22" fmla="*/ 2147483646 w 163"/>
                <a:gd name="T23" fmla="*/ 2147483646 h 355"/>
                <a:gd name="T24" fmla="*/ 2147483646 w 163"/>
                <a:gd name="T25" fmla="*/ 2147483646 h 355"/>
                <a:gd name="T26" fmla="*/ 2147483646 w 163"/>
                <a:gd name="T27" fmla="*/ 2147483646 h 355"/>
                <a:gd name="T28" fmla="*/ 2147483646 w 163"/>
                <a:gd name="T29" fmla="*/ 2147483646 h 355"/>
                <a:gd name="T30" fmla="*/ 2147483646 w 163"/>
                <a:gd name="T31" fmla="*/ 2147483646 h 355"/>
                <a:gd name="T32" fmla="*/ 2147483646 w 163"/>
                <a:gd name="T33" fmla="*/ 2147483646 h 355"/>
                <a:gd name="T34" fmla="*/ 2147483646 w 163"/>
                <a:gd name="T35" fmla="*/ 2147483646 h 355"/>
                <a:gd name="T36" fmla="*/ 2147483646 w 163"/>
                <a:gd name="T37" fmla="*/ 2147483646 h 355"/>
                <a:gd name="T38" fmla="*/ 2147483646 w 163"/>
                <a:gd name="T39" fmla="*/ 2147483646 h 355"/>
                <a:gd name="T40" fmla="*/ 2147483646 w 163"/>
                <a:gd name="T41" fmla="*/ 2147483646 h 355"/>
                <a:gd name="T42" fmla="*/ 2147483646 w 163"/>
                <a:gd name="T43" fmla="*/ 2147483646 h 355"/>
                <a:gd name="T44" fmla="*/ 2147483646 w 163"/>
                <a:gd name="T45" fmla="*/ 2147483646 h 355"/>
                <a:gd name="T46" fmla="*/ 2147483646 w 163"/>
                <a:gd name="T47" fmla="*/ 2147483646 h 355"/>
                <a:gd name="T48" fmla="*/ 2147483646 w 163"/>
                <a:gd name="T49" fmla="*/ 2147483646 h 355"/>
                <a:gd name="T50" fmla="*/ 2147483646 w 163"/>
                <a:gd name="T51" fmla="*/ 2147483646 h 355"/>
                <a:gd name="T52" fmla="*/ 2147483646 w 163"/>
                <a:gd name="T53" fmla="*/ 2147483646 h 355"/>
                <a:gd name="T54" fmla="*/ 2147483646 w 163"/>
                <a:gd name="T55" fmla="*/ 2147483646 h 355"/>
                <a:gd name="T56" fmla="*/ 2147483646 w 163"/>
                <a:gd name="T57" fmla="*/ 2147483646 h 355"/>
                <a:gd name="T58" fmla="*/ 2147483646 w 163"/>
                <a:gd name="T59" fmla="*/ 2147483646 h 355"/>
                <a:gd name="T60" fmla="*/ 2147483646 w 163"/>
                <a:gd name="T61" fmla="*/ 2147483646 h 355"/>
                <a:gd name="T62" fmla="*/ 2147483646 w 163"/>
                <a:gd name="T63" fmla="*/ 2147483646 h 355"/>
                <a:gd name="T64" fmla="*/ 2147483646 w 163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3" h="355">
                  <a:moveTo>
                    <a:pt x="82" y="0"/>
                  </a:moveTo>
                  <a:cubicBezTo>
                    <a:pt x="88" y="2"/>
                    <a:pt x="89" y="8"/>
                    <a:pt x="94" y="10"/>
                  </a:cubicBezTo>
                  <a:cubicBezTo>
                    <a:pt x="95" y="14"/>
                    <a:pt x="101" y="21"/>
                    <a:pt x="105" y="23"/>
                  </a:cubicBezTo>
                  <a:cubicBezTo>
                    <a:pt x="107" y="27"/>
                    <a:pt x="113" y="35"/>
                    <a:pt x="118" y="37"/>
                  </a:cubicBezTo>
                  <a:cubicBezTo>
                    <a:pt x="120" y="44"/>
                    <a:pt x="129" y="62"/>
                    <a:pt x="135" y="66"/>
                  </a:cubicBezTo>
                  <a:cubicBezTo>
                    <a:pt x="143" y="89"/>
                    <a:pt x="155" y="110"/>
                    <a:pt x="160" y="135"/>
                  </a:cubicBezTo>
                  <a:cubicBezTo>
                    <a:pt x="161" y="149"/>
                    <a:pt x="162" y="164"/>
                    <a:pt x="163" y="178"/>
                  </a:cubicBezTo>
                  <a:cubicBezTo>
                    <a:pt x="163" y="189"/>
                    <a:pt x="163" y="200"/>
                    <a:pt x="162" y="211"/>
                  </a:cubicBezTo>
                  <a:cubicBezTo>
                    <a:pt x="161" y="218"/>
                    <a:pt x="149" y="253"/>
                    <a:pt x="145" y="259"/>
                  </a:cubicBezTo>
                  <a:cubicBezTo>
                    <a:pt x="143" y="265"/>
                    <a:pt x="143" y="271"/>
                    <a:pt x="138" y="275"/>
                  </a:cubicBezTo>
                  <a:cubicBezTo>
                    <a:pt x="135" y="285"/>
                    <a:pt x="129" y="297"/>
                    <a:pt x="123" y="306"/>
                  </a:cubicBezTo>
                  <a:cubicBezTo>
                    <a:pt x="119" y="312"/>
                    <a:pt x="120" y="317"/>
                    <a:pt x="114" y="321"/>
                  </a:cubicBezTo>
                  <a:cubicBezTo>
                    <a:pt x="112" y="326"/>
                    <a:pt x="107" y="332"/>
                    <a:pt x="102" y="335"/>
                  </a:cubicBezTo>
                  <a:cubicBezTo>
                    <a:pt x="99" y="341"/>
                    <a:pt x="94" y="344"/>
                    <a:pt x="88" y="348"/>
                  </a:cubicBezTo>
                  <a:cubicBezTo>
                    <a:pt x="87" y="352"/>
                    <a:pt x="84" y="351"/>
                    <a:pt x="82" y="355"/>
                  </a:cubicBezTo>
                  <a:cubicBezTo>
                    <a:pt x="77" y="353"/>
                    <a:pt x="77" y="349"/>
                    <a:pt x="73" y="346"/>
                  </a:cubicBezTo>
                  <a:cubicBezTo>
                    <a:pt x="72" y="345"/>
                    <a:pt x="72" y="344"/>
                    <a:pt x="71" y="343"/>
                  </a:cubicBezTo>
                  <a:cubicBezTo>
                    <a:pt x="70" y="342"/>
                    <a:pt x="68" y="342"/>
                    <a:pt x="67" y="341"/>
                  </a:cubicBezTo>
                  <a:cubicBezTo>
                    <a:pt x="63" y="336"/>
                    <a:pt x="63" y="331"/>
                    <a:pt x="55" y="328"/>
                  </a:cubicBezTo>
                  <a:cubicBezTo>
                    <a:pt x="52" y="324"/>
                    <a:pt x="47" y="311"/>
                    <a:pt x="42" y="309"/>
                  </a:cubicBezTo>
                  <a:cubicBezTo>
                    <a:pt x="40" y="304"/>
                    <a:pt x="35" y="295"/>
                    <a:pt x="31" y="292"/>
                  </a:cubicBezTo>
                  <a:cubicBezTo>
                    <a:pt x="29" y="286"/>
                    <a:pt x="29" y="284"/>
                    <a:pt x="25" y="280"/>
                  </a:cubicBezTo>
                  <a:cubicBezTo>
                    <a:pt x="23" y="275"/>
                    <a:pt x="22" y="267"/>
                    <a:pt x="19" y="262"/>
                  </a:cubicBezTo>
                  <a:cubicBezTo>
                    <a:pt x="16" y="248"/>
                    <a:pt x="10" y="236"/>
                    <a:pt x="7" y="222"/>
                  </a:cubicBezTo>
                  <a:cubicBezTo>
                    <a:pt x="6" y="214"/>
                    <a:pt x="5" y="207"/>
                    <a:pt x="4" y="199"/>
                  </a:cubicBezTo>
                  <a:cubicBezTo>
                    <a:pt x="4" y="188"/>
                    <a:pt x="0" y="139"/>
                    <a:pt x="7" y="131"/>
                  </a:cubicBezTo>
                  <a:cubicBezTo>
                    <a:pt x="12" y="115"/>
                    <a:pt x="10" y="104"/>
                    <a:pt x="19" y="90"/>
                  </a:cubicBezTo>
                  <a:cubicBezTo>
                    <a:pt x="20" y="84"/>
                    <a:pt x="22" y="75"/>
                    <a:pt x="27" y="72"/>
                  </a:cubicBezTo>
                  <a:cubicBezTo>
                    <a:pt x="30" y="64"/>
                    <a:pt x="37" y="48"/>
                    <a:pt x="45" y="45"/>
                  </a:cubicBezTo>
                  <a:cubicBezTo>
                    <a:pt x="48" y="40"/>
                    <a:pt x="53" y="31"/>
                    <a:pt x="58" y="28"/>
                  </a:cubicBezTo>
                  <a:cubicBezTo>
                    <a:pt x="60" y="23"/>
                    <a:pt x="59" y="20"/>
                    <a:pt x="64" y="18"/>
                  </a:cubicBezTo>
                  <a:cubicBezTo>
                    <a:pt x="65" y="14"/>
                    <a:pt x="67" y="12"/>
                    <a:pt x="70" y="10"/>
                  </a:cubicBezTo>
                  <a:cubicBezTo>
                    <a:pt x="72" y="3"/>
                    <a:pt x="82" y="2"/>
                    <a:pt x="82" y="0"/>
                  </a:cubicBez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4" name="Freeform 77">
              <a:extLst>
                <a:ext uri="{FF2B5EF4-FFF2-40B4-BE49-F238E27FC236}">
                  <a16:creationId xmlns:a16="http://schemas.microsoft.com/office/drawing/2014/main" id="{0E3727C3-765E-E446-9DE6-6831656F7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375" y="3659188"/>
              <a:ext cx="701675" cy="760413"/>
            </a:xfrm>
            <a:custGeom>
              <a:avLst/>
              <a:gdLst>
                <a:gd name="T0" fmla="*/ 0 w 958"/>
                <a:gd name="T1" fmla="*/ 2147483646 h 957"/>
                <a:gd name="T2" fmla="*/ 0 w 958"/>
                <a:gd name="T3" fmla="*/ 2147483646 h 957"/>
                <a:gd name="T4" fmla="*/ 0 w 958"/>
                <a:gd name="T5" fmla="*/ 2147483646 h 957"/>
                <a:gd name="T6" fmla="*/ 0 w 958"/>
                <a:gd name="T7" fmla="*/ 2147483646 h 957"/>
                <a:gd name="T8" fmla="*/ 0 w 958"/>
                <a:gd name="T9" fmla="*/ 2147483646 h 957"/>
                <a:gd name="T10" fmla="*/ 0 w 958"/>
                <a:gd name="T11" fmla="*/ 2147483646 h 957"/>
                <a:gd name="T12" fmla="*/ 0 w 958"/>
                <a:gd name="T13" fmla="*/ 2147483646 h 957"/>
                <a:gd name="T14" fmla="*/ 0 w 958"/>
                <a:gd name="T15" fmla="*/ 2147483646 h 957"/>
                <a:gd name="T16" fmla="*/ 0 w 958"/>
                <a:gd name="T17" fmla="*/ 2147483646 h 957"/>
                <a:gd name="T18" fmla="*/ 0 w 958"/>
                <a:gd name="T19" fmla="*/ 2147483646 h 957"/>
                <a:gd name="T20" fmla="*/ 0 w 958"/>
                <a:gd name="T21" fmla="*/ 2147483646 h 957"/>
                <a:gd name="T22" fmla="*/ 0 w 958"/>
                <a:gd name="T23" fmla="*/ 2147483646 h 957"/>
                <a:gd name="T24" fmla="*/ 0 w 958"/>
                <a:gd name="T25" fmla="*/ 2147483646 h 957"/>
                <a:gd name="T26" fmla="*/ 0 w 958"/>
                <a:gd name="T27" fmla="*/ 2147483646 h 957"/>
                <a:gd name="T28" fmla="*/ 0 w 958"/>
                <a:gd name="T29" fmla="*/ 2147483646 h 957"/>
                <a:gd name="T30" fmla="*/ 0 w 958"/>
                <a:gd name="T31" fmla="*/ 2147483646 h 957"/>
                <a:gd name="T32" fmla="*/ 0 w 958"/>
                <a:gd name="T33" fmla="*/ 2147483646 h 957"/>
                <a:gd name="T34" fmla="*/ 0 w 958"/>
                <a:gd name="T35" fmla="*/ 2147483646 h 957"/>
                <a:gd name="T36" fmla="*/ 0 w 958"/>
                <a:gd name="T37" fmla="*/ 2147483646 h 957"/>
                <a:gd name="T38" fmla="*/ 0 w 958"/>
                <a:gd name="T39" fmla="*/ 2147483646 h 957"/>
                <a:gd name="T40" fmla="*/ 0 w 958"/>
                <a:gd name="T41" fmla="*/ 2147483646 h 957"/>
                <a:gd name="T42" fmla="*/ 0 w 958"/>
                <a:gd name="T43" fmla="*/ 2147483646 h 957"/>
                <a:gd name="T44" fmla="*/ 0 w 958"/>
                <a:gd name="T45" fmla="*/ 2147483646 h 957"/>
                <a:gd name="T46" fmla="*/ 0 w 958"/>
                <a:gd name="T47" fmla="*/ 2147483646 h 957"/>
                <a:gd name="T48" fmla="*/ 0 w 958"/>
                <a:gd name="T49" fmla="*/ 2147483646 h 957"/>
                <a:gd name="T50" fmla="*/ 0 w 958"/>
                <a:gd name="T51" fmla="*/ 2147483646 h 957"/>
                <a:gd name="T52" fmla="*/ 0 w 958"/>
                <a:gd name="T53" fmla="*/ 2147483646 h 957"/>
                <a:gd name="T54" fmla="*/ 2147483646 w 958"/>
                <a:gd name="T55" fmla="*/ 2147483646 h 957"/>
                <a:gd name="T56" fmla="*/ 2147483646 w 958"/>
                <a:gd name="T57" fmla="*/ 2147483646 h 957"/>
                <a:gd name="T58" fmla="*/ 2147483646 w 958"/>
                <a:gd name="T59" fmla="*/ 2147483646 h 957"/>
                <a:gd name="T60" fmla="*/ 2147483646 w 958"/>
                <a:gd name="T61" fmla="*/ 2147483646 h 957"/>
                <a:gd name="T62" fmla="*/ 2147483646 w 958"/>
                <a:gd name="T63" fmla="*/ 2147483646 h 957"/>
                <a:gd name="T64" fmla="*/ 2147483646 w 958"/>
                <a:gd name="T65" fmla="*/ 2147483646 h 957"/>
                <a:gd name="T66" fmla="*/ 2147483646 w 958"/>
                <a:gd name="T67" fmla="*/ 2147483646 h 957"/>
                <a:gd name="T68" fmla="*/ 2147483646 w 958"/>
                <a:gd name="T69" fmla="*/ 2147483646 h 957"/>
                <a:gd name="T70" fmla="*/ 2147483646 w 958"/>
                <a:gd name="T71" fmla="*/ 2147483646 h 957"/>
                <a:gd name="T72" fmla="*/ 2147483646 w 958"/>
                <a:gd name="T73" fmla="*/ 2147483646 h 957"/>
                <a:gd name="T74" fmla="*/ 2147483646 w 958"/>
                <a:gd name="T75" fmla="*/ 2147483646 h 957"/>
                <a:gd name="T76" fmla="*/ 2147483646 w 958"/>
                <a:gd name="T77" fmla="*/ 2147483646 h 957"/>
                <a:gd name="T78" fmla="*/ 0 w 958"/>
                <a:gd name="T79" fmla="*/ 2147483646 h 957"/>
                <a:gd name="T80" fmla="*/ 0 w 958"/>
                <a:gd name="T81" fmla="*/ 2147483646 h 957"/>
                <a:gd name="T82" fmla="*/ 0 w 958"/>
                <a:gd name="T83" fmla="*/ 2147483646 h 957"/>
                <a:gd name="T84" fmla="*/ 0 w 958"/>
                <a:gd name="T85" fmla="*/ 2147483646 h 957"/>
                <a:gd name="T86" fmla="*/ 0 w 958"/>
                <a:gd name="T87" fmla="*/ 2147483646 h 957"/>
                <a:gd name="T88" fmla="*/ 0 w 958"/>
                <a:gd name="T89" fmla="*/ 2147483646 h 9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58" h="957">
                  <a:moveTo>
                    <a:pt x="479" y="478"/>
                  </a:moveTo>
                  <a:lnTo>
                    <a:pt x="479" y="0"/>
                  </a:lnTo>
                  <a:lnTo>
                    <a:pt x="455" y="1"/>
                  </a:lnTo>
                  <a:lnTo>
                    <a:pt x="431" y="2"/>
                  </a:lnTo>
                  <a:lnTo>
                    <a:pt x="407" y="6"/>
                  </a:lnTo>
                  <a:lnTo>
                    <a:pt x="383" y="10"/>
                  </a:lnTo>
                  <a:lnTo>
                    <a:pt x="361" y="15"/>
                  </a:lnTo>
                  <a:lnTo>
                    <a:pt x="337" y="22"/>
                  </a:lnTo>
                  <a:lnTo>
                    <a:pt x="316" y="29"/>
                  </a:lnTo>
                  <a:lnTo>
                    <a:pt x="293" y="38"/>
                  </a:lnTo>
                  <a:lnTo>
                    <a:pt x="272" y="47"/>
                  </a:lnTo>
                  <a:lnTo>
                    <a:pt x="252" y="58"/>
                  </a:lnTo>
                  <a:lnTo>
                    <a:pt x="232" y="70"/>
                  </a:lnTo>
                  <a:lnTo>
                    <a:pt x="212" y="82"/>
                  </a:lnTo>
                  <a:lnTo>
                    <a:pt x="193" y="95"/>
                  </a:lnTo>
                  <a:lnTo>
                    <a:pt x="176" y="110"/>
                  </a:lnTo>
                  <a:lnTo>
                    <a:pt x="157" y="125"/>
                  </a:lnTo>
                  <a:lnTo>
                    <a:pt x="141" y="141"/>
                  </a:lnTo>
                  <a:lnTo>
                    <a:pt x="125" y="156"/>
                  </a:lnTo>
                  <a:lnTo>
                    <a:pt x="111" y="174"/>
                  </a:lnTo>
                  <a:lnTo>
                    <a:pt x="96" y="192"/>
                  </a:lnTo>
                  <a:lnTo>
                    <a:pt x="83" y="211"/>
                  </a:lnTo>
                  <a:lnTo>
                    <a:pt x="71" y="231"/>
                  </a:lnTo>
                  <a:lnTo>
                    <a:pt x="59" y="251"/>
                  </a:lnTo>
                  <a:lnTo>
                    <a:pt x="48" y="271"/>
                  </a:lnTo>
                  <a:lnTo>
                    <a:pt x="39" y="292"/>
                  </a:lnTo>
                  <a:lnTo>
                    <a:pt x="30" y="315"/>
                  </a:lnTo>
                  <a:lnTo>
                    <a:pt x="23" y="336"/>
                  </a:lnTo>
                  <a:lnTo>
                    <a:pt x="16" y="360"/>
                  </a:lnTo>
                  <a:lnTo>
                    <a:pt x="11" y="383"/>
                  </a:lnTo>
                  <a:lnTo>
                    <a:pt x="7" y="407"/>
                  </a:lnTo>
                  <a:lnTo>
                    <a:pt x="3" y="431"/>
                  </a:lnTo>
                  <a:lnTo>
                    <a:pt x="2" y="454"/>
                  </a:lnTo>
                  <a:lnTo>
                    <a:pt x="0" y="478"/>
                  </a:lnTo>
                  <a:lnTo>
                    <a:pt x="2" y="504"/>
                  </a:lnTo>
                  <a:lnTo>
                    <a:pt x="3" y="528"/>
                  </a:lnTo>
                  <a:lnTo>
                    <a:pt x="7" y="552"/>
                  </a:lnTo>
                  <a:lnTo>
                    <a:pt x="11" y="575"/>
                  </a:lnTo>
                  <a:lnTo>
                    <a:pt x="16" y="598"/>
                  </a:lnTo>
                  <a:lnTo>
                    <a:pt x="23" y="622"/>
                  </a:lnTo>
                  <a:lnTo>
                    <a:pt x="30" y="643"/>
                  </a:lnTo>
                  <a:lnTo>
                    <a:pt x="39" y="666"/>
                  </a:lnTo>
                  <a:lnTo>
                    <a:pt x="48" y="687"/>
                  </a:lnTo>
                  <a:lnTo>
                    <a:pt x="59" y="707"/>
                  </a:lnTo>
                  <a:lnTo>
                    <a:pt x="71" y="727"/>
                  </a:lnTo>
                  <a:lnTo>
                    <a:pt x="83" y="747"/>
                  </a:lnTo>
                  <a:lnTo>
                    <a:pt x="96" y="766"/>
                  </a:lnTo>
                  <a:lnTo>
                    <a:pt x="111" y="783"/>
                  </a:lnTo>
                  <a:lnTo>
                    <a:pt x="125" y="802"/>
                  </a:lnTo>
                  <a:lnTo>
                    <a:pt x="141" y="818"/>
                  </a:lnTo>
                  <a:lnTo>
                    <a:pt x="157" y="834"/>
                  </a:lnTo>
                  <a:lnTo>
                    <a:pt x="176" y="848"/>
                  </a:lnTo>
                  <a:lnTo>
                    <a:pt x="193" y="863"/>
                  </a:lnTo>
                  <a:lnTo>
                    <a:pt x="212" y="876"/>
                  </a:lnTo>
                  <a:lnTo>
                    <a:pt x="232" y="888"/>
                  </a:lnTo>
                  <a:lnTo>
                    <a:pt x="252" y="900"/>
                  </a:lnTo>
                  <a:lnTo>
                    <a:pt x="272" y="911"/>
                  </a:lnTo>
                  <a:lnTo>
                    <a:pt x="293" y="920"/>
                  </a:lnTo>
                  <a:lnTo>
                    <a:pt x="316" y="929"/>
                  </a:lnTo>
                  <a:lnTo>
                    <a:pt x="337" y="936"/>
                  </a:lnTo>
                  <a:lnTo>
                    <a:pt x="361" y="943"/>
                  </a:lnTo>
                  <a:lnTo>
                    <a:pt x="383" y="948"/>
                  </a:lnTo>
                  <a:lnTo>
                    <a:pt x="407" y="952"/>
                  </a:lnTo>
                  <a:lnTo>
                    <a:pt x="431" y="956"/>
                  </a:lnTo>
                  <a:lnTo>
                    <a:pt x="455" y="957"/>
                  </a:lnTo>
                  <a:lnTo>
                    <a:pt x="479" y="957"/>
                  </a:lnTo>
                  <a:lnTo>
                    <a:pt x="504" y="957"/>
                  </a:lnTo>
                  <a:lnTo>
                    <a:pt x="528" y="956"/>
                  </a:lnTo>
                  <a:lnTo>
                    <a:pt x="552" y="952"/>
                  </a:lnTo>
                  <a:lnTo>
                    <a:pt x="576" y="948"/>
                  </a:lnTo>
                  <a:lnTo>
                    <a:pt x="599" y="943"/>
                  </a:lnTo>
                  <a:lnTo>
                    <a:pt x="623" y="936"/>
                  </a:lnTo>
                  <a:lnTo>
                    <a:pt x="644" y="929"/>
                  </a:lnTo>
                  <a:lnTo>
                    <a:pt x="667" y="920"/>
                  </a:lnTo>
                  <a:lnTo>
                    <a:pt x="688" y="911"/>
                  </a:lnTo>
                  <a:lnTo>
                    <a:pt x="708" y="900"/>
                  </a:lnTo>
                  <a:lnTo>
                    <a:pt x="728" y="888"/>
                  </a:lnTo>
                  <a:lnTo>
                    <a:pt x="748" y="876"/>
                  </a:lnTo>
                  <a:lnTo>
                    <a:pt x="767" y="863"/>
                  </a:lnTo>
                  <a:lnTo>
                    <a:pt x="784" y="848"/>
                  </a:lnTo>
                  <a:lnTo>
                    <a:pt x="802" y="834"/>
                  </a:lnTo>
                  <a:lnTo>
                    <a:pt x="818" y="818"/>
                  </a:lnTo>
                  <a:lnTo>
                    <a:pt x="834" y="802"/>
                  </a:lnTo>
                  <a:lnTo>
                    <a:pt x="849" y="783"/>
                  </a:lnTo>
                  <a:lnTo>
                    <a:pt x="864" y="766"/>
                  </a:lnTo>
                  <a:lnTo>
                    <a:pt x="877" y="747"/>
                  </a:lnTo>
                  <a:lnTo>
                    <a:pt x="889" y="727"/>
                  </a:lnTo>
                  <a:lnTo>
                    <a:pt x="901" y="707"/>
                  </a:lnTo>
                  <a:lnTo>
                    <a:pt x="912" y="687"/>
                  </a:lnTo>
                  <a:lnTo>
                    <a:pt x="921" y="666"/>
                  </a:lnTo>
                  <a:lnTo>
                    <a:pt x="930" y="643"/>
                  </a:lnTo>
                  <a:lnTo>
                    <a:pt x="937" y="622"/>
                  </a:lnTo>
                  <a:lnTo>
                    <a:pt x="943" y="598"/>
                  </a:lnTo>
                  <a:lnTo>
                    <a:pt x="949" y="575"/>
                  </a:lnTo>
                  <a:lnTo>
                    <a:pt x="953" y="552"/>
                  </a:lnTo>
                  <a:lnTo>
                    <a:pt x="957" y="528"/>
                  </a:lnTo>
                  <a:lnTo>
                    <a:pt x="958" y="504"/>
                  </a:lnTo>
                  <a:lnTo>
                    <a:pt x="958" y="478"/>
                  </a:lnTo>
                  <a:lnTo>
                    <a:pt x="958" y="454"/>
                  </a:lnTo>
                  <a:lnTo>
                    <a:pt x="957" y="431"/>
                  </a:lnTo>
                  <a:lnTo>
                    <a:pt x="953" y="407"/>
                  </a:lnTo>
                  <a:lnTo>
                    <a:pt x="949" y="383"/>
                  </a:lnTo>
                  <a:lnTo>
                    <a:pt x="943" y="360"/>
                  </a:lnTo>
                  <a:lnTo>
                    <a:pt x="937" y="336"/>
                  </a:lnTo>
                  <a:lnTo>
                    <a:pt x="930" y="315"/>
                  </a:lnTo>
                  <a:lnTo>
                    <a:pt x="921" y="292"/>
                  </a:lnTo>
                  <a:lnTo>
                    <a:pt x="912" y="271"/>
                  </a:lnTo>
                  <a:lnTo>
                    <a:pt x="901" y="251"/>
                  </a:lnTo>
                  <a:lnTo>
                    <a:pt x="889" y="231"/>
                  </a:lnTo>
                  <a:lnTo>
                    <a:pt x="877" y="211"/>
                  </a:lnTo>
                  <a:lnTo>
                    <a:pt x="864" y="192"/>
                  </a:lnTo>
                  <a:lnTo>
                    <a:pt x="849" y="174"/>
                  </a:lnTo>
                  <a:lnTo>
                    <a:pt x="834" y="156"/>
                  </a:lnTo>
                  <a:lnTo>
                    <a:pt x="818" y="141"/>
                  </a:lnTo>
                  <a:lnTo>
                    <a:pt x="802" y="125"/>
                  </a:lnTo>
                  <a:lnTo>
                    <a:pt x="784" y="110"/>
                  </a:lnTo>
                  <a:lnTo>
                    <a:pt x="767" y="95"/>
                  </a:lnTo>
                  <a:lnTo>
                    <a:pt x="748" y="82"/>
                  </a:lnTo>
                  <a:lnTo>
                    <a:pt x="728" y="70"/>
                  </a:lnTo>
                  <a:lnTo>
                    <a:pt x="708" y="58"/>
                  </a:lnTo>
                  <a:lnTo>
                    <a:pt x="688" y="47"/>
                  </a:lnTo>
                  <a:lnTo>
                    <a:pt x="667" y="38"/>
                  </a:lnTo>
                  <a:lnTo>
                    <a:pt x="644" y="29"/>
                  </a:lnTo>
                  <a:lnTo>
                    <a:pt x="623" y="22"/>
                  </a:lnTo>
                  <a:lnTo>
                    <a:pt x="599" y="15"/>
                  </a:lnTo>
                  <a:lnTo>
                    <a:pt x="576" y="10"/>
                  </a:lnTo>
                  <a:lnTo>
                    <a:pt x="552" y="6"/>
                  </a:lnTo>
                  <a:lnTo>
                    <a:pt x="528" y="2"/>
                  </a:lnTo>
                  <a:lnTo>
                    <a:pt x="504" y="1"/>
                  </a:lnTo>
                  <a:lnTo>
                    <a:pt x="479" y="0"/>
                  </a:lnTo>
                  <a:lnTo>
                    <a:pt x="479" y="478"/>
                  </a:ln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5" name="Rectangle 78">
              <a:extLst>
                <a:ext uri="{FF2B5EF4-FFF2-40B4-BE49-F238E27FC236}">
                  <a16:creationId xmlns:a16="http://schemas.microsoft.com/office/drawing/2014/main" id="{7F99D4A5-BD14-274F-A056-8AD9B5382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812" y="3375025"/>
              <a:ext cx="196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2000" b="0">
                <a:latin typeface="Times" pitchFamily="2" charset="0"/>
              </a:endParaRPr>
            </a:p>
          </p:txBody>
        </p:sp>
        <p:sp>
          <p:nvSpPr>
            <p:cNvPr id="81926" name="Rectangle 79">
              <a:extLst>
                <a:ext uri="{FF2B5EF4-FFF2-40B4-BE49-F238E27FC236}">
                  <a16:creationId xmlns:a16="http://schemas.microsoft.com/office/drawing/2014/main" id="{5AC6BA51-2FCF-8744-9533-A7E4AF7F1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8737" y="3375025"/>
              <a:ext cx="196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2000" b="0">
                <a:latin typeface="Times" pitchFamily="2" charset="0"/>
              </a:endParaRPr>
            </a:p>
          </p:txBody>
        </p:sp>
        <p:sp>
          <p:nvSpPr>
            <p:cNvPr id="81927" name="Rectangle 80">
              <a:extLst>
                <a:ext uri="{FF2B5EF4-FFF2-40B4-BE49-F238E27FC236}">
                  <a16:creationId xmlns:a16="http://schemas.microsoft.com/office/drawing/2014/main" id="{65A757D5-5E2C-7843-8C15-299A83EF4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3048000"/>
              <a:ext cx="1655762" cy="1498600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1928" name="Rectangle 87">
              <a:extLst>
                <a:ext uri="{FF2B5EF4-FFF2-40B4-BE49-F238E27FC236}">
                  <a16:creationId xmlns:a16="http://schemas.microsoft.com/office/drawing/2014/main" id="{E643D4A1-B6DA-164F-A2D8-D33B4F676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987" y="4019550"/>
              <a:ext cx="17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2000" b="0">
                <a:latin typeface="Times" pitchFamily="2" charset="0"/>
              </a:endParaRPr>
            </a:p>
          </p:txBody>
        </p:sp>
        <p:sp>
          <p:nvSpPr>
            <p:cNvPr id="81929" name="Rectangle 96">
              <a:extLst>
                <a:ext uri="{FF2B5EF4-FFF2-40B4-BE49-F238E27FC236}">
                  <a16:creationId xmlns:a16="http://schemas.microsoft.com/office/drawing/2014/main" id="{08732C34-C25A-C84B-BDA3-2B8C078C2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50" y="4605338"/>
              <a:ext cx="705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sz="2000" b="0">
                <a:latin typeface="Times" pitchFamily="2" charset="0"/>
              </a:endParaRPr>
            </a:p>
          </p:txBody>
        </p:sp>
        <p:sp>
          <p:nvSpPr>
            <p:cNvPr id="81930" name="Rectangle 103">
              <a:extLst>
                <a:ext uri="{FF2B5EF4-FFF2-40B4-BE49-F238E27FC236}">
                  <a16:creationId xmlns:a16="http://schemas.microsoft.com/office/drawing/2014/main" id="{2D345B26-7232-4A41-8901-09764CC9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4622800"/>
              <a:ext cx="196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2000" b="0">
                <a:latin typeface="Times" pitchFamily="2" charset="0"/>
              </a:endParaRPr>
            </a:p>
          </p:txBody>
        </p:sp>
        <p:sp>
          <p:nvSpPr>
            <p:cNvPr id="81931" name="Rectangle 104">
              <a:extLst>
                <a:ext uri="{FF2B5EF4-FFF2-40B4-BE49-F238E27FC236}">
                  <a16:creationId xmlns:a16="http://schemas.microsoft.com/office/drawing/2014/main" id="{A6FA375E-DCCD-6E45-9E15-FF2414671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4622800"/>
              <a:ext cx="196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sz="2000" b="0">
                <a:latin typeface="Times" pitchFamily="2" charset="0"/>
              </a:endParaRPr>
            </a:p>
          </p:txBody>
        </p:sp>
        <p:sp>
          <p:nvSpPr>
            <p:cNvPr id="81932" name="Rectangle 105">
              <a:extLst>
                <a:ext uri="{FF2B5EF4-FFF2-40B4-BE49-F238E27FC236}">
                  <a16:creationId xmlns:a16="http://schemas.microsoft.com/office/drawing/2014/main" id="{93A79DA1-848F-9B45-8458-7354723AF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950" y="4622800"/>
              <a:ext cx="177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sz="2000" b="0">
                <a:latin typeface="Times" pitchFamily="2" charset="0"/>
              </a:endParaRPr>
            </a:p>
          </p:txBody>
        </p:sp>
        <p:sp>
          <p:nvSpPr>
            <p:cNvPr id="81933" name="Rectangle 106">
              <a:extLst>
                <a:ext uri="{FF2B5EF4-FFF2-40B4-BE49-F238E27FC236}">
                  <a16:creationId xmlns:a16="http://schemas.microsoft.com/office/drawing/2014/main" id="{523ABFFE-6D8D-7F49-BFA2-B7563B553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663" y="4622800"/>
              <a:ext cx="2083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sz="2000" b="0">
                <a:latin typeface="Times" pitchFamily="2" charset="0"/>
              </a:endParaRPr>
            </a:p>
          </p:txBody>
        </p:sp>
        <p:sp>
          <p:nvSpPr>
            <p:cNvPr id="81934" name="Freeform 111">
              <a:extLst>
                <a:ext uri="{FF2B5EF4-FFF2-40B4-BE49-F238E27FC236}">
                  <a16:creationId xmlns:a16="http://schemas.microsoft.com/office/drawing/2014/main" id="{952196A5-BD3F-A744-989C-467E27E0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2" y="3152775"/>
              <a:ext cx="701675" cy="758825"/>
            </a:xfrm>
            <a:custGeom>
              <a:avLst/>
              <a:gdLst>
                <a:gd name="T0" fmla="*/ 0 w 956"/>
                <a:gd name="T1" fmla="*/ 2147483646 h 955"/>
                <a:gd name="T2" fmla="*/ 0 w 956"/>
                <a:gd name="T3" fmla="*/ 2147483646 h 955"/>
                <a:gd name="T4" fmla="*/ 0 w 956"/>
                <a:gd name="T5" fmla="*/ 2147483646 h 955"/>
                <a:gd name="T6" fmla="*/ 0 w 956"/>
                <a:gd name="T7" fmla="*/ 2147483646 h 955"/>
                <a:gd name="T8" fmla="*/ 0 w 956"/>
                <a:gd name="T9" fmla="*/ 2147483646 h 955"/>
                <a:gd name="T10" fmla="*/ 0 w 956"/>
                <a:gd name="T11" fmla="*/ 2147483646 h 955"/>
                <a:gd name="T12" fmla="*/ 0 w 956"/>
                <a:gd name="T13" fmla="*/ 2147483646 h 955"/>
                <a:gd name="T14" fmla="*/ 0 w 956"/>
                <a:gd name="T15" fmla="*/ 2147483646 h 955"/>
                <a:gd name="T16" fmla="*/ 0 w 956"/>
                <a:gd name="T17" fmla="*/ 2147483646 h 955"/>
                <a:gd name="T18" fmla="*/ 0 w 956"/>
                <a:gd name="T19" fmla="*/ 2147483646 h 955"/>
                <a:gd name="T20" fmla="*/ 0 w 956"/>
                <a:gd name="T21" fmla="*/ 2147483646 h 955"/>
                <a:gd name="T22" fmla="*/ 0 w 956"/>
                <a:gd name="T23" fmla="*/ 2147483646 h 955"/>
                <a:gd name="T24" fmla="*/ 0 w 956"/>
                <a:gd name="T25" fmla="*/ 2147483646 h 955"/>
                <a:gd name="T26" fmla="*/ 0 w 956"/>
                <a:gd name="T27" fmla="*/ 2147483646 h 955"/>
                <a:gd name="T28" fmla="*/ 0 w 956"/>
                <a:gd name="T29" fmla="*/ 2147483646 h 955"/>
                <a:gd name="T30" fmla="*/ 0 w 956"/>
                <a:gd name="T31" fmla="*/ 2147483646 h 955"/>
                <a:gd name="T32" fmla="*/ 0 w 956"/>
                <a:gd name="T33" fmla="*/ 2147483646 h 955"/>
                <a:gd name="T34" fmla="*/ 0 w 956"/>
                <a:gd name="T35" fmla="*/ 2147483646 h 955"/>
                <a:gd name="T36" fmla="*/ 0 w 956"/>
                <a:gd name="T37" fmla="*/ 2147483646 h 955"/>
                <a:gd name="T38" fmla="*/ 0 w 956"/>
                <a:gd name="T39" fmla="*/ 2147483646 h 955"/>
                <a:gd name="T40" fmla="*/ 0 w 956"/>
                <a:gd name="T41" fmla="*/ 2147483646 h 955"/>
                <a:gd name="T42" fmla="*/ 0 w 956"/>
                <a:gd name="T43" fmla="*/ 2147483646 h 955"/>
                <a:gd name="T44" fmla="*/ 0 w 956"/>
                <a:gd name="T45" fmla="*/ 2147483646 h 955"/>
                <a:gd name="T46" fmla="*/ 0 w 956"/>
                <a:gd name="T47" fmla="*/ 2147483646 h 955"/>
                <a:gd name="T48" fmla="*/ 0 w 956"/>
                <a:gd name="T49" fmla="*/ 2147483646 h 955"/>
                <a:gd name="T50" fmla="*/ 0 w 956"/>
                <a:gd name="T51" fmla="*/ 2147483646 h 955"/>
                <a:gd name="T52" fmla="*/ 2147483646 w 956"/>
                <a:gd name="T53" fmla="*/ 2147483646 h 955"/>
                <a:gd name="T54" fmla="*/ 2147483646 w 956"/>
                <a:gd name="T55" fmla="*/ 2147483646 h 955"/>
                <a:gd name="T56" fmla="*/ 2147483646 w 956"/>
                <a:gd name="T57" fmla="*/ 2147483646 h 955"/>
                <a:gd name="T58" fmla="*/ 2147483646 w 956"/>
                <a:gd name="T59" fmla="*/ 2147483646 h 955"/>
                <a:gd name="T60" fmla="*/ 2147483646 w 956"/>
                <a:gd name="T61" fmla="*/ 2147483646 h 955"/>
                <a:gd name="T62" fmla="*/ 2147483646 w 956"/>
                <a:gd name="T63" fmla="*/ 2147483646 h 955"/>
                <a:gd name="T64" fmla="*/ 2147483646 w 956"/>
                <a:gd name="T65" fmla="*/ 2147483646 h 955"/>
                <a:gd name="T66" fmla="*/ 2147483646 w 956"/>
                <a:gd name="T67" fmla="*/ 2147483646 h 955"/>
                <a:gd name="T68" fmla="*/ 2147483646 w 956"/>
                <a:gd name="T69" fmla="*/ 2147483646 h 955"/>
                <a:gd name="T70" fmla="*/ 2147483646 w 956"/>
                <a:gd name="T71" fmla="*/ 2147483646 h 955"/>
                <a:gd name="T72" fmla="*/ 2147483646 w 956"/>
                <a:gd name="T73" fmla="*/ 2147483646 h 955"/>
                <a:gd name="T74" fmla="*/ 2147483646 w 956"/>
                <a:gd name="T75" fmla="*/ 2147483646 h 955"/>
                <a:gd name="T76" fmla="*/ 2147483646 w 956"/>
                <a:gd name="T77" fmla="*/ 2147483646 h 955"/>
                <a:gd name="T78" fmla="*/ 0 w 956"/>
                <a:gd name="T79" fmla="*/ 2147483646 h 955"/>
                <a:gd name="T80" fmla="*/ 0 w 956"/>
                <a:gd name="T81" fmla="*/ 2147483646 h 955"/>
                <a:gd name="T82" fmla="*/ 0 w 956"/>
                <a:gd name="T83" fmla="*/ 2147483646 h 955"/>
                <a:gd name="T84" fmla="*/ 0 w 956"/>
                <a:gd name="T85" fmla="*/ 2147483646 h 955"/>
                <a:gd name="T86" fmla="*/ 0 w 956"/>
                <a:gd name="T87" fmla="*/ 0 h 9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56" h="955">
                  <a:moveTo>
                    <a:pt x="478" y="0"/>
                  </a:moveTo>
                  <a:lnTo>
                    <a:pt x="454" y="0"/>
                  </a:lnTo>
                  <a:lnTo>
                    <a:pt x="429" y="3"/>
                  </a:lnTo>
                  <a:lnTo>
                    <a:pt x="405" y="6"/>
                  </a:lnTo>
                  <a:lnTo>
                    <a:pt x="382" y="10"/>
                  </a:lnTo>
                  <a:lnTo>
                    <a:pt x="358" y="15"/>
                  </a:lnTo>
                  <a:lnTo>
                    <a:pt x="336" y="22"/>
                  </a:lnTo>
                  <a:lnTo>
                    <a:pt x="314" y="30"/>
                  </a:lnTo>
                  <a:lnTo>
                    <a:pt x="292" y="38"/>
                  </a:lnTo>
                  <a:lnTo>
                    <a:pt x="270" y="47"/>
                  </a:lnTo>
                  <a:lnTo>
                    <a:pt x="250" y="58"/>
                  </a:lnTo>
                  <a:lnTo>
                    <a:pt x="230" y="70"/>
                  </a:lnTo>
                  <a:lnTo>
                    <a:pt x="211" y="81"/>
                  </a:lnTo>
                  <a:lnTo>
                    <a:pt x="192" y="95"/>
                  </a:lnTo>
                  <a:lnTo>
                    <a:pt x="175" y="109"/>
                  </a:lnTo>
                  <a:lnTo>
                    <a:pt x="157" y="124"/>
                  </a:lnTo>
                  <a:lnTo>
                    <a:pt x="140" y="140"/>
                  </a:lnTo>
                  <a:lnTo>
                    <a:pt x="124" y="157"/>
                  </a:lnTo>
                  <a:lnTo>
                    <a:pt x="109" y="175"/>
                  </a:lnTo>
                  <a:lnTo>
                    <a:pt x="95" y="192"/>
                  </a:lnTo>
                  <a:lnTo>
                    <a:pt x="81" y="211"/>
                  </a:lnTo>
                  <a:lnTo>
                    <a:pt x="69" y="230"/>
                  </a:lnTo>
                  <a:lnTo>
                    <a:pt x="58" y="250"/>
                  </a:lnTo>
                  <a:lnTo>
                    <a:pt x="47" y="270"/>
                  </a:lnTo>
                  <a:lnTo>
                    <a:pt x="38" y="292"/>
                  </a:lnTo>
                  <a:lnTo>
                    <a:pt x="30" y="314"/>
                  </a:lnTo>
                  <a:lnTo>
                    <a:pt x="22" y="336"/>
                  </a:lnTo>
                  <a:lnTo>
                    <a:pt x="15" y="358"/>
                  </a:lnTo>
                  <a:lnTo>
                    <a:pt x="10" y="382"/>
                  </a:lnTo>
                  <a:lnTo>
                    <a:pt x="6" y="405"/>
                  </a:lnTo>
                  <a:lnTo>
                    <a:pt x="3" y="429"/>
                  </a:lnTo>
                  <a:lnTo>
                    <a:pt x="0" y="454"/>
                  </a:lnTo>
                  <a:lnTo>
                    <a:pt x="0" y="478"/>
                  </a:lnTo>
                  <a:lnTo>
                    <a:pt x="0" y="503"/>
                  </a:lnTo>
                  <a:lnTo>
                    <a:pt x="3" y="527"/>
                  </a:lnTo>
                  <a:lnTo>
                    <a:pt x="6" y="551"/>
                  </a:lnTo>
                  <a:lnTo>
                    <a:pt x="10" y="574"/>
                  </a:lnTo>
                  <a:lnTo>
                    <a:pt x="15" y="598"/>
                  </a:lnTo>
                  <a:lnTo>
                    <a:pt x="22" y="620"/>
                  </a:lnTo>
                  <a:lnTo>
                    <a:pt x="30" y="643"/>
                  </a:lnTo>
                  <a:lnTo>
                    <a:pt x="38" y="664"/>
                  </a:lnTo>
                  <a:lnTo>
                    <a:pt x="47" y="685"/>
                  </a:lnTo>
                  <a:lnTo>
                    <a:pt x="58" y="705"/>
                  </a:lnTo>
                  <a:lnTo>
                    <a:pt x="69" y="725"/>
                  </a:lnTo>
                  <a:lnTo>
                    <a:pt x="81" y="745"/>
                  </a:lnTo>
                  <a:lnTo>
                    <a:pt x="95" y="764"/>
                  </a:lnTo>
                  <a:lnTo>
                    <a:pt x="109" y="783"/>
                  </a:lnTo>
                  <a:lnTo>
                    <a:pt x="124" y="800"/>
                  </a:lnTo>
                  <a:lnTo>
                    <a:pt x="140" y="816"/>
                  </a:lnTo>
                  <a:lnTo>
                    <a:pt x="157" y="832"/>
                  </a:lnTo>
                  <a:lnTo>
                    <a:pt x="175" y="846"/>
                  </a:lnTo>
                  <a:lnTo>
                    <a:pt x="192" y="861"/>
                  </a:lnTo>
                  <a:lnTo>
                    <a:pt x="211" y="874"/>
                  </a:lnTo>
                  <a:lnTo>
                    <a:pt x="230" y="886"/>
                  </a:lnTo>
                  <a:lnTo>
                    <a:pt x="250" y="898"/>
                  </a:lnTo>
                  <a:lnTo>
                    <a:pt x="270" y="909"/>
                  </a:lnTo>
                  <a:lnTo>
                    <a:pt x="292" y="918"/>
                  </a:lnTo>
                  <a:lnTo>
                    <a:pt x="314" y="926"/>
                  </a:lnTo>
                  <a:lnTo>
                    <a:pt x="336" y="934"/>
                  </a:lnTo>
                  <a:lnTo>
                    <a:pt x="358" y="941"/>
                  </a:lnTo>
                  <a:lnTo>
                    <a:pt x="382" y="946"/>
                  </a:lnTo>
                  <a:lnTo>
                    <a:pt x="405" y="950"/>
                  </a:lnTo>
                  <a:lnTo>
                    <a:pt x="429" y="953"/>
                  </a:lnTo>
                  <a:lnTo>
                    <a:pt x="454" y="955"/>
                  </a:lnTo>
                  <a:lnTo>
                    <a:pt x="478" y="955"/>
                  </a:lnTo>
                  <a:lnTo>
                    <a:pt x="503" y="955"/>
                  </a:lnTo>
                  <a:lnTo>
                    <a:pt x="527" y="953"/>
                  </a:lnTo>
                  <a:lnTo>
                    <a:pt x="551" y="950"/>
                  </a:lnTo>
                  <a:lnTo>
                    <a:pt x="574" y="946"/>
                  </a:lnTo>
                  <a:lnTo>
                    <a:pt x="598" y="941"/>
                  </a:lnTo>
                  <a:lnTo>
                    <a:pt x="620" y="934"/>
                  </a:lnTo>
                  <a:lnTo>
                    <a:pt x="643" y="926"/>
                  </a:lnTo>
                  <a:lnTo>
                    <a:pt x="664" y="918"/>
                  </a:lnTo>
                  <a:lnTo>
                    <a:pt x="685" y="909"/>
                  </a:lnTo>
                  <a:lnTo>
                    <a:pt x="705" y="898"/>
                  </a:lnTo>
                  <a:lnTo>
                    <a:pt x="725" y="886"/>
                  </a:lnTo>
                  <a:lnTo>
                    <a:pt x="745" y="874"/>
                  </a:lnTo>
                  <a:lnTo>
                    <a:pt x="764" y="861"/>
                  </a:lnTo>
                  <a:lnTo>
                    <a:pt x="783" y="846"/>
                  </a:lnTo>
                  <a:lnTo>
                    <a:pt x="800" y="832"/>
                  </a:lnTo>
                  <a:lnTo>
                    <a:pt x="816" y="816"/>
                  </a:lnTo>
                  <a:lnTo>
                    <a:pt x="832" y="800"/>
                  </a:lnTo>
                  <a:lnTo>
                    <a:pt x="846" y="783"/>
                  </a:lnTo>
                  <a:lnTo>
                    <a:pt x="861" y="764"/>
                  </a:lnTo>
                  <a:lnTo>
                    <a:pt x="874" y="745"/>
                  </a:lnTo>
                  <a:lnTo>
                    <a:pt x="886" y="725"/>
                  </a:lnTo>
                  <a:lnTo>
                    <a:pt x="898" y="705"/>
                  </a:lnTo>
                  <a:lnTo>
                    <a:pt x="909" y="685"/>
                  </a:lnTo>
                  <a:lnTo>
                    <a:pt x="918" y="664"/>
                  </a:lnTo>
                  <a:lnTo>
                    <a:pt x="926" y="643"/>
                  </a:lnTo>
                  <a:lnTo>
                    <a:pt x="934" y="620"/>
                  </a:lnTo>
                  <a:lnTo>
                    <a:pt x="941" y="598"/>
                  </a:lnTo>
                  <a:lnTo>
                    <a:pt x="946" y="574"/>
                  </a:lnTo>
                  <a:lnTo>
                    <a:pt x="950" y="551"/>
                  </a:lnTo>
                  <a:lnTo>
                    <a:pt x="953" y="527"/>
                  </a:lnTo>
                  <a:lnTo>
                    <a:pt x="956" y="503"/>
                  </a:lnTo>
                  <a:lnTo>
                    <a:pt x="956" y="478"/>
                  </a:lnTo>
                  <a:lnTo>
                    <a:pt x="956" y="454"/>
                  </a:lnTo>
                  <a:lnTo>
                    <a:pt x="953" y="429"/>
                  </a:lnTo>
                  <a:lnTo>
                    <a:pt x="950" y="405"/>
                  </a:lnTo>
                  <a:lnTo>
                    <a:pt x="946" y="382"/>
                  </a:lnTo>
                  <a:lnTo>
                    <a:pt x="941" y="358"/>
                  </a:lnTo>
                  <a:lnTo>
                    <a:pt x="934" y="336"/>
                  </a:lnTo>
                  <a:lnTo>
                    <a:pt x="926" y="314"/>
                  </a:lnTo>
                  <a:lnTo>
                    <a:pt x="918" y="292"/>
                  </a:lnTo>
                  <a:lnTo>
                    <a:pt x="909" y="270"/>
                  </a:lnTo>
                  <a:lnTo>
                    <a:pt x="898" y="250"/>
                  </a:lnTo>
                  <a:lnTo>
                    <a:pt x="886" y="230"/>
                  </a:lnTo>
                  <a:lnTo>
                    <a:pt x="874" y="211"/>
                  </a:lnTo>
                  <a:lnTo>
                    <a:pt x="861" y="192"/>
                  </a:lnTo>
                  <a:lnTo>
                    <a:pt x="846" y="175"/>
                  </a:lnTo>
                  <a:lnTo>
                    <a:pt x="832" y="157"/>
                  </a:lnTo>
                  <a:lnTo>
                    <a:pt x="816" y="140"/>
                  </a:lnTo>
                  <a:lnTo>
                    <a:pt x="800" y="124"/>
                  </a:lnTo>
                  <a:lnTo>
                    <a:pt x="783" y="109"/>
                  </a:lnTo>
                  <a:lnTo>
                    <a:pt x="764" y="95"/>
                  </a:lnTo>
                  <a:lnTo>
                    <a:pt x="745" y="81"/>
                  </a:lnTo>
                  <a:lnTo>
                    <a:pt x="725" y="70"/>
                  </a:lnTo>
                  <a:lnTo>
                    <a:pt x="705" y="58"/>
                  </a:lnTo>
                  <a:lnTo>
                    <a:pt x="685" y="47"/>
                  </a:lnTo>
                  <a:lnTo>
                    <a:pt x="664" y="38"/>
                  </a:lnTo>
                  <a:lnTo>
                    <a:pt x="643" y="30"/>
                  </a:lnTo>
                  <a:lnTo>
                    <a:pt x="620" y="22"/>
                  </a:lnTo>
                  <a:lnTo>
                    <a:pt x="598" y="15"/>
                  </a:lnTo>
                  <a:lnTo>
                    <a:pt x="574" y="10"/>
                  </a:lnTo>
                  <a:lnTo>
                    <a:pt x="551" y="6"/>
                  </a:lnTo>
                  <a:lnTo>
                    <a:pt x="527" y="3"/>
                  </a:lnTo>
                  <a:lnTo>
                    <a:pt x="503" y="0"/>
                  </a:lnTo>
                  <a:lnTo>
                    <a:pt x="478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5" name="Freeform 112">
              <a:extLst>
                <a:ext uri="{FF2B5EF4-FFF2-40B4-BE49-F238E27FC236}">
                  <a16:creationId xmlns:a16="http://schemas.microsoft.com/office/drawing/2014/main" id="{6E910EA7-829F-EC44-8554-1F8DA6898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25" y="3152775"/>
              <a:ext cx="700087" cy="758825"/>
            </a:xfrm>
            <a:custGeom>
              <a:avLst/>
              <a:gdLst>
                <a:gd name="T0" fmla="*/ 0 w 955"/>
                <a:gd name="T1" fmla="*/ 2147483646 h 955"/>
                <a:gd name="T2" fmla="*/ 0 w 955"/>
                <a:gd name="T3" fmla="*/ 2147483646 h 955"/>
                <a:gd name="T4" fmla="*/ 0 w 955"/>
                <a:gd name="T5" fmla="*/ 2147483646 h 955"/>
                <a:gd name="T6" fmla="*/ 0 w 955"/>
                <a:gd name="T7" fmla="*/ 2147483646 h 955"/>
                <a:gd name="T8" fmla="*/ 0 w 955"/>
                <a:gd name="T9" fmla="*/ 2147483646 h 955"/>
                <a:gd name="T10" fmla="*/ 0 w 955"/>
                <a:gd name="T11" fmla="*/ 2147483646 h 955"/>
                <a:gd name="T12" fmla="*/ 0 w 955"/>
                <a:gd name="T13" fmla="*/ 2147483646 h 955"/>
                <a:gd name="T14" fmla="*/ 0 w 955"/>
                <a:gd name="T15" fmla="*/ 2147483646 h 955"/>
                <a:gd name="T16" fmla="*/ 0 w 955"/>
                <a:gd name="T17" fmla="*/ 2147483646 h 955"/>
                <a:gd name="T18" fmla="*/ 0 w 955"/>
                <a:gd name="T19" fmla="*/ 2147483646 h 955"/>
                <a:gd name="T20" fmla="*/ 0 w 955"/>
                <a:gd name="T21" fmla="*/ 2147483646 h 955"/>
                <a:gd name="T22" fmla="*/ 0 w 955"/>
                <a:gd name="T23" fmla="*/ 2147483646 h 955"/>
                <a:gd name="T24" fmla="*/ 0 w 955"/>
                <a:gd name="T25" fmla="*/ 2147483646 h 955"/>
                <a:gd name="T26" fmla="*/ 0 w 955"/>
                <a:gd name="T27" fmla="*/ 2147483646 h 955"/>
                <a:gd name="T28" fmla="*/ 0 w 955"/>
                <a:gd name="T29" fmla="*/ 2147483646 h 955"/>
                <a:gd name="T30" fmla="*/ 0 w 955"/>
                <a:gd name="T31" fmla="*/ 2147483646 h 955"/>
                <a:gd name="T32" fmla="*/ 0 w 955"/>
                <a:gd name="T33" fmla="*/ 2147483646 h 955"/>
                <a:gd name="T34" fmla="*/ 0 w 955"/>
                <a:gd name="T35" fmla="*/ 2147483646 h 955"/>
                <a:gd name="T36" fmla="*/ 0 w 955"/>
                <a:gd name="T37" fmla="*/ 2147483646 h 955"/>
                <a:gd name="T38" fmla="*/ 0 w 955"/>
                <a:gd name="T39" fmla="*/ 2147483646 h 955"/>
                <a:gd name="T40" fmla="*/ 0 w 955"/>
                <a:gd name="T41" fmla="*/ 2147483646 h 955"/>
                <a:gd name="T42" fmla="*/ 0 w 955"/>
                <a:gd name="T43" fmla="*/ 2147483646 h 955"/>
                <a:gd name="T44" fmla="*/ 0 w 955"/>
                <a:gd name="T45" fmla="*/ 2147483646 h 955"/>
                <a:gd name="T46" fmla="*/ 0 w 955"/>
                <a:gd name="T47" fmla="*/ 2147483646 h 955"/>
                <a:gd name="T48" fmla="*/ 0 w 955"/>
                <a:gd name="T49" fmla="*/ 2147483646 h 955"/>
                <a:gd name="T50" fmla="*/ 0 w 955"/>
                <a:gd name="T51" fmla="*/ 2147483646 h 955"/>
                <a:gd name="T52" fmla="*/ 2147483646 w 955"/>
                <a:gd name="T53" fmla="*/ 2147483646 h 955"/>
                <a:gd name="T54" fmla="*/ 2147483646 w 955"/>
                <a:gd name="T55" fmla="*/ 2147483646 h 955"/>
                <a:gd name="T56" fmla="*/ 2147483646 w 955"/>
                <a:gd name="T57" fmla="*/ 2147483646 h 955"/>
                <a:gd name="T58" fmla="*/ 2147483646 w 955"/>
                <a:gd name="T59" fmla="*/ 2147483646 h 955"/>
                <a:gd name="T60" fmla="*/ 2147483646 w 955"/>
                <a:gd name="T61" fmla="*/ 2147483646 h 955"/>
                <a:gd name="T62" fmla="*/ 2147483646 w 955"/>
                <a:gd name="T63" fmla="*/ 2147483646 h 955"/>
                <a:gd name="T64" fmla="*/ 2147483646 w 955"/>
                <a:gd name="T65" fmla="*/ 2147483646 h 955"/>
                <a:gd name="T66" fmla="*/ 2147483646 w 955"/>
                <a:gd name="T67" fmla="*/ 2147483646 h 955"/>
                <a:gd name="T68" fmla="*/ 2147483646 w 955"/>
                <a:gd name="T69" fmla="*/ 2147483646 h 955"/>
                <a:gd name="T70" fmla="*/ 2147483646 w 955"/>
                <a:gd name="T71" fmla="*/ 2147483646 h 955"/>
                <a:gd name="T72" fmla="*/ 2147483646 w 955"/>
                <a:gd name="T73" fmla="*/ 2147483646 h 955"/>
                <a:gd name="T74" fmla="*/ 2147483646 w 955"/>
                <a:gd name="T75" fmla="*/ 2147483646 h 955"/>
                <a:gd name="T76" fmla="*/ 2147483646 w 955"/>
                <a:gd name="T77" fmla="*/ 2147483646 h 955"/>
                <a:gd name="T78" fmla="*/ 0 w 955"/>
                <a:gd name="T79" fmla="*/ 2147483646 h 955"/>
                <a:gd name="T80" fmla="*/ 0 w 955"/>
                <a:gd name="T81" fmla="*/ 2147483646 h 955"/>
                <a:gd name="T82" fmla="*/ 0 w 955"/>
                <a:gd name="T83" fmla="*/ 2147483646 h 955"/>
                <a:gd name="T84" fmla="*/ 0 w 955"/>
                <a:gd name="T85" fmla="*/ 2147483646 h 955"/>
                <a:gd name="T86" fmla="*/ 0 w 955"/>
                <a:gd name="T87" fmla="*/ 0 h 9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55" h="955">
                  <a:moveTo>
                    <a:pt x="477" y="0"/>
                  </a:moveTo>
                  <a:lnTo>
                    <a:pt x="454" y="0"/>
                  </a:lnTo>
                  <a:lnTo>
                    <a:pt x="428" y="3"/>
                  </a:lnTo>
                  <a:lnTo>
                    <a:pt x="404" y="6"/>
                  </a:lnTo>
                  <a:lnTo>
                    <a:pt x="382" y="10"/>
                  </a:lnTo>
                  <a:lnTo>
                    <a:pt x="358" y="15"/>
                  </a:lnTo>
                  <a:lnTo>
                    <a:pt x="335" y="22"/>
                  </a:lnTo>
                  <a:lnTo>
                    <a:pt x="314" y="30"/>
                  </a:lnTo>
                  <a:lnTo>
                    <a:pt x="291" y="38"/>
                  </a:lnTo>
                  <a:lnTo>
                    <a:pt x="270" y="47"/>
                  </a:lnTo>
                  <a:lnTo>
                    <a:pt x="250" y="58"/>
                  </a:lnTo>
                  <a:lnTo>
                    <a:pt x="230" y="70"/>
                  </a:lnTo>
                  <a:lnTo>
                    <a:pt x="210" y="81"/>
                  </a:lnTo>
                  <a:lnTo>
                    <a:pt x="191" y="95"/>
                  </a:lnTo>
                  <a:lnTo>
                    <a:pt x="174" y="109"/>
                  </a:lnTo>
                  <a:lnTo>
                    <a:pt x="157" y="124"/>
                  </a:lnTo>
                  <a:lnTo>
                    <a:pt x="140" y="140"/>
                  </a:lnTo>
                  <a:lnTo>
                    <a:pt x="124" y="157"/>
                  </a:lnTo>
                  <a:lnTo>
                    <a:pt x="109" y="175"/>
                  </a:lnTo>
                  <a:lnTo>
                    <a:pt x="94" y="192"/>
                  </a:lnTo>
                  <a:lnTo>
                    <a:pt x="81" y="211"/>
                  </a:lnTo>
                  <a:lnTo>
                    <a:pt x="69" y="230"/>
                  </a:lnTo>
                  <a:lnTo>
                    <a:pt x="57" y="250"/>
                  </a:lnTo>
                  <a:lnTo>
                    <a:pt x="46" y="270"/>
                  </a:lnTo>
                  <a:lnTo>
                    <a:pt x="37" y="292"/>
                  </a:lnTo>
                  <a:lnTo>
                    <a:pt x="29" y="314"/>
                  </a:lnTo>
                  <a:lnTo>
                    <a:pt x="21" y="336"/>
                  </a:lnTo>
                  <a:lnTo>
                    <a:pt x="15" y="358"/>
                  </a:lnTo>
                  <a:lnTo>
                    <a:pt x="9" y="382"/>
                  </a:lnTo>
                  <a:lnTo>
                    <a:pt x="5" y="405"/>
                  </a:lnTo>
                  <a:lnTo>
                    <a:pt x="3" y="429"/>
                  </a:lnTo>
                  <a:lnTo>
                    <a:pt x="0" y="454"/>
                  </a:lnTo>
                  <a:lnTo>
                    <a:pt x="0" y="478"/>
                  </a:lnTo>
                  <a:lnTo>
                    <a:pt x="0" y="503"/>
                  </a:lnTo>
                  <a:lnTo>
                    <a:pt x="3" y="527"/>
                  </a:lnTo>
                  <a:lnTo>
                    <a:pt x="5" y="551"/>
                  </a:lnTo>
                  <a:lnTo>
                    <a:pt x="9" y="574"/>
                  </a:lnTo>
                  <a:lnTo>
                    <a:pt x="15" y="598"/>
                  </a:lnTo>
                  <a:lnTo>
                    <a:pt x="21" y="620"/>
                  </a:lnTo>
                  <a:lnTo>
                    <a:pt x="29" y="643"/>
                  </a:lnTo>
                  <a:lnTo>
                    <a:pt x="37" y="664"/>
                  </a:lnTo>
                  <a:lnTo>
                    <a:pt x="46" y="685"/>
                  </a:lnTo>
                  <a:lnTo>
                    <a:pt x="57" y="705"/>
                  </a:lnTo>
                  <a:lnTo>
                    <a:pt x="69" y="725"/>
                  </a:lnTo>
                  <a:lnTo>
                    <a:pt x="81" y="745"/>
                  </a:lnTo>
                  <a:lnTo>
                    <a:pt x="94" y="764"/>
                  </a:lnTo>
                  <a:lnTo>
                    <a:pt x="109" y="783"/>
                  </a:lnTo>
                  <a:lnTo>
                    <a:pt x="124" y="800"/>
                  </a:lnTo>
                  <a:lnTo>
                    <a:pt x="140" y="816"/>
                  </a:lnTo>
                  <a:lnTo>
                    <a:pt x="157" y="832"/>
                  </a:lnTo>
                  <a:lnTo>
                    <a:pt x="174" y="846"/>
                  </a:lnTo>
                  <a:lnTo>
                    <a:pt x="191" y="861"/>
                  </a:lnTo>
                  <a:lnTo>
                    <a:pt x="210" y="874"/>
                  </a:lnTo>
                  <a:lnTo>
                    <a:pt x="230" y="886"/>
                  </a:lnTo>
                  <a:lnTo>
                    <a:pt x="250" y="898"/>
                  </a:lnTo>
                  <a:lnTo>
                    <a:pt x="270" y="909"/>
                  </a:lnTo>
                  <a:lnTo>
                    <a:pt x="291" y="918"/>
                  </a:lnTo>
                  <a:lnTo>
                    <a:pt x="314" y="926"/>
                  </a:lnTo>
                  <a:lnTo>
                    <a:pt x="335" y="934"/>
                  </a:lnTo>
                  <a:lnTo>
                    <a:pt x="358" y="941"/>
                  </a:lnTo>
                  <a:lnTo>
                    <a:pt x="382" y="946"/>
                  </a:lnTo>
                  <a:lnTo>
                    <a:pt x="404" y="950"/>
                  </a:lnTo>
                  <a:lnTo>
                    <a:pt x="428" y="953"/>
                  </a:lnTo>
                  <a:lnTo>
                    <a:pt x="454" y="955"/>
                  </a:lnTo>
                  <a:lnTo>
                    <a:pt x="477" y="955"/>
                  </a:lnTo>
                  <a:lnTo>
                    <a:pt x="503" y="955"/>
                  </a:lnTo>
                  <a:lnTo>
                    <a:pt x="527" y="953"/>
                  </a:lnTo>
                  <a:lnTo>
                    <a:pt x="551" y="950"/>
                  </a:lnTo>
                  <a:lnTo>
                    <a:pt x="573" y="946"/>
                  </a:lnTo>
                  <a:lnTo>
                    <a:pt x="597" y="941"/>
                  </a:lnTo>
                  <a:lnTo>
                    <a:pt x="620" y="934"/>
                  </a:lnTo>
                  <a:lnTo>
                    <a:pt x="642" y="926"/>
                  </a:lnTo>
                  <a:lnTo>
                    <a:pt x="664" y="918"/>
                  </a:lnTo>
                  <a:lnTo>
                    <a:pt x="685" y="909"/>
                  </a:lnTo>
                  <a:lnTo>
                    <a:pt x="705" y="898"/>
                  </a:lnTo>
                  <a:lnTo>
                    <a:pt x="725" y="886"/>
                  </a:lnTo>
                  <a:lnTo>
                    <a:pt x="745" y="874"/>
                  </a:lnTo>
                  <a:lnTo>
                    <a:pt x="764" y="861"/>
                  </a:lnTo>
                  <a:lnTo>
                    <a:pt x="782" y="846"/>
                  </a:lnTo>
                  <a:lnTo>
                    <a:pt x="799" y="832"/>
                  </a:lnTo>
                  <a:lnTo>
                    <a:pt x="815" y="816"/>
                  </a:lnTo>
                  <a:lnTo>
                    <a:pt x="831" y="800"/>
                  </a:lnTo>
                  <a:lnTo>
                    <a:pt x="846" y="783"/>
                  </a:lnTo>
                  <a:lnTo>
                    <a:pt x="861" y="764"/>
                  </a:lnTo>
                  <a:lnTo>
                    <a:pt x="874" y="745"/>
                  </a:lnTo>
                  <a:lnTo>
                    <a:pt x="886" y="725"/>
                  </a:lnTo>
                  <a:lnTo>
                    <a:pt x="898" y="705"/>
                  </a:lnTo>
                  <a:lnTo>
                    <a:pt x="909" y="685"/>
                  </a:lnTo>
                  <a:lnTo>
                    <a:pt x="918" y="664"/>
                  </a:lnTo>
                  <a:lnTo>
                    <a:pt x="926" y="643"/>
                  </a:lnTo>
                  <a:lnTo>
                    <a:pt x="934" y="620"/>
                  </a:lnTo>
                  <a:lnTo>
                    <a:pt x="940" y="598"/>
                  </a:lnTo>
                  <a:lnTo>
                    <a:pt x="946" y="574"/>
                  </a:lnTo>
                  <a:lnTo>
                    <a:pt x="950" y="551"/>
                  </a:lnTo>
                  <a:lnTo>
                    <a:pt x="952" y="527"/>
                  </a:lnTo>
                  <a:lnTo>
                    <a:pt x="955" y="503"/>
                  </a:lnTo>
                  <a:lnTo>
                    <a:pt x="955" y="478"/>
                  </a:lnTo>
                  <a:lnTo>
                    <a:pt x="955" y="454"/>
                  </a:lnTo>
                  <a:lnTo>
                    <a:pt x="952" y="429"/>
                  </a:lnTo>
                  <a:lnTo>
                    <a:pt x="950" y="405"/>
                  </a:lnTo>
                  <a:lnTo>
                    <a:pt x="946" y="382"/>
                  </a:lnTo>
                  <a:lnTo>
                    <a:pt x="940" y="358"/>
                  </a:lnTo>
                  <a:lnTo>
                    <a:pt x="934" y="336"/>
                  </a:lnTo>
                  <a:lnTo>
                    <a:pt x="926" y="314"/>
                  </a:lnTo>
                  <a:lnTo>
                    <a:pt x="918" y="292"/>
                  </a:lnTo>
                  <a:lnTo>
                    <a:pt x="909" y="270"/>
                  </a:lnTo>
                  <a:lnTo>
                    <a:pt x="898" y="250"/>
                  </a:lnTo>
                  <a:lnTo>
                    <a:pt x="886" y="230"/>
                  </a:lnTo>
                  <a:lnTo>
                    <a:pt x="874" y="211"/>
                  </a:lnTo>
                  <a:lnTo>
                    <a:pt x="861" y="192"/>
                  </a:lnTo>
                  <a:lnTo>
                    <a:pt x="846" y="175"/>
                  </a:lnTo>
                  <a:lnTo>
                    <a:pt x="831" y="157"/>
                  </a:lnTo>
                  <a:lnTo>
                    <a:pt x="815" y="140"/>
                  </a:lnTo>
                  <a:lnTo>
                    <a:pt x="799" y="124"/>
                  </a:lnTo>
                  <a:lnTo>
                    <a:pt x="782" y="109"/>
                  </a:lnTo>
                  <a:lnTo>
                    <a:pt x="764" y="95"/>
                  </a:lnTo>
                  <a:lnTo>
                    <a:pt x="745" y="81"/>
                  </a:lnTo>
                  <a:lnTo>
                    <a:pt x="725" y="70"/>
                  </a:lnTo>
                  <a:lnTo>
                    <a:pt x="705" y="58"/>
                  </a:lnTo>
                  <a:lnTo>
                    <a:pt x="685" y="47"/>
                  </a:lnTo>
                  <a:lnTo>
                    <a:pt x="664" y="38"/>
                  </a:lnTo>
                  <a:lnTo>
                    <a:pt x="642" y="30"/>
                  </a:lnTo>
                  <a:lnTo>
                    <a:pt x="620" y="22"/>
                  </a:lnTo>
                  <a:lnTo>
                    <a:pt x="597" y="15"/>
                  </a:lnTo>
                  <a:lnTo>
                    <a:pt x="573" y="10"/>
                  </a:lnTo>
                  <a:lnTo>
                    <a:pt x="551" y="6"/>
                  </a:lnTo>
                  <a:lnTo>
                    <a:pt x="527" y="3"/>
                  </a:lnTo>
                  <a:lnTo>
                    <a:pt x="503" y="0"/>
                  </a:lnTo>
                  <a:lnTo>
                    <a:pt x="477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6" name="Freeform 116">
              <a:extLst>
                <a:ext uri="{FF2B5EF4-FFF2-40B4-BE49-F238E27FC236}">
                  <a16:creationId xmlns:a16="http://schemas.microsoft.com/office/drawing/2014/main" id="{F5BA8754-D54D-FB47-A2F4-A927FD3FF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962" y="3659188"/>
              <a:ext cx="700087" cy="760413"/>
            </a:xfrm>
            <a:custGeom>
              <a:avLst/>
              <a:gdLst>
                <a:gd name="T0" fmla="*/ 0 w 955"/>
                <a:gd name="T1" fmla="*/ 2147483646 h 955"/>
                <a:gd name="T2" fmla="*/ 0 w 955"/>
                <a:gd name="T3" fmla="*/ 2147483646 h 955"/>
                <a:gd name="T4" fmla="*/ 0 w 955"/>
                <a:gd name="T5" fmla="*/ 2147483646 h 955"/>
                <a:gd name="T6" fmla="*/ 0 w 955"/>
                <a:gd name="T7" fmla="*/ 2147483646 h 955"/>
                <a:gd name="T8" fmla="*/ 0 w 955"/>
                <a:gd name="T9" fmla="*/ 2147483646 h 955"/>
                <a:gd name="T10" fmla="*/ 0 w 955"/>
                <a:gd name="T11" fmla="*/ 2147483646 h 955"/>
                <a:gd name="T12" fmla="*/ 0 w 955"/>
                <a:gd name="T13" fmla="*/ 2147483646 h 955"/>
                <a:gd name="T14" fmla="*/ 0 w 955"/>
                <a:gd name="T15" fmla="*/ 2147483646 h 955"/>
                <a:gd name="T16" fmla="*/ 0 w 955"/>
                <a:gd name="T17" fmla="*/ 2147483646 h 955"/>
                <a:gd name="T18" fmla="*/ 0 w 955"/>
                <a:gd name="T19" fmla="*/ 2147483646 h 955"/>
                <a:gd name="T20" fmla="*/ 0 w 955"/>
                <a:gd name="T21" fmla="*/ 2147483646 h 955"/>
                <a:gd name="T22" fmla="*/ 0 w 955"/>
                <a:gd name="T23" fmla="*/ 2147483646 h 955"/>
                <a:gd name="T24" fmla="*/ 0 w 955"/>
                <a:gd name="T25" fmla="*/ 2147483646 h 955"/>
                <a:gd name="T26" fmla="*/ 0 w 955"/>
                <a:gd name="T27" fmla="*/ 2147483646 h 955"/>
                <a:gd name="T28" fmla="*/ 0 w 955"/>
                <a:gd name="T29" fmla="*/ 2147483646 h 955"/>
                <a:gd name="T30" fmla="*/ 0 w 955"/>
                <a:gd name="T31" fmla="*/ 2147483646 h 955"/>
                <a:gd name="T32" fmla="*/ 0 w 955"/>
                <a:gd name="T33" fmla="*/ 2147483646 h 955"/>
                <a:gd name="T34" fmla="*/ 0 w 955"/>
                <a:gd name="T35" fmla="*/ 2147483646 h 955"/>
                <a:gd name="T36" fmla="*/ 0 w 955"/>
                <a:gd name="T37" fmla="*/ 2147483646 h 955"/>
                <a:gd name="T38" fmla="*/ 0 w 955"/>
                <a:gd name="T39" fmla="*/ 2147483646 h 955"/>
                <a:gd name="T40" fmla="*/ 0 w 955"/>
                <a:gd name="T41" fmla="*/ 2147483646 h 955"/>
                <a:gd name="T42" fmla="*/ 0 w 955"/>
                <a:gd name="T43" fmla="*/ 2147483646 h 955"/>
                <a:gd name="T44" fmla="*/ 0 w 955"/>
                <a:gd name="T45" fmla="*/ 2147483646 h 955"/>
                <a:gd name="T46" fmla="*/ 0 w 955"/>
                <a:gd name="T47" fmla="*/ 2147483646 h 955"/>
                <a:gd name="T48" fmla="*/ 0 w 955"/>
                <a:gd name="T49" fmla="*/ 2147483646 h 955"/>
                <a:gd name="T50" fmla="*/ 0 w 955"/>
                <a:gd name="T51" fmla="*/ 2147483646 h 955"/>
                <a:gd name="T52" fmla="*/ 2147483646 w 955"/>
                <a:gd name="T53" fmla="*/ 2147483646 h 955"/>
                <a:gd name="T54" fmla="*/ 2147483646 w 955"/>
                <a:gd name="T55" fmla="*/ 2147483646 h 955"/>
                <a:gd name="T56" fmla="*/ 2147483646 w 955"/>
                <a:gd name="T57" fmla="*/ 2147483646 h 955"/>
                <a:gd name="T58" fmla="*/ 2147483646 w 955"/>
                <a:gd name="T59" fmla="*/ 2147483646 h 955"/>
                <a:gd name="T60" fmla="*/ 2147483646 w 955"/>
                <a:gd name="T61" fmla="*/ 2147483646 h 955"/>
                <a:gd name="T62" fmla="*/ 2147483646 w 955"/>
                <a:gd name="T63" fmla="*/ 2147483646 h 955"/>
                <a:gd name="T64" fmla="*/ 2147483646 w 955"/>
                <a:gd name="T65" fmla="*/ 2147483646 h 955"/>
                <a:gd name="T66" fmla="*/ 2147483646 w 955"/>
                <a:gd name="T67" fmla="*/ 2147483646 h 955"/>
                <a:gd name="T68" fmla="*/ 2147483646 w 955"/>
                <a:gd name="T69" fmla="*/ 2147483646 h 955"/>
                <a:gd name="T70" fmla="*/ 2147483646 w 955"/>
                <a:gd name="T71" fmla="*/ 2147483646 h 955"/>
                <a:gd name="T72" fmla="*/ 2147483646 w 955"/>
                <a:gd name="T73" fmla="*/ 2147483646 h 955"/>
                <a:gd name="T74" fmla="*/ 2147483646 w 955"/>
                <a:gd name="T75" fmla="*/ 2147483646 h 955"/>
                <a:gd name="T76" fmla="*/ 2147483646 w 955"/>
                <a:gd name="T77" fmla="*/ 2147483646 h 955"/>
                <a:gd name="T78" fmla="*/ 0 w 955"/>
                <a:gd name="T79" fmla="*/ 2147483646 h 955"/>
                <a:gd name="T80" fmla="*/ 0 w 955"/>
                <a:gd name="T81" fmla="*/ 2147483646 h 955"/>
                <a:gd name="T82" fmla="*/ 0 w 955"/>
                <a:gd name="T83" fmla="*/ 2147483646 h 955"/>
                <a:gd name="T84" fmla="*/ 0 w 955"/>
                <a:gd name="T85" fmla="*/ 2147483646 h 955"/>
                <a:gd name="T86" fmla="*/ 0 w 955"/>
                <a:gd name="T87" fmla="*/ 0 h 9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55" h="955">
                  <a:moveTo>
                    <a:pt x="477" y="0"/>
                  </a:moveTo>
                  <a:lnTo>
                    <a:pt x="453" y="0"/>
                  </a:lnTo>
                  <a:lnTo>
                    <a:pt x="428" y="3"/>
                  </a:lnTo>
                  <a:lnTo>
                    <a:pt x="404" y="5"/>
                  </a:lnTo>
                  <a:lnTo>
                    <a:pt x="381" y="9"/>
                  </a:lnTo>
                  <a:lnTo>
                    <a:pt x="357" y="14"/>
                  </a:lnTo>
                  <a:lnTo>
                    <a:pt x="335" y="21"/>
                  </a:lnTo>
                  <a:lnTo>
                    <a:pt x="314" y="29"/>
                  </a:lnTo>
                  <a:lnTo>
                    <a:pt x="291" y="37"/>
                  </a:lnTo>
                  <a:lnTo>
                    <a:pt x="270" y="46"/>
                  </a:lnTo>
                  <a:lnTo>
                    <a:pt x="250" y="57"/>
                  </a:lnTo>
                  <a:lnTo>
                    <a:pt x="230" y="69"/>
                  </a:lnTo>
                  <a:lnTo>
                    <a:pt x="210" y="81"/>
                  </a:lnTo>
                  <a:lnTo>
                    <a:pt x="191" y="94"/>
                  </a:lnTo>
                  <a:lnTo>
                    <a:pt x="174" y="109"/>
                  </a:lnTo>
                  <a:lnTo>
                    <a:pt x="157" y="124"/>
                  </a:lnTo>
                  <a:lnTo>
                    <a:pt x="139" y="140"/>
                  </a:lnTo>
                  <a:lnTo>
                    <a:pt x="123" y="157"/>
                  </a:lnTo>
                  <a:lnTo>
                    <a:pt x="109" y="174"/>
                  </a:lnTo>
                  <a:lnTo>
                    <a:pt x="94" y="191"/>
                  </a:lnTo>
                  <a:lnTo>
                    <a:pt x="81" y="210"/>
                  </a:lnTo>
                  <a:lnTo>
                    <a:pt x="69" y="230"/>
                  </a:lnTo>
                  <a:lnTo>
                    <a:pt x="57" y="250"/>
                  </a:lnTo>
                  <a:lnTo>
                    <a:pt x="46" y="270"/>
                  </a:lnTo>
                  <a:lnTo>
                    <a:pt x="37" y="291"/>
                  </a:lnTo>
                  <a:lnTo>
                    <a:pt x="29" y="314"/>
                  </a:lnTo>
                  <a:lnTo>
                    <a:pt x="21" y="335"/>
                  </a:lnTo>
                  <a:lnTo>
                    <a:pt x="14" y="358"/>
                  </a:lnTo>
                  <a:lnTo>
                    <a:pt x="9" y="382"/>
                  </a:lnTo>
                  <a:lnTo>
                    <a:pt x="5" y="404"/>
                  </a:lnTo>
                  <a:lnTo>
                    <a:pt x="2" y="428"/>
                  </a:lnTo>
                  <a:lnTo>
                    <a:pt x="0" y="453"/>
                  </a:lnTo>
                  <a:lnTo>
                    <a:pt x="0" y="477"/>
                  </a:lnTo>
                  <a:lnTo>
                    <a:pt x="0" y="503"/>
                  </a:lnTo>
                  <a:lnTo>
                    <a:pt x="2" y="527"/>
                  </a:lnTo>
                  <a:lnTo>
                    <a:pt x="5" y="551"/>
                  </a:lnTo>
                  <a:lnTo>
                    <a:pt x="9" y="573"/>
                  </a:lnTo>
                  <a:lnTo>
                    <a:pt x="14" y="597"/>
                  </a:lnTo>
                  <a:lnTo>
                    <a:pt x="21" y="620"/>
                  </a:lnTo>
                  <a:lnTo>
                    <a:pt x="29" y="642"/>
                  </a:lnTo>
                  <a:lnTo>
                    <a:pt x="37" y="664"/>
                  </a:lnTo>
                  <a:lnTo>
                    <a:pt x="46" y="685"/>
                  </a:lnTo>
                  <a:lnTo>
                    <a:pt x="57" y="705"/>
                  </a:lnTo>
                  <a:lnTo>
                    <a:pt x="69" y="725"/>
                  </a:lnTo>
                  <a:lnTo>
                    <a:pt x="81" y="745"/>
                  </a:lnTo>
                  <a:lnTo>
                    <a:pt x="94" y="763"/>
                  </a:lnTo>
                  <a:lnTo>
                    <a:pt x="109" y="782"/>
                  </a:lnTo>
                  <a:lnTo>
                    <a:pt x="123" y="799"/>
                  </a:lnTo>
                  <a:lnTo>
                    <a:pt x="139" y="815"/>
                  </a:lnTo>
                  <a:lnTo>
                    <a:pt x="157" y="831"/>
                  </a:lnTo>
                  <a:lnTo>
                    <a:pt x="174" y="846"/>
                  </a:lnTo>
                  <a:lnTo>
                    <a:pt x="191" y="860"/>
                  </a:lnTo>
                  <a:lnTo>
                    <a:pt x="210" y="874"/>
                  </a:lnTo>
                  <a:lnTo>
                    <a:pt x="230" y="886"/>
                  </a:lnTo>
                  <a:lnTo>
                    <a:pt x="250" y="898"/>
                  </a:lnTo>
                  <a:lnTo>
                    <a:pt x="270" y="908"/>
                  </a:lnTo>
                  <a:lnTo>
                    <a:pt x="291" y="918"/>
                  </a:lnTo>
                  <a:lnTo>
                    <a:pt x="314" y="926"/>
                  </a:lnTo>
                  <a:lnTo>
                    <a:pt x="335" y="934"/>
                  </a:lnTo>
                  <a:lnTo>
                    <a:pt x="357" y="940"/>
                  </a:lnTo>
                  <a:lnTo>
                    <a:pt x="381" y="946"/>
                  </a:lnTo>
                  <a:lnTo>
                    <a:pt x="404" y="950"/>
                  </a:lnTo>
                  <a:lnTo>
                    <a:pt x="428" y="952"/>
                  </a:lnTo>
                  <a:lnTo>
                    <a:pt x="453" y="955"/>
                  </a:lnTo>
                  <a:lnTo>
                    <a:pt x="477" y="955"/>
                  </a:lnTo>
                  <a:lnTo>
                    <a:pt x="502" y="955"/>
                  </a:lnTo>
                  <a:lnTo>
                    <a:pt x="526" y="952"/>
                  </a:lnTo>
                  <a:lnTo>
                    <a:pt x="550" y="950"/>
                  </a:lnTo>
                  <a:lnTo>
                    <a:pt x="573" y="946"/>
                  </a:lnTo>
                  <a:lnTo>
                    <a:pt x="597" y="940"/>
                  </a:lnTo>
                  <a:lnTo>
                    <a:pt x="620" y="934"/>
                  </a:lnTo>
                  <a:lnTo>
                    <a:pt x="642" y="926"/>
                  </a:lnTo>
                  <a:lnTo>
                    <a:pt x="663" y="918"/>
                  </a:lnTo>
                  <a:lnTo>
                    <a:pt x="685" y="908"/>
                  </a:lnTo>
                  <a:lnTo>
                    <a:pt x="705" y="898"/>
                  </a:lnTo>
                  <a:lnTo>
                    <a:pt x="725" y="886"/>
                  </a:lnTo>
                  <a:lnTo>
                    <a:pt x="745" y="874"/>
                  </a:lnTo>
                  <a:lnTo>
                    <a:pt x="763" y="860"/>
                  </a:lnTo>
                  <a:lnTo>
                    <a:pt x="782" y="846"/>
                  </a:lnTo>
                  <a:lnTo>
                    <a:pt x="799" y="831"/>
                  </a:lnTo>
                  <a:lnTo>
                    <a:pt x="815" y="815"/>
                  </a:lnTo>
                  <a:lnTo>
                    <a:pt x="831" y="799"/>
                  </a:lnTo>
                  <a:lnTo>
                    <a:pt x="846" y="782"/>
                  </a:lnTo>
                  <a:lnTo>
                    <a:pt x="860" y="763"/>
                  </a:lnTo>
                  <a:lnTo>
                    <a:pt x="874" y="745"/>
                  </a:lnTo>
                  <a:lnTo>
                    <a:pt x="886" y="725"/>
                  </a:lnTo>
                  <a:lnTo>
                    <a:pt x="898" y="705"/>
                  </a:lnTo>
                  <a:lnTo>
                    <a:pt x="908" y="685"/>
                  </a:lnTo>
                  <a:lnTo>
                    <a:pt x="918" y="664"/>
                  </a:lnTo>
                  <a:lnTo>
                    <a:pt x="926" y="642"/>
                  </a:lnTo>
                  <a:lnTo>
                    <a:pt x="934" y="620"/>
                  </a:lnTo>
                  <a:lnTo>
                    <a:pt x="940" y="597"/>
                  </a:lnTo>
                  <a:lnTo>
                    <a:pt x="945" y="573"/>
                  </a:lnTo>
                  <a:lnTo>
                    <a:pt x="949" y="551"/>
                  </a:lnTo>
                  <a:lnTo>
                    <a:pt x="952" y="527"/>
                  </a:lnTo>
                  <a:lnTo>
                    <a:pt x="955" y="503"/>
                  </a:lnTo>
                  <a:lnTo>
                    <a:pt x="955" y="477"/>
                  </a:lnTo>
                  <a:lnTo>
                    <a:pt x="955" y="453"/>
                  </a:lnTo>
                  <a:lnTo>
                    <a:pt x="952" y="428"/>
                  </a:lnTo>
                  <a:lnTo>
                    <a:pt x="949" y="404"/>
                  </a:lnTo>
                  <a:lnTo>
                    <a:pt x="945" y="382"/>
                  </a:lnTo>
                  <a:lnTo>
                    <a:pt x="940" y="358"/>
                  </a:lnTo>
                  <a:lnTo>
                    <a:pt x="934" y="335"/>
                  </a:lnTo>
                  <a:lnTo>
                    <a:pt x="926" y="314"/>
                  </a:lnTo>
                  <a:lnTo>
                    <a:pt x="918" y="291"/>
                  </a:lnTo>
                  <a:lnTo>
                    <a:pt x="908" y="270"/>
                  </a:lnTo>
                  <a:lnTo>
                    <a:pt x="898" y="250"/>
                  </a:lnTo>
                  <a:lnTo>
                    <a:pt x="886" y="230"/>
                  </a:lnTo>
                  <a:lnTo>
                    <a:pt x="874" y="210"/>
                  </a:lnTo>
                  <a:lnTo>
                    <a:pt x="860" y="191"/>
                  </a:lnTo>
                  <a:lnTo>
                    <a:pt x="846" y="174"/>
                  </a:lnTo>
                  <a:lnTo>
                    <a:pt x="831" y="157"/>
                  </a:lnTo>
                  <a:lnTo>
                    <a:pt x="815" y="140"/>
                  </a:lnTo>
                  <a:lnTo>
                    <a:pt x="799" y="124"/>
                  </a:lnTo>
                  <a:lnTo>
                    <a:pt x="782" y="109"/>
                  </a:lnTo>
                  <a:lnTo>
                    <a:pt x="763" y="94"/>
                  </a:lnTo>
                  <a:lnTo>
                    <a:pt x="745" y="81"/>
                  </a:lnTo>
                  <a:lnTo>
                    <a:pt x="725" y="69"/>
                  </a:lnTo>
                  <a:lnTo>
                    <a:pt x="705" y="57"/>
                  </a:lnTo>
                  <a:lnTo>
                    <a:pt x="685" y="46"/>
                  </a:lnTo>
                  <a:lnTo>
                    <a:pt x="663" y="37"/>
                  </a:lnTo>
                  <a:lnTo>
                    <a:pt x="642" y="29"/>
                  </a:lnTo>
                  <a:lnTo>
                    <a:pt x="620" y="21"/>
                  </a:lnTo>
                  <a:lnTo>
                    <a:pt x="597" y="14"/>
                  </a:lnTo>
                  <a:lnTo>
                    <a:pt x="573" y="9"/>
                  </a:lnTo>
                  <a:lnTo>
                    <a:pt x="550" y="5"/>
                  </a:lnTo>
                  <a:lnTo>
                    <a:pt x="526" y="3"/>
                  </a:lnTo>
                  <a:lnTo>
                    <a:pt x="502" y="0"/>
                  </a:lnTo>
                  <a:lnTo>
                    <a:pt x="477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7" name="Freeform 121">
              <a:extLst>
                <a:ext uri="{FF2B5EF4-FFF2-40B4-BE49-F238E27FC236}">
                  <a16:creationId xmlns:a16="http://schemas.microsoft.com/office/drawing/2014/main" id="{8B3E8DB7-306A-3A40-9526-DAC05EADD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375" y="3659188"/>
              <a:ext cx="700087" cy="760413"/>
            </a:xfrm>
            <a:custGeom>
              <a:avLst/>
              <a:gdLst>
                <a:gd name="T0" fmla="*/ 0 w 955"/>
                <a:gd name="T1" fmla="*/ 2147483646 h 955"/>
                <a:gd name="T2" fmla="*/ 0 w 955"/>
                <a:gd name="T3" fmla="*/ 2147483646 h 955"/>
                <a:gd name="T4" fmla="*/ 0 w 955"/>
                <a:gd name="T5" fmla="*/ 2147483646 h 955"/>
                <a:gd name="T6" fmla="*/ 0 w 955"/>
                <a:gd name="T7" fmla="*/ 2147483646 h 955"/>
                <a:gd name="T8" fmla="*/ 0 w 955"/>
                <a:gd name="T9" fmla="*/ 2147483646 h 955"/>
                <a:gd name="T10" fmla="*/ 0 w 955"/>
                <a:gd name="T11" fmla="*/ 2147483646 h 955"/>
                <a:gd name="T12" fmla="*/ 0 w 955"/>
                <a:gd name="T13" fmla="*/ 2147483646 h 955"/>
                <a:gd name="T14" fmla="*/ 0 w 955"/>
                <a:gd name="T15" fmla="*/ 2147483646 h 955"/>
                <a:gd name="T16" fmla="*/ 0 w 955"/>
                <a:gd name="T17" fmla="*/ 2147483646 h 955"/>
                <a:gd name="T18" fmla="*/ 0 w 955"/>
                <a:gd name="T19" fmla="*/ 2147483646 h 955"/>
                <a:gd name="T20" fmla="*/ 0 w 955"/>
                <a:gd name="T21" fmla="*/ 2147483646 h 955"/>
                <a:gd name="T22" fmla="*/ 0 w 955"/>
                <a:gd name="T23" fmla="*/ 2147483646 h 955"/>
                <a:gd name="T24" fmla="*/ 0 w 955"/>
                <a:gd name="T25" fmla="*/ 2147483646 h 955"/>
                <a:gd name="T26" fmla="*/ 0 w 955"/>
                <a:gd name="T27" fmla="*/ 2147483646 h 955"/>
                <a:gd name="T28" fmla="*/ 0 w 955"/>
                <a:gd name="T29" fmla="*/ 2147483646 h 955"/>
                <a:gd name="T30" fmla="*/ 0 w 955"/>
                <a:gd name="T31" fmla="*/ 2147483646 h 955"/>
                <a:gd name="T32" fmla="*/ 0 w 955"/>
                <a:gd name="T33" fmla="*/ 2147483646 h 955"/>
                <a:gd name="T34" fmla="*/ 0 w 955"/>
                <a:gd name="T35" fmla="*/ 2147483646 h 955"/>
                <a:gd name="T36" fmla="*/ 0 w 955"/>
                <a:gd name="T37" fmla="*/ 2147483646 h 955"/>
                <a:gd name="T38" fmla="*/ 0 w 955"/>
                <a:gd name="T39" fmla="*/ 2147483646 h 955"/>
                <a:gd name="T40" fmla="*/ 0 w 955"/>
                <a:gd name="T41" fmla="*/ 2147483646 h 955"/>
                <a:gd name="T42" fmla="*/ 0 w 955"/>
                <a:gd name="T43" fmla="*/ 2147483646 h 955"/>
                <a:gd name="T44" fmla="*/ 0 w 955"/>
                <a:gd name="T45" fmla="*/ 2147483646 h 955"/>
                <a:gd name="T46" fmla="*/ 0 w 955"/>
                <a:gd name="T47" fmla="*/ 2147483646 h 955"/>
                <a:gd name="T48" fmla="*/ 0 w 955"/>
                <a:gd name="T49" fmla="*/ 2147483646 h 955"/>
                <a:gd name="T50" fmla="*/ 0 w 955"/>
                <a:gd name="T51" fmla="*/ 2147483646 h 955"/>
                <a:gd name="T52" fmla="*/ 2147483646 w 955"/>
                <a:gd name="T53" fmla="*/ 2147483646 h 955"/>
                <a:gd name="T54" fmla="*/ 2147483646 w 955"/>
                <a:gd name="T55" fmla="*/ 2147483646 h 955"/>
                <a:gd name="T56" fmla="*/ 2147483646 w 955"/>
                <a:gd name="T57" fmla="*/ 2147483646 h 955"/>
                <a:gd name="T58" fmla="*/ 2147483646 w 955"/>
                <a:gd name="T59" fmla="*/ 2147483646 h 955"/>
                <a:gd name="T60" fmla="*/ 2147483646 w 955"/>
                <a:gd name="T61" fmla="*/ 2147483646 h 955"/>
                <a:gd name="T62" fmla="*/ 2147483646 w 955"/>
                <a:gd name="T63" fmla="*/ 2147483646 h 955"/>
                <a:gd name="T64" fmla="*/ 2147483646 w 955"/>
                <a:gd name="T65" fmla="*/ 2147483646 h 955"/>
                <a:gd name="T66" fmla="*/ 2147483646 w 955"/>
                <a:gd name="T67" fmla="*/ 2147483646 h 955"/>
                <a:gd name="T68" fmla="*/ 2147483646 w 955"/>
                <a:gd name="T69" fmla="*/ 2147483646 h 955"/>
                <a:gd name="T70" fmla="*/ 2147483646 w 955"/>
                <a:gd name="T71" fmla="*/ 2147483646 h 955"/>
                <a:gd name="T72" fmla="*/ 2147483646 w 955"/>
                <a:gd name="T73" fmla="*/ 2147483646 h 955"/>
                <a:gd name="T74" fmla="*/ 2147483646 w 955"/>
                <a:gd name="T75" fmla="*/ 2147483646 h 955"/>
                <a:gd name="T76" fmla="*/ 2147483646 w 955"/>
                <a:gd name="T77" fmla="*/ 2147483646 h 955"/>
                <a:gd name="T78" fmla="*/ 0 w 955"/>
                <a:gd name="T79" fmla="*/ 2147483646 h 955"/>
                <a:gd name="T80" fmla="*/ 0 w 955"/>
                <a:gd name="T81" fmla="*/ 2147483646 h 955"/>
                <a:gd name="T82" fmla="*/ 0 w 955"/>
                <a:gd name="T83" fmla="*/ 2147483646 h 955"/>
                <a:gd name="T84" fmla="*/ 0 w 955"/>
                <a:gd name="T85" fmla="*/ 2147483646 h 955"/>
                <a:gd name="T86" fmla="*/ 0 w 955"/>
                <a:gd name="T87" fmla="*/ 0 h 9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55" h="955">
                  <a:moveTo>
                    <a:pt x="477" y="0"/>
                  </a:moveTo>
                  <a:lnTo>
                    <a:pt x="453" y="0"/>
                  </a:lnTo>
                  <a:lnTo>
                    <a:pt x="428" y="3"/>
                  </a:lnTo>
                  <a:lnTo>
                    <a:pt x="404" y="5"/>
                  </a:lnTo>
                  <a:lnTo>
                    <a:pt x="381" y="9"/>
                  </a:lnTo>
                  <a:lnTo>
                    <a:pt x="357" y="14"/>
                  </a:lnTo>
                  <a:lnTo>
                    <a:pt x="335" y="21"/>
                  </a:lnTo>
                  <a:lnTo>
                    <a:pt x="314" y="29"/>
                  </a:lnTo>
                  <a:lnTo>
                    <a:pt x="291" y="37"/>
                  </a:lnTo>
                  <a:lnTo>
                    <a:pt x="270" y="46"/>
                  </a:lnTo>
                  <a:lnTo>
                    <a:pt x="250" y="57"/>
                  </a:lnTo>
                  <a:lnTo>
                    <a:pt x="230" y="69"/>
                  </a:lnTo>
                  <a:lnTo>
                    <a:pt x="210" y="81"/>
                  </a:lnTo>
                  <a:lnTo>
                    <a:pt x="191" y="94"/>
                  </a:lnTo>
                  <a:lnTo>
                    <a:pt x="174" y="109"/>
                  </a:lnTo>
                  <a:lnTo>
                    <a:pt x="157" y="124"/>
                  </a:lnTo>
                  <a:lnTo>
                    <a:pt x="139" y="140"/>
                  </a:lnTo>
                  <a:lnTo>
                    <a:pt x="123" y="157"/>
                  </a:lnTo>
                  <a:lnTo>
                    <a:pt x="109" y="174"/>
                  </a:lnTo>
                  <a:lnTo>
                    <a:pt x="94" y="191"/>
                  </a:lnTo>
                  <a:lnTo>
                    <a:pt x="81" y="210"/>
                  </a:lnTo>
                  <a:lnTo>
                    <a:pt x="69" y="230"/>
                  </a:lnTo>
                  <a:lnTo>
                    <a:pt x="57" y="250"/>
                  </a:lnTo>
                  <a:lnTo>
                    <a:pt x="46" y="270"/>
                  </a:lnTo>
                  <a:lnTo>
                    <a:pt x="37" y="291"/>
                  </a:lnTo>
                  <a:lnTo>
                    <a:pt x="29" y="314"/>
                  </a:lnTo>
                  <a:lnTo>
                    <a:pt x="21" y="335"/>
                  </a:lnTo>
                  <a:lnTo>
                    <a:pt x="14" y="358"/>
                  </a:lnTo>
                  <a:lnTo>
                    <a:pt x="9" y="382"/>
                  </a:lnTo>
                  <a:lnTo>
                    <a:pt x="5" y="404"/>
                  </a:lnTo>
                  <a:lnTo>
                    <a:pt x="2" y="428"/>
                  </a:lnTo>
                  <a:lnTo>
                    <a:pt x="0" y="453"/>
                  </a:lnTo>
                  <a:lnTo>
                    <a:pt x="0" y="477"/>
                  </a:lnTo>
                  <a:lnTo>
                    <a:pt x="0" y="503"/>
                  </a:lnTo>
                  <a:lnTo>
                    <a:pt x="2" y="527"/>
                  </a:lnTo>
                  <a:lnTo>
                    <a:pt x="5" y="551"/>
                  </a:lnTo>
                  <a:lnTo>
                    <a:pt x="9" y="573"/>
                  </a:lnTo>
                  <a:lnTo>
                    <a:pt x="14" y="597"/>
                  </a:lnTo>
                  <a:lnTo>
                    <a:pt x="21" y="620"/>
                  </a:lnTo>
                  <a:lnTo>
                    <a:pt x="29" y="642"/>
                  </a:lnTo>
                  <a:lnTo>
                    <a:pt x="37" y="664"/>
                  </a:lnTo>
                  <a:lnTo>
                    <a:pt x="46" y="685"/>
                  </a:lnTo>
                  <a:lnTo>
                    <a:pt x="57" y="705"/>
                  </a:lnTo>
                  <a:lnTo>
                    <a:pt x="69" y="725"/>
                  </a:lnTo>
                  <a:lnTo>
                    <a:pt x="81" y="745"/>
                  </a:lnTo>
                  <a:lnTo>
                    <a:pt x="94" y="763"/>
                  </a:lnTo>
                  <a:lnTo>
                    <a:pt x="109" y="782"/>
                  </a:lnTo>
                  <a:lnTo>
                    <a:pt x="123" y="799"/>
                  </a:lnTo>
                  <a:lnTo>
                    <a:pt x="139" y="815"/>
                  </a:lnTo>
                  <a:lnTo>
                    <a:pt x="157" y="831"/>
                  </a:lnTo>
                  <a:lnTo>
                    <a:pt x="174" y="846"/>
                  </a:lnTo>
                  <a:lnTo>
                    <a:pt x="191" y="860"/>
                  </a:lnTo>
                  <a:lnTo>
                    <a:pt x="210" y="874"/>
                  </a:lnTo>
                  <a:lnTo>
                    <a:pt x="230" y="886"/>
                  </a:lnTo>
                  <a:lnTo>
                    <a:pt x="250" y="898"/>
                  </a:lnTo>
                  <a:lnTo>
                    <a:pt x="270" y="908"/>
                  </a:lnTo>
                  <a:lnTo>
                    <a:pt x="291" y="918"/>
                  </a:lnTo>
                  <a:lnTo>
                    <a:pt x="314" y="926"/>
                  </a:lnTo>
                  <a:lnTo>
                    <a:pt x="335" y="934"/>
                  </a:lnTo>
                  <a:lnTo>
                    <a:pt x="357" y="940"/>
                  </a:lnTo>
                  <a:lnTo>
                    <a:pt x="381" y="946"/>
                  </a:lnTo>
                  <a:lnTo>
                    <a:pt x="404" y="950"/>
                  </a:lnTo>
                  <a:lnTo>
                    <a:pt x="428" y="952"/>
                  </a:lnTo>
                  <a:lnTo>
                    <a:pt x="453" y="955"/>
                  </a:lnTo>
                  <a:lnTo>
                    <a:pt x="477" y="955"/>
                  </a:lnTo>
                  <a:lnTo>
                    <a:pt x="502" y="955"/>
                  </a:lnTo>
                  <a:lnTo>
                    <a:pt x="526" y="952"/>
                  </a:lnTo>
                  <a:lnTo>
                    <a:pt x="550" y="950"/>
                  </a:lnTo>
                  <a:lnTo>
                    <a:pt x="573" y="946"/>
                  </a:lnTo>
                  <a:lnTo>
                    <a:pt x="597" y="940"/>
                  </a:lnTo>
                  <a:lnTo>
                    <a:pt x="620" y="934"/>
                  </a:lnTo>
                  <a:lnTo>
                    <a:pt x="642" y="926"/>
                  </a:lnTo>
                  <a:lnTo>
                    <a:pt x="663" y="918"/>
                  </a:lnTo>
                  <a:lnTo>
                    <a:pt x="685" y="908"/>
                  </a:lnTo>
                  <a:lnTo>
                    <a:pt x="705" y="898"/>
                  </a:lnTo>
                  <a:lnTo>
                    <a:pt x="725" y="886"/>
                  </a:lnTo>
                  <a:lnTo>
                    <a:pt x="745" y="874"/>
                  </a:lnTo>
                  <a:lnTo>
                    <a:pt x="763" y="860"/>
                  </a:lnTo>
                  <a:lnTo>
                    <a:pt x="782" y="846"/>
                  </a:lnTo>
                  <a:lnTo>
                    <a:pt x="799" y="831"/>
                  </a:lnTo>
                  <a:lnTo>
                    <a:pt x="815" y="815"/>
                  </a:lnTo>
                  <a:lnTo>
                    <a:pt x="831" y="799"/>
                  </a:lnTo>
                  <a:lnTo>
                    <a:pt x="846" y="782"/>
                  </a:lnTo>
                  <a:lnTo>
                    <a:pt x="860" y="763"/>
                  </a:lnTo>
                  <a:lnTo>
                    <a:pt x="874" y="745"/>
                  </a:lnTo>
                  <a:lnTo>
                    <a:pt x="886" y="725"/>
                  </a:lnTo>
                  <a:lnTo>
                    <a:pt x="898" y="705"/>
                  </a:lnTo>
                  <a:lnTo>
                    <a:pt x="908" y="685"/>
                  </a:lnTo>
                  <a:lnTo>
                    <a:pt x="918" y="664"/>
                  </a:lnTo>
                  <a:lnTo>
                    <a:pt x="926" y="642"/>
                  </a:lnTo>
                  <a:lnTo>
                    <a:pt x="934" y="620"/>
                  </a:lnTo>
                  <a:lnTo>
                    <a:pt x="940" y="597"/>
                  </a:lnTo>
                  <a:lnTo>
                    <a:pt x="945" y="573"/>
                  </a:lnTo>
                  <a:lnTo>
                    <a:pt x="949" y="551"/>
                  </a:lnTo>
                  <a:lnTo>
                    <a:pt x="952" y="527"/>
                  </a:lnTo>
                  <a:lnTo>
                    <a:pt x="955" y="503"/>
                  </a:lnTo>
                  <a:lnTo>
                    <a:pt x="955" y="477"/>
                  </a:lnTo>
                  <a:lnTo>
                    <a:pt x="955" y="453"/>
                  </a:lnTo>
                  <a:lnTo>
                    <a:pt x="952" y="428"/>
                  </a:lnTo>
                  <a:lnTo>
                    <a:pt x="949" y="404"/>
                  </a:lnTo>
                  <a:lnTo>
                    <a:pt x="945" y="382"/>
                  </a:lnTo>
                  <a:lnTo>
                    <a:pt x="940" y="358"/>
                  </a:lnTo>
                  <a:lnTo>
                    <a:pt x="934" y="335"/>
                  </a:lnTo>
                  <a:lnTo>
                    <a:pt x="926" y="314"/>
                  </a:lnTo>
                  <a:lnTo>
                    <a:pt x="918" y="291"/>
                  </a:lnTo>
                  <a:lnTo>
                    <a:pt x="908" y="270"/>
                  </a:lnTo>
                  <a:lnTo>
                    <a:pt x="898" y="250"/>
                  </a:lnTo>
                  <a:lnTo>
                    <a:pt x="886" y="230"/>
                  </a:lnTo>
                  <a:lnTo>
                    <a:pt x="874" y="210"/>
                  </a:lnTo>
                  <a:lnTo>
                    <a:pt x="860" y="191"/>
                  </a:lnTo>
                  <a:lnTo>
                    <a:pt x="846" y="174"/>
                  </a:lnTo>
                  <a:lnTo>
                    <a:pt x="831" y="157"/>
                  </a:lnTo>
                  <a:lnTo>
                    <a:pt x="815" y="140"/>
                  </a:lnTo>
                  <a:lnTo>
                    <a:pt x="799" y="124"/>
                  </a:lnTo>
                  <a:lnTo>
                    <a:pt x="782" y="109"/>
                  </a:lnTo>
                  <a:lnTo>
                    <a:pt x="763" y="94"/>
                  </a:lnTo>
                  <a:lnTo>
                    <a:pt x="745" y="81"/>
                  </a:lnTo>
                  <a:lnTo>
                    <a:pt x="725" y="69"/>
                  </a:lnTo>
                  <a:lnTo>
                    <a:pt x="705" y="57"/>
                  </a:lnTo>
                  <a:lnTo>
                    <a:pt x="685" y="46"/>
                  </a:lnTo>
                  <a:lnTo>
                    <a:pt x="663" y="37"/>
                  </a:lnTo>
                  <a:lnTo>
                    <a:pt x="642" y="29"/>
                  </a:lnTo>
                  <a:lnTo>
                    <a:pt x="620" y="21"/>
                  </a:lnTo>
                  <a:lnTo>
                    <a:pt x="597" y="14"/>
                  </a:lnTo>
                  <a:lnTo>
                    <a:pt x="573" y="9"/>
                  </a:lnTo>
                  <a:lnTo>
                    <a:pt x="550" y="5"/>
                  </a:lnTo>
                  <a:lnTo>
                    <a:pt x="526" y="3"/>
                  </a:lnTo>
                  <a:lnTo>
                    <a:pt x="502" y="0"/>
                  </a:lnTo>
                  <a:lnTo>
                    <a:pt x="477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22" name="Rectangle 2">
            <a:extLst>
              <a:ext uri="{FF2B5EF4-FFF2-40B4-BE49-F238E27FC236}">
                <a16:creationId xmlns:a16="http://schemas.microsoft.com/office/drawing/2014/main" id="{AB7543C5-0DC8-D94C-A91F-EF1EBAD59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Venn Diagram Representation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32">
            <a:extLst>
              <a:ext uri="{FF2B5EF4-FFF2-40B4-BE49-F238E27FC236}">
                <a16:creationId xmlns:a16="http://schemas.microsoft.com/office/drawing/2014/main" id="{8D624B84-C43C-534D-A7A7-05435BF16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738" y="43227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46" name="Rectangle 43">
            <a:extLst>
              <a:ext uri="{FF2B5EF4-FFF2-40B4-BE49-F238E27FC236}">
                <a16:creationId xmlns:a16="http://schemas.microsoft.com/office/drawing/2014/main" id="{9ABFFEAB-984C-9047-B5E6-A886BA521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963" y="525780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47" name="Title 1">
            <a:extLst>
              <a:ext uri="{FF2B5EF4-FFF2-40B4-BE49-F238E27FC236}">
                <a16:creationId xmlns:a16="http://schemas.microsoft.com/office/drawing/2014/main" id="{A664D59C-DD6A-E242-A775-5639DF453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Venn Diagram Basics</a:t>
            </a:r>
          </a:p>
        </p:txBody>
      </p:sp>
      <p:sp>
        <p:nvSpPr>
          <p:cNvPr id="82948" name="Rectangle 7">
            <a:extLst>
              <a:ext uri="{FF2B5EF4-FFF2-40B4-BE49-F238E27FC236}">
                <a16:creationId xmlns:a16="http://schemas.microsoft.com/office/drawing/2014/main" id="{717FBF0D-25AD-1247-9C8B-9228FD581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1" y="3635375"/>
            <a:ext cx="1795463" cy="14986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2949" name="Freeform 11">
            <a:extLst>
              <a:ext uri="{FF2B5EF4-FFF2-40B4-BE49-F238E27FC236}">
                <a16:creationId xmlns:a16="http://schemas.microsoft.com/office/drawing/2014/main" id="{584D4B9E-9A8E-3F4A-B34E-974C97EF5FAB}"/>
              </a:ext>
            </a:extLst>
          </p:cNvPr>
          <p:cNvSpPr>
            <a:spLocks/>
          </p:cNvSpPr>
          <p:nvPr/>
        </p:nvSpPr>
        <p:spPr bwMode="auto">
          <a:xfrm>
            <a:off x="3725863" y="4016376"/>
            <a:ext cx="760412" cy="758825"/>
          </a:xfrm>
          <a:custGeom>
            <a:avLst/>
            <a:gdLst>
              <a:gd name="T0" fmla="*/ 2147483646 w 957"/>
              <a:gd name="T1" fmla="*/ 2147483646 h 957"/>
              <a:gd name="T2" fmla="*/ 2147483646 w 957"/>
              <a:gd name="T3" fmla="*/ 2147483646 h 957"/>
              <a:gd name="T4" fmla="*/ 2147483646 w 957"/>
              <a:gd name="T5" fmla="*/ 2147483646 h 957"/>
              <a:gd name="T6" fmla="*/ 2147483646 w 957"/>
              <a:gd name="T7" fmla="*/ 2147483646 h 957"/>
              <a:gd name="T8" fmla="*/ 2147483646 w 957"/>
              <a:gd name="T9" fmla="*/ 2147483646 h 957"/>
              <a:gd name="T10" fmla="*/ 2147483646 w 957"/>
              <a:gd name="T11" fmla="*/ 2147483646 h 957"/>
              <a:gd name="T12" fmla="*/ 2147483646 w 957"/>
              <a:gd name="T13" fmla="*/ 2147483646 h 957"/>
              <a:gd name="T14" fmla="*/ 2147483646 w 957"/>
              <a:gd name="T15" fmla="*/ 2147483646 h 957"/>
              <a:gd name="T16" fmla="*/ 2147483646 w 957"/>
              <a:gd name="T17" fmla="*/ 2147483646 h 957"/>
              <a:gd name="T18" fmla="*/ 2147483646 w 957"/>
              <a:gd name="T19" fmla="*/ 2147483646 h 957"/>
              <a:gd name="T20" fmla="*/ 2147483646 w 957"/>
              <a:gd name="T21" fmla="*/ 2147483646 h 957"/>
              <a:gd name="T22" fmla="*/ 2147483646 w 957"/>
              <a:gd name="T23" fmla="*/ 2147483646 h 957"/>
              <a:gd name="T24" fmla="*/ 2147483646 w 957"/>
              <a:gd name="T25" fmla="*/ 2147483646 h 957"/>
              <a:gd name="T26" fmla="*/ 2147483646 w 957"/>
              <a:gd name="T27" fmla="*/ 2147483646 h 957"/>
              <a:gd name="T28" fmla="*/ 2147483646 w 957"/>
              <a:gd name="T29" fmla="*/ 2147483646 h 957"/>
              <a:gd name="T30" fmla="*/ 2147483646 w 957"/>
              <a:gd name="T31" fmla="*/ 2147483646 h 957"/>
              <a:gd name="T32" fmla="*/ 2147483646 w 957"/>
              <a:gd name="T33" fmla="*/ 2147483646 h 957"/>
              <a:gd name="T34" fmla="*/ 2147483646 w 957"/>
              <a:gd name="T35" fmla="*/ 2147483646 h 957"/>
              <a:gd name="T36" fmla="*/ 2147483646 w 957"/>
              <a:gd name="T37" fmla="*/ 2147483646 h 957"/>
              <a:gd name="T38" fmla="*/ 2147483646 w 957"/>
              <a:gd name="T39" fmla="*/ 2147483646 h 957"/>
              <a:gd name="T40" fmla="*/ 2147483646 w 957"/>
              <a:gd name="T41" fmla="*/ 2147483646 h 957"/>
              <a:gd name="T42" fmla="*/ 2147483646 w 957"/>
              <a:gd name="T43" fmla="*/ 2147483646 h 957"/>
              <a:gd name="T44" fmla="*/ 2147483646 w 957"/>
              <a:gd name="T45" fmla="*/ 2147483646 h 957"/>
              <a:gd name="T46" fmla="*/ 2147483646 w 957"/>
              <a:gd name="T47" fmla="*/ 2147483646 h 957"/>
              <a:gd name="T48" fmla="*/ 2147483646 w 957"/>
              <a:gd name="T49" fmla="*/ 2147483646 h 957"/>
              <a:gd name="T50" fmla="*/ 2147483646 w 957"/>
              <a:gd name="T51" fmla="*/ 2147483646 h 957"/>
              <a:gd name="T52" fmla="*/ 2147483646 w 957"/>
              <a:gd name="T53" fmla="*/ 2147483646 h 957"/>
              <a:gd name="T54" fmla="*/ 2147483646 w 957"/>
              <a:gd name="T55" fmla="*/ 2147483646 h 957"/>
              <a:gd name="T56" fmla="*/ 2147483646 w 957"/>
              <a:gd name="T57" fmla="*/ 2147483646 h 957"/>
              <a:gd name="T58" fmla="*/ 2147483646 w 957"/>
              <a:gd name="T59" fmla="*/ 2147483646 h 957"/>
              <a:gd name="T60" fmla="*/ 2147483646 w 957"/>
              <a:gd name="T61" fmla="*/ 2147483646 h 957"/>
              <a:gd name="T62" fmla="*/ 2147483646 w 957"/>
              <a:gd name="T63" fmla="*/ 2147483646 h 957"/>
              <a:gd name="T64" fmla="*/ 2147483646 w 957"/>
              <a:gd name="T65" fmla="*/ 2147483646 h 957"/>
              <a:gd name="T66" fmla="*/ 2147483646 w 957"/>
              <a:gd name="T67" fmla="*/ 2147483646 h 957"/>
              <a:gd name="T68" fmla="*/ 2147483646 w 957"/>
              <a:gd name="T69" fmla="*/ 2147483646 h 957"/>
              <a:gd name="T70" fmla="*/ 2147483646 w 957"/>
              <a:gd name="T71" fmla="*/ 2147483646 h 957"/>
              <a:gd name="T72" fmla="*/ 2147483646 w 957"/>
              <a:gd name="T73" fmla="*/ 2147483646 h 957"/>
              <a:gd name="T74" fmla="*/ 2147483646 w 957"/>
              <a:gd name="T75" fmla="*/ 2147483646 h 957"/>
              <a:gd name="T76" fmla="*/ 2147483646 w 957"/>
              <a:gd name="T77" fmla="*/ 2147483646 h 957"/>
              <a:gd name="T78" fmla="*/ 2147483646 w 957"/>
              <a:gd name="T79" fmla="*/ 2147483646 h 957"/>
              <a:gd name="T80" fmla="*/ 2147483646 w 957"/>
              <a:gd name="T81" fmla="*/ 2147483646 h 957"/>
              <a:gd name="T82" fmla="*/ 2147483646 w 957"/>
              <a:gd name="T83" fmla="*/ 2147483646 h 957"/>
              <a:gd name="T84" fmla="*/ 2147483646 w 957"/>
              <a:gd name="T85" fmla="*/ 2147483646 h 957"/>
              <a:gd name="T86" fmla="*/ 2147483646 w 957"/>
              <a:gd name="T87" fmla="*/ 2147483646 h 957"/>
              <a:gd name="T88" fmla="*/ 2147483646 w 957"/>
              <a:gd name="T89" fmla="*/ 2147483646 h 9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957" h="957">
                <a:moveTo>
                  <a:pt x="478" y="479"/>
                </a:moveTo>
                <a:lnTo>
                  <a:pt x="478" y="0"/>
                </a:lnTo>
                <a:lnTo>
                  <a:pt x="455" y="1"/>
                </a:lnTo>
                <a:lnTo>
                  <a:pt x="431" y="2"/>
                </a:lnTo>
                <a:lnTo>
                  <a:pt x="407" y="6"/>
                </a:lnTo>
                <a:lnTo>
                  <a:pt x="383" y="10"/>
                </a:lnTo>
                <a:lnTo>
                  <a:pt x="360" y="16"/>
                </a:lnTo>
                <a:lnTo>
                  <a:pt x="336" y="22"/>
                </a:lnTo>
                <a:lnTo>
                  <a:pt x="315" y="29"/>
                </a:lnTo>
                <a:lnTo>
                  <a:pt x="292" y="38"/>
                </a:lnTo>
                <a:lnTo>
                  <a:pt x="271" y="48"/>
                </a:lnTo>
                <a:lnTo>
                  <a:pt x="251" y="58"/>
                </a:lnTo>
                <a:lnTo>
                  <a:pt x="231" y="70"/>
                </a:lnTo>
                <a:lnTo>
                  <a:pt x="211" y="82"/>
                </a:lnTo>
                <a:lnTo>
                  <a:pt x="192" y="95"/>
                </a:lnTo>
                <a:lnTo>
                  <a:pt x="175" y="110"/>
                </a:lnTo>
                <a:lnTo>
                  <a:pt x="157" y="125"/>
                </a:lnTo>
                <a:lnTo>
                  <a:pt x="141" y="141"/>
                </a:lnTo>
                <a:lnTo>
                  <a:pt x="125" y="157"/>
                </a:lnTo>
                <a:lnTo>
                  <a:pt x="110" y="175"/>
                </a:lnTo>
                <a:lnTo>
                  <a:pt x="95" y="193"/>
                </a:lnTo>
                <a:lnTo>
                  <a:pt x="82" y="211"/>
                </a:lnTo>
                <a:lnTo>
                  <a:pt x="70" y="231"/>
                </a:lnTo>
                <a:lnTo>
                  <a:pt x="58" y="251"/>
                </a:lnTo>
                <a:lnTo>
                  <a:pt x="47" y="271"/>
                </a:lnTo>
                <a:lnTo>
                  <a:pt x="38" y="292"/>
                </a:lnTo>
                <a:lnTo>
                  <a:pt x="29" y="315"/>
                </a:lnTo>
                <a:lnTo>
                  <a:pt x="22" y="336"/>
                </a:lnTo>
                <a:lnTo>
                  <a:pt x="16" y="360"/>
                </a:lnTo>
                <a:lnTo>
                  <a:pt x="10" y="383"/>
                </a:lnTo>
                <a:lnTo>
                  <a:pt x="6" y="407"/>
                </a:lnTo>
                <a:lnTo>
                  <a:pt x="2" y="431"/>
                </a:lnTo>
                <a:lnTo>
                  <a:pt x="1" y="455"/>
                </a:lnTo>
                <a:lnTo>
                  <a:pt x="0" y="479"/>
                </a:lnTo>
                <a:lnTo>
                  <a:pt x="1" y="504"/>
                </a:lnTo>
                <a:lnTo>
                  <a:pt x="2" y="528"/>
                </a:lnTo>
                <a:lnTo>
                  <a:pt x="6" y="552"/>
                </a:lnTo>
                <a:lnTo>
                  <a:pt x="10" y="576"/>
                </a:lnTo>
                <a:lnTo>
                  <a:pt x="16" y="598"/>
                </a:lnTo>
                <a:lnTo>
                  <a:pt x="22" y="622"/>
                </a:lnTo>
                <a:lnTo>
                  <a:pt x="29" y="643"/>
                </a:lnTo>
                <a:lnTo>
                  <a:pt x="38" y="666"/>
                </a:lnTo>
                <a:lnTo>
                  <a:pt x="47" y="687"/>
                </a:lnTo>
                <a:lnTo>
                  <a:pt x="58" y="707"/>
                </a:lnTo>
                <a:lnTo>
                  <a:pt x="70" y="727"/>
                </a:lnTo>
                <a:lnTo>
                  <a:pt x="82" y="747"/>
                </a:lnTo>
                <a:lnTo>
                  <a:pt x="95" y="766"/>
                </a:lnTo>
                <a:lnTo>
                  <a:pt x="110" y="783"/>
                </a:lnTo>
                <a:lnTo>
                  <a:pt x="125" y="802"/>
                </a:lnTo>
                <a:lnTo>
                  <a:pt x="141" y="818"/>
                </a:lnTo>
                <a:lnTo>
                  <a:pt x="157" y="834"/>
                </a:lnTo>
                <a:lnTo>
                  <a:pt x="175" y="848"/>
                </a:lnTo>
                <a:lnTo>
                  <a:pt x="192" y="863"/>
                </a:lnTo>
                <a:lnTo>
                  <a:pt x="211" y="876"/>
                </a:lnTo>
                <a:lnTo>
                  <a:pt x="231" y="888"/>
                </a:lnTo>
                <a:lnTo>
                  <a:pt x="251" y="900"/>
                </a:lnTo>
                <a:lnTo>
                  <a:pt x="271" y="911"/>
                </a:lnTo>
                <a:lnTo>
                  <a:pt x="292" y="920"/>
                </a:lnTo>
                <a:lnTo>
                  <a:pt x="315" y="929"/>
                </a:lnTo>
                <a:lnTo>
                  <a:pt x="336" y="936"/>
                </a:lnTo>
                <a:lnTo>
                  <a:pt x="360" y="943"/>
                </a:lnTo>
                <a:lnTo>
                  <a:pt x="383" y="948"/>
                </a:lnTo>
                <a:lnTo>
                  <a:pt x="407" y="952"/>
                </a:lnTo>
                <a:lnTo>
                  <a:pt x="431" y="956"/>
                </a:lnTo>
                <a:lnTo>
                  <a:pt x="455" y="957"/>
                </a:lnTo>
                <a:lnTo>
                  <a:pt x="478" y="957"/>
                </a:lnTo>
                <a:lnTo>
                  <a:pt x="504" y="957"/>
                </a:lnTo>
                <a:lnTo>
                  <a:pt x="528" y="956"/>
                </a:lnTo>
                <a:lnTo>
                  <a:pt x="552" y="952"/>
                </a:lnTo>
                <a:lnTo>
                  <a:pt x="576" y="948"/>
                </a:lnTo>
                <a:lnTo>
                  <a:pt x="598" y="943"/>
                </a:lnTo>
                <a:lnTo>
                  <a:pt x="622" y="936"/>
                </a:lnTo>
                <a:lnTo>
                  <a:pt x="643" y="929"/>
                </a:lnTo>
                <a:lnTo>
                  <a:pt x="666" y="920"/>
                </a:lnTo>
                <a:lnTo>
                  <a:pt x="687" y="911"/>
                </a:lnTo>
                <a:lnTo>
                  <a:pt x="707" y="900"/>
                </a:lnTo>
                <a:lnTo>
                  <a:pt x="727" y="888"/>
                </a:lnTo>
                <a:lnTo>
                  <a:pt x="747" y="876"/>
                </a:lnTo>
                <a:lnTo>
                  <a:pt x="766" y="863"/>
                </a:lnTo>
                <a:lnTo>
                  <a:pt x="783" y="848"/>
                </a:lnTo>
                <a:lnTo>
                  <a:pt x="802" y="834"/>
                </a:lnTo>
                <a:lnTo>
                  <a:pt x="818" y="818"/>
                </a:lnTo>
                <a:lnTo>
                  <a:pt x="834" y="802"/>
                </a:lnTo>
                <a:lnTo>
                  <a:pt x="848" y="783"/>
                </a:lnTo>
                <a:lnTo>
                  <a:pt x="863" y="766"/>
                </a:lnTo>
                <a:lnTo>
                  <a:pt x="876" y="747"/>
                </a:lnTo>
                <a:lnTo>
                  <a:pt x="888" y="727"/>
                </a:lnTo>
                <a:lnTo>
                  <a:pt x="900" y="707"/>
                </a:lnTo>
                <a:lnTo>
                  <a:pt x="911" y="687"/>
                </a:lnTo>
                <a:lnTo>
                  <a:pt x="920" y="666"/>
                </a:lnTo>
                <a:lnTo>
                  <a:pt x="929" y="643"/>
                </a:lnTo>
                <a:lnTo>
                  <a:pt x="936" y="622"/>
                </a:lnTo>
                <a:lnTo>
                  <a:pt x="943" y="598"/>
                </a:lnTo>
                <a:lnTo>
                  <a:pt x="948" y="576"/>
                </a:lnTo>
                <a:lnTo>
                  <a:pt x="952" y="552"/>
                </a:lnTo>
                <a:lnTo>
                  <a:pt x="956" y="528"/>
                </a:lnTo>
                <a:lnTo>
                  <a:pt x="957" y="504"/>
                </a:lnTo>
                <a:lnTo>
                  <a:pt x="957" y="479"/>
                </a:lnTo>
                <a:lnTo>
                  <a:pt x="957" y="455"/>
                </a:lnTo>
                <a:lnTo>
                  <a:pt x="956" y="431"/>
                </a:lnTo>
                <a:lnTo>
                  <a:pt x="952" y="407"/>
                </a:lnTo>
                <a:lnTo>
                  <a:pt x="948" y="383"/>
                </a:lnTo>
                <a:lnTo>
                  <a:pt x="943" y="360"/>
                </a:lnTo>
                <a:lnTo>
                  <a:pt x="936" y="336"/>
                </a:lnTo>
                <a:lnTo>
                  <a:pt x="929" y="315"/>
                </a:lnTo>
                <a:lnTo>
                  <a:pt x="920" y="292"/>
                </a:lnTo>
                <a:lnTo>
                  <a:pt x="911" y="271"/>
                </a:lnTo>
                <a:lnTo>
                  <a:pt x="900" y="251"/>
                </a:lnTo>
                <a:lnTo>
                  <a:pt x="888" y="231"/>
                </a:lnTo>
                <a:lnTo>
                  <a:pt x="876" y="211"/>
                </a:lnTo>
                <a:lnTo>
                  <a:pt x="863" y="193"/>
                </a:lnTo>
                <a:lnTo>
                  <a:pt x="848" y="175"/>
                </a:lnTo>
                <a:lnTo>
                  <a:pt x="834" y="157"/>
                </a:lnTo>
                <a:lnTo>
                  <a:pt x="818" y="141"/>
                </a:lnTo>
                <a:lnTo>
                  <a:pt x="802" y="125"/>
                </a:lnTo>
                <a:lnTo>
                  <a:pt x="783" y="110"/>
                </a:lnTo>
                <a:lnTo>
                  <a:pt x="766" y="95"/>
                </a:lnTo>
                <a:lnTo>
                  <a:pt x="747" y="82"/>
                </a:lnTo>
                <a:lnTo>
                  <a:pt x="727" y="70"/>
                </a:lnTo>
                <a:lnTo>
                  <a:pt x="707" y="58"/>
                </a:lnTo>
                <a:lnTo>
                  <a:pt x="687" y="48"/>
                </a:lnTo>
                <a:lnTo>
                  <a:pt x="666" y="38"/>
                </a:lnTo>
                <a:lnTo>
                  <a:pt x="643" y="29"/>
                </a:lnTo>
                <a:lnTo>
                  <a:pt x="622" y="22"/>
                </a:lnTo>
                <a:lnTo>
                  <a:pt x="598" y="16"/>
                </a:lnTo>
                <a:lnTo>
                  <a:pt x="576" y="10"/>
                </a:lnTo>
                <a:lnTo>
                  <a:pt x="552" y="6"/>
                </a:lnTo>
                <a:lnTo>
                  <a:pt x="528" y="2"/>
                </a:lnTo>
                <a:lnTo>
                  <a:pt x="504" y="1"/>
                </a:lnTo>
                <a:lnTo>
                  <a:pt x="478" y="0"/>
                </a:lnTo>
                <a:lnTo>
                  <a:pt x="478" y="479"/>
                </a:lnTo>
                <a:close/>
              </a:path>
            </a:pathLst>
          </a:custGeom>
          <a:solidFill>
            <a:srgbClr val="E5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0" name="Rectangle 12">
            <a:extLst>
              <a:ext uri="{FF2B5EF4-FFF2-40B4-BE49-F238E27FC236}">
                <a16:creationId xmlns:a16="http://schemas.microsoft.com/office/drawing/2014/main" id="{5F902D5B-1C52-9148-9903-F366E5B53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6" y="1546225"/>
            <a:ext cx="1793875" cy="14986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2951" name="Rectangle 14">
            <a:extLst>
              <a:ext uri="{FF2B5EF4-FFF2-40B4-BE49-F238E27FC236}">
                <a16:creationId xmlns:a16="http://schemas.microsoft.com/office/drawing/2014/main" id="{5AD861B6-9223-7C4E-8B9A-2781F01E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6" y="3635375"/>
            <a:ext cx="1793875" cy="14986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2952" name="Freeform 17">
            <a:extLst>
              <a:ext uri="{FF2B5EF4-FFF2-40B4-BE49-F238E27FC236}">
                <a16:creationId xmlns:a16="http://schemas.microsoft.com/office/drawing/2014/main" id="{0B5C030D-69F7-9B41-B7BD-2973798F9E50}"/>
              </a:ext>
            </a:extLst>
          </p:cNvPr>
          <p:cNvSpPr>
            <a:spLocks/>
          </p:cNvSpPr>
          <p:nvPr/>
        </p:nvSpPr>
        <p:spPr bwMode="auto">
          <a:xfrm>
            <a:off x="6430964" y="4016376"/>
            <a:ext cx="757237" cy="758825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7" y="0"/>
                </a:moveTo>
                <a:lnTo>
                  <a:pt x="453" y="0"/>
                </a:lnTo>
                <a:lnTo>
                  <a:pt x="428" y="3"/>
                </a:lnTo>
                <a:lnTo>
                  <a:pt x="404" y="5"/>
                </a:lnTo>
                <a:lnTo>
                  <a:pt x="381" y="9"/>
                </a:lnTo>
                <a:lnTo>
                  <a:pt x="357" y="15"/>
                </a:lnTo>
                <a:lnTo>
                  <a:pt x="335" y="21"/>
                </a:lnTo>
                <a:lnTo>
                  <a:pt x="314" y="29"/>
                </a:lnTo>
                <a:lnTo>
                  <a:pt x="291" y="37"/>
                </a:lnTo>
                <a:lnTo>
                  <a:pt x="270" y="47"/>
                </a:lnTo>
                <a:lnTo>
                  <a:pt x="250" y="57"/>
                </a:lnTo>
                <a:lnTo>
                  <a:pt x="230" y="69"/>
                </a:lnTo>
                <a:lnTo>
                  <a:pt x="210" y="81"/>
                </a:lnTo>
                <a:lnTo>
                  <a:pt x="191" y="94"/>
                </a:lnTo>
                <a:lnTo>
                  <a:pt x="174" y="109"/>
                </a:lnTo>
                <a:lnTo>
                  <a:pt x="157" y="124"/>
                </a:lnTo>
                <a:lnTo>
                  <a:pt x="139" y="140"/>
                </a:lnTo>
                <a:lnTo>
                  <a:pt x="123" y="157"/>
                </a:lnTo>
                <a:lnTo>
                  <a:pt x="109" y="174"/>
                </a:lnTo>
                <a:lnTo>
                  <a:pt x="94" y="192"/>
                </a:lnTo>
                <a:lnTo>
                  <a:pt x="81" y="210"/>
                </a:lnTo>
                <a:lnTo>
                  <a:pt x="69" y="230"/>
                </a:lnTo>
                <a:lnTo>
                  <a:pt x="57" y="250"/>
                </a:lnTo>
                <a:lnTo>
                  <a:pt x="46" y="270"/>
                </a:lnTo>
                <a:lnTo>
                  <a:pt x="37" y="291"/>
                </a:lnTo>
                <a:lnTo>
                  <a:pt x="29" y="314"/>
                </a:lnTo>
                <a:lnTo>
                  <a:pt x="21" y="335"/>
                </a:lnTo>
                <a:lnTo>
                  <a:pt x="14" y="358"/>
                </a:lnTo>
                <a:lnTo>
                  <a:pt x="9" y="382"/>
                </a:lnTo>
                <a:lnTo>
                  <a:pt x="5" y="404"/>
                </a:lnTo>
                <a:lnTo>
                  <a:pt x="2" y="428"/>
                </a:lnTo>
                <a:lnTo>
                  <a:pt x="0" y="454"/>
                </a:lnTo>
                <a:lnTo>
                  <a:pt x="0" y="478"/>
                </a:lnTo>
                <a:lnTo>
                  <a:pt x="0" y="503"/>
                </a:lnTo>
                <a:lnTo>
                  <a:pt x="2" y="527"/>
                </a:lnTo>
                <a:lnTo>
                  <a:pt x="5" y="551"/>
                </a:lnTo>
                <a:lnTo>
                  <a:pt x="9" y="573"/>
                </a:lnTo>
                <a:lnTo>
                  <a:pt x="14" y="597"/>
                </a:lnTo>
                <a:lnTo>
                  <a:pt x="21" y="620"/>
                </a:lnTo>
                <a:lnTo>
                  <a:pt x="29" y="642"/>
                </a:lnTo>
                <a:lnTo>
                  <a:pt x="37" y="664"/>
                </a:lnTo>
                <a:lnTo>
                  <a:pt x="46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4" y="764"/>
                </a:lnTo>
                <a:lnTo>
                  <a:pt x="109" y="782"/>
                </a:lnTo>
                <a:lnTo>
                  <a:pt x="123" y="799"/>
                </a:lnTo>
                <a:lnTo>
                  <a:pt x="139" y="815"/>
                </a:lnTo>
                <a:lnTo>
                  <a:pt x="157" y="831"/>
                </a:lnTo>
                <a:lnTo>
                  <a:pt x="174" y="846"/>
                </a:lnTo>
                <a:lnTo>
                  <a:pt x="191" y="861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9"/>
                </a:lnTo>
                <a:lnTo>
                  <a:pt x="291" y="918"/>
                </a:lnTo>
                <a:lnTo>
                  <a:pt x="314" y="926"/>
                </a:lnTo>
                <a:lnTo>
                  <a:pt x="335" y="934"/>
                </a:lnTo>
                <a:lnTo>
                  <a:pt x="357" y="940"/>
                </a:lnTo>
                <a:lnTo>
                  <a:pt x="381" y="946"/>
                </a:lnTo>
                <a:lnTo>
                  <a:pt x="404" y="950"/>
                </a:lnTo>
                <a:lnTo>
                  <a:pt x="428" y="952"/>
                </a:lnTo>
                <a:lnTo>
                  <a:pt x="453" y="955"/>
                </a:lnTo>
                <a:lnTo>
                  <a:pt x="477" y="955"/>
                </a:lnTo>
                <a:lnTo>
                  <a:pt x="502" y="955"/>
                </a:lnTo>
                <a:lnTo>
                  <a:pt x="526" y="952"/>
                </a:lnTo>
                <a:lnTo>
                  <a:pt x="550" y="950"/>
                </a:lnTo>
                <a:lnTo>
                  <a:pt x="573" y="946"/>
                </a:lnTo>
                <a:lnTo>
                  <a:pt x="597" y="940"/>
                </a:lnTo>
                <a:lnTo>
                  <a:pt x="620" y="934"/>
                </a:lnTo>
                <a:lnTo>
                  <a:pt x="642" y="926"/>
                </a:lnTo>
                <a:lnTo>
                  <a:pt x="663" y="918"/>
                </a:lnTo>
                <a:lnTo>
                  <a:pt x="685" y="909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3" y="861"/>
                </a:lnTo>
                <a:lnTo>
                  <a:pt x="782" y="846"/>
                </a:lnTo>
                <a:lnTo>
                  <a:pt x="799" y="831"/>
                </a:lnTo>
                <a:lnTo>
                  <a:pt x="815" y="815"/>
                </a:lnTo>
                <a:lnTo>
                  <a:pt x="831" y="799"/>
                </a:lnTo>
                <a:lnTo>
                  <a:pt x="846" y="782"/>
                </a:lnTo>
                <a:lnTo>
                  <a:pt x="860" y="764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8" y="685"/>
                </a:lnTo>
                <a:lnTo>
                  <a:pt x="918" y="664"/>
                </a:lnTo>
                <a:lnTo>
                  <a:pt x="926" y="642"/>
                </a:lnTo>
                <a:lnTo>
                  <a:pt x="934" y="620"/>
                </a:lnTo>
                <a:lnTo>
                  <a:pt x="940" y="597"/>
                </a:lnTo>
                <a:lnTo>
                  <a:pt x="945" y="573"/>
                </a:lnTo>
                <a:lnTo>
                  <a:pt x="949" y="551"/>
                </a:lnTo>
                <a:lnTo>
                  <a:pt x="952" y="527"/>
                </a:lnTo>
                <a:lnTo>
                  <a:pt x="955" y="503"/>
                </a:lnTo>
                <a:lnTo>
                  <a:pt x="955" y="478"/>
                </a:lnTo>
                <a:lnTo>
                  <a:pt x="955" y="454"/>
                </a:lnTo>
                <a:lnTo>
                  <a:pt x="952" y="428"/>
                </a:lnTo>
                <a:lnTo>
                  <a:pt x="949" y="404"/>
                </a:lnTo>
                <a:lnTo>
                  <a:pt x="945" y="382"/>
                </a:lnTo>
                <a:lnTo>
                  <a:pt x="940" y="358"/>
                </a:lnTo>
                <a:lnTo>
                  <a:pt x="934" y="335"/>
                </a:lnTo>
                <a:lnTo>
                  <a:pt x="926" y="314"/>
                </a:lnTo>
                <a:lnTo>
                  <a:pt x="918" y="291"/>
                </a:lnTo>
                <a:lnTo>
                  <a:pt x="908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0" y="192"/>
                </a:lnTo>
                <a:lnTo>
                  <a:pt x="846" y="174"/>
                </a:lnTo>
                <a:lnTo>
                  <a:pt x="831" y="157"/>
                </a:lnTo>
                <a:lnTo>
                  <a:pt x="815" y="140"/>
                </a:lnTo>
                <a:lnTo>
                  <a:pt x="799" y="124"/>
                </a:lnTo>
                <a:lnTo>
                  <a:pt x="782" y="109"/>
                </a:lnTo>
                <a:lnTo>
                  <a:pt x="763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7"/>
                </a:lnTo>
                <a:lnTo>
                  <a:pt x="663" y="37"/>
                </a:lnTo>
                <a:lnTo>
                  <a:pt x="642" y="29"/>
                </a:lnTo>
                <a:lnTo>
                  <a:pt x="620" y="21"/>
                </a:lnTo>
                <a:lnTo>
                  <a:pt x="597" y="15"/>
                </a:lnTo>
                <a:lnTo>
                  <a:pt x="573" y="9"/>
                </a:lnTo>
                <a:lnTo>
                  <a:pt x="550" y="5"/>
                </a:lnTo>
                <a:lnTo>
                  <a:pt x="526" y="3"/>
                </a:lnTo>
                <a:lnTo>
                  <a:pt x="502" y="0"/>
                </a:lnTo>
                <a:lnTo>
                  <a:pt x="477" y="0"/>
                </a:lnTo>
              </a:path>
            </a:pathLst>
          </a:custGeom>
          <a:solidFill>
            <a:schemeClr val="bg1"/>
          </a:solidFill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3" name="Rectangle 28">
            <a:extLst>
              <a:ext uri="{FF2B5EF4-FFF2-40B4-BE49-F238E27FC236}">
                <a16:creationId xmlns:a16="http://schemas.microsoft.com/office/drawing/2014/main" id="{30BFFF74-FBE1-6D45-9EC5-D0F1310D7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163" y="43100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54" name="Line 29">
            <a:extLst>
              <a:ext uri="{FF2B5EF4-FFF2-40B4-BE49-F238E27FC236}">
                <a16:creationId xmlns:a16="http://schemas.microsoft.com/office/drawing/2014/main" id="{EFEF3721-9341-134D-B2E9-7CA7DC52D3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27901" y="4351338"/>
            <a:ext cx="104775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5" name="Rectangle 30">
            <a:extLst>
              <a:ext uri="{FF2B5EF4-FFF2-40B4-BE49-F238E27FC236}">
                <a16:creationId xmlns:a16="http://schemas.microsoft.com/office/drawing/2014/main" id="{B3E4C516-E841-A540-839B-7C1C369A4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88" y="43449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56" name="Line 31">
            <a:extLst>
              <a:ext uri="{FF2B5EF4-FFF2-40B4-BE49-F238E27FC236}">
                <a16:creationId xmlns:a16="http://schemas.microsoft.com/office/drawing/2014/main" id="{4DE987E9-306A-B745-8D32-71C3D51D66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6139" y="4351338"/>
            <a:ext cx="117475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7" name="Rectangle 34">
            <a:extLst>
              <a:ext uri="{FF2B5EF4-FFF2-40B4-BE49-F238E27FC236}">
                <a16:creationId xmlns:a16="http://schemas.microsoft.com/office/drawing/2014/main" id="{E07C6B32-8F57-CC4A-A9E4-0BC6FF209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3141663"/>
            <a:ext cx="12080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(b) Constant 0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58" name="Rectangle 35">
            <a:extLst>
              <a:ext uri="{FF2B5EF4-FFF2-40B4-BE49-F238E27FC236}">
                <a16:creationId xmlns:a16="http://schemas.microsoft.com/office/drawing/2014/main" id="{EAC265C5-9A79-3C4D-BC4E-5CE79634F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1" y="5241925"/>
            <a:ext cx="9763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(c) Variable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59" name="Rectangle 36">
            <a:extLst>
              <a:ext uri="{FF2B5EF4-FFF2-40B4-BE49-F238E27FC236}">
                <a16:creationId xmlns:a16="http://schemas.microsoft.com/office/drawing/2014/main" id="{689F3BEF-B503-2748-9DD2-0D1665560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52435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60" name="Rectangle 37">
            <a:extLst>
              <a:ext uri="{FF2B5EF4-FFF2-40B4-BE49-F238E27FC236}">
                <a16:creationId xmlns:a16="http://schemas.microsoft.com/office/drawing/2014/main" id="{4CA12B3F-A513-024F-A247-129CE55D0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900" y="5241925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(d)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61" name="Line 42">
            <a:extLst>
              <a:ext uri="{FF2B5EF4-FFF2-40B4-BE49-F238E27FC236}">
                <a16:creationId xmlns:a16="http://schemas.microsoft.com/office/drawing/2014/main" id="{7033F47E-B06D-6848-AD3B-48D3549FEA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4364" y="5305425"/>
            <a:ext cx="104775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962" name="Group 26">
            <a:extLst>
              <a:ext uri="{FF2B5EF4-FFF2-40B4-BE49-F238E27FC236}">
                <a16:creationId xmlns:a16="http://schemas.microsoft.com/office/drawing/2014/main" id="{4A9989E1-A670-F642-A2B5-A1CA5C6C4AF5}"/>
              </a:ext>
            </a:extLst>
          </p:cNvPr>
          <p:cNvGrpSpPr>
            <a:grpSpLocks/>
          </p:cNvGrpSpPr>
          <p:nvPr/>
        </p:nvGrpSpPr>
        <p:grpSpPr bwMode="auto">
          <a:xfrm>
            <a:off x="3219451" y="1546225"/>
            <a:ext cx="1795463" cy="1826270"/>
            <a:chOff x="2305050" y="1546225"/>
            <a:chExt cx="1795463" cy="1826269"/>
          </a:xfrm>
        </p:grpSpPr>
        <p:sp>
          <p:nvSpPr>
            <p:cNvPr id="82967" name="Rectangle 6">
              <a:extLst>
                <a:ext uri="{FF2B5EF4-FFF2-40B4-BE49-F238E27FC236}">
                  <a16:creationId xmlns:a16="http://schemas.microsoft.com/office/drawing/2014/main" id="{E7118E3C-EEA2-1C44-93CA-A61E95D6D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050" y="1546225"/>
              <a:ext cx="1795463" cy="1498600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2968" name="Rectangle 33">
              <a:extLst>
                <a:ext uri="{FF2B5EF4-FFF2-40B4-BE49-F238E27FC236}">
                  <a16:creationId xmlns:a16="http://schemas.microsoft.com/office/drawing/2014/main" id="{D12CF54C-CA29-9F42-81D9-6A501E73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388" y="3141662"/>
              <a:ext cx="121988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(a) Constant 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2969" name="Rectangle 60">
              <a:extLst>
                <a:ext uri="{FF2B5EF4-FFF2-40B4-BE49-F238E27FC236}">
                  <a16:creationId xmlns:a16="http://schemas.microsoft.com/office/drawing/2014/main" id="{A6B88376-2EBF-9D42-AD36-78ED81FB3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050" y="1546225"/>
              <a:ext cx="1795463" cy="1498600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82963" name="Freeform 61">
            <a:extLst>
              <a:ext uri="{FF2B5EF4-FFF2-40B4-BE49-F238E27FC236}">
                <a16:creationId xmlns:a16="http://schemas.microsoft.com/office/drawing/2014/main" id="{E84FF339-FD5C-EE48-98BD-76FD0412D952}"/>
              </a:ext>
            </a:extLst>
          </p:cNvPr>
          <p:cNvSpPr>
            <a:spLocks/>
          </p:cNvSpPr>
          <p:nvPr/>
        </p:nvSpPr>
        <p:spPr bwMode="auto">
          <a:xfrm>
            <a:off x="3727451" y="4016376"/>
            <a:ext cx="758825" cy="758825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7" y="0"/>
                </a:moveTo>
                <a:lnTo>
                  <a:pt x="454" y="0"/>
                </a:lnTo>
                <a:lnTo>
                  <a:pt x="428" y="3"/>
                </a:lnTo>
                <a:lnTo>
                  <a:pt x="404" y="5"/>
                </a:lnTo>
                <a:lnTo>
                  <a:pt x="382" y="9"/>
                </a:lnTo>
                <a:lnTo>
                  <a:pt x="358" y="15"/>
                </a:lnTo>
                <a:lnTo>
                  <a:pt x="335" y="21"/>
                </a:lnTo>
                <a:lnTo>
                  <a:pt x="314" y="29"/>
                </a:lnTo>
                <a:lnTo>
                  <a:pt x="291" y="37"/>
                </a:lnTo>
                <a:lnTo>
                  <a:pt x="270" y="47"/>
                </a:lnTo>
                <a:lnTo>
                  <a:pt x="250" y="57"/>
                </a:lnTo>
                <a:lnTo>
                  <a:pt x="230" y="69"/>
                </a:lnTo>
                <a:lnTo>
                  <a:pt x="210" y="81"/>
                </a:lnTo>
                <a:lnTo>
                  <a:pt x="191" y="94"/>
                </a:lnTo>
                <a:lnTo>
                  <a:pt x="174" y="109"/>
                </a:lnTo>
                <a:lnTo>
                  <a:pt x="157" y="124"/>
                </a:lnTo>
                <a:lnTo>
                  <a:pt x="140" y="140"/>
                </a:lnTo>
                <a:lnTo>
                  <a:pt x="124" y="157"/>
                </a:lnTo>
                <a:lnTo>
                  <a:pt x="109" y="174"/>
                </a:lnTo>
                <a:lnTo>
                  <a:pt x="94" y="192"/>
                </a:lnTo>
                <a:lnTo>
                  <a:pt x="81" y="210"/>
                </a:lnTo>
                <a:lnTo>
                  <a:pt x="69" y="230"/>
                </a:lnTo>
                <a:lnTo>
                  <a:pt x="57" y="250"/>
                </a:lnTo>
                <a:lnTo>
                  <a:pt x="46" y="270"/>
                </a:lnTo>
                <a:lnTo>
                  <a:pt x="37" y="291"/>
                </a:lnTo>
                <a:lnTo>
                  <a:pt x="29" y="314"/>
                </a:lnTo>
                <a:lnTo>
                  <a:pt x="21" y="335"/>
                </a:lnTo>
                <a:lnTo>
                  <a:pt x="15" y="358"/>
                </a:lnTo>
                <a:lnTo>
                  <a:pt x="9" y="382"/>
                </a:lnTo>
                <a:lnTo>
                  <a:pt x="5" y="404"/>
                </a:lnTo>
                <a:lnTo>
                  <a:pt x="3" y="428"/>
                </a:lnTo>
                <a:lnTo>
                  <a:pt x="0" y="454"/>
                </a:lnTo>
                <a:lnTo>
                  <a:pt x="0" y="478"/>
                </a:lnTo>
                <a:lnTo>
                  <a:pt x="0" y="503"/>
                </a:lnTo>
                <a:lnTo>
                  <a:pt x="3" y="527"/>
                </a:lnTo>
                <a:lnTo>
                  <a:pt x="5" y="551"/>
                </a:lnTo>
                <a:lnTo>
                  <a:pt x="9" y="573"/>
                </a:lnTo>
                <a:lnTo>
                  <a:pt x="15" y="597"/>
                </a:lnTo>
                <a:lnTo>
                  <a:pt x="21" y="620"/>
                </a:lnTo>
                <a:lnTo>
                  <a:pt x="29" y="642"/>
                </a:lnTo>
                <a:lnTo>
                  <a:pt x="37" y="664"/>
                </a:lnTo>
                <a:lnTo>
                  <a:pt x="46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4" y="764"/>
                </a:lnTo>
                <a:lnTo>
                  <a:pt x="109" y="782"/>
                </a:lnTo>
                <a:lnTo>
                  <a:pt x="124" y="799"/>
                </a:lnTo>
                <a:lnTo>
                  <a:pt x="140" y="815"/>
                </a:lnTo>
                <a:lnTo>
                  <a:pt x="157" y="831"/>
                </a:lnTo>
                <a:lnTo>
                  <a:pt x="174" y="846"/>
                </a:lnTo>
                <a:lnTo>
                  <a:pt x="191" y="861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9"/>
                </a:lnTo>
                <a:lnTo>
                  <a:pt x="291" y="918"/>
                </a:lnTo>
                <a:lnTo>
                  <a:pt x="314" y="926"/>
                </a:lnTo>
                <a:lnTo>
                  <a:pt x="335" y="934"/>
                </a:lnTo>
                <a:lnTo>
                  <a:pt x="358" y="940"/>
                </a:lnTo>
                <a:lnTo>
                  <a:pt x="382" y="946"/>
                </a:lnTo>
                <a:lnTo>
                  <a:pt x="404" y="950"/>
                </a:lnTo>
                <a:lnTo>
                  <a:pt x="428" y="952"/>
                </a:lnTo>
                <a:lnTo>
                  <a:pt x="454" y="955"/>
                </a:lnTo>
                <a:lnTo>
                  <a:pt x="477" y="955"/>
                </a:lnTo>
                <a:lnTo>
                  <a:pt x="503" y="955"/>
                </a:lnTo>
                <a:lnTo>
                  <a:pt x="527" y="952"/>
                </a:lnTo>
                <a:lnTo>
                  <a:pt x="551" y="950"/>
                </a:lnTo>
                <a:lnTo>
                  <a:pt x="573" y="946"/>
                </a:lnTo>
                <a:lnTo>
                  <a:pt x="597" y="940"/>
                </a:lnTo>
                <a:lnTo>
                  <a:pt x="620" y="934"/>
                </a:lnTo>
                <a:lnTo>
                  <a:pt x="642" y="926"/>
                </a:lnTo>
                <a:lnTo>
                  <a:pt x="664" y="918"/>
                </a:lnTo>
                <a:lnTo>
                  <a:pt x="685" y="909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4" y="861"/>
                </a:lnTo>
                <a:lnTo>
                  <a:pt x="782" y="846"/>
                </a:lnTo>
                <a:lnTo>
                  <a:pt x="799" y="831"/>
                </a:lnTo>
                <a:lnTo>
                  <a:pt x="815" y="815"/>
                </a:lnTo>
                <a:lnTo>
                  <a:pt x="831" y="799"/>
                </a:lnTo>
                <a:lnTo>
                  <a:pt x="846" y="782"/>
                </a:lnTo>
                <a:lnTo>
                  <a:pt x="861" y="764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9" y="685"/>
                </a:lnTo>
                <a:lnTo>
                  <a:pt x="918" y="664"/>
                </a:lnTo>
                <a:lnTo>
                  <a:pt x="927" y="642"/>
                </a:lnTo>
                <a:lnTo>
                  <a:pt x="934" y="620"/>
                </a:lnTo>
                <a:lnTo>
                  <a:pt x="940" y="597"/>
                </a:lnTo>
                <a:lnTo>
                  <a:pt x="946" y="573"/>
                </a:lnTo>
                <a:lnTo>
                  <a:pt x="950" y="551"/>
                </a:lnTo>
                <a:lnTo>
                  <a:pt x="952" y="527"/>
                </a:lnTo>
                <a:lnTo>
                  <a:pt x="955" y="503"/>
                </a:lnTo>
                <a:lnTo>
                  <a:pt x="955" y="478"/>
                </a:lnTo>
                <a:lnTo>
                  <a:pt x="955" y="454"/>
                </a:lnTo>
                <a:lnTo>
                  <a:pt x="952" y="428"/>
                </a:lnTo>
                <a:lnTo>
                  <a:pt x="950" y="404"/>
                </a:lnTo>
                <a:lnTo>
                  <a:pt x="946" y="382"/>
                </a:lnTo>
                <a:lnTo>
                  <a:pt x="940" y="358"/>
                </a:lnTo>
                <a:lnTo>
                  <a:pt x="934" y="335"/>
                </a:lnTo>
                <a:lnTo>
                  <a:pt x="927" y="314"/>
                </a:lnTo>
                <a:lnTo>
                  <a:pt x="918" y="291"/>
                </a:lnTo>
                <a:lnTo>
                  <a:pt x="909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1" y="192"/>
                </a:lnTo>
                <a:lnTo>
                  <a:pt x="846" y="174"/>
                </a:lnTo>
                <a:lnTo>
                  <a:pt x="831" y="157"/>
                </a:lnTo>
                <a:lnTo>
                  <a:pt x="815" y="140"/>
                </a:lnTo>
                <a:lnTo>
                  <a:pt x="799" y="124"/>
                </a:lnTo>
                <a:lnTo>
                  <a:pt x="782" y="109"/>
                </a:lnTo>
                <a:lnTo>
                  <a:pt x="764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7"/>
                </a:lnTo>
                <a:lnTo>
                  <a:pt x="664" y="37"/>
                </a:lnTo>
                <a:lnTo>
                  <a:pt x="642" y="29"/>
                </a:lnTo>
                <a:lnTo>
                  <a:pt x="620" y="21"/>
                </a:lnTo>
                <a:lnTo>
                  <a:pt x="597" y="15"/>
                </a:lnTo>
                <a:lnTo>
                  <a:pt x="573" y="9"/>
                </a:lnTo>
                <a:lnTo>
                  <a:pt x="551" y="5"/>
                </a:lnTo>
                <a:lnTo>
                  <a:pt x="527" y="3"/>
                </a:lnTo>
                <a:lnTo>
                  <a:pt x="503" y="0"/>
                </a:lnTo>
                <a:lnTo>
                  <a:pt x="477" y="0"/>
                </a:lnTo>
              </a:path>
            </a:pathLst>
          </a:custGeom>
          <a:solidFill>
            <a:srgbClr val="66FFFF"/>
          </a:solidFill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" name="Rectangle 62">
            <a:extLst>
              <a:ext uri="{FF2B5EF4-FFF2-40B4-BE49-F238E27FC236}">
                <a16:creationId xmlns:a16="http://schemas.microsoft.com/office/drawing/2014/main" id="{D2140AF1-A4A3-294A-BFAD-35BFFFEDE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6" y="3635375"/>
            <a:ext cx="1793875" cy="14986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2965" name="Rectangle 72">
            <a:extLst>
              <a:ext uri="{FF2B5EF4-FFF2-40B4-BE49-F238E27FC236}">
                <a16:creationId xmlns:a16="http://schemas.microsoft.com/office/drawing/2014/main" id="{F8D7859C-8C70-1246-9CD7-EF120707C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43100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66" name="TextBox 125">
            <a:extLst>
              <a:ext uri="{FF2B5EF4-FFF2-40B4-BE49-F238E27FC236}">
                <a16:creationId xmlns:a16="http://schemas.microsoft.com/office/drawing/2014/main" id="{3206176F-E72D-9642-96D4-7952948CA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2.14 from the textbook ]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A97E6CB9-1357-A440-A1A4-31523E6E2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Venn Diagram Basics</a:t>
            </a:r>
          </a:p>
        </p:txBody>
      </p:sp>
      <p:sp>
        <p:nvSpPr>
          <p:cNvPr id="83970" name="Freeform 2">
            <a:extLst>
              <a:ext uri="{FF2B5EF4-FFF2-40B4-BE49-F238E27FC236}">
                <a16:creationId xmlns:a16="http://schemas.microsoft.com/office/drawing/2014/main" id="{C2078FEF-E6EB-254D-806F-017AAE208992}"/>
              </a:ext>
            </a:extLst>
          </p:cNvPr>
          <p:cNvSpPr>
            <a:spLocks/>
          </p:cNvSpPr>
          <p:nvPr/>
        </p:nvSpPr>
        <p:spPr bwMode="auto">
          <a:xfrm>
            <a:off x="3976688" y="2382838"/>
            <a:ext cx="258762" cy="563562"/>
          </a:xfrm>
          <a:custGeom>
            <a:avLst/>
            <a:gdLst>
              <a:gd name="T0" fmla="*/ 2147483646 w 163"/>
              <a:gd name="T1" fmla="*/ 0 h 355"/>
              <a:gd name="T2" fmla="*/ 2147483646 w 163"/>
              <a:gd name="T3" fmla="*/ 2147483646 h 355"/>
              <a:gd name="T4" fmla="*/ 2147483646 w 163"/>
              <a:gd name="T5" fmla="*/ 2147483646 h 355"/>
              <a:gd name="T6" fmla="*/ 2147483646 w 163"/>
              <a:gd name="T7" fmla="*/ 2147483646 h 355"/>
              <a:gd name="T8" fmla="*/ 2147483646 w 163"/>
              <a:gd name="T9" fmla="*/ 2147483646 h 355"/>
              <a:gd name="T10" fmla="*/ 2147483646 w 163"/>
              <a:gd name="T11" fmla="*/ 2147483646 h 355"/>
              <a:gd name="T12" fmla="*/ 2147483646 w 163"/>
              <a:gd name="T13" fmla="*/ 2147483646 h 355"/>
              <a:gd name="T14" fmla="*/ 2147483646 w 163"/>
              <a:gd name="T15" fmla="*/ 2147483646 h 355"/>
              <a:gd name="T16" fmla="*/ 2147483646 w 163"/>
              <a:gd name="T17" fmla="*/ 2147483646 h 355"/>
              <a:gd name="T18" fmla="*/ 2147483646 w 163"/>
              <a:gd name="T19" fmla="*/ 2147483646 h 355"/>
              <a:gd name="T20" fmla="*/ 2147483646 w 163"/>
              <a:gd name="T21" fmla="*/ 2147483646 h 355"/>
              <a:gd name="T22" fmla="*/ 2147483646 w 163"/>
              <a:gd name="T23" fmla="*/ 2147483646 h 355"/>
              <a:gd name="T24" fmla="*/ 2147483646 w 163"/>
              <a:gd name="T25" fmla="*/ 2147483646 h 355"/>
              <a:gd name="T26" fmla="*/ 2147483646 w 163"/>
              <a:gd name="T27" fmla="*/ 2147483646 h 355"/>
              <a:gd name="T28" fmla="*/ 2147483646 w 163"/>
              <a:gd name="T29" fmla="*/ 2147483646 h 355"/>
              <a:gd name="T30" fmla="*/ 2147483646 w 163"/>
              <a:gd name="T31" fmla="*/ 2147483646 h 355"/>
              <a:gd name="T32" fmla="*/ 2147483646 w 163"/>
              <a:gd name="T33" fmla="*/ 2147483646 h 355"/>
              <a:gd name="T34" fmla="*/ 2147483646 w 163"/>
              <a:gd name="T35" fmla="*/ 2147483646 h 355"/>
              <a:gd name="T36" fmla="*/ 2147483646 w 163"/>
              <a:gd name="T37" fmla="*/ 2147483646 h 355"/>
              <a:gd name="T38" fmla="*/ 2147483646 w 163"/>
              <a:gd name="T39" fmla="*/ 2147483646 h 355"/>
              <a:gd name="T40" fmla="*/ 2147483646 w 163"/>
              <a:gd name="T41" fmla="*/ 2147483646 h 355"/>
              <a:gd name="T42" fmla="*/ 2147483646 w 163"/>
              <a:gd name="T43" fmla="*/ 2147483646 h 355"/>
              <a:gd name="T44" fmla="*/ 2147483646 w 163"/>
              <a:gd name="T45" fmla="*/ 2147483646 h 355"/>
              <a:gd name="T46" fmla="*/ 2147483646 w 163"/>
              <a:gd name="T47" fmla="*/ 2147483646 h 355"/>
              <a:gd name="T48" fmla="*/ 2147483646 w 163"/>
              <a:gd name="T49" fmla="*/ 2147483646 h 355"/>
              <a:gd name="T50" fmla="*/ 2147483646 w 163"/>
              <a:gd name="T51" fmla="*/ 2147483646 h 355"/>
              <a:gd name="T52" fmla="*/ 2147483646 w 163"/>
              <a:gd name="T53" fmla="*/ 2147483646 h 355"/>
              <a:gd name="T54" fmla="*/ 2147483646 w 163"/>
              <a:gd name="T55" fmla="*/ 2147483646 h 355"/>
              <a:gd name="T56" fmla="*/ 2147483646 w 163"/>
              <a:gd name="T57" fmla="*/ 2147483646 h 355"/>
              <a:gd name="T58" fmla="*/ 2147483646 w 163"/>
              <a:gd name="T59" fmla="*/ 2147483646 h 355"/>
              <a:gd name="T60" fmla="*/ 2147483646 w 163"/>
              <a:gd name="T61" fmla="*/ 2147483646 h 355"/>
              <a:gd name="T62" fmla="*/ 2147483646 w 163"/>
              <a:gd name="T63" fmla="*/ 2147483646 h 355"/>
              <a:gd name="T64" fmla="*/ 2147483646 w 163"/>
              <a:gd name="T65" fmla="*/ 0 h 35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3" h="355">
                <a:moveTo>
                  <a:pt x="82" y="0"/>
                </a:moveTo>
                <a:cubicBezTo>
                  <a:pt x="88" y="2"/>
                  <a:pt x="89" y="8"/>
                  <a:pt x="94" y="10"/>
                </a:cubicBezTo>
                <a:cubicBezTo>
                  <a:pt x="95" y="14"/>
                  <a:pt x="101" y="21"/>
                  <a:pt x="105" y="23"/>
                </a:cubicBezTo>
                <a:cubicBezTo>
                  <a:pt x="107" y="27"/>
                  <a:pt x="113" y="35"/>
                  <a:pt x="118" y="37"/>
                </a:cubicBezTo>
                <a:cubicBezTo>
                  <a:pt x="120" y="44"/>
                  <a:pt x="129" y="62"/>
                  <a:pt x="135" y="66"/>
                </a:cubicBezTo>
                <a:cubicBezTo>
                  <a:pt x="143" y="89"/>
                  <a:pt x="155" y="110"/>
                  <a:pt x="160" y="135"/>
                </a:cubicBezTo>
                <a:cubicBezTo>
                  <a:pt x="161" y="149"/>
                  <a:pt x="162" y="164"/>
                  <a:pt x="163" y="178"/>
                </a:cubicBezTo>
                <a:cubicBezTo>
                  <a:pt x="163" y="189"/>
                  <a:pt x="163" y="200"/>
                  <a:pt x="162" y="211"/>
                </a:cubicBezTo>
                <a:cubicBezTo>
                  <a:pt x="161" y="218"/>
                  <a:pt x="149" y="253"/>
                  <a:pt x="145" y="259"/>
                </a:cubicBezTo>
                <a:cubicBezTo>
                  <a:pt x="143" y="265"/>
                  <a:pt x="143" y="271"/>
                  <a:pt x="138" y="275"/>
                </a:cubicBezTo>
                <a:cubicBezTo>
                  <a:pt x="135" y="285"/>
                  <a:pt x="129" y="297"/>
                  <a:pt x="123" y="306"/>
                </a:cubicBezTo>
                <a:cubicBezTo>
                  <a:pt x="119" y="312"/>
                  <a:pt x="120" y="317"/>
                  <a:pt x="114" y="321"/>
                </a:cubicBezTo>
                <a:cubicBezTo>
                  <a:pt x="112" y="326"/>
                  <a:pt x="107" y="332"/>
                  <a:pt x="102" y="335"/>
                </a:cubicBezTo>
                <a:cubicBezTo>
                  <a:pt x="99" y="341"/>
                  <a:pt x="94" y="344"/>
                  <a:pt x="88" y="348"/>
                </a:cubicBezTo>
                <a:cubicBezTo>
                  <a:pt x="87" y="352"/>
                  <a:pt x="84" y="351"/>
                  <a:pt x="82" y="355"/>
                </a:cubicBezTo>
                <a:cubicBezTo>
                  <a:pt x="77" y="353"/>
                  <a:pt x="77" y="349"/>
                  <a:pt x="73" y="346"/>
                </a:cubicBezTo>
                <a:cubicBezTo>
                  <a:pt x="72" y="345"/>
                  <a:pt x="72" y="344"/>
                  <a:pt x="71" y="343"/>
                </a:cubicBezTo>
                <a:cubicBezTo>
                  <a:pt x="70" y="342"/>
                  <a:pt x="68" y="342"/>
                  <a:pt x="67" y="341"/>
                </a:cubicBezTo>
                <a:cubicBezTo>
                  <a:pt x="63" y="336"/>
                  <a:pt x="63" y="331"/>
                  <a:pt x="55" y="328"/>
                </a:cubicBezTo>
                <a:cubicBezTo>
                  <a:pt x="52" y="324"/>
                  <a:pt x="47" y="311"/>
                  <a:pt x="42" y="309"/>
                </a:cubicBezTo>
                <a:cubicBezTo>
                  <a:pt x="40" y="304"/>
                  <a:pt x="35" y="295"/>
                  <a:pt x="31" y="292"/>
                </a:cubicBezTo>
                <a:cubicBezTo>
                  <a:pt x="29" y="286"/>
                  <a:pt x="29" y="284"/>
                  <a:pt x="25" y="280"/>
                </a:cubicBezTo>
                <a:cubicBezTo>
                  <a:pt x="23" y="275"/>
                  <a:pt x="22" y="267"/>
                  <a:pt x="19" y="262"/>
                </a:cubicBezTo>
                <a:cubicBezTo>
                  <a:pt x="16" y="248"/>
                  <a:pt x="10" y="236"/>
                  <a:pt x="7" y="222"/>
                </a:cubicBezTo>
                <a:cubicBezTo>
                  <a:pt x="6" y="214"/>
                  <a:pt x="5" y="207"/>
                  <a:pt x="4" y="199"/>
                </a:cubicBezTo>
                <a:cubicBezTo>
                  <a:pt x="4" y="188"/>
                  <a:pt x="0" y="139"/>
                  <a:pt x="7" y="131"/>
                </a:cubicBezTo>
                <a:cubicBezTo>
                  <a:pt x="12" y="115"/>
                  <a:pt x="10" y="104"/>
                  <a:pt x="19" y="90"/>
                </a:cubicBezTo>
                <a:cubicBezTo>
                  <a:pt x="20" y="84"/>
                  <a:pt x="22" y="75"/>
                  <a:pt x="27" y="72"/>
                </a:cubicBezTo>
                <a:cubicBezTo>
                  <a:pt x="30" y="64"/>
                  <a:pt x="37" y="48"/>
                  <a:pt x="45" y="45"/>
                </a:cubicBezTo>
                <a:cubicBezTo>
                  <a:pt x="48" y="40"/>
                  <a:pt x="53" y="31"/>
                  <a:pt x="58" y="28"/>
                </a:cubicBezTo>
                <a:cubicBezTo>
                  <a:pt x="60" y="23"/>
                  <a:pt x="59" y="20"/>
                  <a:pt x="64" y="18"/>
                </a:cubicBezTo>
                <a:cubicBezTo>
                  <a:pt x="65" y="14"/>
                  <a:pt x="67" y="12"/>
                  <a:pt x="70" y="10"/>
                </a:cubicBezTo>
                <a:cubicBezTo>
                  <a:pt x="72" y="3"/>
                  <a:pt x="82" y="2"/>
                  <a:pt x="82" y="0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Freeform 3">
            <a:extLst>
              <a:ext uri="{FF2B5EF4-FFF2-40B4-BE49-F238E27FC236}">
                <a16:creationId xmlns:a16="http://schemas.microsoft.com/office/drawing/2014/main" id="{C72DC154-3D30-044C-BB4B-681CBE04C17D}"/>
              </a:ext>
            </a:extLst>
          </p:cNvPr>
          <p:cNvSpPr>
            <a:spLocks/>
          </p:cNvSpPr>
          <p:nvPr/>
        </p:nvSpPr>
        <p:spPr bwMode="auto">
          <a:xfrm>
            <a:off x="6678613" y="4221163"/>
            <a:ext cx="258762" cy="565150"/>
          </a:xfrm>
          <a:custGeom>
            <a:avLst/>
            <a:gdLst>
              <a:gd name="T0" fmla="*/ 2147483646 w 163"/>
              <a:gd name="T1" fmla="*/ 0 h 355"/>
              <a:gd name="T2" fmla="*/ 2147483646 w 163"/>
              <a:gd name="T3" fmla="*/ 2147483646 h 355"/>
              <a:gd name="T4" fmla="*/ 2147483646 w 163"/>
              <a:gd name="T5" fmla="*/ 2147483646 h 355"/>
              <a:gd name="T6" fmla="*/ 2147483646 w 163"/>
              <a:gd name="T7" fmla="*/ 2147483646 h 355"/>
              <a:gd name="T8" fmla="*/ 2147483646 w 163"/>
              <a:gd name="T9" fmla="*/ 2147483646 h 355"/>
              <a:gd name="T10" fmla="*/ 2147483646 w 163"/>
              <a:gd name="T11" fmla="*/ 2147483646 h 355"/>
              <a:gd name="T12" fmla="*/ 2147483646 w 163"/>
              <a:gd name="T13" fmla="*/ 2147483646 h 355"/>
              <a:gd name="T14" fmla="*/ 2147483646 w 163"/>
              <a:gd name="T15" fmla="*/ 2147483646 h 355"/>
              <a:gd name="T16" fmla="*/ 2147483646 w 163"/>
              <a:gd name="T17" fmla="*/ 2147483646 h 355"/>
              <a:gd name="T18" fmla="*/ 2147483646 w 163"/>
              <a:gd name="T19" fmla="*/ 2147483646 h 355"/>
              <a:gd name="T20" fmla="*/ 2147483646 w 163"/>
              <a:gd name="T21" fmla="*/ 2147483646 h 355"/>
              <a:gd name="T22" fmla="*/ 2147483646 w 163"/>
              <a:gd name="T23" fmla="*/ 2147483646 h 355"/>
              <a:gd name="T24" fmla="*/ 2147483646 w 163"/>
              <a:gd name="T25" fmla="*/ 2147483646 h 355"/>
              <a:gd name="T26" fmla="*/ 2147483646 w 163"/>
              <a:gd name="T27" fmla="*/ 2147483646 h 355"/>
              <a:gd name="T28" fmla="*/ 2147483646 w 163"/>
              <a:gd name="T29" fmla="*/ 2147483646 h 355"/>
              <a:gd name="T30" fmla="*/ 2147483646 w 163"/>
              <a:gd name="T31" fmla="*/ 2147483646 h 355"/>
              <a:gd name="T32" fmla="*/ 2147483646 w 163"/>
              <a:gd name="T33" fmla="*/ 2147483646 h 355"/>
              <a:gd name="T34" fmla="*/ 2147483646 w 163"/>
              <a:gd name="T35" fmla="*/ 2147483646 h 355"/>
              <a:gd name="T36" fmla="*/ 2147483646 w 163"/>
              <a:gd name="T37" fmla="*/ 2147483646 h 355"/>
              <a:gd name="T38" fmla="*/ 2147483646 w 163"/>
              <a:gd name="T39" fmla="*/ 2147483646 h 355"/>
              <a:gd name="T40" fmla="*/ 2147483646 w 163"/>
              <a:gd name="T41" fmla="*/ 2147483646 h 355"/>
              <a:gd name="T42" fmla="*/ 2147483646 w 163"/>
              <a:gd name="T43" fmla="*/ 2147483646 h 355"/>
              <a:gd name="T44" fmla="*/ 2147483646 w 163"/>
              <a:gd name="T45" fmla="*/ 2147483646 h 355"/>
              <a:gd name="T46" fmla="*/ 2147483646 w 163"/>
              <a:gd name="T47" fmla="*/ 2147483646 h 355"/>
              <a:gd name="T48" fmla="*/ 2147483646 w 163"/>
              <a:gd name="T49" fmla="*/ 2147483646 h 355"/>
              <a:gd name="T50" fmla="*/ 2147483646 w 163"/>
              <a:gd name="T51" fmla="*/ 2147483646 h 355"/>
              <a:gd name="T52" fmla="*/ 2147483646 w 163"/>
              <a:gd name="T53" fmla="*/ 2147483646 h 355"/>
              <a:gd name="T54" fmla="*/ 2147483646 w 163"/>
              <a:gd name="T55" fmla="*/ 2147483646 h 355"/>
              <a:gd name="T56" fmla="*/ 2147483646 w 163"/>
              <a:gd name="T57" fmla="*/ 2147483646 h 355"/>
              <a:gd name="T58" fmla="*/ 2147483646 w 163"/>
              <a:gd name="T59" fmla="*/ 2147483646 h 355"/>
              <a:gd name="T60" fmla="*/ 2147483646 w 163"/>
              <a:gd name="T61" fmla="*/ 2147483646 h 355"/>
              <a:gd name="T62" fmla="*/ 2147483646 w 163"/>
              <a:gd name="T63" fmla="*/ 2147483646 h 355"/>
              <a:gd name="T64" fmla="*/ 2147483646 w 163"/>
              <a:gd name="T65" fmla="*/ 0 h 35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3" h="355">
                <a:moveTo>
                  <a:pt x="82" y="0"/>
                </a:moveTo>
                <a:cubicBezTo>
                  <a:pt x="88" y="2"/>
                  <a:pt x="89" y="8"/>
                  <a:pt x="94" y="10"/>
                </a:cubicBezTo>
                <a:cubicBezTo>
                  <a:pt x="95" y="14"/>
                  <a:pt x="101" y="21"/>
                  <a:pt x="105" y="23"/>
                </a:cubicBezTo>
                <a:cubicBezTo>
                  <a:pt x="107" y="27"/>
                  <a:pt x="113" y="35"/>
                  <a:pt x="118" y="37"/>
                </a:cubicBezTo>
                <a:cubicBezTo>
                  <a:pt x="120" y="44"/>
                  <a:pt x="129" y="62"/>
                  <a:pt x="135" y="66"/>
                </a:cubicBezTo>
                <a:cubicBezTo>
                  <a:pt x="143" y="89"/>
                  <a:pt x="155" y="110"/>
                  <a:pt x="160" y="135"/>
                </a:cubicBezTo>
                <a:cubicBezTo>
                  <a:pt x="161" y="149"/>
                  <a:pt x="162" y="164"/>
                  <a:pt x="163" y="178"/>
                </a:cubicBezTo>
                <a:cubicBezTo>
                  <a:pt x="163" y="189"/>
                  <a:pt x="163" y="200"/>
                  <a:pt x="162" y="211"/>
                </a:cubicBezTo>
                <a:cubicBezTo>
                  <a:pt x="161" y="218"/>
                  <a:pt x="149" y="253"/>
                  <a:pt x="145" y="259"/>
                </a:cubicBezTo>
                <a:cubicBezTo>
                  <a:pt x="143" y="265"/>
                  <a:pt x="143" y="271"/>
                  <a:pt x="138" y="275"/>
                </a:cubicBezTo>
                <a:cubicBezTo>
                  <a:pt x="135" y="285"/>
                  <a:pt x="129" y="297"/>
                  <a:pt x="123" y="306"/>
                </a:cubicBezTo>
                <a:cubicBezTo>
                  <a:pt x="119" y="312"/>
                  <a:pt x="120" y="317"/>
                  <a:pt x="114" y="321"/>
                </a:cubicBezTo>
                <a:cubicBezTo>
                  <a:pt x="112" y="326"/>
                  <a:pt x="107" y="332"/>
                  <a:pt x="102" y="335"/>
                </a:cubicBezTo>
                <a:cubicBezTo>
                  <a:pt x="99" y="341"/>
                  <a:pt x="94" y="344"/>
                  <a:pt x="88" y="348"/>
                </a:cubicBezTo>
                <a:cubicBezTo>
                  <a:pt x="87" y="352"/>
                  <a:pt x="84" y="351"/>
                  <a:pt x="82" y="355"/>
                </a:cubicBezTo>
                <a:cubicBezTo>
                  <a:pt x="77" y="353"/>
                  <a:pt x="77" y="349"/>
                  <a:pt x="73" y="346"/>
                </a:cubicBezTo>
                <a:cubicBezTo>
                  <a:pt x="72" y="345"/>
                  <a:pt x="72" y="344"/>
                  <a:pt x="71" y="343"/>
                </a:cubicBezTo>
                <a:cubicBezTo>
                  <a:pt x="70" y="342"/>
                  <a:pt x="68" y="342"/>
                  <a:pt x="67" y="341"/>
                </a:cubicBezTo>
                <a:cubicBezTo>
                  <a:pt x="63" y="336"/>
                  <a:pt x="63" y="331"/>
                  <a:pt x="55" y="328"/>
                </a:cubicBezTo>
                <a:cubicBezTo>
                  <a:pt x="52" y="324"/>
                  <a:pt x="47" y="311"/>
                  <a:pt x="42" y="309"/>
                </a:cubicBezTo>
                <a:cubicBezTo>
                  <a:pt x="40" y="304"/>
                  <a:pt x="35" y="295"/>
                  <a:pt x="31" y="292"/>
                </a:cubicBezTo>
                <a:cubicBezTo>
                  <a:pt x="29" y="286"/>
                  <a:pt x="29" y="284"/>
                  <a:pt x="25" y="280"/>
                </a:cubicBezTo>
                <a:cubicBezTo>
                  <a:pt x="23" y="275"/>
                  <a:pt x="22" y="267"/>
                  <a:pt x="19" y="262"/>
                </a:cubicBezTo>
                <a:cubicBezTo>
                  <a:pt x="16" y="248"/>
                  <a:pt x="10" y="236"/>
                  <a:pt x="7" y="222"/>
                </a:cubicBezTo>
                <a:cubicBezTo>
                  <a:pt x="6" y="214"/>
                  <a:pt x="5" y="207"/>
                  <a:pt x="4" y="199"/>
                </a:cubicBezTo>
                <a:cubicBezTo>
                  <a:pt x="4" y="188"/>
                  <a:pt x="0" y="139"/>
                  <a:pt x="7" y="131"/>
                </a:cubicBezTo>
                <a:cubicBezTo>
                  <a:pt x="12" y="115"/>
                  <a:pt x="10" y="104"/>
                  <a:pt x="19" y="90"/>
                </a:cubicBezTo>
                <a:cubicBezTo>
                  <a:pt x="20" y="84"/>
                  <a:pt x="22" y="75"/>
                  <a:pt x="27" y="72"/>
                </a:cubicBezTo>
                <a:cubicBezTo>
                  <a:pt x="30" y="64"/>
                  <a:pt x="37" y="48"/>
                  <a:pt x="45" y="45"/>
                </a:cubicBezTo>
                <a:cubicBezTo>
                  <a:pt x="48" y="40"/>
                  <a:pt x="53" y="31"/>
                  <a:pt x="58" y="28"/>
                </a:cubicBezTo>
                <a:cubicBezTo>
                  <a:pt x="60" y="23"/>
                  <a:pt x="59" y="20"/>
                  <a:pt x="64" y="18"/>
                </a:cubicBezTo>
                <a:cubicBezTo>
                  <a:pt x="65" y="14"/>
                  <a:pt x="67" y="12"/>
                  <a:pt x="70" y="10"/>
                </a:cubicBezTo>
                <a:cubicBezTo>
                  <a:pt x="72" y="3"/>
                  <a:pt x="82" y="2"/>
                  <a:pt x="82" y="0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Rectangle 5">
            <a:extLst>
              <a:ext uri="{FF2B5EF4-FFF2-40B4-BE49-F238E27FC236}">
                <a16:creationId xmlns:a16="http://schemas.microsoft.com/office/drawing/2014/main" id="{F6FBB47B-FC3A-3049-8BC2-048AE1090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1" y="4017963"/>
            <a:ext cx="1795463" cy="14986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3973" name="Freeform 8">
            <a:extLst>
              <a:ext uri="{FF2B5EF4-FFF2-40B4-BE49-F238E27FC236}">
                <a16:creationId xmlns:a16="http://schemas.microsoft.com/office/drawing/2014/main" id="{5CD79210-6B62-D447-9C79-AC3BEA4E6D28}"/>
              </a:ext>
            </a:extLst>
          </p:cNvPr>
          <p:cNvSpPr>
            <a:spLocks/>
          </p:cNvSpPr>
          <p:nvPr/>
        </p:nvSpPr>
        <p:spPr bwMode="auto">
          <a:xfrm>
            <a:off x="6429376" y="4629151"/>
            <a:ext cx="760413" cy="760413"/>
          </a:xfrm>
          <a:custGeom>
            <a:avLst/>
            <a:gdLst>
              <a:gd name="T0" fmla="*/ 2147483646 w 958"/>
              <a:gd name="T1" fmla="*/ 2147483646 h 957"/>
              <a:gd name="T2" fmla="*/ 2147483646 w 958"/>
              <a:gd name="T3" fmla="*/ 2147483646 h 957"/>
              <a:gd name="T4" fmla="*/ 2147483646 w 958"/>
              <a:gd name="T5" fmla="*/ 2147483646 h 957"/>
              <a:gd name="T6" fmla="*/ 2147483646 w 958"/>
              <a:gd name="T7" fmla="*/ 2147483646 h 957"/>
              <a:gd name="T8" fmla="*/ 2147483646 w 958"/>
              <a:gd name="T9" fmla="*/ 2147483646 h 957"/>
              <a:gd name="T10" fmla="*/ 2147483646 w 958"/>
              <a:gd name="T11" fmla="*/ 2147483646 h 957"/>
              <a:gd name="T12" fmla="*/ 2147483646 w 958"/>
              <a:gd name="T13" fmla="*/ 2147483646 h 957"/>
              <a:gd name="T14" fmla="*/ 2147483646 w 958"/>
              <a:gd name="T15" fmla="*/ 2147483646 h 957"/>
              <a:gd name="T16" fmla="*/ 2147483646 w 958"/>
              <a:gd name="T17" fmla="*/ 2147483646 h 957"/>
              <a:gd name="T18" fmla="*/ 2147483646 w 958"/>
              <a:gd name="T19" fmla="*/ 2147483646 h 957"/>
              <a:gd name="T20" fmla="*/ 2147483646 w 958"/>
              <a:gd name="T21" fmla="*/ 2147483646 h 957"/>
              <a:gd name="T22" fmla="*/ 2147483646 w 958"/>
              <a:gd name="T23" fmla="*/ 2147483646 h 957"/>
              <a:gd name="T24" fmla="*/ 2147483646 w 958"/>
              <a:gd name="T25" fmla="*/ 2147483646 h 957"/>
              <a:gd name="T26" fmla="*/ 2147483646 w 958"/>
              <a:gd name="T27" fmla="*/ 2147483646 h 957"/>
              <a:gd name="T28" fmla="*/ 2147483646 w 958"/>
              <a:gd name="T29" fmla="*/ 2147483646 h 957"/>
              <a:gd name="T30" fmla="*/ 2147483646 w 958"/>
              <a:gd name="T31" fmla="*/ 2147483646 h 957"/>
              <a:gd name="T32" fmla="*/ 2147483646 w 958"/>
              <a:gd name="T33" fmla="*/ 2147483646 h 957"/>
              <a:gd name="T34" fmla="*/ 2147483646 w 958"/>
              <a:gd name="T35" fmla="*/ 2147483646 h 957"/>
              <a:gd name="T36" fmla="*/ 2147483646 w 958"/>
              <a:gd name="T37" fmla="*/ 2147483646 h 957"/>
              <a:gd name="T38" fmla="*/ 2147483646 w 958"/>
              <a:gd name="T39" fmla="*/ 2147483646 h 957"/>
              <a:gd name="T40" fmla="*/ 2147483646 w 958"/>
              <a:gd name="T41" fmla="*/ 2147483646 h 957"/>
              <a:gd name="T42" fmla="*/ 2147483646 w 958"/>
              <a:gd name="T43" fmla="*/ 2147483646 h 957"/>
              <a:gd name="T44" fmla="*/ 2147483646 w 958"/>
              <a:gd name="T45" fmla="*/ 2147483646 h 957"/>
              <a:gd name="T46" fmla="*/ 2147483646 w 958"/>
              <a:gd name="T47" fmla="*/ 2147483646 h 957"/>
              <a:gd name="T48" fmla="*/ 2147483646 w 958"/>
              <a:gd name="T49" fmla="*/ 2147483646 h 957"/>
              <a:gd name="T50" fmla="*/ 2147483646 w 958"/>
              <a:gd name="T51" fmla="*/ 2147483646 h 957"/>
              <a:gd name="T52" fmla="*/ 2147483646 w 958"/>
              <a:gd name="T53" fmla="*/ 2147483646 h 957"/>
              <a:gd name="T54" fmla="*/ 2147483646 w 958"/>
              <a:gd name="T55" fmla="*/ 2147483646 h 957"/>
              <a:gd name="T56" fmla="*/ 2147483646 w 958"/>
              <a:gd name="T57" fmla="*/ 2147483646 h 957"/>
              <a:gd name="T58" fmla="*/ 2147483646 w 958"/>
              <a:gd name="T59" fmla="*/ 2147483646 h 957"/>
              <a:gd name="T60" fmla="*/ 2147483646 w 958"/>
              <a:gd name="T61" fmla="*/ 2147483646 h 957"/>
              <a:gd name="T62" fmla="*/ 2147483646 w 958"/>
              <a:gd name="T63" fmla="*/ 2147483646 h 957"/>
              <a:gd name="T64" fmla="*/ 2147483646 w 958"/>
              <a:gd name="T65" fmla="*/ 2147483646 h 957"/>
              <a:gd name="T66" fmla="*/ 2147483646 w 958"/>
              <a:gd name="T67" fmla="*/ 2147483646 h 957"/>
              <a:gd name="T68" fmla="*/ 2147483646 w 958"/>
              <a:gd name="T69" fmla="*/ 2147483646 h 957"/>
              <a:gd name="T70" fmla="*/ 2147483646 w 958"/>
              <a:gd name="T71" fmla="*/ 2147483646 h 957"/>
              <a:gd name="T72" fmla="*/ 2147483646 w 958"/>
              <a:gd name="T73" fmla="*/ 2147483646 h 957"/>
              <a:gd name="T74" fmla="*/ 2147483646 w 958"/>
              <a:gd name="T75" fmla="*/ 2147483646 h 957"/>
              <a:gd name="T76" fmla="*/ 2147483646 w 958"/>
              <a:gd name="T77" fmla="*/ 2147483646 h 957"/>
              <a:gd name="T78" fmla="*/ 2147483646 w 958"/>
              <a:gd name="T79" fmla="*/ 2147483646 h 957"/>
              <a:gd name="T80" fmla="*/ 2147483646 w 958"/>
              <a:gd name="T81" fmla="*/ 2147483646 h 957"/>
              <a:gd name="T82" fmla="*/ 2147483646 w 958"/>
              <a:gd name="T83" fmla="*/ 2147483646 h 957"/>
              <a:gd name="T84" fmla="*/ 2147483646 w 958"/>
              <a:gd name="T85" fmla="*/ 2147483646 h 957"/>
              <a:gd name="T86" fmla="*/ 2147483646 w 958"/>
              <a:gd name="T87" fmla="*/ 2147483646 h 957"/>
              <a:gd name="T88" fmla="*/ 2147483646 w 958"/>
              <a:gd name="T89" fmla="*/ 2147483646 h 9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958" h="957">
                <a:moveTo>
                  <a:pt x="479" y="478"/>
                </a:moveTo>
                <a:lnTo>
                  <a:pt x="479" y="0"/>
                </a:lnTo>
                <a:lnTo>
                  <a:pt x="455" y="1"/>
                </a:lnTo>
                <a:lnTo>
                  <a:pt x="431" y="2"/>
                </a:lnTo>
                <a:lnTo>
                  <a:pt x="407" y="6"/>
                </a:lnTo>
                <a:lnTo>
                  <a:pt x="383" y="10"/>
                </a:lnTo>
                <a:lnTo>
                  <a:pt x="361" y="15"/>
                </a:lnTo>
                <a:lnTo>
                  <a:pt x="337" y="22"/>
                </a:lnTo>
                <a:lnTo>
                  <a:pt x="316" y="29"/>
                </a:lnTo>
                <a:lnTo>
                  <a:pt x="293" y="38"/>
                </a:lnTo>
                <a:lnTo>
                  <a:pt x="272" y="47"/>
                </a:lnTo>
                <a:lnTo>
                  <a:pt x="252" y="58"/>
                </a:lnTo>
                <a:lnTo>
                  <a:pt x="232" y="70"/>
                </a:lnTo>
                <a:lnTo>
                  <a:pt x="212" y="82"/>
                </a:lnTo>
                <a:lnTo>
                  <a:pt x="193" y="95"/>
                </a:lnTo>
                <a:lnTo>
                  <a:pt x="176" y="110"/>
                </a:lnTo>
                <a:lnTo>
                  <a:pt x="157" y="125"/>
                </a:lnTo>
                <a:lnTo>
                  <a:pt x="141" y="141"/>
                </a:lnTo>
                <a:lnTo>
                  <a:pt x="125" y="156"/>
                </a:lnTo>
                <a:lnTo>
                  <a:pt x="111" y="174"/>
                </a:lnTo>
                <a:lnTo>
                  <a:pt x="96" y="192"/>
                </a:lnTo>
                <a:lnTo>
                  <a:pt x="83" y="211"/>
                </a:lnTo>
                <a:lnTo>
                  <a:pt x="71" y="231"/>
                </a:lnTo>
                <a:lnTo>
                  <a:pt x="59" y="251"/>
                </a:lnTo>
                <a:lnTo>
                  <a:pt x="48" y="271"/>
                </a:lnTo>
                <a:lnTo>
                  <a:pt x="39" y="292"/>
                </a:lnTo>
                <a:lnTo>
                  <a:pt x="30" y="315"/>
                </a:lnTo>
                <a:lnTo>
                  <a:pt x="23" y="336"/>
                </a:lnTo>
                <a:lnTo>
                  <a:pt x="16" y="360"/>
                </a:lnTo>
                <a:lnTo>
                  <a:pt x="11" y="383"/>
                </a:lnTo>
                <a:lnTo>
                  <a:pt x="7" y="407"/>
                </a:lnTo>
                <a:lnTo>
                  <a:pt x="3" y="431"/>
                </a:lnTo>
                <a:lnTo>
                  <a:pt x="2" y="454"/>
                </a:lnTo>
                <a:lnTo>
                  <a:pt x="0" y="478"/>
                </a:lnTo>
                <a:lnTo>
                  <a:pt x="2" y="504"/>
                </a:lnTo>
                <a:lnTo>
                  <a:pt x="3" y="528"/>
                </a:lnTo>
                <a:lnTo>
                  <a:pt x="7" y="552"/>
                </a:lnTo>
                <a:lnTo>
                  <a:pt x="11" y="575"/>
                </a:lnTo>
                <a:lnTo>
                  <a:pt x="16" y="598"/>
                </a:lnTo>
                <a:lnTo>
                  <a:pt x="23" y="622"/>
                </a:lnTo>
                <a:lnTo>
                  <a:pt x="30" y="643"/>
                </a:lnTo>
                <a:lnTo>
                  <a:pt x="39" y="666"/>
                </a:lnTo>
                <a:lnTo>
                  <a:pt x="48" y="687"/>
                </a:lnTo>
                <a:lnTo>
                  <a:pt x="59" y="707"/>
                </a:lnTo>
                <a:lnTo>
                  <a:pt x="71" y="727"/>
                </a:lnTo>
                <a:lnTo>
                  <a:pt x="83" y="747"/>
                </a:lnTo>
                <a:lnTo>
                  <a:pt x="96" y="766"/>
                </a:lnTo>
                <a:lnTo>
                  <a:pt x="111" y="783"/>
                </a:lnTo>
                <a:lnTo>
                  <a:pt x="125" y="802"/>
                </a:lnTo>
                <a:lnTo>
                  <a:pt x="141" y="818"/>
                </a:lnTo>
                <a:lnTo>
                  <a:pt x="157" y="834"/>
                </a:lnTo>
                <a:lnTo>
                  <a:pt x="176" y="848"/>
                </a:lnTo>
                <a:lnTo>
                  <a:pt x="193" y="863"/>
                </a:lnTo>
                <a:lnTo>
                  <a:pt x="212" y="876"/>
                </a:lnTo>
                <a:lnTo>
                  <a:pt x="232" y="888"/>
                </a:lnTo>
                <a:lnTo>
                  <a:pt x="252" y="900"/>
                </a:lnTo>
                <a:lnTo>
                  <a:pt x="272" y="911"/>
                </a:lnTo>
                <a:lnTo>
                  <a:pt x="293" y="920"/>
                </a:lnTo>
                <a:lnTo>
                  <a:pt x="316" y="929"/>
                </a:lnTo>
                <a:lnTo>
                  <a:pt x="337" y="936"/>
                </a:lnTo>
                <a:lnTo>
                  <a:pt x="361" y="943"/>
                </a:lnTo>
                <a:lnTo>
                  <a:pt x="383" y="948"/>
                </a:lnTo>
                <a:lnTo>
                  <a:pt x="407" y="952"/>
                </a:lnTo>
                <a:lnTo>
                  <a:pt x="431" y="956"/>
                </a:lnTo>
                <a:lnTo>
                  <a:pt x="455" y="957"/>
                </a:lnTo>
                <a:lnTo>
                  <a:pt x="479" y="957"/>
                </a:lnTo>
                <a:lnTo>
                  <a:pt x="504" y="957"/>
                </a:lnTo>
                <a:lnTo>
                  <a:pt x="528" y="956"/>
                </a:lnTo>
                <a:lnTo>
                  <a:pt x="552" y="952"/>
                </a:lnTo>
                <a:lnTo>
                  <a:pt x="576" y="948"/>
                </a:lnTo>
                <a:lnTo>
                  <a:pt x="599" y="943"/>
                </a:lnTo>
                <a:lnTo>
                  <a:pt x="623" y="936"/>
                </a:lnTo>
                <a:lnTo>
                  <a:pt x="644" y="929"/>
                </a:lnTo>
                <a:lnTo>
                  <a:pt x="667" y="920"/>
                </a:lnTo>
                <a:lnTo>
                  <a:pt x="688" y="911"/>
                </a:lnTo>
                <a:lnTo>
                  <a:pt x="708" y="900"/>
                </a:lnTo>
                <a:lnTo>
                  <a:pt x="728" y="888"/>
                </a:lnTo>
                <a:lnTo>
                  <a:pt x="748" y="876"/>
                </a:lnTo>
                <a:lnTo>
                  <a:pt x="767" y="863"/>
                </a:lnTo>
                <a:lnTo>
                  <a:pt x="784" y="848"/>
                </a:lnTo>
                <a:lnTo>
                  <a:pt x="802" y="834"/>
                </a:lnTo>
                <a:lnTo>
                  <a:pt x="818" y="818"/>
                </a:lnTo>
                <a:lnTo>
                  <a:pt x="834" y="802"/>
                </a:lnTo>
                <a:lnTo>
                  <a:pt x="849" y="783"/>
                </a:lnTo>
                <a:lnTo>
                  <a:pt x="864" y="766"/>
                </a:lnTo>
                <a:lnTo>
                  <a:pt x="877" y="747"/>
                </a:lnTo>
                <a:lnTo>
                  <a:pt x="889" y="727"/>
                </a:lnTo>
                <a:lnTo>
                  <a:pt x="901" y="707"/>
                </a:lnTo>
                <a:lnTo>
                  <a:pt x="912" y="687"/>
                </a:lnTo>
                <a:lnTo>
                  <a:pt x="921" y="666"/>
                </a:lnTo>
                <a:lnTo>
                  <a:pt x="930" y="643"/>
                </a:lnTo>
                <a:lnTo>
                  <a:pt x="937" y="622"/>
                </a:lnTo>
                <a:lnTo>
                  <a:pt x="943" y="598"/>
                </a:lnTo>
                <a:lnTo>
                  <a:pt x="949" y="575"/>
                </a:lnTo>
                <a:lnTo>
                  <a:pt x="953" y="552"/>
                </a:lnTo>
                <a:lnTo>
                  <a:pt x="957" y="528"/>
                </a:lnTo>
                <a:lnTo>
                  <a:pt x="958" y="504"/>
                </a:lnTo>
                <a:lnTo>
                  <a:pt x="958" y="478"/>
                </a:lnTo>
                <a:lnTo>
                  <a:pt x="958" y="454"/>
                </a:lnTo>
                <a:lnTo>
                  <a:pt x="957" y="431"/>
                </a:lnTo>
                <a:lnTo>
                  <a:pt x="953" y="407"/>
                </a:lnTo>
                <a:lnTo>
                  <a:pt x="949" y="383"/>
                </a:lnTo>
                <a:lnTo>
                  <a:pt x="943" y="360"/>
                </a:lnTo>
                <a:lnTo>
                  <a:pt x="937" y="336"/>
                </a:lnTo>
                <a:lnTo>
                  <a:pt x="930" y="315"/>
                </a:lnTo>
                <a:lnTo>
                  <a:pt x="921" y="292"/>
                </a:lnTo>
                <a:lnTo>
                  <a:pt x="912" y="271"/>
                </a:lnTo>
                <a:lnTo>
                  <a:pt x="901" y="251"/>
                </a:lnTo>
                <a:lnTo>
                  <a:pt x="889" y="231"/>
                </a:lnTo>
                <a:lnTo>
                  <a:pt x="877" y="211"/>
                </a:lnTo>
                <a:lnTo>
                  <a:pt x="864" y="192"/>
                </a:lnTo>
                <a:lnTo>
                  <a:pt x="849" y="174"/>
                </a:lnTo>
                <a:lnTo>
                  <a:pt x="834" y="156"/>
                </a:lnTo>
                <a:lnTo>
                  <a:pt x="818" y="141"/>
                </a:lnTo>
                <a:lnTo>
                  <a:pt x="802" y="125"/>
                </a:lnTo>
                <a:lnTo>
                  <a:pt x="784" y="110"/>
                </a:lnTo>
                <a:lnTo>
                  <a:pt x="767" y="95"/>
                </a:lnTo>
                <a:lnTo>
                  <a:pt x="748" y="82"/>
                </a:lnTo>
                <a:lnTo>
                  <a:pt x="728" y="70"/>
                </a:lnTo>
                <a:lnTo>
                  <a:pt x="708" y="58"/>
                </a:lnTo>
                <a:lnTo>
                  <a:pt x="688" y="47"/>
                </a:lnTo>
                <a:lnTo>
                  <a:pt x="667" y="38"/>
                </a:lnTo>
                <a:lnTo>
                  <a:pt x="644" y="29"/>
                </a:lnTo>
                <a:lnTo>
                  <a:pt x="623" y="22"/>
                </a:lnTo>
                <a:lnTo>
                  <a:pt x="599" y="15"/>
                </a:lnTo>
                <a:lnTo>
                  <a:pt x="576" y="10"/>
                </a:lnTo>
                <a:lnTo>
                  <a:pt x="552" y="6"/>
                </a:lnTo>
                <a:lnTo>
                  <a:pt x="528" y="2"/>
                </a:lnTo>
                <a:lnTo>
                  <a:pt x="504" y="1"/>
                </a:lnTo>
                <a:lnTo>
                  <a:pt x="479" y="0"/>
                </a:lnTo>
                <a:lnTo>
                  <a:pt x="479" y="478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4" name="Rectangle 9">
            <a:extLst>
              <a:ext uri="{FF2B5EF4-FFF2-40B4-BE49-F238E27FC236}">
                <a16:creationId xmlns:a16="http://schemas.microsoft.com/office/drawing/2014/main" id="{A4860C8E-5769-F949-BE27-25EE69148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050" y="43449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75" name="Rectangle 10">
            <a:extLst>
              <a:ext uri="{FF2B5EF4-FFF2-40B4-BE49-F238E27FC236}">
                <a16:creationId xmlns:a16="http://schemas.microsoft.com/office/drawing/2014/main" id="{BD28023E-644D-D84C-81F1-2226F4697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538" y="43449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76" name="Rectangle 13">
            <a:extLst>
              <a:ext uri="{FF2B5EF4-FFF2-40B4-BE49-F238E27FC236}">
                <a16:creationId xmlns:a16="http://schemas.microsoft.com/office/drawing/2014/main" id="{8430822E-2344-2D4D-8F0D-CBC2B7C20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6" y="4017963"/>
            <a:ext cx="1793875" cy="14986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3977" name="Rectangle 15">
            <a:extLst>
              <a:ext uri="{FF2B5EF4-FFF2-40B4-BE49-F238E27FC236}">
                <a16:creationId xmlns:a16="http://schemas.microsoft.com/office/drawing/2014/main" id="{2AD553E9-3A02-7D43-95B7-7E12C6F2D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6" y="1905000"/>
            <a:ext cx="1793875" cy="14986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3978" name="Rectangle 16">
            <a:extLst>
              <a:ext uri="{FF2B5EF4-FFF2-40B4-BE49-F238E27FC236}">
                <a16:creationId xmlns:a16="http://schemas.microsoft.com/office/drawing/2014/main" id="{26DCB808-3B6B-7A48-9554-FB1D1A507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1" y="1905000"/>
            <a:ext cx="1795463" cy="14986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3979" name="Freeform 18">
            <a:extLst>
              <a:ext uri="{FF2B5EF4-FFF2-40B4-BE49-F238E27FC236}">
                <a16:creationId xmlns:a16="http://schemas.microsoft.com/office/drawing/2014/main" id="{50A64BDA-0D97-3D44-98F5-B8CD05EF7E52}"/>
              </a:ext>
            </a:extLst>
          </p:cNvPr>
          <p:cNvSpPr>
            <a:spLocks/>
          </p:cNvSpPr>
          <p:nvPr/>
        </p:nvSpPr>
        <p:spPr bwMode="auto">
          <a:xfrm>
            <a:off x="6175376" y="2284413"/>
            <a:ext cx="760413" cy="762000"/>
          </a:xfrm>
          <a:custGeom>
            <a:avLst/>
            <a:gdLst>
              <a:gd name="T0" fmla="*/ 2147483646 w 958"/>
              <a:gd name="T1" fmla="*/ 2147483646 h 958"/>
              <a:gd name="T2" fmla="*/ 2147483646 w 958"/>
              <a:gd name="T3" fmla="*/ 2147483646 h 958"/>
              <a:gd name="T4" fmla="*/ 2147483646 w 958"/>
              <a:gd name="T5" fmla="*/ 2147483646 h 958"/>
              <a:gd name="T6" fmla="*/ 2147483646 w 958"/>
              <a:gd name="T7" fmla="*/ 2147483646 h 958"/>
              <a:gd name="T8" fmla="*/ 2147483646 w 958"/>
              <a:gd name="T9" fmla="*/ 2147483646 h 958"/>
              <a:gd name="T10" fmla="*/ 2147483646 w 958"/>
              <a:gd name="T11" fmla="*/ 2147483646 h 958"/>
              <a:gd name="T12" fmla="*/ 2147483646 w 958"/>
              <a:gd name="T13" fmla="*/ 2147483646 h 958"/>
              <a:gd name="T14" fmla="*/ 2147483646 w 958"/>
              <a:gd name="T15" fmla="*/ 2147483646 h 958"/>
              <a:gd name="T16" fmla="*/ 2147483646 w 958"/>
              <a:gd name="T17" fmla="*/ 2147483646 h 958"/>
              <a:gd name="T18" fmla="*/ 2147483646 w 958"/>
              <a:gd name="T19" fmla="*/ 2147483646 h 958"/>
              <a:gd name="T20" fmla="*/ 2147483646 w 958"/>
              <a:gd name="T21" fmla="*/ 2147483646 h 958"/>
              <a:gd name="T22" fmla="*/ 2147483646 w 958"/>
              <a:gd name="T23" fmla="*/ 2147483646 h 958"/>
              <a:gd name="T24" fmla="*/ 2147483646 w 958"/>
              <a:gd name="T25" fmla="*/ 2147483646 h 958"/>
              <a:gd name="T26" fmla="*/ 2147483646 w 958"/>
              <a:gd name="T27" fmla="*/ 2147483646 h 958"/>
              <a:gd name="T28" fmla="*/ 2147483646 w 958"/>
              <a:gd name="T29" fmla="*/ 2147483646 h 958"/>
              <a:gd name="T30" fmla="*/ 2147483646 w 958"/>
              <a:gd name="T31" fmla="*/ 2147483646 h 958"/>
              <a:gd name="T32" fmla="*/ 2147483646 w 958"/>
              <a:gd name="T33" fmla="*/ 2147483646 h 958"/>
              <a:gd name="T34" fmla="*/ 2147483646 w 958"/>
              <a:gd name="T35" fmla="*/ 2147483646 h 958"/>
              <a:gd name="T36" fmla="*/ 2147483646 w 958"/>
              <a:gd name="T37" fmla="*/ 2147483646 h 958"/>
              <a:gd name="T38" fmla="*/ 2147483646 w 958"/>
              <a:gd name="T39" fmla="*/ 2147483646 h 958"/>
              <a:gd name="T40" fmla="*/ 2147483646 w 958"/>
              <a:gd name="T41" fmla="*/ 2147483646 h 958"/>
              <a:gd name="T42" fmla="*/ 2147483646 w 958"/>
              <a:gd name="T43" fmla="*/ 2147483646 h 958"/>
              <a:gd name="T44" fmla="*/ 2147483646 w 958"/>
              <a:gd name="T45" fmla="*/ 2147483646 h 958"/>
              <a:gd name="T46" fmla="*/ 2147483646 w 958"/>
              <a:gd name="T47" fmla="*/ 2147483646 h 958"/>
              <a:gd name="T48" fmla="*/ 2147483646 w 958"/>
              <a:gd name="T49" fmla="*/ 2147483646 h 958"/>
              <a:gd name="T50" fmla="*/ 2147483646 w 958"/>
              <a:gd name="T51" fmla="*/ 2147483646 h 958"/>
              <a:gd name="T52" fmla="*/ 2147483646 w 958"/>
              <a:gd name="T53" fmla="*/ 2147483646 h 958"/>
              <a:gd name="T54" fmla="*/ 2147483646 w 958"/>
              <a:gd name="T55" fmla="*/ 2147483646 h 958"/>
              <a:gd name="T56" fmla="*/ 2147483646 w 958"/>
              <a:gd name="T57" fmla="*/ 2147483646 h 958"/>
              <a:gd name="T58" fmla="*/ 2147483646 w 958"/>
              <a:gd name="T59" fmla="*/ 2147483646 h 958"/>
              <a:gd name="T60" fmla="*/ 2147483646 w 958"/>
              <a:gd name="T61" fmla="*/ 2147483646 h 958"/>
              <a:gd name="T62" fmla="*/ 2147483646 w 958"/>
              <a:gd name="T63" fmla="*/ 2147483646 h 958"/>
              <a:gd name="T64" fmla="*/ 2147483646 w 958"/>
              <a:gd name="T65" fmla="*/ 2147483646 h 958"/>
              <a:gd name="T66" fmla="*/ 2147483646 w 958"/>
              <a:gd name="T67" fmla="*/ 2147483646 h 958"/>
              <a:gd name="T68" fmla="*/ 2147483646 w 958"/>
              <a:gd name="T69" fmla="*/ 2147483646 h 958"/>
              <a:gd name="T70" fmla="*/ 2147483646 w 958"/>
              <a:gd name="T71" fmla="*/ 2147483646 h 958"/>
              <a:gd name="T72" fmla="*/ 2147483646 w 958"/>
              <a:gd name="T73" fmla="*/ 2147483646 h 958"/>
              <a:gd name="T74" fmla="*/ 2147483646 w 958"/>
              <a:gd name="T75" fmla="*/ 2147483646 h 958"/>
              <a:gd name="T76" fmla="*/ 2147483646 w 958"/>
              <a:gd name="T77" fmla="*/ 2147483646 h 958"/>
              <a:gd name="T78" fmla="*/ 2147483646 w 958"/>
              <a:gd name="T79" fmla="*/ 2147483646 h 958"/>
              <a:gd name="T80" fmla="*/ 2147483646 w 958"/>
              <a:gd name="T81" fmla="*/ 2147483646 h 958"/>
              <a:gd name="T82" fmla="*/ 2147483646 w 958"/>
              <a:gd name="T83" fmla="*/ 2147483646 h 958"/>
              <a:gd name="T84" fmla="*/ 2147483646 w 958"/>
              <a:gd name="T85" fmla="*/ 2147483646 h 958"/>
              <a:gd name="T86" fmla="*/ 2147483646 w 958"/>
              <a:gd name="T87" fmla="*/ 2147483646 h 958"/>
              <a:gd name="T88" fmla="*/ 2147483646 w 958"/>
              <a:gd name="T89" fmla="*/ 2147483646 h 95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958" h="958">
                <a:moveTo>
                  <a:pt x="479" y="479"/>
                </a:moveTo>
                <a:lnTo>
                  <a:pt x="479" y="0"/>
                </a:lnTo>
                <a:lnTo>
                  <a:pt x="455" y="2"/>
                </a:lnTo>
                <a:lnTo>
                  <a:pt x="431" y="3"/>
                </a:lnTo>
                <a:lnTo>
                  <a:pt x="407" y="7"/>
                </a:lnTo>
                <a:lnTo>
                  <a:pt x="383" y="11"/>
                </a:lnTo>
                <a:lnTo>
                  <a:pt x="361" y="16"/>
                </a:lnTo>
                <a:lnTo>
                  <a:pt x="337" y="23"/>
                </a:lnTo>
                <a:lnTo>
                  <a:pt x="315" y="30"/>
                </a:lnTo>
                <a:lnTo>
                  <a:pt x="293" y="39"/>
                </a:lnTo>
                <a:lnTo>
                  <a:pt x="271" y="48"/>
                </a:lnTo>
                <a:lnTo>
                  <a:pt x="251" y="59"/>
                </a:lnTo>
                <a:lnTo>
                  <a:pt x="231" y="71"/>
                </a:lnTo>
                <a:lnTo>
                  <a:pt x="212" y="83"/>
                </a:lnTo>
                <a:lnTo>
                  <a:pt x="193" y="96"/>
                </a:lnTo>
                <a:lnTo>
                  <a:pt x="176" y="111"/>
                </a:lnTo>
                <a:lnTo>
                  <a:pt x="157" y="126"/>
                </a:lnTo>
                <a:lnTo>
                  <a:pt x="141" y="141"/>
                </a:lnTo>
                <a:lnTo>
                  <a:pt x="125" y="157"/>
                </a:lnTo>
                <a:lnTo>
                  <a:pt x="110" y="175"/>
                </a:lnTo>
                <a:lnTo>
                  <a:pt x="96" y="193"/>
                </a:lnTo>
                <a:lnTo>
                  <a:pt x="82" y="212"/>
                </a:lnTo>
                <a:lnTo>
                  <a:pt x="70" y="232"/>
                </a:lnTo>
                <a:lnTo>
                  <a:pt x="59" y="252"/>
                </a:lnTo>
                <a:lnTo>
                  <a:pt x="48" y="272"/>
                </a:lnTo>
                <a:lnTo>
                  <a:pt x="39" y="293"/>
                </a:lnTo>
                <a:lnTo>
                  <a:pt x="29" y="316"/>
                </a:lnTo>
                <a:lnTo>
                  <a:pt x="23" y="337"/>
                </a:lnTo>
                <a:lnTo>
                  <a:pt x="16" y="361"/>
                </a:lnTo>
                <a:lnTo>
                  <a:pt x="11" y="384"/>
                </a:lnTo>
                <a:lnTo>
                  <a:pt x="7" y="408"/>
                </a:lnTo>
                <a:lnTo>
                  <a:pt x="3" y="431"/>
                </a:lnTo>
                <a:lnTo>
                  <a:pt x="1" y="455"/>
                </a:lnTo>
                <a:lnTo>
                  <a:pt x="0" y="479"/>
                </a:lnTo>
                <a:lnTo>
                  <a:pt x="1" y="505"/>
                </a:lnTo>
                <a:lnTo>
                  <a:pt x="3" y="529"/>
                </a:lnTo>
                <a:lnTo>
                  <a:pt x="7" y="552"/>
                </a:lnTo>
                <a:lnTo>
                  <a:pt x="11" y="576"/>
                </a:lnTo>
                <a:lnTo>
                  <a:pt x="16" y="599"/>
                </a:lnTo>
                <a:lnTo>
                  <a:pt x="23" y="623"/>
                </a:lnTo>
                <a:lnTo>
                  <a:pt x="29" y="644"/>
                </a:lnTo>
                <a:lnTo>
                  <a:pt x="39" y="667"/>
                </a:lnTo>
                <a:lnTo>
                  <a:pt x="48" y="688"/>
                </a:lnTo>
                <a:lnTo>
                  <a:pt x="59" y="708"/>
                </a:lnTo>
                <a:lnTo>
                  <a:pt x="70" y="728"/>
                </a:lnTo>
                <a:lnTo>
                  <a:pt x="82" y="748"/>
                </a:lnTo>
                <a:lnTo>
                  <a:pt x="96" y="767"/>
                </a:lnTo>
                <a:lnTo>
                  <a:pt x="110" y="784"/>
                </a:lnTo>
                <a:lnTo>
                  <a:pt x="125" y="803"/>
                </a:lnTo>
                <a:lnTo>
                  <a:pt x="141" y="819"/>
                </a:lnTo>
                <a:lnTo>
                  <a:pt x="157" y="835"/>
                </a:lnTo>
                <a:lnTo>
                  <a:pt x="176" y="849"/>
                </a:lnTo>
                <a:lnTo>
                  <a:pt x="193" y="864"/>
                </a:lnTo>
                <a:lnTo>
                  <a:pt x="212" y="877"/>
                </a:lnTo>
                <a:lnTo>
                  <a:pt x="231" y="889"/>
                </a:lnTo>
                <a:lnTo>
                  <a:pt x="251" y="901"/>
                </a:lnTo>
                <a:lnTo>
                  <a:pt x="271" y="912"/>
                </a:lnTo>
                <a:lnTo>
                  <a:pt x="293" y="921"/>
                </a:lnTo>
                <a:lnTo>
                  <a:pt x="315" y="930"/>
                </a:lnTo>
                <a:lnTo>
                  <a:pt x="337" y="937"/>
                </a:lnTo>
                <a:lnTo>
                  <a:pt x="361" y="944"/>
                </a:lnTo>
                <a:lnTo>
                  <a:pt x="383" y="949"/>
                </a:lnTo>
                <a:lnTo>
                  <a:pt x="407" y="953"/>
                </a:lnTo>
                <a:lnTo>
                  <a:pt x="431" y="957"/>
                </a:lnTo>
                <a:lnTo>
                  <a:pt x="455" y="958"/>
                </a:lnTo>
                <a:lnTo>
                  <a:pt x="479" y="958"/>
                </a:lnTo>
                <a:lnTo>
                  <a:pt x="504" y="958"/>
                </a:lnTo>
                <a:lnTo>
                  <a:pt x="528" y="957"/>
                </a:lnTo>
                <a:lnTo>
                  <a:pt x="552" y="953"/>
                </a:lnTo>
                <a:lnTo>
                  <a:pt x="576" y="949"/>
                </a:lnTo>
                <a:lnTo>
                  <a:pt x="599" y="944"/>
                </a:lnTo>
                <a:lnTo>
                  <a:pt x="623" y="937"/>
                </a:lnTo>
                <a:lnTo>
                  <a:pt x="644" y="930"/>
                </a:lnTo>
                <a:lnTo>
                  <a:pt x="666" y="921"/>
                </a:lnTo>
                <a:lnTo>
                  <a:pt x="688" y="912"/>
                </a:lnTo>
                <a:lnTo>
                  <a:pt x="708" y="901"/>
                </a:lnTo>
                <a:lnTo>
                  <a:pt x="728" y="889"/>
                </a:lnTo>
                <a:lnTo>
                  <a:pt x="748" y="877"/>
                </a:lnTo>
                <a:lnTo>
                  <a:pt x="766" y="864"/>
                </a:lnTo>
                <a:lnTo>
                  <a:pt x="784" y="849"/>
                </a:lnTo>
                <a:lnTo>
                  <a:pt x="802" y="835"/>
                </a:lnTo>
                <a:lnTo>
                  <a:pt x="818" y="819"/>
                </a:lnTo>
                <a:lnTo>
                  <a:pt x="834" y="803"/>
                </a:lnTo>
                <a:lnTo>
                  <a:pt x="849" y="784"/>
                </a:lnTo>
                <a:lnTo>
                  <a:pt x="863" y="767"/>
                </a:lnTo>
                <a:lnTo>
                  <a:pt x="877" y="748"/>
                </a:lnTo>
                <a:lnTo>
                  <a:pt x="889" y="728"/>
                </a:lnTo>
                <a:lnTo>
                  <a:pt x="901" y="708"/>
                </a:lnTo>
                <a:lnTo>
                  <a:pt x="911" y="688"/>
                </a:lnTo>
                <a:lnTo>
                  <a:pt x="921" y="667"/>
                </a:lnTo>
                <a:lnTo>
                  <a:pt x="930" y="644"/>
                </a:lnTo>
                <a:lnTo>
                  <a:pt x="937" y="623"/>
                </a:lnTo>
                <a:lnTo>
                  <a:pt x="943" y="599"/>
                </a:lnTo>
                <a:lnTo>
                  <a:pt x="949" y="576"/>
                </a:lnTo>
                <a:lnTo>
                  <a:pt x="953" y="552"/>
                </a:lnTo>
                <a:lnTo>
                  <a:pt x="957" y="529"/>
                </a:lnTo>
                <a:lnTo>
                  <a:pt x="958" y="505"/>
                </a:lnTo>
                <a:lnTo>
                  <a:pt x="958" y="479"/>
                </a:lnTo>
                <a:lnTo>
                  <a:pt x="958" y="455"/>
                </a:lnTo>
                <a:lnTo>
                  <a:pt x="957" y="431"/>
                </a:lnTo>
                <a:lnTo>
                  <a:pt x="953" y="408"/>
                </a:lnTo>
                <a:lnTo>
                  <a:pt x="949" y="384"/>
                </a:lnTo>
                <a:lnTo>
                  <a:pt x="943" y="361"/>
                </a:lnTo>
                <a:lnTo>
                  <a:pt x="937" y="337"/>
                </a:lnTo>
                <a:lnTo>
                  <a:pt x="930" y="316"/>
                </a:lnTo>
                <a:lnTo>
                  <a:pt x="921" y="293"/>
                </a:lnTo>
                <a:lnTo>
                  <a:pt x="911" y="272"/>
                </a:lnTo>
                <a:lnTo>
                  <a:pt x="901" y="252"/>
                </a:lnTo>
                <a:lnTo>
                  <a:pt x="889" y="232"/>
                </a:lnTo>
                <a:lnTo>
                  <a:pt x="877" y="212"/>
                </a:lnTo>
                <a:lnTo>
                  <a:pt x="863" y="193"/>
                </a:lnTo>
                <a:lnTo>
                  <a:pt x="849" y="175"/>
                </a:lnTo>
                <a:lnTo>
                  <a:pt x="834" y="157"/>
                </a:lnTo>
                <a:lnTo>
                  <a:pt x="818" y="141"/>
                </a:lnTo>
                <a:lnTo>
                  <a:pt x="802" y="126"/>
                </a:lnTo>
                <a:lnTo>
                  <a:pt x="784" y="111"/>
                </a:lnTo>
                <a:lnTo>
                  <a:pt x="766" y="96"/>
                </a:lnTo>
                <a:lnTo>
                  <a:pt x="748" y="83"/>
                </a:lnTo>
                <a:lnTo>
                  <a:pt x="728" y="71"/>
                </a:lnTo>
                <a:lnTo>
                  <a:pt x="708" y="59"/>
                </a:lnTo>
                <a:lnTo>
                  <a:pt x="688" y="48"/>
                </a:lnTo>
                <a:lnTo>
                  <a:pt x="666" y="39"/>
                </a:lnTo>
                <a:lnTo>
                  <a:pt x="644" y="30"/>
                </a:lnTo>
                <a:lnTo>
                  <a:pt x="623" y="23"/>
                </a:lnTo>
                <a:lnTo>
                  <a:pt x="599" y="16"/>
                </a:lnTo>
                <a:lnTo>
                  <a:pt x="576" y="11"/>
                </a:lnTo>
                <a:lnTo>
                  <a:pt x="552" y="7"/>
                </a:lnTo>
                <a:lnTo>
                  <a:pt x="528" y="3"/>
                </a:lnTo>
                <a:lnTo>
                  <a:pt x="504" y="2"/>
                </a:lnTo>
                <a:lnTo>
                  <a:pt x="479" y="0"/>
                </a:lnTo>
                <a:lnTo>
                  <a:pt x="479" y="479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0" name="Freeform 19">
            <a:extLst>
              <a:ext uri="{FF2B5EF4-FFF2-40B4-BE49-F238E27FC236}">
                <a16:creationId xmlns:a16="http://schemas.microsoft.com/office/drawing/2014/main" id="{B930884C-57E4-9B48-A88F-DD62E40C2D19}"/>
              </a:ext>
            </a:extLst>
          </p:cNvPr>
          <p:cNvSpPr>
            <a:spLocks/>
          </p:cNvSpPr>
          <p:nvPr/>
        </p:nvSpPr>
        <p:spPr bwMode="auto">
          <a:xfrm>
            <a:off x="6683376" y="2284413"/>
            <a:ext cx="760413" cy="762000"/>
          </a:xfrm>
          <a:custGeom>
            <a:avLst/>
            <a:gdLst>
              <a:gd name="T0" fmla="*/ 2147483646 w 957"/>
              <a:gd name="T1" fmla="*/ 2147483646 h 958"/>
              <a:gd name="T2" fmla="*/ 2147483646 w 957"/>
              <a:gd name="T3" fmla="*/ 2147483646 h 958"/>
              <a:gd name="T4" fmla="*/ 2147483646 w 957"/>
              <a:gd name="T5" fmla="*/ 2147483646 h 958"/>
              <a:gd name="T6" fmla="*/ 2147483646 w 957"/>
              <a:gd name="T7" fmla="*/ 2147483646 h 958"/>
              <a:gd name="T8" fmla="*/ 2147483646 w 957"/>
              <a:gd name="T9" fmla="*/ 2147483646 h 958"/>
              <a:gd name="T10" fmla="*/ 2147483646 w 957"/>
              <a:gd name="T11" fmla="*/ 2147483646 h 958"/>
              <a:gd name="T12" fmla="*/ 2147483646 w 957"/>
              <a:gd name="T13" fmla="*/ 2147483646 h 958"/>
              <a:gd name="T14" fmla="*/ 2147483646 w 957"/>
              <a:gd name="T15" fmla="*/ 2147483646 h 958"/>
              <a:gd name="T16" fmla="*/ 2147483646 w 957"/>
              <a:gd name="T17" fmla="*/ 2147483646 h 958"/>
              <a:gd name="T18" fmla="*/ 2147483646 w 957"/>
              <a:gd name="T19" fmla="*/ 2147483646 h 958"/>
              <a:gd name="T20" fmla="*/ 2147483646 w 957"/>
              <a:gd name="T21" fmla="*/ 2147483646 h 958"/>
              <a:gd name="T22" fmla="*/ 2147483646 w 957"/>
              <a:gd name="T23" fmla="*/ 2147483646 h 958"/>
              <a:gd name="T24" fmla="*/ 2147483646 w 957"/>
              <a:gd name="T25" fmla="*/ 2147483646 h 958"/>
              <a:gd name="T26" fmla="*/ 2147483646 w 957"/>
              <a:gd name="T27" fmla="*/ 2147483646 h 958"/>
              <a:gd name="T28" fmla="*/ 2147483646 w 957"/>
              <a:gd name="T29" fmla="*/ 2147483646 h 958"/>
              <a:gd name="T30" fmla="*/ 2147483646 w 957"/>
              <a:gd name="T31" fmla="*/ 2147483646 h 958"/>
              <a:gd name="T32" fmla="*/ 2147483646 w 957"/>
              <a:gd name="T33" fmla="*/ 2147483646 h 958"/>
              <a:gd name="T34" fmla="*/ 2147483646 w 957"/>
              <a:gd name="T35" fmla="*/ 2147483646 h 958"/>
              <a:gd name="T36" fmla="*/ 2147483646 w 957"/>
              <a:gd name="T37" fmla="*/ 2147483646 h 958"/>
              <a:gd name="T38" fmla="*/ 2147483646 w 957"/>
              <a:gd name="T39" fmla="*/ 2147483646 h 958"/>
              <a:gd name="T40" fmla="*/ 2147483646 w 957"/>
              <a:gd name="T41" fmla="*/ 2147483646 h 958"/>
              <a:gd name="T42" fmla="*/ 2147483646 w 957"/>
              <a:gd name="T43" fmla="*/ 2147483646 h 958"/>
              <a:gd name="T44" fmla="*/ 2147483646 w 957"/>
              <a:gd name="T45" fmla="*/ 2147483646 h 958"/>
              <a:gd name="T46" fmla="*/ 2147483646 w 957"/>
              <a:gd name="T47" fmla="*/ 2147483646 h 958"/>
              <a:gd name="T48" fmla="*/ 2147483646 w 957"/>
              <a:gd name="T49" fmla="*/ 2147483646 h 958"/>
              <a:gd name="T50" fmla="*/ 2147483646 w 957"/>
              <a:gd name="T51" fmla="*/ 2147483646 h 958"/>
              <a:gd name="T52" fmla="*/ 2147483646 w 957"/>
              <a:gd name="T53" fmla="*/ 2147483646 h 958"/>
              <a:gd name="T54" fmla="*/ 2147483646 w 957"/>
              <a:gd name="T55" fmla="*/ 2147483646 h 958"/>
              <a:gd name="T56" fmla="*/ 2147483646 w 957"/>
              <a:gd name="T57" fmla="*/ 2147483646 h 958"/>
              <a:gd name="T58" fmla="*/ 2147483646 w 957"/>
              <a:gd name="T59" fmla="*/ 2147483646 h 958"/>
              <a:gd name="T60" fmla="*/ 2147483646 w 957"/>
              <a:gd name="T61" fmla="*/ 2147483646 h 958"/>
              <a:gd name="T62" fmla="*/ 2147483646 w 957"/>
              <a:gd name="T63" fmla="*/ 2147483646 h 958"/>
              <a:gd name="T64" fmla="*/ 2147483646 w 957"/>
              <a:gd name="T65" fmla="*/ 2147483646 h 958"/>
              <a:gd name="T66" fmla="*/ 2147483646 w 957"/>
              <a:gd name="T67" fmla="*/ 2147483646 h 958"/>
              <a:gd name="T68" fmla="*/ 2147483646 w 957"/>
              <a:gd name="T69" fmla="*/ 2147483646 h 958"/>
              <a:gd name="T70" fmla="*/ 2147483646 w 957"/>
              <a:gd name="T71" fmla="*/ 2147483646 h 958"/>
              <a:gd name="T72" fmla="*/ 2147483646 w 957"/>
              <a:gd name="T73" fmla="*/ 2147483646 h 958"/>
              <a:gd name="T74" fmla="*/ 2147483646 w 957"/>
              <a:gd name="T75" fmla="*/ 2147483646 h 958"/>
              <a:gd name="T76" fmla="*/ 2147483646 w 957"/>
              <a:gd name="T77" fmla="*/ 2147483646 h 958"/>
              <a:gd name="T78" fmla="*/ 2147483646 w 957"/>
              <a:gd name="T79" fmla="*/ 2147483646 h 958"/>
              <a:gd name="T80" fmla="*/ 2147483646 w 957"/>
              <a:gd name="T81" fmla="*/ 2147483646 h 958"/>
              <a:gd name="T82" fmla="*/ 2147483646 w 957"/>
              <a:gd name="T83" fmla="*/ 2147483646 h 958"/>
              <a:gd name="T84" fmla="*/ 2147483646 w 957"/>
              <a:gd name="T85" fmla="*/ 2147483646 h 958"/>
              <a:gd name="T86" fmla="*/ 2147483646 w 957"/>
              <a:gd name="T87" fmla="*/ 2147483646 h 958"/>
              <a:gd name="T88" fmla="*/ 2147483646 w 957"/>
              <a:gd name="T89" fmla="*/ 2147483646 h 95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957" h="958">
                <a:moveTo>
                  <a:pt x="478" y="479"/>
                </a:moveTo>
                <a:lnTo>
                  <a:pt x="478" y="0"/>
                </a:lnTo>
                <a:lnTo>
                  <a:pt x="455" y="2"/>
                </a:lnTo>
                <a:lnTo>
                  <a:pt x="431" y="3"/>
                </a:lnTo>
                <a:lnTo>
                  <a:pt x="407" y="7"/>
                </a:lnTo>
                <a:lnTo>
                  <a:pt x="383" y="11"/>
                </a:lnTo>
                <a:lnTo>
                  <a:pt x="360" y="16"/>
                </a:lnTo>
                <a:lnTo>
                  <a:pt x="336" y="23"/>
                </a:lnTo>
                <a:lnTo>
                  <a:pt x="315" y="30"/>
                </a:lnTo>
                <a:lnTo>
                  <a:pt x="292" y="39"/>
                </a:lnTo>
                <a:lnTo>
                  <a:pt x="271" y="48"/>
                </a:lnTo>
                <a:lnTo>
                  <a:pt x="251" y="59"/>
                </a:lnTo>
                <a:lnTo>
                  <a:pt x="231" y="71"/>
                </a:lnTo>
                <a:lnTo>
                  <a:pt x="211" y="83"/>
                </a:lnTo>
                <a:lnTo>
                  <a:pt x="192" y="96"/>
                </a:lnTo>
                <a:lnTo>
                  <a:pt x="175" y="111"/>
                </a:lnTo>
                <a:lnTo>
                  <a:pt x="157" y="126"/>
                </a:lnTo>
                <a:lnTo>
                  <a:pt x="141" y="141"/>
                </a:lnTo>
                <a:lnTo>
                  <a:pt x="125" y="157"/>
                </a:lnTo>
                <a:lnTo>
                  <a:pt x="110" y="175"/>
                </a:lnTo>
                <a:lnTo>
                  <a:pt x="95" y="193"/>
                </a:lnTo>
                <a:lnTo>
                  <a:pt x="82" y="212"/>
                </a:lnTo>
                <a:lnTo>
                  <a:pt x="70" y="232"/>
                </a:lnTo>
                <a:lnTo>
                  <a:pt x="58" y="252"/>
                </a:lnTo>
                <a:lnTo>
                  <a:pt x="47" y="272"/>
                </a:lnTo>
                <a:lnTo>
                  <a:pt x="38" y="293"/>
                </a:lnTo>
                <a:lnTo>
                  <a:pt x="29" y="316"/>
                </a:lnTo>
                <a:lnTo>
                  <a:pt x="22" y="337"/>
                </a:lnTo>
                <a:lnTo>
                  <a:pt x="16" y="361"/>
                </a:lnTo>
                <a:lnTo>
                  <a:pt x="10" y="384"/>
                </a:lnTo>
                <a:lnTo>
                  <a:pt x="6" y="408"/>
                </a:lnTo>
                <a:lnTo>
                  <a:pt x="2" y="431"/>
                </a:lnTo>
                <a:lnTo>
                  <a:pt x="1" y="455"/>
                </a:lnTo>
                <a:lnTo>
                  <a:pt x="0" y="479"/>
                </a:lnTo>
                <a:lnTo>
                  <a:pt x="1" y="505"/>
                </a:lnTo>
                <a:lnTo>
                  <a:pt x="2" y="529"/>
                </a:lnTo>
                <a:lnTo>
                  <a:pt x="6" y="552"/>
                </a:lnTo>
                <a:lnTo>
                  <a:pt x="10" y="576"/>
                </a:lnTo>
                <a:lnTo>
                  <a:pt x="16" y="599"/>
                </a:lnTo>
                <a:lnTo>
                  <a:pt x="22" y="623"/>
                </a:lnTo>
                <a:lnTo>
                  <a:pt x="29" y="644"/>
                </a:lnTo>
                <a:lnTo>
                  <a:pt x="38" y="667"/>
                </a:lnTo>
                <a:lnTo>
                  <a:pt x="47" y="688"/>
                </a:lnTo>
                <a:lnTo>
                  <a:pt x="58" y="708"/>
                </a:lnTo>
                <a:lnTo>
                  <a:pt x="70" y="728"/>
                </a:lnTo>
                <a:lnTo>
                  <a:pt x="82" y="748"/>
                </a:lnTo>
                <a:lnTo>
                  <a:pt x="95" y="767"/>
                </a:lnTo>
                <a:lnTo>
                  <a:pt x="110" y="784"/>
                </a:lnTo>
                <a:lnTo>
                  <a:pt x="125" y="803"/>
                </a:lnTo>
                <a:lnTo>
                  <a:pt x="141" y="819"/>
                </a:lnTo>
                <a:lnTo>
                  <a:pt x="157" y="835"/>
                </a:lnTo>
                <a:lnTo>
                  <a:pt x="175" y="849"/>
                </a:lnTo>
                <a:lnTo>
                  <a:pt x="192" y="864"/>
                </a:lnTo>
                <a:lnTo>
                  <a:pt x="211" y="877"/>
                </a:lnTo>
                <a:lnTo>
                  <a:pt x="231" y="889"/>
                </a:lnTo>
                <a:lnTo>
                  <a:pt x="251" y="901"/>
                </a:lnTo>
                <a:lnTo>
                  <a:pt x="271" y="912"/>
                </a:lnTo>
                <a:lnTo>
                  <a:pt x="292" y="921"/>
                </a:lnTo>
                <a:lnTo>
                  <a:pt x="315" y="930"/>
                </a:lnTo>
                <a:lnTo>
                  <a:pt x="336" y="937"/>
                </a:lnTo>
                <a:lnTo>
                  <a:pt x="360" y="944"/>
                </a:lnTo>
                <a:lnTo>
                  <a:pt x="383" y="949"/>
                </a:lnTo>
                <a:lnTo>
                  <a:pt x="407" y="953"/>
                </a:lnTo>
                <a:lnTo>
                  <a:pt x="431" y="957"/>
                </a:lnTo>
                <a:lnTo>
                  <a:pt x="455" y="958"/>
                </a:lnTo>
                <a:lnTo>
                  <a:pt x="478" y="958"/>
                </a:lnTo>
                <a:lnTo>
                  <a:pt x="504" y="958"/>
                </a:lnTo>
                <a:lnTo>
                  <a:pt x="528" y="957"/>
                </a:lnTo>
                <a:lnTo>
                  <a:pt x="552" y="953"/>
                </a:lnTo>
                <a:lnTo>
                  <a:pt x="576" y="949"/>
                </a:lnTo>
                <a:lnTo>
                  <a:pt x="598" y="944"/>
                </a:lnTo>
                <a:lnTo>
                  <a:pt x="622" y="937"/>
                </a:lnTo>
                <a:lnTo>
                  <a:pt x="643" y="930"/>
                </a:lnTo>
                <a:lnTo>
                  <a:pt x="666" y="921"/>
                </a:lnTo>
                <a:lnTo>
                  <a:pt x="687" y="912"/>
                </a:lnTo>
                <a:lnTo>
                  <a:pt x="707" y="901"/>
                </a:lnTo>
                <a:lnTo>
                  <a:pt x="727" y="889"/>
                </a:lnTo>
                <a:lnTo>
                  <a:pt x="747" y="877"/>
                </a:lnTo>
                <a:lnTo>
                  <a:pt x="766" y="864"/>
                </a:lnTo>
                <a:lnTo>
                  <a:pt x="783" y="849"/>
                </a:lnTo>
                <a:lnTo>
                  <a:pt x="802" y="835"/>
                </a:lnTo>
                <a:lnTo>
                  <a:pt x="818" y="819"/>
                </a:lnTo>
                <a:lnTo>
                  <a:pt x="834" y="803"/>
                </a:lnTo>
                <a:lnTo>
                  <a:pt x="848" y="784"/>
                </a:lnTo>
                <a:lnTo>
                  <a:pt x="863" y="767"/>
                </a:lnTo>
                <a:lnTo>
                  <a:pt x="876" y="748"/>
                </a:lnTo>
                <a:lnTo>
                  <a:pt x="888" y="728"/>
                </a:lnTo>
                <a:lnTo>
                  <a:pt x="900" y="708"/>
                </a:lnTo>
                <a:lnTo>
                  <a:pt x="911" y="688"/>
                </a:lnTo>
                <a:lnTo>
                  <a:pt x="920" y="667"/>
                </a:lnTo>
                <a:lnTo>
                  <a:pt x="929" y="644"/>
                </a:lnTo>
                <a:lnTo>
                  <a:pt x="936" y="623"/>
                </a:lnTo>
                <a:lnTo>
                  <a:pt x="943" y="599"/>
                </a:lnTo>
                <a:lnTo>
                  <a:pt x="948" y="576"/>
                </a:lnTo>
                <a:lnTo>
                  <a:pt x="952" y="552"/>
                </a:lnTo>
                <a:lnTo>
                  <a:pt x="956" y="529"/>
                </a:lnTo>
                <a:lnTo>
                  <a:pt x="957" y="505"/>
                </a:lnTo>
                <a:lnTo>
                  <a:pt x="957" y="479"/>
                </a:lnTo>
                <a:lnTo>
                  <a:pt x="957" y="455"/>
                </a:lnTo>
                <a:lnTo>
                  <a:pt x="956" y="431"/>
                </a:lnTo>
                <a:lnTo>
                  <a:pt x="952" y="408"/>
                </a:lnTo>
                <a:lnTo>
                  <a:pt x="948" y="384"/>
                </a:lnTo>
                <a:lnTo>
                  <a:pt x="943" y="361"/>
                </a:lnTo>
                <a:lnTo>
                  <a:pt x="936" y="337"/>
                </a:lnTo>
                <a:lnTo>
                  <a:pt x="929" y="316"/>
                </a:lnTo>
                <a:lnTo>
                  <a:pt x="920" y="293"/>
                </a:lnTo>
                <a:lnTo>
                  <a:pt x="911" y="272"/>
                </a:lnTo>
                <a:lnTo>
                  <a:pt x="900" y="252"/>
                </a:lnTo>
                <a:lnTo>
                  <a:pt x="888" y="232"/>
                </a:lnTo>
                <a:lnTo>
                  <a:pt x="876" y="212"/>
                </a:lnTo>
                <a:lnTo>
                  <a:pt x="863" y="193"/>
                </a:lnTo>
                <a:lnTo>
                  <a:pt x="848" y="175"/>
                </a:lnTo>
                <a:lnTo>
                  <a:pt x="834" y="157"/>
                </a:lnTo>
                <a:lnTo>
                  <a:pt x="818" y="141"/>
                </a:lnTo>
                <a:lnTo>
                  <a:pt x="802" y="126"/>
                </a:lnTo>
                <a:lnTo>
                  <a:pt x="783" y="111"/>
                </a:lnTo>
                <a:lnTo>
                  <a:pt x="766" y="96"/>
                </a:lnTo>
                <a:lnTo>
                  <a:pt x="747" y="83"/>
                </a:lnTo>
                <a:lnTo>
                  <a:pt x="727" y="71"/>
                </a:lnTo>
                <a:lnTo>
                  <a:pt x="707" y="59"/>
                </a:lnTo>
                <a:lnTo>
                  <a:pt x="687" y="48"/>
                </a:lnTo>
                <a:lnTo>
                  <a:pt x="666" y="39"/>
                </a:lnTo>
                <a:lnTo>
                  <a:pt x="643" y="30"/>
                </a:lnTo>
                <a:lnTo>
                  <a:pt x="622" y="23"/>
                </a:lnTo>
                <a:lnTo>
                  <a:pt x="598" y="16"/>
                </a:lnTo>
                <a:lnTo>
                  <a:pt x="576" y="11"/>
                </a:lnTo>
                <a:lnTo>
                  <a:pt x="552" y="7"/>
                </a:lnTo>
                <a:lnTo>
                  <a:pt x="528" y="3"/>
                </a:lnTo>
                <a:lnTo>
                  <a:pt x="504" y="2"/>
                </a:lnTo>
                <a:lnTo>
                  <a:pt x="478" y="0"/>
                </a:lnTo>
                <a:lnTo>
                  <a:pt x="478" y="479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1" name="Freeform 20">
            <a:extLst>
              <a:ext uri="{FF2B5EF4-FFF2-40B4-BE49-F238E27FC236}">
                <a16:creationId xmlns:a16="http://schemas.microsoft.com/office/drawing/2014/main" id="{D487E842-534A-D049-8DE4-0203B43CACFA}"/>
              </a:ext>
            </a:extLst>
          </p:cNvPr>
          <p:cNvSpPr>
            <a:spLocks/>
          </p:cNvSpPr>
          <p:nvPr/>
        </p:nvSpPr>
        <p:spPr bwMode="auto">
          <a:xfrm>
            <a:off x="6176964" y="2286000"/>
            <a:ext cx="758825" cy="757238"/>
          </a:xfrm>
          <a:custGeom>
            <a:avLst/>
            <a:gdLst>
              <a:gd name="T0" fmla="*/ 2147483646 w 956"/>
              <a:gd name="T1" fmla="*/ 2147483646 h 955"/>
              <a:gd name="T2" fmla="*/ 2147483646 w 956"/>
              <a:gd name="T3" fmla="*/ 2147483646 h 955"/>
              <a:gd name="T4" fmla="*/ 2147483646 w 956"/>
              <a:gd name="T5" fmla="*/ 2147483646 h 955"/>
              <a:gd name="T6" fmla="*/ 2147483646 w 956"/>
              <a:gd name="T7" fmla="*/ 2147483646 h 955"/>
              <a:gd name="T8" fmla="*/ 2147483646 w 956"/>
              <a:gd name="T9" fmla="*/ 2147483646 h 955"/>
              <a:gd name="T10" fmla="*/ 2147483646 w 956"/>
              <a:gd name="T11" fmla="*/ 2147483646 h 955"/>
              <a:gd name="T12" fmla="*/ 2147483646 w 956"/>
              <a:gd name="T13" fmla="*/ 2147483646 h 955"/>
              <a:gd name="T14" fmla="*/ 2147483646 w 956"/>
              <a:gd name="T15" fmla="*/ 2147483646 h 955"/>
              <a:gd name="T16" fmla="*/ 2147483646 w 956"/>
              <a:gd name="T17" fmla="*/ 2147483646 h 955"/>
              <a:gd name="T18" fmla="*/ 2147483646 w 956"/>
              <a:gd name="T19" fmla="*/ 2147483646 h 955"/>
              <a:gd name="T20" fmla="*/ 0 w 956"/>
              <a:gd name="T21" fmla="*/ 2147483646 h 955"/>
              <a:gd name="T22" fmla="*/ 2147483646 w 956"/>
              <a:gd name="T23" fmla="*/ 2147483646 h 955"/>
              <a:gd name="T24" fmla="*/ 2147483646 w 956"/>
              <a:gd name="T25" fmla="*/ 2147483646 h 955"/>
              <a:gd name="T26" fmla="*/ 2147483646 w 956"/>
              <a:gd name="T27" fmla="*/ 2147483646 h 955"/>
              <a:gd name="T28" fmla="*/ 2147483646 w 956"/>
              <a:gd name="T29" fmla="*/ 2147483646 h 955"/>
              <a:gd name="T30" fmla="*/ 2147483646 w 956"/>
              <a:gd name="T31" fmla="*/ 2147483646 h 955"/>
              <a:gd name="T32" fmla="*/ 2147483646 w 956"/>
              <a:gd name="T33" fmla="*/ 2147483646 h 955"/>
              <a:gd name="T34" fmla="*/ 2147483646 w 956"/>
              <a:gd name="T35" fmla="*/ 2147483646 h 955"/>
              <a:gd name="T36" fmla="*/ 2147483646 w 956"/>
              <a:gd name="T37" fmla="*/ 2147483646 h 955"/>
              <a:gd name="T38" fmla="*/ 2147483646 w 956"/>
              <a:gd name="T39" fmla="*/ 2147483646 h 955"/>
              <a:gd name="T40" fmla="*/ 2147483646 w 956"/>
              <a:gd name="T41" fmla="*/ 2147483646 h 955"/>
              <a:gd name="T42" fmla="*/ 2147483646 w 956"/>
              <a:gd name="T43" fmla="*/ 2147483646 h 955"/>
              <a:gd name="T44" fmla="*/ 2147483646 w 956"/>
              <a:gd name="T45" fmla="*/ 2147483646 h 955"/>
              <a:gd name="T46" fmla="*/ 2147483646 w 956"/>
              <a:gd name="T47" fmla="*/ 2147483646 h 955"/>
              <a:gd name="T48" fmla="*/ 2147483646 w 956"/>
              <a:gd name="T49" fmla="*/ 2147483646 h 955"/>
              <a:gd name="T50" fmla="*/ 2147483646 w 956"/>
              <a:gd name="T51" fmla="*/ 2147483646 h 955"/>
              <a:gd name="T52" fmla="*/ 2147483646 w 956"/>
              <a:gd name="T53" fmla="*/ 2147483646 h 955"/>
              <a:gd name="T54" fmla="*/ 2147483646 w 956"/>
              <a:gd name="T55" fmla="*/ 2147483646 h 955"/>
              <a:gd name="T56" fmla="*/ 2147483646 w 956"/>
              <a:gd name="T57" fmla="*/ 2147483646 h 955"/>
              <a:gd name="T58" fmla="*/ 2147483646 w 956"/>
              <a:gd name="T59" fmla="*/ 2147483646 h 955"/>
              <a:gd name="T60" fmla="*/ 2147483646 w 956"/>
              <a:gd name="T61" fmla="*/ 2147483646 h 955"/>
              <a:gd name="T62" fmla="*/ 2147483646 w 956"/>
              <a:gd name="T63" fmla="*/ 2147483646 h 955"/>
              <a:gd name="T64" fmla="*/ 2147483646 w 956"/>
              <a:gd name="T65" fmla="*/ 2147483646 h 955"/>
              <a:gd name="T66" fmla="*/ 2147483646 w 956"/>
              <a:gd name="T67" fmla="*/ 2147483646 h 955"/>
              <a:gd name="T68" fmla="*/ 2147483646 w 956"/>
              <a:gd name="T69" fmla="*/ 2147483646 h 955"/>
              <a:gd name="T70" fmla="*/ 2147483646 w 956"/>
              <a:gd name="T71" fmla="*/ 2147483646 h 955"/>
              <a:gd name="T72" fmla="*/ 2147483646 w 956"/>
              <a:gd name="T73" fmla="*/ 2147483646 h 955"/>
              <a:gd name="T74" fmla="*/ 2147483646 w 956"/>
              <a:gd name="T75" fmla="*/ 2147483646 h 955"/>
              <a:gd name="T76" fmla="*/ 2147483646 w 956"/>
              <a:gd name="T77" fmla="*/ 2147483646 h 955"/>
              <a:gd name="T78" fmla="*/ 2147483646 w 956"/>
              <a:gd name="T79" fmla="*/ 2147483646 h 955"/>
              <a:gd name="T80" fmla="*/ 2147483646 w 956"/>
              <a:gd name="T81" fmla="*/ 2147483646 h 955"/>
              <a:gd name="T82" fmla="*/ 2147483646 w 956"/>
              <a:gd name="T83" fmla="*/ 2147483646 h 955"/>
              <a:gd name="T84" fmla="*/ 2147483646 w 956"/>
              <a:gd name="T85" fmla="*/ 2147483646 h 955"/>
              <a:gd name="T86" fmla="*/ 2147483646 w 956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6" h="955">
                <a:moveTo>
                  <a:pt x="478" y="0"/>
                </a:moveTo>
                <a:lnTo>
                  <a:pt x="454" y="0"/>
                </a:lnTo>
                <a:lnTo>
                  <a:pt x="429" y="2"/>
                </a:lnTo>
                <a:lnTo>
                  <a:pt x="405" y="5"/>
                </a:lnTo>
                <a:lnTo>
                  <a:pt x="382" y="9"/>
                </a:lnTo>
                <a:lnTo>
                  <a:pt x="358" y="14"/>
                </a:lnTo>
                <a:lnTo>
                  <a:pt x="336" y="21"/>
                </a:lnTo>
                <a:lnTo>
                  <a:pt x="314" y="29"/>
                </a:lnTo>
                <a:lnTo>
                  <a:pt x="292" y="37"/>
                </a:lnTo>
                <a:lnTo>
                  <a:pt x="270" y="46"/>
                </a:lnTo>
                <a:lnTo>
                  <a:pt x="250" y="57"/>
                </a:lnTo>
                <a:lnTo>
                  <a:pt x="230" y="69"/>
                </a:lnTo>
                <a:lnTo>
                  <a:pt x="211" y="81"/>
                </a:lnTo>
                <a:lnTo>
                  <a:pt x="192" y="94"/>
                </a:lnTo>
                <a:lnTo>
                  <a:pt x="175" y="109"/>
                </a:lnTo>
                <a:lnTo>
                  <a:pt x="157" y="124"/>
                </a:lnTo>
                <a:lnTo>
                  <a:pt x="140" y="139"/>
                </a:lnTo>
                <a:lnTo>
                  <a:pt x="124" y="157"/>
                </a:lnTo>
                <a:lnTo>
                  <a:pt x="109" y="174"/>
                </a:lnTo>
                <a:lnTo>
                  <a:pt x="95" y="191"/>
                </a:lnTo>
                <a:lnTo>
                  <a:pt x="81" y="210"/>
                </a:lnTo>
                <a:lnTo>
                  <a:pt x="69" y="230"/>
                </a:lnTo>
                <a:lnTo>
                  <a:pt x="58" y="250"/>
                </a:lnTo>
                <a:lnTo>
                  <a:pt x="47" y="270"/>
                </a:lnTo>
                <a:lnTo>
                  <a:pt x="38" y="291"/>
                </a:lnTo>
                <a:lnTo>
                  <a:pt x="30" y="314"/>
                </a:lnTo>
                <a:lnTo>
                  <a:pt x="22" y="335"/>
                </a:lnTo>
                <a:lnTo>
                  <a:pt x="15" y="358"/>
                </a:lnTo>
                <a:lnTo>
                  <a:pt x="10" y="382"/>
                </a:lnTo>
                <a:lnTo>
                  <a:pt x="6" y="404"/>
                </a:lnTo>
                <a:lnTo>
                  <a:pt x="3" y="428"/>
                </a:lnTo>
                <a:lnTo>
                  <a:pt x="0" y="453"/>
                </a:lnTo>
                <a:lnTo>
                  <a:pt x="0" y="477"/>
                </a:lnTo>
                <a:lnTo>
                  <a:pt x="0" y="503"/>
                </a:lnTo>
                <a:lnTo>
                  <a:pt x="3" y="527"/>
                </a:lnTo>
                <a:lnTo>
                  <a:pt x="6" y="550"/>
                </a:lnTo>
                <a:lnTo>
                  <a:pt x="10" y="573"/>
                </a:lnTo>
                <a:lnTo>
                  <a:pt x="15" y="597"/>
                </a:lnTo>
                <a:lnTo>
                  <a:pt x="22" y="620"/>
                </a:lnTo>
                <a:lnTo>
                  <a:pt x="30" y="642"/>
                </a:lnTo>
                <a:lnTo>
                  <a:pt x="38" y="664"/>
                </a:lnTo>
                <a:lnTo>
                  <a:pt x="47" y="685"/>
                </a:lnTo>
                <a:lnTo>
                  <a:pt x="58" y="705"/>
                </a:lnTo>
                <a:lnTo>
                  <a:pt x="69" y="725"/>
                </a:lnTo>
                <a:lnTo>
                  <a:pt x="81" y="745"/>
                </a:lnTo>
                <a:lnTo>
                  <a:pt x="95" y="763"/>
                </a:lnTo>
                <a:lnTo>
                  <a:pt x="109" y="782"/>
                </a:lnTo>
                <a:lnTo>
                  <a:pt x="124" y="799"/>
                </a:lnTo>
                <a:lnTo>
                  <a:pt x="140" y="815"/>
                </a:lnTo>
                <a:lnTo>
                  <a:pt x="157" y="831"/>
                </a:lnTo>
                <a:lnTo>
                  <a:pt x="175" y="846"/>
                </a:lnTo>
                <a:lnTo>
                  <a:pt x="192" y="860"/>
                </a:lnTo>
                <a:lnTo>
                  <a:pt x="211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8"/>
                </a:lnTo>
                <a:lnTo>
                  <a:pt x="292" y="918"/>
                </a:lnTo>
                <a:lnTo>
                  <a:pt x="314" y="926"/>
                </a:lnTo>
                <a:lnTo>
                  <a:pt x="336" y="934"/>
                </a:lnTo>
                <a:lnTo>
                  <a:pt x="358" y="940"/>
                </a:lnTo>
                <a:lnTo>
                  <a:pt x="382" y="946"/>
                </a:lnTo>
                <a:lnTo>
                  <a:pt x="405" y="950"/>
                </a:lnTo>
                <a:lnTo>
                  <a:pt x="429" y="952"/>
                </a:lnTo>
                <a:lnTo>
                  <a:pt x="454" y="955"/>
                </a:lnTo>
                <a:lnTo>
                  <a:pt x="478" y="955"/>
                </a:lnTo>
                <a:lnTo>
                  <a:pt x="503" y="955"/>
                </a:lnTo>
                <a:lnTo>
                  <a:pt x="527" y="952"/>
                </a:lnTo>
                <a:lnTo>
                  <a:pt x="551" y="950"/>
                </a:lnTo>
                <a:lnTo>
                  <a:pt x="574" y="946"/>
                </a:lnTo>
                <a:lnTo>
                  <a:pt x="598" y="940"/>
                </a:lnTo>
                <a:lnTo>
                  <a:pt x="620" y="934"/>
                </a:lnTo>
                <a:lnTo>
                  <a:pt x="643" y="926"/>
                </a:lnTo>
                <a:lnTo>
                  <a:pt x="664" y="918"/>
                </a:lnTo>
                <a:lnTo>
                  <a:pt x="685" y="908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4" y="860"/>
                </a:lnTo>
                <a:lnTo>
                  <a:pt x="783" y="846"/>
                </a:lnTo>
                <a:lnTo>
                  <a:pt x="800" y="831"/>
                </a:lnTo>
                <a:lnTo>
                  <a:pt x="816" y="815"/>
                </a:lnTo>
                <a:lnTo>
                  <a:pt x="832" y="799"/>
                </a:lnTo>
                <a:lnTo>
                  <a:pt x="846" y="782"/>
                </a:lnTo>
                <a:lnTo>
                  <a:pt x="861" y="763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9" y="685"/>
                </a:lnTo>
                <a:lnTo>
                  <a:pt x="918" y="664"/>
                </a:lnTo>
                <a:lnTo>
                  <a:pt x="926" y="642"/>
                </a:lnTo>
                <a:lnTo>
                  <a:pt x="934" y="620"/>
                </a:lnTo>
                <a:lnTo>
                  <a:pt x="941" y="597"/>
                </a:lnTo>
                <a:lnTo>
                  <a:pt x="946" y="573"/>
                </a:lnTo>
                <a:lnTo>
                  <a:pt x="950" y="550"/>
                </a:lnTo>
                <a:lnTo>
                  <a:pt x="953" y="527"/>
                </a:lnTo>
                <a:lnTo>
                  <a:pt x="956" y="503"/>
                </a:lnTo>
                <a:lnTo>
                  <a:pt x="956" y="477"/>
                </a:lnTo>
                <a:lnTo>
                  <a:pt x="956" y="453"/>
                </a:lnTo>
                <a:lnTo>
                  <a:pt x="953" y="428"/>
                </a:lnTo>
                <a:lnTo>
                  <a:pt x="950" y="404"/>
                </a:lnTo>
                <a:lnTo>
                  <a:pt x="946" y="382"/>
                </a:lnTo>
                <a:lnTo>
                  <a:pt x="941" y="358"/>
                </a:lnTo>
                <a:lnTo>
                  <a:pt x="934" y="335"/>
                </a:lnTo>
                <a:lnTo>
                  <a:pt x="926" y="314"/>
                </a:lnTo>
                <a:lnTo>
                  <a:pt x="918" y="291"/>
                </a:lnTo>
                <a:lnTo>
                  <a:pt x="909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1" y="191"/>
                </a:lnTo>
                <a:lnTo>
                  <a:pt x="846" y="174"/>
                </a:lnTo>
                <a:lnTo>
                  <a:pt x="832" y="157"/>
                </a:lnTo>
                <a:lnTo>
                  <a:pt x="816" y="139"/>
                </a:lnTo>
                <a:lnTo>
                  <a:pt x="800" y="124"/>
                </a:lnTo>
                <a:lnTo>
                  <a:pt x="783" y="109"/>
                </a:lnTo>
                <a:lnTo>
                  <a:pt x="764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6"/>
                </a:lnTo>
                <a:lnTo>
                  <a:pt x="664" y="37"/>
                </a:lnTo>
                <a:lnTo>
                  <a:pt x="643" y="29"/>
                </a:lnTo>
                <a:lnTo>
                  <a:pt x="620" y="21"/>
                </a:lnTo>
                <a:lnTo>
                  <a:pt x="598" y="14"/>
                </a:lnTo>
                <a:lnTo>
                  <a:pt x="574" y="9"/>
                </a:lnTo>
                <a:lnTo>
                  <a:pt x="551" y="5"/>
                </a:lnTo>
                <a:lnTo>
                  <a:pt x="527" y="2"/>
                </a:lnTo>
                <a:lnTo>
                  <a:pt x="503" y="0"/>
                </a:lnTo>
                <a:lnTo>
                  <a:pt x="478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2" name="Freeform 21">
            <a:extLst>
              <a:ext uri="{FF2B5EF4-FFF2-40B4-BE49-F238E27FC236}">
                <a16:creationId xmlns:a16="http://schemas.microsoft.com/office/drawing/2014/main" id="{350BDF88-35D3-2946-A390-5EAE1334B81E}"/>
              </a:ext>
            </a:extLst>
          </p:cNvPr>
          <p:cNvSpPr>
            <a:spLocks/>
          </p:cNvSpPr>
          <p:nvPr/>
        </p:nvSpPr>
        <p:spPr bwMode="auto">
          <a:xfrm>
            <a:off x="3473451" y="4343401"/>
            <a:ext cx="758825" cy="760413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7" y="0"/>
                </a:moveTo>
                <a:lnTo>
                  <a:pt x="453" y="0"/>
                </a:lnTo>
                <a:lnTo>
                  <a:pt x="428" y="3"/>
                </a:lnTo>
                <a:lnTo>
                  <a:pt x="404" y="5"/>
                </a:lnTo>
                <a:lnTo>
                  <a:pt x="381" y="9"/>
                </a:lnTo>
                <a:lnTo>
                  <a:pt x="357" y="15"/>
                </a:lnTo>
                <a:lnTo>
                  <a:pt x="335" y="21"/>
                </a:lnTo>
                <a:lnTo>
                  <a:pt x="314" y="29"/>
                </a:lnTo>
                <a:lnTo>
                  <a:pt x="291" y="37"/>
                </a:lnTo>
                <a:lnTo>
                  <a:pt x="270" y="47"/>
                </a:lnTo>
                <a:lnTo>
                  <a:pt x="250" y="57"/>
                </a:lnTo>
                <a:lnTo>
                  <a:pt x="230" y="69"/>
                </a:lnTo>
                <a:lnTo>
                  <a:pt x="210" y="81"/>
                </a:lnTo>
                <a:lnTo>
                  <a:pt x="191" y="94"/>
                </a:lnTo>
                <a:lnTo>
                  <a:pt x="174" y="109"/>
                </a:lnTo>
                <a:lnTo>
                  <a:pt x="157" y="124"/>
                </a:lnTo>
                <a:lnTo>
                  <a:pt x="139" y="140"/>
                </a:lnTo>
                <a:lnTo>
                  <a:pt x="123" y="157"/>
                </a:lnTo>
                <a:lnTo>
                  <a:pt x="109" y="174"/>
                </a:lnTo>
                <a:lnTo>
                  <a:pt x="94" y="192"/>
                </a:lnTo>
                <a:lnTo>
                  <a:pt x="81" y="210"/>
                </a:lnTo>
                <a:lnTo>
                  <a:pt x="69" y="230"/>
                </a:lnTo>
                <a:lnTo>
                  <a:pt x="57" y="250"/>
                </a:lnTo>
                <a:lnTo>
                  <a:pt x="46" y="270"/>
                </a:lnTo>
                <a:lnTo>
                  <a:pt x="37" y="291"/>
                </a:lnTo>
                <a:lnTo>
                  <a:pt x="29" y="314"/>
                </a:lnTo>
                <a:lnTo>
                  <a:pt x="21" y="335"/>
                </a:lnTo>
                <a:lnTo>
                  <a:pt x="14" y="358"/>
                </a:lnTo>
                <a:lnTo>
                  <a:pt x="9" y="382"/>
                </a:lnTo>
                <a:lnTo>
                  <a:pt x="5" y="404"/>
                </a:lnTo>
                <a:lnTo>
                  <a:pt x="2" y="428"/>
                </a:lnTo>
                <a:lnTo>
                  <a:pt x="0" y="454"/>
                </a:lnTo>
                <a:lnTo>
                  <a:pt x="0" y="478"/>
                </a:lnTo>
                <a:lnTo>
                  <a:pt x="0" y="503"/>
                </a:lnTo>
                <a:lnTo>
                  <a:pt x="2" y="527"/>
                </a:lnTo>
                <a:lnTo>
                  <a:pt x="5" y="551"/>
                </a:lnTo>
                <a:lnTo>
                  <a:pt x="9" y="573"/>
                </a:lnTo>
                <a:lnTo>
                  <a:pt x="14" y="597"/>
                </a:lnTo>
                <a:lnTo>
                  <a:pt x="21" y="620"/>
                </a:lnTo>
                <a:lnTo>
                  <a:pt x="29" y="642"/>
                </a:lnTo>
                <a:lnTo>
                  <a:pt x="37" y="664"/>
                </a:lnTo>
                <a:lnTo>
                  <a:pt x="46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4" y="764"/>
                </a:lnTo>
                <a:lnTo>
                  <a:pt x="109" y="782"/>
                </a:lnTo>
                <a:lnTo>
                  <a:pt x="123" y="799"/>
                </a:lnTo>
                <a:lnTo>
                  <a:pt x="139" y="815"/>
                </a:lnTo>
                <a:lnTo>
                  <a:pt x="157" y="831"/>
                </a:lnTo>
                <a:lnTo>
                  <a:pt x="174" y="846"/>
                </a:lnTo>
                <a:lnTo>
                  <a:pt x="191" y="861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9"/>
                </a:lnTo>
                <a:lnTo>
                  <a:pt x="291" y="918"/>
                </a:lnTo>
                <a:lnTo>
                  <a:pt x="314" y="926"/>
                </a:lnTo>
                <a:lnTo>
                  <a:pt x="335" y="934"/>
                </a:lnTo>
                <a:lnTo>
                  <a:pt x="357" y="940"/>
                </a:lnTo>
                <a:lnTo>
                  <a:pt x="381" y="946"/>
                </a:lnTo>
                <a:lnTo>
                  <a:pt x="404" y="950"/>
                </a:lnTo>
                <a:lnTo>
                  <a:pt x="428" y="952"/>
                </a:lnTo>
                <a:lnTo>
                  <a:pt x="453" y="955"/>
                </a:lnTo>
                <a:lnTo>
                  <a:pt x="477" y="955"/>
                </a:lnTo>
                <a:lnTo>
                  <a:pt x="502" y="955"/>
                </a:lnTo>
                <a:lnTo>
                  <a:pt x="526" y="952"/>
                </a:lnTo>
                <a:lnTo>
                  <a:pt x="550" y="950"/>
                </a:lnTo>
                <a:lnTo>
                  <a:pt x="573" y="946"/>
                </a:lnTo>
                <a:lnTo>
                  <a:pt x="597" y="940"/>
                </a:lnTo>
                <a:lnTo>
                  <a:pt x="620" y="934"/>
                </a:lnTo>
                <a:lnTo>
                  <a:pt x="642" y="926"/>
                </a:lnTo>
                <a:lnTo>
                  <a:pt x="663" y="918"/>
                </a:lnTo>
                <a:lnTo>
                  <a:pt x="685" y="909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3" y="861"/>
                </a:lnTo>
                <a:lnTo>
                  <a:pt x="782" y="846"/>
                </a:lnTo>
                <a:lnTo>
                  <a:pt x="799" y="831"/>
                </a:lnTo>
                <a:lnTo>
                  <a:pt x="815" y="815"/>
                </a:lnTo>
                <a:lnTo>
                  <a:pt x="831" y="799"/>
                </a:lnTo>
                <a:lnTo>
                  <a:pt x="846" y="782"/>
                </a:lnTo>
                <a:lnTo>
                  <a:pt x="860" y="764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8" y="685"/>
                </a:lnTo>
                <a:lnTo>
                  <a:pt x="918" y="664"/>
                </a:lnTo>
                <a:lnTo>
                  <a:pt x="927" y="642"/>
                </a:lnTo>
                <a:lnTo>
                  <a:pt x="934" y="620"/>
                </a:lnTo>
                <a:lnTo>
                  <a:pt x="940" y="597"/>
                </a:lnTo>
                <a:lnTo>
                  <a:pt x="945" y="573"/>
                </a:lnTo>
                <a:lnTo>
                  <a:pt x="949" y="551"/>
                </a:lnTo>
                <a:lnTo>
                  <a:pt x="952" y="527"/>
                </a:lnTo>
                <a:lnTo>
                  <a:pt x="955" y="503"/>
                </a:lnTo>
                <a:lnTo>
                  <a:pt x="955" y="478"/>
                </a:lnTo>
                <a:lnTo>
                  <a:pt x="955" y="454"/>
                </a:lnTo>
                <a:lnTo>
                  <a:pt x="952" y="428"/>
                </a:lnTo>
                <a:lnTo>
                  <a:pt x="949" y="404"/>
                </a:lnTo>
                <a:lnTo>
                  <a:pt x="945" y="382"/>
                </a:lnTo>
                <a:lnTo>
                  <a:pt x="940" y="358"/>
                </a:lnTo>
                <a:lnTo>
                  <a:pt x="934" y="335"/>
                </a:lnTo>
                <a:lnTo>
                  <a:pt x="927" y="314"/>
                </a:lnTo>
                <a:lnTo>
                  <a:pt x="918" y="291"/>
                </a:lnTo>
                <a:lnTo>
                  <a:pt x="908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0" y="192"/>
                </a:lnTo>
                <a:lnTo>
                  <a:pt x="846" y="174"/>
                </a:lnTo>
                <a:lnTo>
                  <a:pt x="831" y="157"/>
                </a:lnTo>
                <a:lnTo>
                  <a:pt x="815" y="140"/>
                </a:lnTo>
                <a:lnTo>
                  <a:pt x="799" y="124"/>
                </a:lnTo>
                <a:lnTo>
                  <a:pt x="782" y="109"/>
                </a:lnTo>
                <a:lnTo>
                  <a:pt x="763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7"/>
                </a:lnTo>
                <a:lnTo>
                  <a:pt x="663" y="37"/>
                </a:lnTo>
                <a:lnTo>
                  <a:pt x="642" y="29"/>
                </a:lnTo>
                <a:lnTo>
                  <a:pt x="620" y="21"/>
                </a:lnTo>
                <a:lnTo>
                  <a:pt x="597" y="15"/>
                </a:lnTo>
                <a:lnTo>
                  <a:pt x="573" y="9"/>
                </a:lnTo>
                <a:lnTo>
                  <a:pt x="550" y="5"/>
                </a:lnTo>
                <a:lnTo>
                  <a:pt x="526" y="3"/>
                </a:lnTo>
                <a:lnTo>
                  <a:pt x="502" y="0"/>
                </a:lnTo>
                <a:lnTo>
                  <a:pt x="477" y="0"/>
                </a:lnTo>
              </a:path>
            </a:pathLst>
          </a:custGeom>
          <a:solidFill>
            <a:srgbClr val="66FFFF"/>
          </a:solidFill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3" name="Rectangle 22">
            <a:extLst>
              <a:ext uri="{FF2B5EF4-FFF2-40B4-BE49-F238E27FC236}">
                <a16:creationId xmlns:a16="http://schemas.microsoft.com/office/drawing/2014/main" id="{D97F13C0-5E0C-7A49-B473-E1A5A4476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4989513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84" name="Rectangle 23">
            <a:extLst>
              <a:ext uri="{FF2B5EF4-FFF2-40B4-BE49-F238E27FC236}">
                <a16:creationId xmlns:a16="http://schemas.microsoft.com/office/drawing/2014/main" id="{0E2D48DC-FB4B-F54F-848D-4666E9D20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238" y="464185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85" name="Rectangle 24">
            <a:extLst>
              <a:ext uri="{FF2B5EF4-FFF2-40B4-BE49-F238E27FC236}">
                <a16:creationId xmlns:a16="http://schemas.microsoft.com/office/drawing/2014/main" id="{447FDCDA-6E45-5745-A093-0F0F14262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013" y="25828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86" name="Rectangle 25">
            <a:extLst>
              <a:ext uri="{FF2B5EF4-FFF2-40B4-BE49-F238E27FC236}">
                <a16:creationId xmlns:a16="http://schemas.microsoft.com/office/drawing/2014/main" id="{2B8F80E5-9005-4144-AD0C-B0E7770ED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25828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87" name="Rectangle 26">
            <a:extLst>
              <a:ext uri="{FF2B5EF4-FFF2-40B4-BE49-F238E27FC236}">
                <a16:creationId xmlns:a16="http://schemas.microsoft.com/office/drawing/2014/main" id="{AFA602A4-7B7D-F14B-813E-AE4A2F40F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25828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88" name="Rectangle 27">
            <a:extLst>
              <a:ext uri="{FF2B5EF4-FFF2-40B4-BE49-F238E27FC236}">
                <a16:creationId xmlns:a16="http://schemas.microsoft.com/office/drawing/2014/main" id="{3F20B2A0-3742-B148-96FB-BFF57A007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588" y="25828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89" name="Rectangle 38">
            <a:extLst>
              <a:ext uri="{FF2B5EF4-FFF2-40B4-BE49-F238E27FC236}">
                <a16:creationId xmlns:a16="http://schemas.microsoft.com/office/drawing/2014/main" id="{82C6E4DB-404C-CD43-B2B6-5FD2FCB99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25" y="3503613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(e)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90" name="Rectangle 39">
            <a:extLst>
              <a:ext uri="{FF2B5EF4-FFF2-40B4-BE49-F238E27FC236}">
                <a16:creationId xmlns:a16="http://schemas.microsoft.com/office/drawing/2014/main" id="{991D02E1-87C5-F34C-8436-5E9624C82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6" y="3503613"/>
            <a:ext cx="231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(f)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91" name="Rectangle 40">
            <a:extLst>
              <a:ext uri="{FF2B5EF4-FFF2-40B4-BE49-F238E27FC236}">
                <a16:creationId xmlns:a16="http://schemas.microsoft.com/office/drawing/2014/main" id="{9967D436-B141-F148-ABEA-F62307454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25" y="5586413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(g)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92" name="Rectangle 41">
            <a:extLst>
              <a:ext uri="{FF2B5EF4-FFF2-40B4-BE49-F238E27FC236}">
                <a16:creationId xmlns:a16="http://schemas.microsoft.com/office/drawing/2014/main" id="{A3CB9D33-4B51-124D-89E8-423FC4BA3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5575300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(h)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93" name="Rectangle 44">
            <a:extLst>
              <a:ext uri="{FF2B5EF4-FFF2-40B4-BE49-F238E27FC236}">
                <a16:creationId xmlns:a16="http://schemas.microsoft.com/office/drawing/2014/main" id="{69F1CCB8-152F-1142-B7D9-B4D79E6E6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213" y="35194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94" name="Rectangle 45">
            <a:extLst>
              <a:ext uri="{FF2B5EF4-FFF2-40B4-BE49-F238E27FC236}">
                <a16:creationId xmlns:a16="http://schemas.microsoft.com/office/drawing/2014/main" id="{49C58B26-7C55-CD4D-B0BC-D68565671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575" y="35194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95" name="Rectangle 47">
            <a:extLst>
              <a:ext uri="{FF2B5EF4-FFF2-40B4-BE49-F238E27FC236}">
                <a16:creationId xmlns:a16="http://schemas.microsoft.com/office/drawing/2014/main" id="{C46D114F-EDFD-7F45-B7B8-5D6C8CCA8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575" y="35194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96" name="Rectangle 48">
            <a:extLst>
              <a:ext uri="{FF2B5EF4-FFF2-40B4-BE49-F238E27FC236}">
                <a16:creationId xmlns:a16="http://schemas.microsoft.com/office/drawing/2014/main" id="{6B1F5AF8-B33F-5D4A-AE27-012FC3207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088" y="35194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97" name="Rectangle 49">
            <a:extLst>
              <a:ext uri="{FF2B5EF4-FFF2-40B4-BE49-F238E27FC236}">
                <a16:creationId xmlns:a16="http://schemas.microsoft.com/office/drawing/2014/main" id="{937E6E1D-CD1F-5A47-8E6D-ACDCFEE9D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9" y="3519488"/>
            <a:ext cx="155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98" name="Rectangle 50">
            <a:extLst>
              <a:ext uri="{FF2B5EF4-FFF2-40B4-BE49-F238E27FC236}">
                <a16:creationId xmlns:a16="http://schemas.microsoft.com/office/drawing/2014/main" id="{B2B5389D-771C-5840-83CA-CB9207CEF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55927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99" name="Rectangle 51">
            <a:extLst>
              <a:ext uri="{FF2B5EF4-FFF2-40B4-BE49-F238E27FC236}">
                <a16:creationId xmlns:a16="http://schemas.microsoft.com/office/drawing/2014/main" id="{0BC6AB3F-46EB-DE4B-9E81-0D7F354C3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59276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4000" name="Rectangle 52">
            <a:extLst>
              <a:ext uri="{FF2B5EF4-FFF2-40B4-BE49-F238E27FC236}">
                <a16:creationId xmlns:a16="http://schemas.microsoft.com/office/drawing/2014/main" id="{DA00E1CA-B49A-D649-865D-AFF268F74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725" y="5592763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4001" name="Rectangle 53">
            <a:extLst>
              <a:ext uri="{FF2B5EF4-FFF2-40B4-BE49-F238E27FC236}">
                <a16:creationId xmlns:a16="http://schemas.microsoft.com/office/drawing/2014/main" id="{1600E258-0E09-3645-98A2-93E33053A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739" y="5592763"/>
            <a:ext cx="155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4002" name="Rectangle 55">
            <a:extLst>
              <a:ext uri="{FF2B5EF4-FFF2-40B4-BE49-F238E27FC236}">
                <a16:creationId xmlns:a16="http://schemas.microsoft.com/office/drawing/2014/main" id="{8490FB78-3932-4C42-8CD6-E5CCE70CC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150" y="56022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4003" name="Rectangle 56">
            <a:extLst>
              <a:ext uri="{FF2B5EF4-FFF2-40B4-BE49-F238E27FC236}">
                <a16:creationId xmlns:a16="http://schemas.microsoft.com/office/drawing/2014/main" id="{FD26EAAD-7A1C-1447-A461-EC281B783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5" y="5602288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4004" name="Line 57">
            <a:extLst>
              <a:ext uri="{FF2B5EF4-FFF2-40B4-BE49-F238E27FC236}">
                <a16:creationId xmlns:a16="http://schemas.microsoft.com/office/drawing/2014/main" id="{DD8B2147-8461-0A4D-8788-04AD6A9291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3088" y="5643563"/>
            <a:ext cx="112712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5" name="Freeform 58">
            <a:extLst>
              <a:ext uri="{FF2B5EF4-FFF2-40B4-BE49-F238E27FC236}">
                <a16:creationId xmlns:a16="http://schemas.microsoft.com/office/drawing/2014/main" id="{E370E8DD-381B-8E43-AE11-DCE25BDE16BB}"/>
              </a:ext>
            </a:extLst>
          </p:cNvPr>
          <p:cNvSpPr>
            <a:spLocks/>
          </p:cNvSpPr>
          <p:nvPr/>
        </p:nvSpPr>
        <p:spPr bwMode="auto">
          <a:xfrm>
            <a:off x="6176964" y="4122739"/>
            <a:ext cx="758825" cy="758825"/>
          </a:xfrm>
          <a:custGeom>
            <a:avLst/>
            <a:gdLst>
              <a:gd name="T0" fmla="*/ 2147483646 w 956"/>
              <a:gd name="T1" fmla="*/ 2147483646 h 955"/>
              <a:gd name="T2" fmla="*/ 2147483646 w 956"/>
              <a:gd name="T3" fmla="*/ 2147483646 h 955"/>
              <a:gd name="T4" fmla="*/ 2147483646 w 956"/>
              <a:gd name="T5" fmla="*/ 2147483646 h 955"/>
              <a:gd name="T6" fmla="*/ 2147483646 w 956"/>
              <a:gd name="T7" fmla="*/ 2147483646 h 955"/>
              <a:gd name="T8" fmla="*/ 2147483646 w 956"/>
              <a:gd name="T9" fmla="*/ 2147483646 h 955"/>
              <a:gd name="T10" fmla="*/ 2147483646 w 956"/>
              <a:gd name="T11" fmla="*/ 2147483646 h 955"/>
              <a:gd name="T12" fmla="*/ 2147483646 w 956"/>
              <a:gd name="T13" fmla="*/ 2147483646 h 955"/>
              <a:gd name="T14" fmla="*/ 2147483646 w 956"/>
              <a:gd name="T15" fmla="*/ 2147483646 h 955"/>
              <a:gd name="T16" fmla="*/ 2147483646 w 956"/>
              <a:gd name="T17" fmla="*/ 2147483646 h 955"/>
              <a:gd name="T18" fmla="*/ 2147483646 w 956"/>
              <a:gd name="T19" fmla="*/ 2147483646 h 955"/>
              <a:gd name="T20" fmla="*/ 0 w 956"/>
              <a:gd name="T21" fmla="*/ 2147483646 h 955"/>
              <a:gd name="T22" fmla="*/ 2147483646 w 956"/>
              <a:gd name="T23" fmla="*/ 2147483646 h 955"/>
              <a:gd name="T24" fmla="*/ 2147483646 w 956"/>
              <a:gd name="T25" fmla="*/ 2147483646 h 955"/>
              <a:gd name="T26" fmla="*/ 2147483646 w 956"/>
              <a:gd name="T27" fmla="*/ 2147483646 h 955"/>
              <a:gd name="T28" fmla="*/ 2147483646 w 956"/>
              <a:gd name="T29" fmla="*/ 2147483646 h 955"/>
              <a:gd name="T30" fmla="*/ 2147483646 w 956"/>
              <a:gd name="T31" fmla="*/ 2147483646 h 955"/>
              <a:gd name="T32" fmla="*/ 2147483646 w 956"/>
              <a:gd name="T33" fmla="*/ 2147483646 h 955"/>
              <a:gd name="T34" fmla="*/ 2147483646 w 956"/>
              <a:gd name="T35" fmla="*/ 2147483646 h 955"/>
              <a:gd name="T36" fmla="*/ 2147483646 w 956"/>
              <a:gd name="T37" fmla="*/ 2147483646 h 955"/>
              <a:gd name="T38" fmla="*/ 2147483646 w 956"/>
              <a:gd name="T39" fmla="*/ 2147483646 h 955"/>
              <a:gd name="T40" fmla="*/ 2147483646 w 956"/>
              <a:gd name="T41" fmla="*/ 2147483646 h 955"/>
              <a:gd name="T42" fmla="*/ 2147483646 w 956"/>
              <a:gd name="T43" fmla="*/ 2147483646 h 955"/>
              <a:gd name="T44" fmla="*/ 2147483646 w 956"/>
              <a:gd name="T45" fmla="*/ 2147483646 h 955"/>
              <a:gd name="T46" fmla="*/ 2147483646 w 956"/>
              <a:gd name="T47" fmla="*/ 2147483646 h 955"/>
              <a:gd name="T48" fmla="*/ 2147483646 w 956"/>
              <a:gd name="T49" fmla="*/ 2147483646 h 955"/>
              <a:gd name="T50" fmla="*/ 2147483646 w 956"/>
              <a:gd name="T51" fmla="*/ 2147483646 h 955"/>
              <a:gd name="T52" fmla="*/ 2147483646 w 956"/>
              <a:gd name="T53" fmla="*/ 2147483646 h 955"/>
              <a:gd name="T54" fmla="*/ 2147483646 w 956"/>
              <a:gd name="T55" fmla="*/ 2147483646 h 955"/>
              <a:gd name="T56" fmla="*/ 2147483646 w 956"/>
              <a:gd name="T57" fmla="*/ 2147483646 h 955"/>
              <a:gd name="T58" fmla="*/ 2147483646 w 956"/>
              <a:gd name="T59" fmla="*/ 2147483646 h 955"/>
              <a:gd name="T60" fmla="*/ 2147483646 w 956"/>
              <a:gd name="T61" fmla="*/ 2147483646 h 955"/>
              <a:gd name="T62" fmla="*/ 2147483646 w 956"/>
              <a:gd name="T63" fmla="*/ 2147483646 h 955"/>
              <a:gd name="T64" fmla="*/ 2147483646 w 956"/>
              <a:gd name="T65" fmla="*/ 2147483646 h 955"/>
              <a:gd name="T66" fmla="*/ 2147483646 w 956"/>
              <a:gd name="T67" fmla="*/ 2147483646 h 955"/>
              <a:gd name="T68" fmla="*/ 2147483646 w 956"/>
              <a:gd name="T69" fmla="*/ 2147483646 h 955"/>
              <a:gd name="T70" fmla="*/ 2147483646 w 956"/>
              <a:gd name="T71" fmla="*/ 2147483646 h 955"/>
              <a:gd name="T72" fmla="*/ 2147483646 w 956"/>
              <a:gd name="T73" fmla="*/ 2147483646 h 955"/>
              <a:gd name="T74" fmla="*/ 2147483646 w 956"/>
              <a:gd name="T75" fmla="*/ 2147483646 h 955"/>
              <a:gd name="T76" fmla="*/ 2147483646 w 956"/>
              <a:gd name="T77" fmla="*/ 2147483646 h 955"/>
              <a:gd name="T78" fmla="*/ 2147483646 w 956"/>
              <a:gd name="T79" fmla="*/ 2147483646 h 955"/>
              <a:gd name="T80" fmla="*/ 2147483646 w 956"/>
              <a:gd name="T81" fmla="*/ 2147483646 h 955"/>
              <a:gd name="T82" fmla="*/ 2147483646 w 956"/>
              <a:gd name="T83" fmla="*/ 2147483646 h 955"/>
              <a:gd name="T84" fmla="*/ 2147483646 w 956"/>
              <a:gd name="T85" fmla="*/ 2147483646 h 955"/>
              <a:gd name="T86" fmla="*/ 2147483646 w 956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6" h="955">
                <a:moveTo>
                  <a:pt x="478" y="0"/>
                </a:moveTo>
                <a:lnTo>
                  <a:pt x="454" y="0"/>
                </a:lnTo>
                <a:lnTo>
                  <a:pt x="429" y="3"/>
                </a:lnTo>
                <a:lnTo>
                  <a:pt x="405" y="6"/>
                </a:lnTo>
                <a:lnTo>
                  <a:pt x="382" y="10"/>
                </a:lnTo>
                <a:lnTo>
                  <a:pt x="358" y="15"/>
                </a:lnTo>
                <a:lnTo>
                  <a:pt x="336" y="22"/>
                </a:lnTo>
                <a:lnTo>
                  <a:pt x="314" y="30"/>
                </a:lnTo>
                <a:lnTo>
                  <a:pt x="292" y="38"/>
                </a:lnTo>
                <a:lnTo>
                  <a:pt x="270" y="47"/>
                </a:lnTo>
                <a:lnTo>
                  <a:pt x="250" y="58"/>
                </a:lnTo>
                <a:lnTo>
                  <a:pt x="230" y="70"/>
                </a:lnTo>
                <a:lnTo>
                  <a:pt x="211" y="81"/>
                </a:lnTo>
                <a:lnTo>
                  <a:pt x="192" y="95"/>
                </a:lnTo>
                <a:lnTo>
                  <a:pt x="175" y="109"/>
                </a:lnTo>
                <a:lnTo>
                  <a:pt x="157" y="124"/>
                </a:lnTo>
                <a:lnTo>
                  <a:pt x="140" y="140"/>
                </a:lnTo>
                <a:lnTo>
                  <a:pt x="124" y="157"/>
                </a:lnTo>
                <a:lnTo>
                  <a:pt x="109" y="175"/>
                </a:lnTo>
                <a:lnTo>
                  <a:pt x="95" y="192"/>
                </a:lnTo>
                <a:lnTo>
                  <a:pt x="81" y="211"/>
                </a:lnTo>
                <a:lnTo>
                  <a:pt x="69" y="230"/>
                </a:lnTo>
                <a:lnTo>
                  <a:pt x="58" y="250"/>
                </a:lnTo>
                <a:lnTo>
                  <a:pt x="47" y="270"/>
                </a:lnTo>
                <a:lnTo>
                  <a:pt x="38" y="292"/>
                </a:lnTo>
                <a:lnTo>
                  <a:pt x="30" y="314"/>
                </a:lnTo>
                <a:lnTo>
                  <a:pt x="22" y="336"/>
                </a:lnTo>
                <a:lnTo>
                  <a:pt x="15" y="358"/>
                </a:lnTo>
                <a:lnTo>
                  <a:pt x="10" y="382"/>
                </a:lnTo>
                <a:lnTo>
                  <a:pt x="6" y="405"/>
                </a:lnTo>
                <a:lnTo>
                  <a:pt x="3" y="429"/>
                </a:lnTo>
                <a:lnTo>
                  <a:pt x="0" y="454"/>
                </a:lnTo>
                <a:lnTo>
                  <a:pt x="0" y="478"/>
                </a:lnTo>
                <a:lnTo>
                  <a:pt x="0" y="503"/>
                </a:lnTo>
                <a:lnTo>
                  <a:pt x="3" y="527"/>
                </a:lnTo>
                <a:lnTo>
                  <a:pt x="6" y="551"/>
                </a:lnTo>
                <a:lnTo>
                  <a:pt x="10" y="574"/>
                </a:lnTo>
                <a:lnTo>
                  <a:pt x="15" y="598"/>
                </a:lnTo>
                <a:lnTo>
                  <a:pt x="22" y="620"/>
                </a:lnTo>
                <a:lnTo>
                  <a:pt x="30" y="643"/>
                </a:lnTo>
                <a:lnTo>
                  <a:pt x="38" y="664"/>
                </a:lnTo>
                <a:lnTo>
                  <a:pt x="47" y="685"/>
                </a:lnTo>
                <a:lnTo>
                  <a:pt x="58" y="705"/>
                </a:lnTo>
                <a:lnTo>
                  <a:pt x="69" y="725"/>
                </a:lnTo>
                <a:lnTo>
                  <a:pt x="81" y="745"/>
                </a:lnTo>
                <a:lnTo>
                  <a:pt x="95" y="764"/>
                </a:lnTo>
                <a:lnTo>
                  <a:pt x="109" y="783"/>
                </a:lnTo>
                <a:lnTo>
                  <a:pt x="124" y="800"/>
                </a:lnTo>
                <a:lnTo>
                  <a:pt x="140" y="816"/>
                </a:lnTo>
                <a:lnTo>
                  <a:pt x="157" y="832"/>
                </a:lnTo>
                <a:lnTo>
                  <a:pt x="175" y="846"/>
                </a:lnTo>
                <a:lnTo>
                  <a:pt x="192" y="861"/>
                </a:lnTo>
                <a:lnTo>
                  <a:pt x="211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9"/>
                </a:lnTo>
                <a:lnTo>
                  <a:pt x="292" y="918"/>
                </a:lnTo>
                <a:lnTo>
                  <a:pt x="314" y="926"/>
                </a:lnTo>
                <a:lnTo>
                  <a:pt x="336" y="934"/>
                </a:lnTo>
                <a:lnTo>
                  <a:pt x="358" y="941"/>
                </a:lnTo>
                <a:lnTo>
                  <a:pt x="382" y="946"/>
                </a:lnTo>
                <a:lnTo>
                  <a:pt x="405" y="950"/>
                </a:lnTo>
                <a:lnTo>
                  <a:pt x="429" y="953"/>
                </a:lnTo>
                <a:lnTo>
                  <a:pt x="454" y="955"/>
                </a:lnTo>
                <a:lnTo>
                  <a:pt x="478" y="955"/>
                </a:lnTo>
                <a:lnTo>
                  <a:pt x="503" y="955"/>
                </a:lnTo>
                <a:lnTo>
                  <a:pt x="527" y="953"/>
                </a:lnTo>
                <a:lnTo>
                  <a:pt x="551" y="950"/>
                </a:lnTo>
                <a:lnTo>
                  <a:pt x="574" y="946"/>
                </a:lnTo>
                <a:lnTo>
                  <a:pt x="598" y="941"/>
                </a:lnTo>
                <a:lnTo>
                  <a:pt x="620" y="934"/>
                </a:lnTo>
                <a:lnTo>
                  <a:pt x="643" y="926"/>
                </a:lnTo>
                <a:lnTo>
                  <a:pt x="664" y="918"/>
                </a:lnTo>
                <a:lnTo>
                  <a:pt x="685" y="909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4" y="861"/>
                </a:lnTo>
                <a:lnTo>
                  <a:pt x="783" y="846"/>
                </a:lnTo>
                <a:lnTo>
                  <a:pt x="800" y="832"/>
                </a:lnTo>
                <a:lnTo>
                  <a:pt x="816" y="816"/>
                </a:lnTo>
                <a:lnTo>
                  <a:pt x="832" y="800"/>
                </a:lnTo>
                <a:lnTo>
                  <a:pt x="846" y="783"/>
                </a:lnTo>
                <a:lnTo>
                  <a:pt x="861" y="764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9" y="685"/>
                </a:lnTo>
                <a:lnTo>
                  <a:pt x="918" y="664"/>
                </a:lnTo>
                <a:lnTo>
                  <a:pt x="926" y="643"/>
                </a:lnTo>
                <a:lnTo>
                  <a:pt x="934" y="620"/>
                </a:lnTo>
                <a:lnTo>
                  <a:pt x="941" y="598"/>
                </a:lnTo>
                <a:lnTo>
                  <a:pt x="946" y="574"/>
                </a:lnTo>
                <a:lnTo>
                  <a:pt x="950" y="551"/>
                </a:lnTo>
                <a:lnTo>
                  <a:pt x="953" y="527"/>
                </a:lnTo>
                <a:lnTo>
                  <a:pt x="956" y="503"/>
                </a:lnTo>
                <a:lnTo>
                  <a:pt x="956" y="478"/>
                </a:lnTo>
                <a:lnTo>
                  <a:pt x="956" y="454"/>
                </a:lnTo>
                <a:lnTo>
                  <a:pt x="953" y="429"/>
                </a:lnTo>
                <a:lnTo>
                  <a:pt x="950" y="405"/>
                </a:lnTo>
                <a:lnTo>
                  <a:pt x="946" y="382"/>
                </a:lnTo>
                <a:lnTo>
                  <a:pt x="941" y="358"/>
                </a:lnTo>
                <a:lnTo>
                  <a:pt x="934" y="336"/>
                </a:lnTo>
                <a:lnTo>
                  <a:pt x="926" y="314"/>
                </a:lnTo>
                <a:lnTo>
                  <a:pt x="918" y="292"/>
                </a:lnTo>
                <a:lnTo>
                  <a:pt x="909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1"/>
                </a:lnTo>
                <a:lnTo>
                  <a:pt x="861" y="192"/>
                </a:lnTo>
                <a:lnTo>
                  <a:pt x="846" y="175"/>
                </a:lnTo>
                <a:lnTo>
                  <a:pt x="832" y="157"/>
                </a:lnTo>
                <a:lnTo>
                  <a:pt x="816" y="140"/>
                </a:lnTo>
                <a:lnTo>
                  <a:pt x="800" y="124"/>
                </a:lnTo>
                <a:lnTo>
                  <a:pt x="783" y="109"/>
                </a:lnTo>
                <a:lnTo>
                  <a:pt x="764" y="95"/>
                </a:lnTo>
                <a:lnTo>
                  <a:pt x="745" y="81"/>
                </a:lnTo>
                <a:lnTo>
                  <a:pt x="725" y="70"/>
                </a:lnTo>
                <a:lnTo>
                  <a:pt x="705" y="58"/>
                </a:lnTo>
                <a:lnTo>
                  <a:pt x="685" y="47"/>
                </a:lnTo>
                <a:lnTo>
                  <a:pt x="664" y="38"/>
                </a:lnTo>
                <a:lnTo>
                  <a:pt x="643" y="30"/>
                </a:lnTo>
                <a:lnTo>
                  <a:pt x="620" y="22"/>
                </a:lnTo>
                <a:lnTo>
                  <a:pt x="598" y="15"/>
                </a:lnTo>
                <a:lnTo>
                  <a:pt x="574" y="10"/>
                </a:lnTo>
                <a:lnTo>
                  <a:pt x="551" y="6"/>
                </a:lnTo>
                <a:lnTo>
                  <a:pt x="527" y="3"/>
                </a:lnTo>
                <a:lnTo>
                  <a:pt x="503" y="0"/>
                </a:lnTo>
                <a:lnTo>
                  <a:pt x="478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6" name="Freeform 59">
            <a:extLst>
              <a:ext uri="{FF2B5EF4-FFF2-40B4-BE49-F238E27FC236}">
                <a16:creationId xmlns:a16="http://schemas.microsoft.com/office/drawing/2014/main" id="{21EEC5C4-5E04-A347-A535-A1B32995150C}"/>
              </a:ext>
            </a:extLst>
          </p:cNvPr>
          <p:cNvSpPr>
            <a:spLocks/>
          </p:cNvSpPr>
          <p:nvPr/>
        </p:nvSpPr>
        <p:spPr bwMode="auto">
          <a:xfrm>
            <a:off x="6683376" y="4122739"/>
            <a:ext cx="758825" cy="758825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7" y="0"/>
                </a:moveTo>
                <a:lnTo>
                  <a:pt x="454" y="0"/>
                </a:lnTo>
                <a:lnTo>
                  <a:pt x="428" y="3"/>
                </a:lnTo>
                <a:lnTo>
                  <a:pt x="404" y="6"/>
                </a:lnTo>
                <a:lnTo>
                  <a:pt x="382" y="10"/>
                </a:lnTo>
                <a:lnTo>
                  <a:pt x="358" y="15"/>
                </a:lnTo>
                <a:lnTo>
                  <a:pt x="335" y="22"/>
                </a:lnTo>
                <a:lnTo>
                  <a:pt x="314" y="30"/>
                </a:lnTo>
                <a:lnTo>
                  <a:pt x="291" y="38"/>
                </a:lnTo>
                <a:lnTo>
                  <a:pt x="270" y="47"/>
                </a:lnTo>
                <a:lnTo>
                  <a:pt x="250" y="58"/>
                </a:lnTo>
                <a:lnTo>
                  <a:pt x="230" y="70"/>
                </a:lnTo>
                <a:lnTo>
                  <a:pt x="210" y="81"/>
                </a:lnTo>
                <a:lnTo>
                  <a:pt x="191" y="95"/>
                </a:lnTo>
                <a:lnTo>
                  <a:pt x="174" y="109"/>
                </a:lnTo>
                <a:lnTo>
                  <a:pt x="157" y="124"/>
                </a:lnTo>
                <a:lnTo>
                  <a:pt x="140" y="140"/>
                </a:lnTo>
                <a:lnTo>
                  <a:pt x="124" y="157"/>
                </a:lnTo>
                <a:lnTo>
                  <a:pt x="109" y="175"/>
                </a:lnTo>
                <a:lnTo>
                  <a:pt x="94" y="192"/>
                </a:lnTo>
                <a:lnTo>
                  <a:pt x="81" y="211"/>
                </a:lnTo>
                <a:lnTo>
                  <a:pt x="69" y="230"/>
                </a:lnTo>
                <a:lnTo>
                  <a:pt x="57" y="250"/>
                </a:lnTo>
                <a:lnTo>
                  <a:pt x="46" y="270"/>
                </a:lnTo>
                <a:lnTo>
                  <a:pt x="37" y="292"/>
                </a:lnTo>
                <a:lnTo>
                  <a:pt x="29" y="314"/>
                </a:lnTo>
                <a:lnTo>
                  <a:pt x="21" y="336"/>
                </a:lnTo>
                <a:lnTo>
                  <a:pt x="15" y="358"/>
                </a:lnTo>
                <a:lnTo>
                  <a:pt x="9" y="382"/>
                </a:lnTo>
                <a:lnTo>
                  <a:pt x="5" y="405"/>
                </a:lnTo>
                <a:lnTo>
                  <a:pt x="3" y="429"/>
                </a:lnTo>
                <a:lnTo>
                  <a:pt x="0" y="454"/>
                </a:lnTo>
                <a:lnTo>
                  <a:pt x="0" y="478"/>
                </a:lnTo>
                <a:lnTo>
                  <a:pt x="0" y="503"/>
                </a:lnTo>
                <a:lnTo>
                  <a:pt x="3" y="527"/>
                </a:lnTo>
                <a:lnTo>
                  <a:pt x="5" y="551"/>
                </a:lnTo>
                <a:lnTo>
                  <a:pt x="9" y="574"/>
                </a:lnTo>
                <a:lnTo>
                  <a:pt x="15" y="598"/>
                </a:lnTo>
                <a:lnTo>
                  <a:pt x="21" y="620"/>
                </a:lnTo>
                <a:lnTo>
                  <a:pt x="29" y="643"/>
                </a:lnTo>
                <a:lnTo>
                  <a:pt x="37" y="664"/>
                </a:lnTo>
                <a:lnTo>
                  <a:pt x="46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4" y="764"/>
                </a:lnTo>
                <a:lnTo>
                  <a:pt x="109" y="783"/>
                </a:lnTo>
                <a:lnTo>
                  <a:pt x="124" y="800"/>
                </a:lnTo>
                <a:lnTo>
                  <a:pt x="140" y="816"/>
                </a:lnTo>
                <a:lnTo>
                  <a:pt x="157" y="832"/>
                </a:lnTo>
                <a:lnTo>
                  <a:pt x="174" y="846"/>
                </a:lnTo>
                <a:lnTo>
                  <a:pt x="191" y="861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9"/>
                </a:lnTo>
                <a:lnTo>
                  <a:pt x="291" y="918"/>
                </a:lnTo>
                <a:lnTo>
                  <a:pt x="314" y="926"/>
                </a:lnTo>
                <a:lnTo>
                  <a:pt x="335" y="934"/>
                </a:lnTo>
                <a:lnTo>
                  <a:pt x="358" y="941"/>
                </a:lnTo>
                <a:lnTo>
                  <a:pt x="382" y="946"/>
                </a:lnTo>
                <a:lnTo>
                  <a:pt x="404" y="950"/>
                </a:lnTo>
                <a:lnTo>
                  <a:pt x="428" y="953"/>
                </a:lnTo>
                <a:lnTo>
                  <a:pt x="454" y="955"/>
                </a:lnTo>
                <a:lnTo>
                  <a:pt x="477" y="955"/>
                </a:lnTo>
                <a:lnTo>
                  <a:pt x="503" y="955"/>
                </a:lnTo>
                <a:lnTo>
                  <a:pt x="527" y="953"/>
                </a:lnTo>
                <a:lnTo>
                  <a:pt x="551" y="950"/>
                </a:lnTo>
                <a:lnTo>
                  <a:pt x="573" y="946"/>
                </a:lnTo>
                <a:lnTo>
                  <a:pt x="597" y="941"/>
                </a:lnTo>
                <a:lnTo>
                  <a:pt x="620" y="934"/>
                </a:lnTo>
                <a:lnTo>
                  <a:pt x="642" y="926"/>
                </a:lnTo>
                <a:lnTo>
                  <a:pt x="664" y="918"/>
                </a:lnTo>
                <a:lnTo>
                  <a:pt x="685" y="909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4" y="861"/>
                </a:lnTo>
                <a:lnTo>
                  <a:pt x="782" y="846"/>
                </a:lnTo>
                <a:lnTo>
                  <a:pt x="799" y="832"/>
                </a:lnTo>
                <a:lnTo>
                  <a:pt x="815" y="816"/>
                </a:lnTo>
                <a:lnTo>
                  <a:pt x="831" y="800"/>
                </a:lnTo>
                <a:lnTo>
                  <a:pt x="846" y="783"/>
                </a:lnTo>
                <a:lnTo>
                  <a:pt x="861" y="764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9" y="685"/>
                </a:lnTo>
                <a:lnTo>
                  <a:pt x="918" y="664"/>
                </a:lnTo>
                <a:lnTo>
                  <a:pt x="926" y="643"/>
                </a:lnTo>
                <a:lnTo>
                  <a:pt x="934" y="620"/>
                </a:lnTo>
                <a:lnTo>
                  <a:pt x="940" y="598"/>
                </a:lnTo>
                <a:lnTo>
                  <a:pt x="946" y="574"/>
                </a:lnTo>
                <a:lnTo>
                  <a:pt x="950" y="551"/>
                </a:lnTo>
                <a:lnTo>
                  <a:pt x="952" y="527"/>
                </a:lnTo>
                <a:lnTo>
                  <a:pt x="955" y="503"/>
                </a:lnTo>
                <a:lnTo>
                  <a:pt x="955" y="478"/>
                </a:lnTo>
                <a:lnTo>
                  <a:pt x="955" y="454"/>
                </a:lnTo>
                <a:lnTo>
                  <a:pt x="952" y="429"/>
                </a:lnTo>
                <a:lnTo>
                  <a:pt x="950" y="405"/>
                </a:lnTo>
                <a:lnTo>
                  <a:pt x="946" y="382"/>
                </a:lnTo>
                <a:lnTo>
                  <a:pt x="940" y="358"/>
                </a:lnTo>
                <a:lnTo>
                  <a:pt x="934" y="336"/>
                </a:lnTo>
                <a:lnTo>
                  <a:pt x="926" y="314"/>
                </a:lnTo>
                <a:lnTo>
                  <a:pt x="918" y="292"/>
                </a:lnTo>
                <a:lnTo>
                  <a:pt x="909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1"/>
                </a:lnTo>
                <a:lnTo>
                  <a:pt x="861" y="192"/>
                </a:lnTo>
                <a:lnTo>
                  <a:pt x="846" y="175"/>
                </a:lnTo>
                <a:lnTo>
                  <a:pt x="831" y="157"/>
                </a:lnTo>
                <a:lnTo>
                  <a:pt x="815" y="140"/>
                </a:lnTo>
                <a:lnTo>
                  <a:pt x="799" y="124"/>
                </a:lnTo>
                <a:lnTo>
                  <a:pt x="782" y="109"/>
                </a:lnTo>
                <a:lnTo>
                  <a:pt x="764" y="95"/>
                </a:lnTo>
                <a:lnTo>
                  <a:pt x="745" y="81"/>
                </a:lnTo>
                <a:lnTo>
                  <a:pt x="725" y="70"/>
                </a:lnTo>
                <a:lnTo>
                  <a:pt x="705" y="58"/>
                </a:lnTo>
                <a:lnTo>
                  <a:pt x="685" y="47"/>
                </a:lnTo>
                <a:lnTo>
                  <a:pt x="664" y="38"/>
                </a:lnTo>
                <a:lnTo>
                  <a:pt x="642" y="30"/>
                </a:lnTo>
                <a:lnTo>
                  <a:pt x="620" y="22"/>
                </a:lnTo>
                <a:lnTo>
                  <a:pt x="597" y="15"/>
                </a:lnTo>
                <a:lnTo>
                  <a:pt x="573" y="10"/>
                </a:lnTo>
                <a:lnTo>
                  <a:pt x="551" y="6"/>
                </a:lnTo>
                <a:lnTo>
                  <a:pt x="527" y="3"/>
                </a:lnTo>
                <a:lnTo>
                  <a:pt x="503" y="0"/>
                </a:lnTo>
                <a:lnTo>
                  <a:pt x="477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7" name="Freeform 63">
            <a:extLst>
              <a:ext uri="{FF2B5EF4-FFF2-40B4-BE49-F238E27FC236}">
                <a16:creationId xmlns:a16="http://schemas.microsoft.com/office/drawing/2014/main" id="{99DF3AEA-E22A-1849-A9AE-3559358C805A}"/>
              </a:ext>
            </a:extLst>
          </p:cNvPr>
          <p:cNvSpPr>
            <a:spLocks/>
          </p:cNvSpPr>
          <p:nvPr/>
        </p:nvSpPr>
        <p:spPr bwMode="auto">
          <a:xfrm>
            <a:off x="3473451" y="2286000"/>
            <a:ext cx="758825" cy="757238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7" y="0"/>
                </a:moveTo>
                <a:lnTo>
                  <a:pt x="453" y="0"/>
                </a:lnTo>
                <a:lnTo>
                  <a:pt x="428" y="2"/>
                </a:lnTo>
                <a:lnTo>
                  <a:pt x="404" y="5"/>
                </a:lnTo>
                <a:lnTo>
                  <a:pt x="381" y="9"/>
                </a:lnTo>
                <a:lnTo>
                  <a:pt x="357" y="14"/>
                </a:lnTo>
                <a:lnTo>
                  <a:pt x="335" y="21"/>
                </a:lnTo>
                <a:lnTo>
                  <a:pt x="314" y="29"/>
                </a:lnTo>
                <a:lnTo>
                  <a:pt x="291" y="37"/>
                </a:lnTo>
                <a:lnTo>
                  <a:pt x="270" y="46"/>
                </a:lnTo>
                <a:lnTo>
                  <a:pt x="250" y="57"/>
                </a:lnTo>
                <a:lnTo>
                  <a:pt x="230" y="69"/>
                </a:lnTo>
                <a:lnTo>
                  <a:pt x="210" y="81"/>
                </a:lnTo>
                <a:lnTo>
                  <a:pt x="191" y="94"/>
                </a:lnTo>
                <a:lnTo>
                  <a:pt x="174" y="109"/>
                </a:lnTo>
                <a:lnTo>
                  <a:pt x="157" y="124"/>
                </a:lnTo>
                <a:lnTo>
                  <a:pt x="139" y="139"/>
                </a:lnTo>
                <a:lnTo>
                  <a:pt x="123" y="157"/>
                </a:lnTo>
                <a:lnTo>
                  <a:pt x="109" y="174"/>
                </a:lnTo>
                <a:lnTo>
                  <a:pt x="94" y="191"/>
                </a:lnTo>
                <a:lnTo>
                  <a:pt x="81" y="210"/>
                </a:lnTo>
                <a:lnTo>
                  <a:pt x="69" y="230"/>
                </a:lnTo>
                <a:lnTo>
                  <a:pt x="57" y="250"/>
                </a:lnTo>
                <a:lnTo>
                  <a:pt x="46" y="270"/>
                </a:lnTo>
                <a:lnTo>
                  <a:pt x="37" y="291"/>
                </a:lnTo>
                <a:lnTo>
                  <a:pt x="29" y="314"/>
                </a:lnTo>
                <a:lnTo>
                  <a:pt x="21" y="335"/>
                </a:lnTo>
                <a:lnTo>
                  <a:pt x="14" y="358"/>
                </a:lnTo>
                <a:lnTo>
                  <a:pt x="9" y="382"/>
                </a:lnTo>
                <a:lnTo>
                  <a:pt x="5" y="404"/>
                </a:lnTo>
                <a:lnTo>
                  <a:pt x="2" y="428"/>
                </a:lnTo>
                <a:lnTo>
                  <a:pt x="0" y="453"/>
                </a:lnTo>
                <a:lnTo>
                  <a:pt x="0" y="477"/>
                </a:lnTo>
                <a:lnTo>
                  <a:pt x="0" y="503"/>
                </a:lnTo>
                <a:lnTo>
                  <a:pt x="2" y="527"/>
                </a:lnTo>
                <a:lnTo>
                  <a:pt x="5" y="550"/>
                </a:lnTo>
                <a:lnTo>
                  <a:pt x="9" y="573"/>
                </a:lnTo>
                <a:lnTo>
                  <a:pt x="14" y="597"/>
                </a:lnTo>
                <a:lnTo>
                  <a:pt x="21" y="620"/>
                </a:lnTo>
                <a:lnTo>
                  <a:pt x="29" y="642"/>
                </a:lnTo>
                <a:lnTo>
                  <a:pt x="37" y="664"/>
                </a:lnTo>
                <a:lnTo>
                  <a:pt x="46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4" y="763"/>
                </a:lnTo>
                <a:lnTo>
                  <a:pt x="109" y="782"/>
                </a:lnTo>
                <a:lnTo>
                  <a:pt x="123" y="799"/>
                </a:lnTo>
                <a:lnTo>
                  <a:pt x="139" y="815"/>
                </a:lnTo>
                <a:lnTo>
                  <a:pt x="157" y="831"/>
                </a:lnTo>
                <a:lnTo>
                  <a:pt x="174" y="846"/>
                </a:lnTo>
                <a:lnTo>
                  <a:pt x="191" y="860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8"/>
                </a:lnTo>
                <a:lnTo>
                  <a:pt x="291" y="918"/>
                </a:lnTo>
                <a:lnTo>
                  <a:pt x="314" y="926"/>
                </a:lnTo>
                <a:lnTo>
                  <a:pt x="335" y="934"/>
                </a:lnTo>
                <a:lnTo>
                  <a:pt x="357" y="940"/>
                </a:lnTo>
                <a:lnTo>
                  <a:pt x="381" y="946"/>
                </a:lnTo>
                <a:lnTo>
                  <a:pt x="404" y="950"/>
                </a:lnTo>
                <a:lnTo>
                  <a:pt x="428" y="952"/>
                </a:lnTo>
                <a:lnTo>
                  <a:pt x="453" y="955"/>
                </a:lnTo>
                <a:lnTo>
                  <a:pt x="477" y="955"/>
                </a:lnTo>
                <a:lnTo>
                  <a:pt x="502" y="955"/>
                </a:lnTo>
                <a:lnTo>
                  <a:pt x="526" y="952"/>
                </a:lnTo>
                <a:lnTo>
                  <a:pt x="550" y="950"/>
                </a:lnTo>
                <a:lnTo>
                  <a:pt x="573" y="946"/>
                </a:lnTo>
                <a:lnTo>
                  <a:pt x="597" y="940"/>
                </a:lnTo>
                <a:lnTo>
                  <a:pt x="620" y="934"/>
                </a:lnTo>
                <a:lnTo>
                  <a:pt x="642" y="926"/>
                </a:lnTo>
                <a:lnTo>
                  <a:pt x="663" y="918"/>
                </a:lnTo>
                <a:lnTo>
                  <a:pt x="685" y="908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3" y="860"/>
                </a:lnTo>
                <a:lnTo>
                  <a:pt x="782" y="846"/>
                </a:lnTo>
                <a:lnTo>
                  <a:pt x="799" y="831"/>
                </a:lnTo>
                <a:lnTo>
                  <a:pt x="815" y="815"/>
                </a:lnTo>
                <a:lnTo>
                  <a:pt x="831" y="799"/>
                </a:lnTo>
                <a:lnTo>
                  <a:pt x="846" y="782"/>
                </a:lnTo>
                <a:lnTo>
                  <a:pt x="860" y="763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8" y="685"/>
                </a:lnTo>
                <a:lnTo>
                  <a:pt x="918" y="664"/>
                </a:lnTo>
                <a:lnTo>
                  <a:pt x="927" y="642"/>
                </a:lnTo>
                <a:lnTo>
                  <a:pt x="934" y="620"/>
                </a:lnTo>
                <a:lnTo>
                  <a:pt x="940" y="597"/>
                </a:lnTo>
                <a:lnTo>
                  <a:pt x="945" y="573"/>
                </a:lnTo>
                <a:lnTo>
                  <a:pt x="949" y="550"/>
                </a:lnTo>
                <a:lnTo>
                  <a:pt x="952" y="527"/>
                </a:lnTo>
                <a:lnTo>
                  <a:pt x="955" y="503"/>
                </a:lnTo>
                <a:lnTo>
                  <a:pt x="955" y="477"/>
                </a:lnTo>
                <a:lnTo>
                  <a:pt x="955" y="453"/>
                </a:lnTo>
                <a:lnTo>
                  <a:pt x="952" y="428"/>
                </a:lnTo>
                <a:lnTo>
                  <a:pt x="949" y="404"/>
                </a:lnTo>
                <a:lnTo>
                  <a:pt x="945" y="382"/>
                </a:lnTo>
                <a:lnTo>
                  <a:pt x="940" y="358"/>
                </a:lnTo>
                <a:lnTo>
                  <a:pt x="934" y="335"/>
                </a:lnTo>
                <a:lnTo>
                  <a:pt x="927" y="314"/>
                </a:lnTo>
                <a:lnTo>
                  <a:pt x="918" y="291"/>
                </a:lnTo>
                <a:lnTo>
                  <a:pt x="908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0" y="191"/>
                </a:lnTo>
                <a:lnTo>
                  <a:pt x="846" y="174"/>
                </a:lnTo>
                <a:lnTo>
                  <a:pt x="831" y="157"/>
                </a:lnTo>
                <a:lnTo>
                  <a:pt x="815" y="139"/>
                </a:lnTo>
                <a:lnTo>
                  <a:pt x="799" y="124"/>
                </a:lnTo>
                <a:lnTo>
                  <a:pt x="782" y="109"/>
                </a:lnTo>
                <a:lnTo>
                  <a:pt x="763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6"/>
                </a:lnTo>
                <a:lnTo>
                  <a:pt x="663" y="37"/>
                </a:lnTo>
                <a:lnTo>
                  <a:pt x="642" y="29"/>
                </a:lnTo>
                <a:lnTo>
                  <a:pt x="620" y="21"/>
                </a:lnTo>
                <a:lnTo>
                  <a:pt x="597" y="14"/>
                </a:lnTo>
                <a:lnTo>
                  <a:pt x="573" y="9"/>
                </a:lnTo>
                <a:lnTo>
                  <a:pt x="550" y="5"/>
                </a:lnTo>
                <a:lnTo>
                  <a:pt x="526" y="2"/>
                </a:lnTo>
                <a:lnTo>
                  <a:pt x="502" y="0"/>
                </a:lnTo>
                <a:lnTo>
                  <a:pt x="477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8" name="Freeform 64">
            <a:extLst>
              <a:ext uri="{FF2B5EF4-FFF2-40B4-BE49-F238E27FC236}">
                <a16:creationId xmlns:a16="http://schemas.microsoft.com/office/drawing/2014/main" id="{922690B8-4E39-594D-BE44-8511FC740541}"/>
              </a:ext>
            </a:extLst>
          </p:cNvPr>
          <p:cNvSpPr>
            <a:spLocks/>
          </p:cNvSpPr>
          <p:nvPr/>
        </p:nvSpPr>
        <p:spPr bwMode="auto">
          <a:xfrm>
            <a:off x="3981450" y="2286000"/>
            <a:ext cx="757238" cy="757238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8" y="0"/>
                </a:moveTo>
                <a:lnTo>
                  <a:pt x="454" y="0"/>
                </a:lnTo>
                <a:lnTo>
                  <a:pt x="429" y="2"/>
                </a:lnTo>
                <a:lnTo>
                  <a:pt x="405" y="5"/>
                </a:lnTo>
                <a:lnTo>
                  <a:pt x="382" y="9"/>
                </a:lnTo>
                <a:lnTo>
                  <a:pt x="358" y="14"/>
                </a:lnTo>
                <a:lnTo>
                  <a:pt x="335" y="21"/>
                </a:lnTo>
                <a:lnTo>
                  <a:pt x="314" y="29"/>
                </a:lnTo>
                <a:lnTo>
                  <a:pt x="292" y="37"/>
                </a:lnTo>
                <a:lnTo>
                  <a:pt x="270" y="46"/>
                </a:lnTo>
                <a:lnTo>
                  <a:pt x="250" y="57"/>
                </a:lnTo>
                <a:lnTo>
                  <a:pt x="230" y="69"/>
                </a:lnTo>
                <a:lnTo>
                  <a:pt x="210" y="81"/>
                </a:lnTo>
                <a:lnTo>
                  <a:pt x="192" y="94"/>
                </a:lnTo>
                <a:lnTo>
                  <a:pt x="174" y="109"/>
                </a:lnTo>
                <a:lnTo>
                  <a:pt x="157" y="124"/>
                </a:lnTo>
                <a:lnTo>
                  <a:pt x="140" y="139"/>
                </a:lnTo>
                <a:lnTo>
                  <a:pt x="124" y="157"/>
                </a:lnTo>
                <a:lnTo>
                  <a:pt x="109" y="174"/>
                </a:lnTo>
                <a:lnTo>
                  <a:pt x="95" y="191"/>
                </a:lnTo>
                <a:lnTo>
                  <a:pt x="81" y="210"/>
                </a:lnTo>
                <a:lnTo>
                  <a:pt x="69" y="230"/>
                </a:lnTo>
                <a:lnTo>
                  <a:pt x="57" y="250"/>
                </a:lnTo>
                <a:lnTo>
                  <a:pt x="47" y="270"/>
                </a:lnTo>
                <a:lnTo>
                  <a:pt x="37" y="291"/>
                </a:lnTo>
                <a:lnTo>
                  <a:pt x="29" y="314"/>
                </a:lnTo>
                <a:lnTo>
                  <a:pt x="21" y="335"/>
                </a:lnTo>
                <a:lnTo>
                  <a:pt x="15" y="358"/>
                </a:lnTo>
                <a:lnTo>
                  <a:pt x="9" y="382"/>
                </a:lnTo>
                <a:lnTo>
                  <a:pt x="5" y="404"/>
                </a:lnTo>
                <a:lnTo>
                  <a:pt x="3" y="428"/>
                </a:lnTo>
                <a:lnTo>
                  <a:pt x="0" y="453"/>
                </a:lnTo>
                <a:lnTo>
                  <a:pt x="0" y="477"/>
                </a:lnTo>
                <a:lnTo>
                  <a:pt x="0" y="503"/>
                </a:lnTo>
                <a:lnTo>
                  <a:pt x="3" y="527"/>
                </a:lnTo>
                <a:lnTo>
                  <a:pt x="5" y="550"/>
                </a:lnTo>
                <a:lnTo>
                  <a:pt x="9" y="573"/>
                </a:lnTo>
                <a:lnTo>
                  <a:pt x="15" y="597"/>
                </a:lnTo>
                <a:lnTo>
                  <a:pt x="21" y="620"/>
                </a:lnTo>
                <a:lnTo>
                  <a:pt x="29" y="642"/>
                </a:lnTo>
                <a:lnTo>
                  <a:pt x="37" y="664"/>
                </a:lnTo>
                <a:lnTo>
                  <a:pt x="47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5" y="763"/>
                </a:lnTo>
                <a:lnTo>
                  <a:pt x="109" y="782"/>
                </a:lnTo>
                <a:lnTo>
                  <a:pt x="124" y="799"/>
                </a:lnTo>
                <a:lnTo>
                  <a:pt x="140" y="815"/>
                </a:lnTo>
                <a:lnTo>
                  <a:pt x="157" y="831"/>
                </a:lnTo>
                <a:lnTo>
                  <a:pt x="174" y="846"/>
                </a:lnTo>
                <a:lnTo>
                  <a:pt x="192" y="860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8"/>
                </a:lnTo>
                <a:lnTo>
                  <a:pt x="292" y="918"/>
                </a:lnTo>
                <a:lnTo>
                  <a:pt x="314" y="926"/>
                </a:lnTo>
                <a:lnTo>
                  <a:pt x="335" y="934"/>
                </a:lnTo>
                <a:lnTo>
                  <a:pt x="358" y="940"/>
                </a:lnTo>
                <a:lnTo>
                  <a:pt x="382" y="946"/>
                </a:lnTo>
                <a:lnTo>
                  <a:pt x="405" y="950"/>
                </a:lnTo>
                <a:lnTo>
                  <a:pt x="429" y="952"/>
                </a:lnTo>
                <a:lnTo>
                  <a:pt x="454" y="955"/>
                </a:lnTo>
                <a:lnTo>
                  <a:pt x="478" y="955"/>
                </a:lnTo>
                <a:lnTo>
                  <a:pt x="503" y="955"/>
                </a:lnTo>
                <a:lnTo>
                  <a:pt x="527" y="952"/>
                </a:lnTo>
                <a:lnTo>
                  <a:pt x="551" y="950"/>
                </a:lnTo>
                <a:lnTo>
                  <a:pt x="574" y="946"/>
                </a:lnTo>
                <a:lnTo>
                  <a:pt x="597" y="940"/>
                </a:lnTo>
                <a:lnTo>
                  <a:pt x="620" y="934"/>
                </a:lnTo>
                <a:lnTo>
                  <a:pt x="643" y="926"/>
                </a:lnTo>
                <a:lnTo>
                  <a:pt x="664" y="918"/>
                </a:lnTo>
                <a:lnTo>
                  <a:pt x="685" y="908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4" y="860"/>
                </a:lnTo>
                <a:lnTo>
                  <a:pt x="782" y="846"/>
                </a:lnTo>
                <a:lnTo>
                  <a:pt x="800" y="831"/>
                </a:lnTo>
                <a:lnTo>
                  <a:pt x="816" y="815"/>
                </a:lnTo>
                <a:lnTo>
                  <a:pt x="832" y="799"/>
                </a:lnTo>
                <a:lnTo>
                  <a:pt x="846" y="782"/>
                </a:lnTo>
                <a:lnTo>
                  <a:pt x="861" y="763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9" y="685"/>
                </a:lnTo>
                <a:lnTo>
                  <a:pt x="918" y="664"/>
                </a:lnTo>
                <a:lnTo>
                  <a:pt x="927" y="642"/>
                </a:lnTo>
                <a:lnTo>
                  <a:pt x="934" y="620"/>
                </a:lnTo>
                <a:lnTo>
                  <a:pt x="941" y="597"/>
                </a:lnTo>
                <a:lnTo>
                  <a:pt x="946" y="573"/>
                </a:lnTo>
                <a:lnTo>
                  <a:pt x="950" y="550"/>
                </a:lnTo>
                <a:lnTo>
                  <a:pt x="953" y="527"/>
                </a:lnTo>
                <a:lnTo>
                  <a:pt x="955" y="503"/>
                </a:lnTo>
                <a:lnTo>
                  <a:pt x="955" y="477"/>
                </a:lnTo>
                <a:lnTo>
                  <a:pt x="955" y="453"/>
                </a:lnTo>
                <a:lnTo>
                  <a:pt x="953" y="428"/>
                </a:lnTo>
                <a:lnTo>
                  <a:pt x="950" y="404"/>
                </a:lnTo>
                <a:lnTo>
                  <a:pt x="946" y="382"/>
                </a:lnTo>
                <a:lnTo>
                  <a:pt x="941" y="358"/>
                </a:lnTo>
                <a:lnTo>
                  <a:pt x="934" y="335"/>
                </a:lnTo>
                <a:lnTo>
                  <a:pt x="927" y="314"/>
                </a:lnTo>
                <a:lnTo>
                  <a:pt x="918" y="291"/>
                </a:lnTo>
                <a:lnTo>
                  <a:pt x="909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1" y="191"/>
                </a:lnTo>
                <a:lnTo>
                  <a:pt x="846" y="174"/>
                </a:lnTo>
                <a:lnTo>
                  <a:pt x="832" y="157"/>
                </a:lnTo>
                <a:lnTo>
                  <a:pt x="816" y="139"/>
                </a:lnTo>
                <a:lnTo>
                  <a:pt x="800" y="124"/>
                </a:lnTo>
                <a:lnTo>
                  <a:pt x="782" y="109"/>
                </a:lnTo>
                <a:lnTo>
                  <a:pt x="764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6"/>
                </a:lnTo>
                <a:lnTo>
                  <a:pt x="664" y="37"/>
                </a:lnTo>
                <a:lnTo>
                  <a:pt x="643" y="29"/>
                </a:lnTo>
                <a:lnTo>
                  <a:pt x="620" y="21"/>
                </a:lnTo>
                <a:lnTo>
                  <a:pt x="597" y="14"/>
                </a:lnTo>
                <a:lnTo>
                  <a:pt x="574" y="9"/>
                </a:lnTo>
                <a:lnTo>
                  <a:pt x="551" y="5"/>
                </a:lnTo>
                <a:lnTo>
                  <a:pt x="527" y="2"/>
                </a:lnTo>
                <a:lnTo>
                  <a:pt x="503" y="0"/>
                </a:lnTo>
                <a:lnTo>
                  <a:pt x="478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9" name="Freeform 65">
            <a:extLst>
              <a:ext uri="{FF2B5EF4-FFF2-40B4-BE49-F238E27FC236}">
                <a16:creationId xmlns:a16="http://schemas.microsoft.com/office/drawing/2014/main" id="{FED93387-A558-B846-AC83-74C493962B83}"/>
              </a:ext>
            </a:extLst>
          </p:cNvPr>
          <p:cNvSpPr>
            <a:spLocks/>
          </p:cNvSpPr>
          <p:nvPr/>
        </p:nvSpPr>
        <p:spPr bwMode="auto">
          <a:xfrm>
            <a:off x="6683376" y="2286000"/>
            <a:ext cx="758825" cy="757238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7" y="0"/>
                </a:moveTo>
                <a:lnTo>
                  <a:pt x="454" y="0"/>
                </a:lnTo>
                <a:lnTo>
                  <a:pt x="428" y="2"/>
                </a:lnTo>
                <a:lnTo>
                  <a:pt x="404" y="5"/>
                </a:lnTo>
                <a:lnTo>
                  <a:pt x="382" y="9"/>
                </a:lnTo>
                <a:lnTo>
                  <a:pt x="358" y="14"/>
                </a:lnTo>
                <a:lnTo>
                  <a:pt x="335" y="21"/>
                </a:lnTo>
                <a:lnTo>
                  <a:pt x="314" y="29"/>
                </a:lnTo>
                <a:lnTo>
                  <a:pt x="291" y="37"/>
                </a:lnTo>
                <a:lnTo>
                  <a:pt x="270" y="46"/>
                </a:lnTo>
                <a:lnTo>
                  <a:pt x="250" y="57"/>
                </a:lnTo>
                <a:lnTo>
                  <a:pt x="230" y="69"/>
                </a:lnTo>
                <a:lnTo>
                  <a:pt x="210" y="81"/>
                </a:lnTo>
                <a:lnTo>
                  <a:pt x="191" y="94"/>
                </a:lnTo>
                <a:lnTo>
                  <a:pt x="174" y="109"/>
                </a:lnTo>
                <a:lnTo>
                  <a:pt x="157" y="124"/>
                </a:lnTo>
                <a:lnTo>
                  <a:pt x="140" y="139"/>
                </a:lnTo>
                <a:lnTo>
                  <a:pt x="124" y="157"/>
                </a:lnTo>
                <a:lnTo>
                  <a:pt x="109" y="174"/>
                </a:lnTo>
                <a:lnTo>
                  <a:pt x="94" y="191"/>
                </a:lnTo>
                <a:lnTo>
                  <a:pt x="81" y="210"/>
                </a:lnTo>
                <a:lnTo>
                  <a:pt x="69" y="230"/>
                </a:lnTo>
                <a:lnTo>
                  <a:pt x="57" y="250"/>
                </a:lnTo>
                <a:lnTo>
                  <a:pt x="46" y="270"/>
                </a:lnTo>
                <a:lnTo>
                  <a:pt x="37" y="291"/>
                </a:lnTo>
                <a:lnTo>
                  <a:pt x="29" y="314"/>
                </a:lnTo>
                <a:lnTo>
                  <a:pt x="21" y="335"/>
                </a:lnTo>
                <a:lnTo>
                  <a:pt x="15" y="358"/>
                </a:lnTo>
                <a:lnTo>
                  <a:pt x="9" y="382"/>
                </a:lnTo>
                <a:lnTo>
                  <a:pt x="5" y="404"/>
                </a:lnTo>
                <a:lnTo>
                  <a:pt x="3" y="428"/>
                </a:lnTo>
                <a:lnTo>
                  <a:pt x="0" y="453"/>
                </a:lnTo>
                <a:lnTo>
                  <a:pt x="0" y="477"/>
                </a:lnTo>
                <a:lnTo>
                  <a:pt x="0" y="503"/>
                </a:lnTo>
                <a:lnTo>
                  <a:pt x="3" y="527"/>
                </a:lnTo>
                <a:lnTo>
                  <a:pt x="5" y="550"/>
                </a:lnTo>
                <a:lnTo>
                  <a:pt x="9" y="573"/>
                </a:lnTo>
                <a:lnTo>
                  <a:pt x="15" y="597"/>
                </a:lnTo>
                <a:lnTo>
                  <a:pt x="21" y="620"/>
                </a:lnTo>
                <a:lnTo>
                  <a:pt x="29" y="642"/>
                </a:lnTo>
                <a:lnTo>
                  <a:pt x="37" y="664"/>
                </a:lnTo>
                <a:lnTo>
                  <a:pt x="46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4" y="763"/>
                </a:lnTo>
                <a:lnTo>
                  <a:pt x="109" y="782"/>
                </a:lnTo>
                <a:lnTo>
                  <a:pt x="124" y="799"/>
                </a:lnTo>
                <a:lnTo>
                  <a:pt x="140" y="815"/>
                </a:lnTo>
                <a:lnTo>
                  <a:pt x="157" y="831"/>
                </a:lnTo>
                <a:lnTo>
                  <a:pt x="174" y="846"/>
                </a:lnTo>
                <a:lnTo>
                  <a:pt x="191" y="860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8"/>
                </a:lnTo>
                <a:lnTo>
                  <a:pt x="291" y="918"/>
                </a:lnTo>
                <a:lnTo>
                  <a:pt x="314" y="926"/>
                </a:lnTo>
                <a:lnTo>
                  <a:pt x="335" y="934"/>
                </a:lnTo>
                <a:lnTo>
                  <a:pt x="358" y="940"/>
                </a:lnTo>
                <a:lnTo>
                  <a:pt x="382" y="946"/>
                </a:lnTo>
                <a:lnTo>
                  <a:pt x="404" y="950"/>
                </a:lnTo>
                <a:lnTo>
                  <a:pt x="428" y="952"/>
                </a:lnTo>
                <a:lnTo>
                  <a:pt x="454" y="955"/>
                </a:lnTo>
                <a:lnTo>
                  <a:pt x="477" y="955"/>
                </a:lnTo>
                <a:lnTo>
                  <a:pt x="503" y="955"/>
                </a:lnTo>
                <a:lnTo>
                  <a:pt x="527" y="952"/>
                </a:lnTo>
                <a:lnTo>
                  <a:pt x="551" y="950"/>
                </a:lnTo>
                <a:lnTo>
                  <a:pt x="573" y="946"/>
                </a:lnTo>
                <a:lnTo>
                  <a:pt x="597" y="940"/>
                </a:lnTo>
                <a:lnTo>
                  <a:pt x="620" y="934"/>
                </a:lnTo>
                <a:lnTo>
                  <a:pt x="642" y="926"/>
                </a:lnTo>
                <a:lnTo>
                  <a:pt x="664" y="918"/>
                </a:lnTo>
                <a:lnTo>
                  <a:pt x="685" y="908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4" y="860"/>
                </a:lnTo>
                <a:lnTo>
                  <a:pt x="782" y="846"/>
                </a:lnTo>
                <a:lnTo>
                  <a:pt x="799" y="831"/>
                </a:lnTo>
                <a:lnTo>
                  <a:pt x="815" y="815"/>
                </a:lnTo>
                <a:lnTo>
                  <a:pt x="831" y="799"/>
                </a:lnTo>
                <a:lnTo>
                  <a:pt x="846" y="782"/>
                </a:lnTo>
                <a:lnTo>
                  <a:pt x="861" y="763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9" y="685"/>
                </a:lnTo>
                <a:lnTo>
                  <a:pt x="918" y="664"/>
                </a:lnTo>
                <a:lnTo>
                  <a:pt x="926" y="642"/>
                </a:lnTo>
                <a:lnTo>
                  <a:pt x="934" y="620"/>
                </a:lnTo>
                <a:lnTo>
                  <a:pt x="940" y="597"/>
                </a:lnTo>
                <a:lnTo>
                  <a:pt x="946" y="573"/>
                </a:lnTo>
                <a:lnTo>
                  <a:pt x="950" y="550"/>
                </a:lnTo>
                <a:lnTo>
                  <a:pt x="952" y="527"/>
                </a:lnTo>
                <a:lnTo>
                  <a:pt x="955" y="503"/>
                </a:lnTo>
                <a:lnTo>
                  <a:pt x="955" y="477"/>
                </a:lnTo>
                <a:lnTo>
                  <a:pt x="955" y="453"/>
                </a:lnTo>
                <a:lnTo>
                  <a:pt x="952" y="428"/>
                </a:lnTo>
                <a:lnTo>
                  <a:pt x="950" y="404"/>
                </a:lnTo>
                <a:lnTo>
                  <a:pt x="946" y="382"/>
                </a:lnTo>
                <a:lnTo>
                  <a:pt x="940" y="358"/>
                </a:lnTo>
                <a:lnTo>
                  <a:pt x="934" y="335"/>
                </a:lnTo>
                <a:lnTo>
                  <a:pt x="926" y="314"/>
                </a:lnTo>
                <a:lnTo>
                  <a:pt x="918" y="291"/>
                </a:lnTo>
                <a:lnTo>
                  <a:pt x="909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1" y="191"/>
                </a:lnTo>
                <a:lnTo>
                  <a:pt x="846" y="174"/>
                </a:lnTo>
                <a:lnTo>
                  <a:pt x="831" y="157"/>
                </a:lnTo>
                <a:lnTo>
                  <a:pt x="815" y="139"/>
                </a:lnTo>
                <a:lnTo>
                  <a:pt x="799" y="124"/>
                </a:lnTo>
                <a:lnTo>
                  <a:pt x="782" y="109"/>
                </a:lnTo>
                <a:lnTo>
                  <a:pt x="764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6"/>
                </a:lnTo>
                <a:lnTo>
                  <a:pt x="664" y="37"/>
                </a:lnTo>
                <a:lnTo>
                  <a:pt x="642" y="29"/>
                </a:lnTo>
                <a:lnTo>
                  <a:pt x="620" y="21"/>
                </a:lnTo>
                <a:lnTo>
                  <a:pt x="597" y="14"/>
                </a:lnTo>
                <a:lnTo>
                  <a:pt x="573" y="9"/>
                </a:lnTo>
                <a:lnTo>
                  <a:pt x="551" y="5"/>
                </a:lnTo>
                <a:lnTo>
                  <a:pt x="527" y="2"/>
                </a:lnTo>
                <a:lnTo>
                  <a:pt x="503" y="0"/>
                </a:lnTo>
                <a:lnTo>
                  <a:pt x="477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0" name="Freeform 66">
            <a:extLst>
              <a:ext uri="{FF2B5EF4-FFF2-40B4-BE49-F238E27FC236}">
                <a16:creationId xmlns:a16="http://schemas.microsoft.com/office/drawing/2014/main" id="{31F97F1F-5E6B-E44D-AE1B-2B60C593F613}"/>
              </a:ext>
            </a:extLst>
          </p:cNvPr>
          <p:cNvSpPr>
            <a:spLocks/>
          </p:cNvSpPr>
          <p:nvPr/>
        </p:nvSpPr>
        <p:spPr bwMode="auto">
          <a:xfrm>
            <a:off x="6430964" y="4629151"/>
            <a:ext cx="757237" cy="760413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7" y="0"/>
                </a:moveTo>
                <a:lnTo>
                  <a:pt x="453" y="0"/>
                </a:lnTo>
                <a:lnTo>
                  <a:pt x="428" y="3"/>
                </a:lnTo>
                <a:lnTo>
                  <a:pt x="404" y="5"/>
                </a:lnTo>
                <a:lnTo>
                  <a:pt x="381" y="9"/>
                </a:lnTo>
                <a:lnTo>
                  <a:pt x="357" y="14"/>
                </a:lnTo>
                <a:lnTo>
                  <a:pt x="335" y="21"/>
                </a:lnTo>
                <a:lnTo>
                  <a:pt x="314" y="29"/>
                </a:lnTo>
                <a:lnTo>
                  <a:pt x="291" y="37"/>
                </a:lnTo>
                <a:lnTo>
                  <a:pt x="270" y="46"/>
                </a:lnTo>
                <a:lnTo>
                  <a:pt x="250" y="57"/>
                </a:lnTo>
                <a:lnTo>
                  <a:pt x="230" y="69"/>
                </a:lnTo>
                <a:lnTo>
                  <a:pt x="210" y="81"/>
                </a:lnTo>
                <a:lnTo>
                  <a:pt x="191" y="94"/>
                </a:lnTo>
                <a:lnTo>
                  <a:pt x="174" y="109"/>
                </a:lnTo>
                <a:lnTo>
                  <a:pt x="157" y="124"/>
                </a:lnTo>
                <a:lnTo>
                  <a:pt x="139" y="140"/>
                </a:lnTo>
                <a:lnTo>
                  <a:pt x="123" y="157"/>
                </a:lnTo>
                <a:lnTo>
                  <a:pt x="109" y="174"/>
                </a:lnTo>
                <a:lnTo>
                  <a:pt x="94" y="191"/>
                </a:lnTo>
                <a:lnTo>
                  <a:pt x="81" y="210"/>
                </a:lnTo>
                <a:lnTo>
                  <a:pt x="69" y="230"/>
                </a:lnTo>
                <a:lnTo>
                  <a:pt x="57" y="250"/>
                </a:lnTo>
                <a:lnTo>
                  <a:pt x="46" y="270"/>
                </a:lnTo>
                <a:lnTo>
                  <a:pt x="37" y="291"/>
                </a:lnTo>
                <a:lnTo>
                  <a:pt x="29" y="314"/>
                </a:lnTo>
                <a:lnTo>
                  <a:pt x="21" y="335"/>
                </a:lnTo>
                <a:lnTo>
                  <a:pt x="14" y="358"/>
                </a:lnTo>
                <a:lnTo>
                  <a:pt x="9" y="382"/>
                </a:lnTo>
                <a:lnTo>
                  <a:pt x="5" y="404"/>
                </a:lnTo>
                <a:lnTo>
                  <a:pt x="2" y="428"/>
                </a:lnTo>
                <a:lnTo>
                  <a:pt x="0" y="453"/>
                </a:lnTo>
                <a:lnTo>
                  <a:pt x="0" y="477"/>
                </a:lnTo>
                <a:lnTo>
                  <a:pt x="0" y="503"/>
                </a:lnTo>
                <a:lnTo>
                  <a:pt x="2" y="527"/>
                </a:lnTo>
                <a:lnTo>
                  <a:pt x="5" y="551"/>
                </a:lnTo>
                <a:lnTo>
                  <a:pt x="9" y="573"/>
                </a:lnTo>
                <a:lnTo>
                  <a:pt x="14" y="597"/>
                </a:lnTo>
                <a:lnTo>
                  <a:pt x="21" y="620"/>
                </a:lnTo>
                <a:lnTo>
                  <a:pt x="29" y="642"/>
                </a:lnTo>
                <a:lnTo>
                  <a:pt x="37" y="664"/>
                </a:lnTo>
                <a:lnTo>
                  <a:pt x="46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4" y="763"/>
                </a:lnTo>
                <a:lnTo>
                  <a:pt x="109" y="782"/>
                </a:lnTo>
                <a:lnTo>
                  <a:pt x="123" y="799"/>
                </a:lnTo>
                <a:lnTo>
                  <a:pt x="139" y="815"/>
                </a:lnTo>
                <a:lnTo>
                  <a:pt x="157" y="831"/>
                </a:lnTo>
                <a:lnTo>
                  <a:pt x="174" y="846"/>
                </a:lnTo>
                <a:lnTo>
                  <a:pt x="191" y="860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8"/>
                </a:lnTo>
                <a:lnTo>
                  <a:pt x="291" y="918"/>
                </a:lnTo>
                <a:lnTo>
                  <a:pt x="314" y="926"/>
                </a:lnTo>
                <a:lnTo>
                  <a:pt x="335" y="934"/>
                </a:lnTo>
                <a:lnTo>
                  <a:pt x="357" y="940"/>
                </a:lnTo>
                <a:lnTo>
                  <a:pt x="381" y="946"/>
                </a:lnTo>
                <a:lnTo>
                  <a:pt x="404" y="950"/>
                </a:lnTo>
                <a:lnTo>
                  <a:pt x="428" y="952"/>
                </a:lnTo>
                <a:lnTo>
                  <a:pt x="453" y="955"/>
                </a:lnTo>
                <a:lnTo>
                  <a:pt x="477" y="955"/>
                </a:lnTo>
                <a:lnTo>
                  <a:pt x="502" y="955"/>
                </a:lnTo>
                <a:lnTo>
                  <a:pt x="526" y="952"/>
                </a:lnTo>
                <a:lnTo>
                  <a:pt x="550" y="950"/>
                </a:lnTo>
                <a:lnTo>
                  <a:pt x="573" y="946"/>
                </a:lnTo>
                <a:lnTo>
                  <a:pt x="597" y="940"/>
                </a:lnTo>
                <a:lnTo>
                  <a:pt x="620" y="934"/>
                </a:lnTo>
                <a:lnTo>
                  <a:pt x="642" y="926"/>
                </a:lnTo>
                <a:lnTo>
                  <a:pt x="663" y="918"/>
                </a:lnTo>
                <a:lnTo>
                  <a:pt x="685" y="908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3" y="860"/>
                </a:lnTo>
                <a:lnTo>
                  <a:pt x="782" y="846"/>
                </a:lnTo>
                <a:lnTo>
                  <a:pt x="799" y="831"/>
                </a:lnTo>
                <a:lnTo>
                  <a:pt x="815" y="815"/>
                </a:lnTo>
                <a:lnTo>
                  <a:pt x="831" y="799"/>
                </a:lnTo>
                <a:lnTo>
                  <a:pt x="846" y="782"/>
                </a:lnTo>
                <a:lnTo>
                  <a:pt x="860" y="763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8" y="685"/>
                </a:lnTo>
                <a:lnTo>
                  <a:pt x="918" y="664"/>
                </a:lnTo>
                <a:lnTo>
                  <a:pt x="926" y="642"/>
                </a:lnTo>
                <a:lnTo>
                  <a:pt x="934" y="620"/>
                </a:lnTo>
                <a:lnTo>
                  <a:pt x="940" y="597"/>
                </a:lnTo>
                <a:lnTo>
                  <a:pt x="945" y="573"/>
                </a:lnTo>
                <a:lnTo>
                  <a:pt x="949" y="551"/>
                </a:lnTo>
                <a:lnTo>
                  <a:pt x="952" y="527"/>
                </a:lnTo>
                <a:lnTo>
                  <a:pt x="955" y="503"/>
                </a:lnTo>
                <a:lnTo>
                  <a:pt x="955" y="477"/>
                </a:lnTo>
                <a:lnTo>
                  <a:pt x="955" y="453"/>
                </a:lnTo>
                <a:lnTo>
                  <a:pt x="952" y="428"/>
                </a:lnTo>
                <a:lnTo>
                  <a:pt x="949" y="404"/>
                </a:lnTo>
                <a:lnTo>
                  <a:pt x="945" y="382"/>
                </a:lnTo>
                <a:lnTo>
                  <a:pt x="940" y="358"/>
                </a:lnTo>
                <a:lnTo>
                  <a:pt x="934" y="335"/>
                </a:lnTo>
                <a:lnTo>
                  <a:pt x="926" y="314"/>
                </a:lnTo>
                <a:lnTo>
                  <a:pt x="918" y="291"/>
                </a:lnTo>
                <a:lnTo>
                  <a:pt x="908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0" y="191"/>
                </a:lnTo>
                <a:lnTo>
                  <a:pt x="846" y="174"/>
                </a:lnTo>
                <a:lnTo>
                  <a:pt x="831" y="157"/>
                </a:lnTo>
                <a:lnTo>
                  <a:pt x="815" y="140"/>
                </a:lnTo>
                <a:lnTo>
                  <a:pt x="799" y="124"/>
                </a:lnTo>
                <a:lnTo>
                  <a:pt x="782" y="109"/>
                </a:lnTo>
                <a:lnTo>
                  <a:pt x="763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6"/>
                </a:lnTo>
                <a:lnTo>
                  <a:pt x="663" y="37"/>
                </a:lnTo>
                <a:lnTo>
                  <a:pt x="642" y="29"/>
                </a:lnTo>
                <a:lnTo>
                  <a:pt x="620" y="21"/>
                </a:lnTo>
                <a:lnTo>
                  <a:pt x="597" y="14"/>
                </a:lnTo>
                <a:lnTo>
                  <a:pt x="573" y="9"/>
                </a:lnTo>
                <a:lnTo>
                  <a:pt x="550" y="5"/>
                </a:lnTo>
                <a:lnTo>
                  <a:pt x="526" y="3"/>
                </a:lnTo>
                <a:lnTo>
                  <a:pt x="502" y="0"/>
                </a:lnTo>
                <a:lnTo>
                  <a:pt x="477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1" name="Freeform 68">
            <a:extLst>
              <a:ext uri="{FF2B5EF4-FFF2-40B4-BE49-F238E27FC236}">
                <a16:creationId xmlns:a16="http://schemas.microsoft.com/office/drawing/2014/main" id="{5705900D-D354-0E4B-8CB8-B30B882FFC11}"/>
              </a:ext>
            </a:extLst>
          </p:cNvPr>
          <p:cNvSpPr>
            <a:spLocks/>
          </p:cNvSpPr>
          <p:nvPr/>
        </p:nvSpPr>
        <p:spPr bwMode="auto">
          <a:xfrm>
            <a:off x="3981450" y="4354514"/>
            <a:ext cx="757238" cy="758825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8" y="0"/>
                </a:moveTo>
                <a:lnTo>
                  <a:pt x="454" y="0"/>
                </a:lnTo>
                <a:lnTo>
                  <a:pt x="429" y="3"/>
                </a:lnTo>
                <a:lnTo>
                  <a:pt x="405" y="5"/>
                </a:lnTo>
                <a:lnTo>
                  <a:pt x="382" y="9"/>
                </a:lnTo>
                <a:lnTo>
                  <a:pt x="358" y="15"/>
                </a:lnTo>
                <a:lnTo>
                  <a:pt x="335" y="21"/>
                </a:lnTo>
                <a:lnTo>
                  <a:pt x="314" y="29"/>
                </a:lnTo>
                <a:lnTo>
                  <a:pt x="292" y="37"/>
                </a:lnTo>
                <a:lnTo>
                  <a:pt x="270" y="47"/>
                </a:lnTo>
                <a:lnTo>
                  <a:pt x="250" y="57"/>
                </a:lnTo>
                <a:lnTo>
                  <a:pt x="230" y="69"/>
                </a:lnTo>
                <a:lnTo>
                  <a:pt x="210" y="81"/>
                </a:lnTo>
                <a:lnTo>
                  <a:pt x="192" y="94"/>
                </a:lnTo>
                <a:lnTo>
                  <a:pt x="174" y="109"/>
                </a:lnTo>
                <a:lnTo>
                  <a:pt x="157" y="124"/>
                </a:lnTo>
                <a:lnTo>
                  <a:pt x="140" y="140"/>
                </a:lnTo>
                <a:lnTo>
                  <a:pt x="124" y="157"/>
                </a:lnTo>
                <a:lnTo>
                  <a:pt x="109" y="174"/>
                </a:lnTo>
                <a:lnTo>
                  <a:pt x="95" y="192"/>
                </a:lnTo>
                <a:lnTo>
                  <a:pt x="81" y="210"/>
                </a:lnTo>
                <a:lnTo>
                  <a:pt x="69" y="230"/>
                </a:lnTo>
                <a:lnTo>
                  <a:pt x="57" y="250"/>
                </a:lnTo>
                <a:lnTo>
                  <a:pt x="47" y="270"/>
                </a:lnTo>
                <a:lnTo>
                  <a:pt x="37" y="291"/>
                </a:lnTo>
                <a:lnTo>
                  <a:pt x="29" y="314"/>
                </a:lnTo>
                <a:lnTo>
                  <a:pt x="21" y="335"/>
                </a:lnTo>
                <a:lnTo>
                  <a:pt x="15" y="358"/>
                </a:lnTo>
                <a:lnTo>
                  <a:pt x="9" y="382"/>
                </a:lnTo>
                <a:lnTo>
                  <a:pt x="5" y="404"/>
                </a:lnTo>
                <a:lnTo>
                  <a:pt x="3" y="428"/>
                </a:lnTo>
                <a:lnTo>
                  <a:pt x="0" y="454"/>
                </a:lnTo>
                <a:lnTo>
                  <a:pt x="0" y="478"/>
                </a:lnTo>
                <a:lnTo>
                  <a:pt x="0" y="503"/>
                </a:lnTo>
                <a:lnTo>
                  <a:pt x="3" y="527"/>
                </a:lnTo>
                <a:lnTo>
                  <a:pt x="5" y="551"/>
                </a:lnTo>
                <a:lnTo>
                  <a:pt x="9" y="573"/>
                </a:lnTo>
                <a:lnTo>
                  <a:pt x="15" y="597"/>
                </a:lnTo>
                <a:lnTo>
                  <a:pt x="21" y="620"/>
                </a:lnTo>
                <a:lnTo>
                  <a:pt x="29" y="642"/>
                </a:lnTo>
                <a:lnTo>
                  <a:pt x="37" y="664"/>
                </a:lnTo>
                <a:lnTo>
                  <a:pt x="47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5" y="764"/>
                </a:lnTo>
                <a:lnTo>
                  <a:pt x="109" y="782"/>
                </a:lnTo>
                <a:lnTo>
                  <a:pt x="124" y="799"/>
                </a:lnTo>
                <a:lnTo>
                  <a:pt x="140" y="815"/>
                </a:lnTo>
                <a:lnTo>
                  <a:pt x="157" y="831"/>
                </a:lnTo>
                <a:lnTo>
                  <a:pt x="174" y="846"/>
                </a:lnTo>
                <a:lnTo>
                  <a:pt x="192" y="861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9"/>
                </a:lnTo>
                <a:lnTo>
                  <a:pt x="292" y="918"/>
                </a:lnTo>
                <a:lnTo>
                  <a:pt x="314" y="926"/>
                </a:lnTo>
                <a:lnTo>
                  <a:pt x="335" y="934"/>
                </a:lnTo>
                <a:lnTo>
                  <a:pt x="358" y="940"/>
                </a:lnTo>
                <a:lnTo>
                  <a:pt x="382" y="946"/>
                </a:lnTo>
                <a:lnTo>
                  <a:pt x="405" y="950"/>
                </a:lnTo>
                <a:lnTo>
                  <a:pt x="429" y="952"/>
                </a:lnTo>
                <a:lnTo>
                  <a:pt x="454" y="955"/>
                </a:lnTo>
                <a:lnTo>
                  <a:pt x="478" y="955"/>
                </a:lnTo>
                <a:lnTo>
                  <a:pt x="503" y="955"/>
                </a:lnTo>
                <a:lnTo>
                  <a:pt x="527" y="952"/>
                </a:lnTo>
                <a:lnTo>
                  <a:pt x="551" y="950"/>
                </a:lnTo>
                <a:lnTo>
                  <a:pt x="574" y="946"/>
                </a:lnTo>
                <a:lnTo>
                  <a:pt x="597" y="940"/>
                </a:lnTo>
                <a:lnTo>
                  <a:pt x="620" y="934"/>
                </a:lnTo>
                <a:lnTo>
                  <a:pt x="643" y="926"/>
                </a:lnTo>
                <a:lnTo>
                  <a:pt x="664" y="918"/>
                </a:lnTo>
                <a:lnTo>
                  <a:pt x="685" y="909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4" y="861"/>
                </a:lnTo>
                <a:lnTo>
                  <a:pt x="782" y="846"/>
                </a:lnTo>
                <a:lnTo>
                  <a:pt x="800" y="831"/>
                </a:lnTo>
                <a:lnTo>
                  <a:pt x="816" y="815"/>
                </a:lnTo>
                <a:lnTo>
                  <a:pt x="832" y="799"/>
                </a:lnTo>
                <a:lnTo>
                  <a:pt x="846" y="782"/>
                </a:lnTo>
                <a:lnTo>
                  <a:pt x="861" y="764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9" y="685"/>
                </a:lnTo>
                <a:lnTo>
                  <a:pt x="918" y="664"/>
                </a:lnTo>
                <a:lnTo>
                  <a:pt x="927" y="642"/>
                </a:lnTo>
                <a:lnTo>
                  <a:pt x="934" y="620"/>
                </a:lnTo>
                <a:lnTo>
                  <a:pt x="941" y="597"/>
                </a:lnTo>
                <a:lnTo>
                  <a:pt x="946" y="573"/>
                </a:lnTo>
                <a:lnTo>
                  <a:pt x="950" y="551"/>
                </a:lnTo>
                <a:lnTo>
                  <a:pt x="953" y="527"/>
                </a:lnTo>
                <a:lnTo>
                  <a:pt x="955" y="503"/>
                </a:lnTo>
                <a:lnTo>
                  <a:pt x="955" y="478"/>
                </a:lnTo>
                <a:lnTo>
                  <a:pt x="955" y="454"/>
                </a:lnTo>
                <a:lnTo>
                  <a:pt x="953" y="428"/>
                </a:lnTo>
                <a:lnTo>
                  <a:pt x="950" y="404"/>
                </a:lnTo>
                <a:lnTo>
                  <a:pt x="946" y="382"/>
                </a:lnTo>
                <a:lnTo>
                  <a:pt x="941" y="358"/>
                </a:lnTo>
                <a:lnTo>
                  <a:pt x="934" y="335"/>
                </a:lnTo>
                <a:lnTo>
                  <a:pt x="927" y="314"/>
                </a:lnTo>
                <a:lnTo>
                  <a:pt x="918" y="291"/>
                </a:lnTo>
                <a:lnTo>
                  <a:pt x="909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1" y="192"/>
                </a:lnTo>
                <a:lnTo>
                  <a:pt x="846" y="174"/>
                </a:lnTo>
                <a:lnTo>
                  <a:pt x="832" y="157"/>
                </a:lnTo>
                <a:lnTo>
                  <a:pt x="816" y="140"/>
                </a:lnTo>
                <a:lnTo>
                  <a:pt x="800" y="124"/>
                </a:lnTo>
                <a:lnTo>
                  <a:pt x="782" y="109"/>
                </a:lnTo>
                <a:lnTo>
                  <a:pt x="764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7"/>
                </a:lnTo>
                <a:lnTo>
                  <a:pt x="664" y="37"/>
                </a:lnTo>
                <a:lnTo>
                  <a:pt x="643" y="29"/>
                </a:lnTo>
                <a:lnTo>
                  <a:pt x="620" y="21"/>
                </a:lnTo>
                <a:lnTo>
                  <a:pt x="597" y="15"/>
                </a:lnTo>
                <a:lnTo>
                  <a:pt x="574" y="9"/>
                </a:lnTo>
                <a:lnTo>
                  <a:pt x="551" y="5"/>
                </a:lnTo>
                <a:lnTo>
                  <a:pt x="527" y="3"/>
                </a:lnTo>
                <a:lnTo>
                  <a:pt x="503" y="0"/>
                </a:lnTo>
                <a:lnTo>
                  <a:pt x="478" y="0"/>
                </a:lnTo>
              </a:path>
            </a:pathLst>
          </a:custGeom>
          <a:solidFill>
            <a:schemeClr val="bg1"/>
          </a:solidFill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2" name="Rectangle 69">
            <a:extLst>
              <a:ext uri="{FF2B5EF4-FFF2-40B4-BE49-F238E27FC236}">
                <a16:creationId xmlns:a16="http://schemas.microsoft.com/office/drawing/2014/main" id="{67CC0985-FDBC-7E4E-996D-D837793C6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64185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4013" name="Freeform 70">
            <a:extLst>
              <a:ext uri="{FF2B5EF4-FFF2-40B4-BE49-F238E27FC236}">
                <a16:creationId xmlns:a16="http://schemas.microsoft.com/office/drawing/2014/main" id="{13DC6025-3970-6844-A9C5-CF1DA0F029E5}"/>
              </a:ext>
            </a:extLst>
          </p:cNvPr>
          <p:cNvSpPr>
            <a:spLocks/>
          </p:cNvSpPr>
          <p:nvPr/>
        </p:nvSpPr>
        <p:spPr bwMode="auto">
          <a:xfrm>
            <a:off x="3473451" y="4343401"/>
            <a:ext cx="758825" cy="760413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7" y="0"/>
                </a:moveTo>
                <a:lnTo>
                  <a:pt x="453" y="0"/>
                </a:lnTo>
                <a:lnTo>
                  <a:pt x="428" y="3"/>
                </a:lnTo>
                <a:lnTo>
                  <a:pt x="404" y="5"/>
                </a:lnTo>
                <a:lnTo>
                  <a:pt x="381" y="9"/>
                </a:lnTo>
                <a:lnTo>
                  <a:pt x="357" y="15"/>
                </a:lnTo>
                <a:lnTo>
                  <a:pt x="335" y="21"/>
                </a:lnTo>
                <a:lnTo>
                  <a:pt x="314" y="29"/>
                </a:lnTo>
                <a:lnTo>
                  <a:pt x="291" y="37"/>
                </a:lnTo>
                <a:lnTo>
                  <a:pt x="270" y="47"/>
                </a:lnTo>
                <a:lnTo>
                  <a:pt x="250" y="57"/>
                </a:lnTo>
                <a:lnTo>
                  <a:pt x="230" y="69"/>
                </a:lnTo>
                <a:lnTo>
                  <a:pt x="210" y="81"/>
                </a:lnTo>
                <a:lnTo>
                  <a:pt x="191" y="94"/>
                </a:lnTo>
                <a:lnTo>
                  <a:pt x="174" y="109"/>
                </a:lnTo>
                <a:lnTo>
                  <a:pt x="157" y="124"/>
                </a:lnTo>
                <a:lnTo>
                  <a:pt x="139" y="140"/>
                </a:lnTo>
                <a:lnTo>
                  <a:pt x="123" y="157"/>
                </a:lnTo>
                <a:lnTo>
                  <a:pt x="109" y="174"/>
                </a:lnTo>
                <a:lnTo>
                  <a:pt x="94" y="192"/>
                </a:lnTo>
                <a:lnTo>
                  <a:pt x="81" y="210"/>
                </a:lnTo>
                <a:lnTo>
                  <a:pt x="69" y="230"/>
                </a:lnTo>
                <a:lnTo>
                  <a:pt x="57" y="250"/>
                </a:lnTo>
                <a:lnTo>
                  <a:pt x="46" y="270"/>
                </a:lnTo>
                <a:lnTo>
                  <a:pt x="37" y="291"/>
                </a:lnTo>
                <a:lnTo>
                  <a:pt x="29" y="314"/>
                </a:lnTo>
                <a:lnTo>
                  <a:pt x="21" y="335"/>
                </a:lnTo>
                <a:lnTo>
                  <a:pt x="14" y="358"/>
                </a:lnTo>
                <a:lnTo>
                  <a:pt x="9" y="382"/>
                </a:lnTo>
                <a:lnTo>
                  <a:pt x="5" y="404"/>
                </a:lnTo>
                <a:lnTo>
                  <a:pt x="2" y="428"/>
                </a:lnTo>
                <a:lnTo>
                  <a:pt x="0" y="454"/>
                </a:lnTo>
                <a:lnTo>
                  <a:pt x="0" y="478"/>
                </a:lnTo>
                <a:lnTo>
                  <a:pt x="0" y="503"/>
                </a:lnTo>
                <a:lnTo>
                  <a:pt x="2" y="527"/>
                </a:lnTo>
                <a:lnTo>
                  <a:pt x="5" y="551"/>
                </a:lnTo>
                <a:lnTo>
                  <a:pt x="9" y="573"/>
                </a:lnTo>
                <a:lnTo>
                  <a:pt x="14" y="597"/>
                </a:lnTo>
                <a:lnTo>
                  <a:pt x="21" y="620"/>
                </a:lnTo>
                <a:lnTo>
                  <a:pt x="29" y="642"/>
                </a:lnTo>
                <a:lnTo>
                  <a:pt x="37" y="664"/>
                </a:lnTo>
                <a:lnTo>
                  <a:pt x="46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4" y="764"/>
                </a:lnTo>
                <a:lnTo>
                  <a:pt x="109" y="782"/>
                </a:lnTo>
                <a:lnTo>
                  <a:pt x="123" y="799"/>
                </a:lnTo>
                <a:lnTo>
                  <a:pt x="139" y="815"/>
                </a:lnTo>
                <a:lnTo>
                  <a:pt x="157" y="831"/>
                </a:lnTo>
                <a:lnTo>
                  <a:pt x="174" y="846"/>
                </a:lnTo>
                <a:lnTo>
                  <a:pt x="191" y="861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9"/>
                </a:lnTo>
                <a:lnTo>
                  <a:pt x="291" y="918"/>
                </a:lnTo>
                <a:lnTo>
                  <a:pt x="314" y="926"/>
                </a:lnTo>
                <a:lnTo>
                  <a:pt x="335" y="934"/>
                </a:lnTo>
                <a:lnTo>
                  <a:pt x="357" y="940"/>
                </a:lnTo>
                <a:lnTo>
                  <a:pt x="381" y="946"/>
                </a:lnTo>
                <a:lnTo>
                  <a:pt x="404" y="950"/>
                </a:lnTo>
                <a:lnTo>
                  <a:pt x="428" y="952"/>
                </a:lnTo>
                <a:lnTo>
                  <a:pt x="453" y="955"/>
                </a:lnTo>
                <a:lnTo>
                  <a:pt x="477" y="955"/>
                </a:lnTo>
                <a:lnTo>
                  <a:pt x="502" y="955"/>
                </a:lnTo>
                <a:lnTo>
                  <a:pt x="526" y="952"/>
                </a:lnTo>
                <a:lnTo>
                  <a:pt x="550" y="950"/>
                </a:lnTo>
                <a:lnTo>
                  <a:pt x="573" y="946"/>
                </a:lnTo>
                <a:lnTo>
                  <a:pt x="597" y="940"/>
                </a:lnTo>
                <a:lnTo>
                  <a:pt x="620" y="934"/>
                </a:lnTo>
                <a:lnTo>
                  <a:pt x="642" y="926"/>
                </a:lnTo>
                <a:lnTo>
                  <a:pt x="663" y="918"/>
                </a:lnTo>
                <a:lnTo>
                  <a:pt x="685" y="909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3" y="861"/>
                </a:lnTo>
                <a:lnTo>
                  <a:pt x="782" y="846"/>
                </a:lnTo>
                <a:lnTo>
                  <a:pt x="799" y="831"/>
                </a:lnTo>
                <a:lnTo>
                  <a:pt x="815" y="815"/>
                </a:lnTo>
                <a:lnTo>
                  <a:pt x="831" y="799"/>
                </a:lnTo>
                <a:lnTo>
                  <a:pt x="846" y="782"/>
                </a:lnTo>
                <a:lnTo>
                  <a:pt x="860" y="764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8" y="685"/>
                </a:lnTo>
                <a:lnTo>
                  <a:pt x="918" y="664"/>
                </a:lnTo>
                <a:lnTo>
                  <a:pt x="927" y="642"/>
                </a:lnTo>
                <a:lnTo>
                  <a:pt x="934" y="620"/>
                </a:lnTo>
                <a:lnTo>
                  <a:pt x="940" y="597"/>
                </a:lnTo>
                <a:lnTo>
                  <a:pt x="945" y="573"/>
                </a:lnTo>
                <a:lnTo>
                  <a:pt x="949" y="551"/>
                </a:lnTo>
                <a:lnTo>
                  <a:pt x="952" y="527"/>
                </a:lnTo>
                <a:lnTo>
                  <a:pt x="955" y="503"/>
                </a:lnTo>
                <a:lnTo>
                  <a:pt x="955" y="478"/>
                </a:lnTo>
                <a:lnTo>
                  <a:pt x="955" y="454"/>
                </a:lnTo>
                <a:lnTo>
                  <a:pt x="952" y="428"/>
                </a:lnTo>
                <a:lnTo>
                  <a:pt x="949" y="404"/>
                </a:lnTo>
                <a:lnTo>
                  <a:pt x="945" y="382"/>
                </a:lnTo>
                <a:lnTo>
                  <a:pt x="940" y="358"/>
                </a:lnTo>
                <a:lnTo>
                  <a:pt x="934" y="335"/>
                </a:lnTo>
                <a:lnTo>
                  <a:pt x="927" y="314"/>
                </a:lnTo>
                <a:lnTo>
                  <a:pt x="918" y="291"/>
                </a:lnTo>
                <a:lnTo>
                  <a:pt x="908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0" y="192"/>
                </a:lnTo>
                <a:lnTo>
                  <a:pt x="846" y="174"/>
                </a:lnTo>
                <a:lnTo>
                  <a:pt x="831" y="157"/>
                </a:lnTo>
                <a:lnTo>
                  <a:pt x="815" y="140"/>
                </a:lnTo>
                <a:lnTo>
                  <a:pt x="799" y="124"/>
                </a:lnTo>
                <a:lnTo>
                  <a:pt x="782" y="109"/>
                </a:lnTo>
                <a:lnTo>
                  <a:pt x="763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7"/>
                </a:lnTo>
                <a:lnTo>
                  <a:pt x="663" y="37"/>
                </a:lnTo>
                <a:lnTo>
                  <a:pt x="642" y="29"/>
                </a:lnTo>
                <a:lnTo>
                  <a:pt x="620" y="21"/>
                </a:lnTo>
                <a:lnTo>
                  <a:pt x="597" y="15"/>
                </a:lnTo>
                <a:lnTo>
                  <a:pt x="573" y="9"/>
                </a:lnTo>
                <a:lnTo>
                  <a:pt x="550" y="5"/>
                </a:lnTo>
                <a:lnTo>
                  <a:pt x="526" y="3"/>
                </a:lnTo>
                <a:lnTo>
                  <a:pt x="502" y="0"/>
                </a:lnTo>
                <a:lnTo>
                  <a:pt x="477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4" name="Freeform 71">
            <a:extLst>
              <a:ext uri="{FF2B5EF4-FFF2-40B4-BE49-F238E27FC236}">
                <a16:creationId xmlns:a16="http://schemas.microsoft.com/office/drawing/2014/main" id="{E9675F1D-8AAB-5047-81C6-2D616915B867}"/>
              </a:ext>
            </a:extLst>
          </p:cNvPr>
          <p:cNvSpPr>
            <a:spLocks/>
          </p:cNvSpPr>
          <p:nvPr/>
        </p:nvSpPr>
        <p:spPr bwMode="auto">
          <a:xfrm>
            <a:off x="6429375" y="4629151"/>
            <a:ext cx="757238" cy="760413"/>
          </a:xfrm>
          <a:custGeom>
            <a:avLst/>
            <a:gdLst>
              <a:gd name="T0" fmla="*/ 2147483646 w 955"/>
              <a:gd name="T1" fmla="*/ 2147483646 h 955"/>
              <a:gd name="T2" fmla="*/ 2147483646 w 955"/>
              <a:gd name="T3" fmla="*/ 2147483646 h 955"/>
              <a:gd name="T4" fmla="*/ 2147483646 w 955"/>
              <a:gd name="T5" fmla="*/ 2147483646 h 955"/>
              <a:gd name="T6" fmla="*/ 2147483646 w 955"/>
              <a:gd name="T7" fmla="*/ 2147483646 h 955"/>
              <a:gd name="T8" fmla="*/ 2147483646 w 955"/>
              <a:gd name="T9" fmla="*/ 2147483646 h 955"/>
              <a:gd name="T10" fmla="*/ 2147483646 w 955"/>
              <a:gd name="T11" fmla="*/ 2147483646 h 955"/>
              <a:gd name="T12" fmla="*/ 2147483646 w 955"/>
              <a:gd name="T13" fmla="*/ 2147483646 h 955"/>
              <a:gd name="T14" fmla="*/ 2147483646 w 955"/>
              <a:gd name="T15" fmla="*/ 2147483646 h 955"/>
              <a:gd name="T16" fmla="*/ 2147483646 w 955"/>
              <a:gd name="T17" fmla="*/ 2147483646 h 955"/>
              <a:gd name="T18" fmla="*/ 2147483646 w 955"/>
              <a:gd name="T19" fmla="*/ 2147483646 h 955"/>
              <a:gd name="T20" fmla="*/ 0 w 955"/>
              <a:gd name="T21" fmla="*/ 2147483646 h 955"/>
              <a:gd name="T22" fmla="*/ 2147483646 w 955"/>
              <a:gd name="T23" fmla="*/ 2147483646 h 955"/>
              <a:gd name="T24" fmla="*/ 2147483646 w 955"/>
              <a:gd name="T25" fmla="*/ 2147483646 h 955"/>
              <a:gd name="T26" fmla="*/ 2147483646 w 955"/>
              <a:gd name="T27" fmla="*/ 2147483646 h 955"/>
              <a:gd name="T28" fmla="*/ 2147483646 w 955"/>
              <a:gd name="T29" fmla="*/ 2147483646 h 955"/>
              <a:gd name="T30" fmla="*/ 2147483646 w 955"/>
              <a:gd name="T31" fmla="*/ 2147483646 h 955"/>
              <a:gd name="T32" fmla="*/ 2147483646 w 955"/>
              <a:gd name="T33" fmla="*/ 2147483646 h 955"/>
              <a:gd name="T34" fmla="*/ 2147483646 w 955"/>
              <a:gd name="T35" fmla="*/ 2147483646 h 955"/>
              <a:gd name="T36" fmla="*/ 2147483646 w 955"/>
              <a:gd name="T37" fmla="*/ 2147483646 h 955"/>
              <a:gd name="T38" fmla="*/ 2147483646 w 955"/>
              <a:gd name="T39" fmla="*/ 2147483646 h 955"/>
              <a:gd name="T40" fmla="*/ 2147483646 w 955"/>
              <a:gd name="T41" fmla="*/ 2147483646 h 955"/>
              <a:gd name="T42" fmla="*/ 2147483646 w 955"/>
              <a:gd name="T43" fmla="*/ 2147483646 h 955"/>
              <a:gd name="T44" fmla="*/ 2147483646 w 955"/>
              <a:gd name="T45" fmla="*/ 2147483646 h 955"/>
              <a:gd name="T46" fmla="*/ 2147483646 w 955"/>
              <a:gd name="T47" fmla="*/ 2147483646 h 955"/>
              <a:gd name="T48" fmla="*/ 2147483646 w 955"/>
              <a:gd name="T49" fmla="*/ 2147483646 h 955"/>
              <a:gd name="T50" fmla="*/ 2147483646 w 955"/>
              <a:gd name="T51" fmla="*/ 2147483646 h 955"/>
              <a:gd name="T52" fmla="*/ 2147483646 w 955"/>
              <a:gd name="T53" fmla="*/ 2147483646 h 955"/>
              <a:gd name="T54" fmla="*/ 2147483646 w 955"/>
              <a:gd name="T55" fmla="*/ 2147483646 h 955"/>
              <a:gd name="T56" fmla="*/ 2147483646 w 955"/>
              <a:gd name="T57" fmla="*/ 2147483646 h 955"/>
              <a:gd name="T58" fmla="*/ 2147483646 w 955"/>
              <a:gd name="T59" fmla="*/ 2147483646 h 955"/>
              <a:gd name="T60" fmla="*/ 2147483646 w 955"/>
              <a:gd name="T61" fmla="*/ 2147483646 h 955"/>
              <a:gd name="T62" fmla="*/ 2147483646 w 955"/>
              <a:gd name="T63" fmla="*/ 2147483646 h 955"/>
              <a:gd name="T64" fmla="*/ 2147483646 w 955"/>
              <a:gd name="T65" fmla="*/ 2147483646 h 955"/>
              <a:gd name="T66" fmla="*/ 2147483646 w 955"/>
              <a:gd name="T67" fmla="*/ 2147483646 h 955"/>
              <a:gd name="T68" fmla="*/ 2147483646 w 955"/>
              <a:gd name="T69" fmla="*/ 2147483646 h 955"/>
              <a:gd name="T70" fmla="*/ 2147483646 w 955"/>
              <a:gd name="T71" fmla="*/ 2147483646 h 955"/>
              <a:gd name="T72" fmla="*/ 2147483646 w 955"/>
              <a:gd name="T73" fmla="*/ 2147483646 h 955"/>
              <a:gd name="T74" fmla="*/ 2147483646 w 955"/>
              <a:gd name="T75" fmla="*/ 2147483646 h 955"/>
              <a:gd name="T76" fmla="*/ 2147483646 w 955"/>
              <a:gd name="T77" fmla="*/ 2147483646 h 955"/>
              <a:gd name="T78" fmla="*/ 2147483646 w 955"/>
              <a:gd name="T79" fmla="*/ 2147483646 h 955"/>
              <a:gd name="T80" fmla="*/ 2147483646 w 955"/>
              <a:gd name="T81" fmla="*/ 2147483646 h 955"/>
              <a:gd name="T82" fmla="*/ 2147483646 w 955"/>
              <a:gd name="T83" fmla="*/ 2147483646 h 955"/>
              <a:gd name="T84" fmla="*/ 2147483646 w 955"/>
              <a:gd name="T85" fmla="*/ 2147483646 h 955"/>
              <a:gd name="T86" fmla="*/ 2147483646 w 955"/>
              <a:gd name="T87" fmla="*/ 0 h 9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955">
                <a:moveTo>
                  <a:pt x="477" y="0"/>
                </a:moveTo>
                <a:lnTo>
                  <a:pt x="453" y="0"/>
                </a:lnTo>
                <a:lnTo>
                  <a:pt x="428" y="3"/>
                </a:lnTo>
                <a:lnTo>
                  <a:pt x="404" y="5"/>
                </a:lnTo>
                <a:lnTo>
                  <a:pt x="381" y="9"/>
                </a:lnTo>
                <a:lnTo>
                  <a:pt x="357" y="14"/>
                </a:lnTo>
                <a:lnTo>
                  <a:pt x="335" y="21"/>
                </a:lnTo>
                <a:lnTo>
                  <a:pt x="314" y="29"/>
                </a:lnTo>
                <a:lnTo>
                  <a:pt x="291" y="37"/>
                </a:lnTo>
                <a:lnTo>
                  <a:pt x="270" y="46"/>
                </a:lnTo>
                <a:lnTo>
                  <a:pt x="250" y="57"/>
                </a:lnTo>
                <a:lnTo>
                  <a:pt x="230" y="69"/>
                </a:lnTo>
                <a:lnTo>
                  <a:pt x="210" y="81"/>
                </a:lnTo>
                <a:lnTo>
                  <a:pt x="191" y="94"/>
                </a:lnTo>
                <a:lnTo>
                  <a:pt x="174" y="109"/>
                </a:lnTo>
                <a:lnTo>
                  <a:pt x="157" y="124"/>
                </a:lnTo>
                <a:lnTo>
                  <a:pt x="139" y="140"/>
                </a:lnTo>
                <a:lnTo>
                  <a:pt x="123" y="157"/>
                </a:lnTo>
                <a:lnTo>
                  <a:pt x="109" y="174"/>
                </a:lnTo>
                <a:lnTo>
                  <a:pt x="94" y="191"/>
                </a:lnTo>
                <a:lnTo>
                  <a:pt x="81" y="210"/>
                </a:lnTo>
                <a:lnTo>
                  <a:pt x="69" y="230"/>
                </a:lnTo>
                <a:lnTo>
                  <a:pt x="57" y="250"/>
                </a:lnTo>
                <a:lnTo>
                  <a:pt x="46" y="270"/>
                </a:lnTo>
                <a:lnTo>
                  <a:pt x="37" y="291"/>
                </a:lnTo>
                <a:lnTo>
                  <a:pt x="29" y="314"/>
                </a:lnTo>
                <a:lnTo>
                  <a:pt x="21" y="335"/>
                </a:lnTo>
                <a:lnTo>
                  <a:pt x="14" y="358"/>
                </a:lnTo>
                <a:lnTo>
                  <a:pt x="9" y="382"/>
                </a:lnTo>
                <a:lnTo>
                  <a:pt x="5" y="404"/>
                </a:lnTo>
                <a:lnTo>
                  <a:pt x="2" y="428"/>
                </a:lnTo>
                <a:lnTo>
                  <a:pt x="0" y="453"/>
                </a:lnTo>
                <a:lnTo>
                  <a:pt x="0" y="477"/>
                </a:lnTo>
                <a:lnTo>
                  <a:pt x="0" y="503"/>
                </a:lnTo>
                <a:lnTo>
                  <a:pt x="2" y="527"/>
                </a:lnTo>
                <a:lnTo>
                  <a:pt x="5" y="551"/>
                </a:lnTo>
                <a:lnTo>
                  <a:pt x="9" y="573"/>
                </a:lnTo>
                <a:lnTo>
                  <a:pt x="14" y="597"/>
                </a:lnTo>
                <a:lnTo>
                  <a:pt x="21" y="620"/>
                </a:lnTo>
                <a:lnTo>
                  <a:pt x="29" y="642"/>
                </a:lnTo>
                <a:lnTo>
                  <a:pt x="37" y="664"/>
                </a:lnTo>
                <a:lnTo>
                  <a:pt x="46" y="685"/>
                </a:lnTo>
                <a:lnTo>
                  <a:pt x="57" y="705"/>
                </a:lnTo>
                <a:lnTo>
                  <a:pt x="69" y="725"/>
                </a:lnTo>
                <a:lnTo>
                  <a:pt x="81" y="745"/>
                </a:lnTo>
                <a:lnTo>
                  <a:pt x="94" y="763"/>
                </a:lnTo>
                <a:lnTo>
                  <a:pt x="109" y="782"/>
                </a:lnTo>
                <a:lnTo>
                  <a:pt x="123" y="799"/>
                </a:lnTo>
                <a:lnTo>
                  <a:pt x="139" y="815"/>
                </a:lnTo>
                <a:lnTo>
                  <a:pt x="157" y="831"/>
                </a:lnTo>
                <a:lnTo>
                  <a:pt x="174" y="846"/>
                </a:lnTo>
                <a:lnTo>
                  <a:pt x="191" y="860"/>
                </a:lnTo>
                <a:lnTo>
                  <a:pt x="210" y="874"/>
                </a:lnTo>
                <a:lnTo>
                  <a:pt x="230" y="886"/>
                </a:lnTo>
                <a:lnTo>
                  <a:pt x="250" y="898"/>
                </a:lnTo>
                <a:lnTo>
                  <a:pt x="270" y="908"/>
                </a:lnTo>
                <a:lnTo>
                  <a:pt x="291" y="918"/>
                </a:lnTo>
                <a:lnTo>
                  <a:pt x="314" y="926"/>
                </a:lnTo>
                <a:lnTo>
                  <a:pt x="335" y="934"/>
                </a:lnTo>
                <a:lnTo>
                  <a:pt x="357" y="940"/>
                </a:lnTo>
                <a:lnTo>
                  <a:pt x="381" y="946"/>
                </a:lnTo>
                <a:lnTo>
                  <a:pt x="404" y="950"/>
                </a:lnTo>
                <a:lnTo>
                  <a:pt x="428" y="952"/>
                </a:lnTo>
                <a:lnTo>
                  <a:pt x="453" y="955"/>
                </a:lnTo>
                <a:lnTo>
                  <a:pt x="477" y="955"/>
                </a:lnTo>
                <a:lnTo>
                  <a:pt x="502" y="955"/>
                </a:lnTo>
                <a:lnTo>
                  <a:pt x="526" y="952"/>
                </a:lnTo>
                <a:lnTo>
                  <a:pt x="550" y="950"/>
                </a:lnTo>
                <a:lnTo>
                  <a:pt x="573" y="946"/>
                </a:lnTo>
                <a:lnTo>
                  <a:pt x="597" y="940"/>
                </a:lnTo>
                <a:lnTo>
                  <a:pt x="620" y="934"/>
                </a:lnTo>
                <a:lnTo>
                  <a:pt x="642" y="926"/>
                </a:lnTo>
                <a:lnTo>
                  <a:pt x="663" y="918"/>
                </a:lnTo>
                <a:lnTo>
                  <a:pt x="685" y="908"/>
                </a:lnTo>
                <a:lnTo>
                  <a:pt x="705" y="898"/>
                </a:lnTo>
                <a:lnTo>
                  <a:pt x="725" y="886"/>
                </a:lnTo>
                <a:lnTo>
                  <a:pt x="745" y="874"/>
                </a:lnTo>
                <a:lnTo>
                  <a:pt x="763" y="860"/>
                </a:lnTo>
                <a:lnTo>
                  <a:pt x="782" y="846"/>
                </a:lnTo>
                <a:lnTo>
                  <a:pt x="799" y="831"/>
                </a:lnTo>
                <a:lnTo>
                  <a:pt x="815" y="815"/>
                </a:lnTo>
                <a:lnTo>
                  <a:pt x="831" y="799"/>
                </a:lnTo>
                <a:lnTo>
                  <a:pt x="846" y="782"/>
                </a:lnTo>
                <a:lnTo>
                  <a:pt x="860" y="763"/>
                </a:lnTo>
                <a:lnTo>
                  <a:pt x="874" y="745"/>
                </a:lnTo>
                <a:lnTo>
                  <a:pt x="886" y="725"/>
                </a:lnTo>
                <a:lnTo>
                  <a:pt x="898" y="705"/>
                </a:lnTo>
                <a:lnTo>
                  <a:pt x="908" y="685"/>
                </a:lnTo>
                <a:lnTo>
                  <a:pt x="918" y="664"/>
                </a:lnTo>
                <a:lnTo>
                  <a:pt x="926" y="642"/>
                </a:lnTo>
                <a:lnTo>
                  <a:pt x="934" y="620"/>
                </a:lnTo>
                <a:lnTo>
                  <a:pt x="940" y="597"/>
                </a:lnTo>
                <a:lnTo>
                  <a:pt x="945" y="573"/>
                </a:lnTo>
                <a:lnTo>
                  <a:pt x="949" y="551"/>
                </a:lnTo>
                <a:lnTo>
                  <a:pt x="952" y="527"/>
                </a:lnTo>
                <a:lnTo>
                  <a:pt x="955" y="503"/>
                </a:lnTo>
                <a:lnTo>
                  <a:pt x="955" y="477"/>
                </a:lnTo>
                <a:lnTo>
                  <a:pt x="955" y="453"/>
                </a:lnTo>
                <a:lnTo>
                  <a:pt x="952" y="428"/>
                </a:lnTo>
                <a:lnTo>
                  <a:pt x="949" y="404"/>
                </a:lnTo>
                <a:lnTo>
                  <a:pt x="945" y="382"/>
                </a:lnTo>
                <a:lnTo>
                  <a:pt x="940" y="358"/>
                </a:lnTo>
                <a:lnTo>
                  <a:pt x="934" y="335"/>
                </a:lnTo>
                <a:lnTo>
                  <a:pt x="926" y="314"/>
                </a:lnTo>
                <a:lnTo>
                  <a:pt x="918" y="291"/>
                </a:lnTo>
                <a:lnTo>
                  <a:pt x="908" y="270"/>
                </a:lnTo>
                <a:lnTo>
                  <a:pt x="898" y="250"/>
                </a:lnTo>
                <a:lnTo>
                  <a:pt x="886" y="230"/>
                </a:lnTo>
                <a:lnTo>
                  <a:pt x="874" y="210"/>
                </a:lnTo>
                <a:lnTo>
                  <a:pt x="860" y="191"/>
                </a:lnTo>
                <a:lnTo>
                  <a:pt x="846" y="174"/>
                </a:lnTo>
                <a:lnTo>
                  <a:pt x="831" y="157"/>
                </a:lnTo>
                <a:lnTo>
                  <a:pt x="815" y="140"/>
                </a:lnTo>
                <a:lnTo>
                  <a:pt x="799" y="124"/>
                </a:lnTo>
                <a:lnTo>
                  <a:pt x="782" y="109"/>
                </a:lnTo>
                <a:lnTo>
                  <a:pt x="763" y="94"/>
                </a:lnTo>
                <a:lnTo>
                  <a:pt x="745" y="81"/>
                </a:lnTo>
                <a:lnTo>
                  <a:pt x="725" y="69"/>
                </a:lnTo>
                <a:lnTo>
                  <a:pt x="705" y="57"/>
                </a:lnTo>
                <a:lnTo>
                  <a:pt x="685" y="46"/>
                </a:lnTo>
                <a:lnTo>
                  <a:pt x="663" y="37"/>
                </a:lnTo>
                <a:lnTo>
                  <a:pt x="642" y="29"/>
                </a:lnTo>
                <a:lnTo>
                  <a:pt x="620" y="21"/>
                </a:lnTo>
                <a:lnTo>
                  <a:pt x="597" y="14"/>
                </a:lnTo>
                <a:lnTo>
                  <a:pt x="573" y="9"/>
                </a:lnTo>
                <a:lnTo>
                  <a:pt x="550" y="5"/>
                </a:lnTo>
                <a:lnTo>
                  <a:pt x="526" y="3"/>
                </a:lnTo>
                <a:lnTo>
                  <a:pt x="502" y="0"/>
                </a:lnTo>
                <a:lnTo>
                  <a:pt x="477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5" name="TextBox 125">
            <a:extLst>
              <a:ext uri="{FF2B5EF4-FFF2-40B4-BE49-F238E27FC236}">
                <a16:creationId xmlns:a16="http://schemas.microsoft.com/office/drawing/2014/main" id="{F2193134-D075-F648-8662-521966EA8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2.14 from the textbook ]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2A3199ED-1F53-004E-9FE9-8D614FE77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"/>
            <a:ext cx="9144000" cy="1116013"/>
          </a:xfrm>
        </p:spPr>
        <p:txBody>
          <a:bodyPr/>
          <a:lstStyle/>
          <a:p>
            <a:r>
              <a:rPr lang="en-US" altLang="en-US"/>
              <a:t>NOT Gate </a:t>
            </a:r>
            <a:br>
              <a:rPr lang="en-US" altLang="en-US"/>
            </a:br>
            <a:r>
              <a:rPr lang="en-US" altLang="en-US"/>
              <a:t>(the switch is ON but the light is OFF)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54844125-1042-1642-AB65-A764B27C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65264"/>
            <a:ext cx="7924800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912CFB33-C104-484A-8BE4-94773F86A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Prove the Distributive Properties</a:t>
            </a:r>
          </a:p>
        </p:txBody>
      </p:sp>
      <p:pic>
        <p:nvPicPr>
          <p:cNvPr id="84994" name="Picture 4" descr="Screen shot 2013-09-04 at 12.24.50 PM.png">
            <a:extLst>
              <a:ext uri="{FF2B5EF4-FFF2-40B4-BE49-F238E27FC236}">
                <a16:creationId xmlns:a16="http://schemas.microsoft.com/office/drawing/2014/main" id="{7499D265-4970-2347-AA26-E53BCA459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79883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reeform 2">
            <a:extLst>
              <a:ext uri="{FF2B5EF4-FFF2-40B4-BE49-F238E27FC236}">
                <a16:creationId xmlns:a16="http://schemas.microsoft.com/office/drawing/2014/main" id="{64616E35-8D94-7043-B000-CEBC7954E344}"/>
              </a:ext>
            </a:extLst>
          </p:cNvPr>
          <p:cNvSpPr>
            <a:spLocks/>
          </p:cNvSpPr>
          <p:nvPr/>
        </p:nvSpPr>
        <p:spPr bwMode="auto">
          <a:xfrm>
            <a:off x="7343775" y="3306763"/>
            <a:ext cx="458788" cy="296862"/>
          </a:xfrm>
          <a:custGeom>
            <a:avLst/>
            <a:gdLst>
              <a:gd name="T0" fmla="*/ 0 w 289"/>
              <a:gd name="T1" fmla="*/ 2147483646 h 187"/>
              <a:gd name="T2" fmla="*/ 2147483646 w 289"/>
              <a:gd name="T3" fmla="*/ 2147483646 h 187"/>
              <a:gd name="T4" fmla="*/ 2147483646 w 289"/>
              <a:gd name="T5" fmla="*/ 2147483646 h 187"/>
              <a:gd name="T6" fmla="*/ 2147483646 w 289"/>
              <a:gd name="T7" fmla="*/ 2147483646 h 187"/>
              <a:gd name="T8" fmla="*/ 2147483646 w 289"/>
              <a:gd name="T9" fmla="*/ 2147483646 h 187"/>
              <a:gd name="T10" fmla="*/ 2147483646 w 289"/>
              <a:gd name="T11" fmla="*/ 2147483646 h 187"/>
              <a:gd name="T12" fmla="*/ 2147483646 w 289"/>
              <a:gd name="T13" fmla="*/ 2147483646 h 187"/>
              <a:gd name="T14" fmla="*/ 2147483646 w 289"/>
              <a:gd name="T15" fmla="*/ 2147483646 h 187"/>
              <a:gd name="T16" fmla="*/ 2147483646 w 289"/>
              <a:gd name="T17" fmla="*/ 2147483646 h 187"/>
              <a:gd name="T18" fmla="*/ 2147483646 w 289"/>
              <a:gd name="T19" fmla="*/ 2147483646 h 187"/>
              <a:gd name="T20" fmla="*/ 2147483646 w 289"/>
              <a:gd name="T21" fmla="*/ 2147483646 h 187"/>
              <a:gd name="T22" fmla="*/ 2147483646 w 289"/>
              <a:gd name="T23" fmla="*/ 2147483646 h 187"/>
              <a:gd name="T24" fmla="*/ 2147483646 w 289"/>
              <a:gd name="T25" fmla="*/ 2147483646 h 187"/>
              <a:gd name="T26" fmla="*/ 2147483646 w 289"/>
              <a:gd name="T27" fmla="*/ 2147483646 h 187"/>
              <a:gd name="T28" fmla="*/ 2147483646 w 289"/>
              <a:gd name="T29" fmla="*/ 2147483646 h 187"/>
              <a:gd name="T30" fmla="*/ 2147483646 w 289"/>
              <a:gd name="T31" fmla="*/ 2147483646 h 187"/>
              <a:gd name="T32" fmla="*/ 2147483646 w 289"/>
              <a:gd name="T33" fmla="*/ 2147483646 h 187"/>
              <a:gd name="T34" fmla="*/ 2147483646 w 289"/>
              <a:gd name="T35" fmla="*/ 2147483646 h 187"/>
              <a:gd name="T36" fmla="*/ 2147483646 w 289"/>
              <a:gd name="T37" fmla="*/ 0 h 187"/>
              <a:gd name="T38" fmla="*/ 2147483646 w 289"/>
              <a:gd name="T39" fmla="*/ 0 h 187"/>
              <a:gd name="T40" fmla="*/ 2147483646 w 289"/>
              <a:gd name="T41" fmla="*/ 0 h 187"/>
              <a:gd name="T42" fmla="*/ 2147483646 w 289"/>
              <a:gd name="T43" fmla="*/ 2147483646 h 187"/>
              <a:gd name="T44" fmla="*/ 2147483646 w 289"/>
              <a:gd name="T45" fmla="*/ 2147483646 h 187"/>
              <a:gd name="T46" fmla="*/ 2147483646 w 289"/>
              <a:gd name="T47" fmla="*/ 2147483646 h 187"/>
              <a:gd name="T48" fmla="*/ 2147483646 w 289"/>
              <a:gd name="T49" fmla="*/ 2147483646 h 187"/>
              <a:gd name="T50" fmla="*/ 2147483646 w 289"/>
              <a:gd name="T51" fmla="*/ 2147483646 h 187"/>
              <a:gd name="T52" fmla="*/ 2147483646 w 289"/>
              <a:gd name="T53" fmla="*/ 2147483646 h 187"/>
              <a:gd name="T54" fmla="*/ 2147483646 w 289"/>
              <a:gd name="T55" fmla="*/ 2147483646 h 187"/>
              <a:gd name="T56" fmla="*/ 2147483646 w 289"/>
              <a:gd name="T57" fmla="*/ 2147483646 h 187"/>
              <a:gd name="T58" fmla="*/ 2147483646 w 289"/>
              <a:gd name="T59" fmla="*/ 2147483646 h 187"/>
              <a:gd name="T60" fmla="*/ 2147483646 w 289"/>
              <a:gd name="T61" fmla="*/ 2147483646 h 187"/>
              <a:gd name="T62" fmla="*/ 2147483646 w 289"/>
              <a:gd name="T63" fmla="*/ 2147483646 h 187"/>
              <a:gd name="T64" fmla="*/ 0 w 289"/>
              <a:gd name="T65" fmla="*/ 2147483646 h 1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9" h="187">
                <a:moveTo>
                  <a:pt x="0" y="175"/>
                </a:moveTo>
                <a:lnTo>
                  <a:pt x="14" y="180"/>
                </a:lnTo>
                <a:lnTo>
                  <a:pt x="38" y="185"/>
                </a:lnTo>
                <a:lnTo>
                  <a:pt x="60" y="187"/>
                </a:lnTo>
                <a:lnTo>
                  <a:pt x="83" y="187"/>
                </a:lnTo>
                <a:lnTo>
                  <a:pt x="109" y="185"/>
                </a:lnTo>
                <a:lnTo>
                  <a:pt x="131" y="178"/>
                </a:lnTo>
                <a:lnTo>
                  <a:pt x="163" y="166"/>
                </a:lnTo>
                <a:lnTo>
                  <a:pt x="194" y="149"/>
                </a:lnTo>
                <a:lnTo>
                  <a:pt x="216" y="133"/>
                </a:lnTo>
                <a:lnTo>
                  <a:pt x="233" y="115"/>
                </a:lnTo>
                <a:lnTo>
                  <a:pt x="252" y="91"/>
                </a:lnTo>
                <a:lnTo>
                  <a:pt x="266" y="70"/>
                </a:lnTo>
                <a:lnTo>
                  <a:pt x="276" y="52"/>
                </a:lnTo>
                <a:lnTo>
                  <a:pt x="283" y="30"/>
                </a:lnTo>
                <a:lnTo>
                  <a:pt x="287" y="18"/>
                </a:lnTo>
                <a:lnTo>
                  <a:pt x="289" y="9"/>
                </a:lnTo>
                <a:lnTo>
                  <a:pt x="262" y="3"/>
                </a:lnTo>
                <a:lnTo>
                  <a:pt x="234" y="0"/>
                </a:lnTo>
                <a:lnTo>
                  <a:pt x="214" y="0"/>
                </a:lnTo>
                <a:lnTo>
                  <a:pt x="193" y="0"/>
                </a:lnTo>
                <a:lnTo>
                  <a:pt x="173" y="5"/>
                </a:lnTo>
                <a:lnTo>
                  <a:pt x="150" y="10"/>
                </a:lnTo>
                <a:lnTo>
                  <a:pt x="132" y="16"/>
                </a:lnTo>
                <a:lnTo>
                  <a:pt x="109" y="28"/>
                </a:lnTo>
                <a:lnTo>
                  <a:pt x="90" y="40"/>
                </a:lnTo>
                <a:lnTo>
                  <a:pt x="66" y="59"/>
                </a:lnTo>
                <a:lnTo>
                  <a:pt x="50" y="76"/>
                </a:lnTo>
                <a:lnTo>
                  <a:pt x="35" y="95"/>
                </a:lnTo>
                <a:lnTo>
                  <a:pt x="23" y="115"/>
                </a:lnTo>
                <a:lnTo>
                  <a:pt x="12" y="135"/>
                </a:lnTo>
                <a:lnTo>
                  <a:pt x="5" y="156"/>
                </a:lnTo>
                <a:lnTo>
                  <a:pt x="0" y="175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8" name="Freeform 3">
            <a:extLst>
              <a:ext uri="{FF2B5EF4-FFF2-40B4-BE49-F238E27FC236}">
                <a16:creationId xmlns:a16="http://schemas.microsoft.com/office/drawing/2014/main" id="{E878FEEB-5932-E04E-AD61-CB03BD198B32}"/>
              </a:ext>
            </a:extLst>
          </p:cNvPr>
          <p:cNvSpPr>
            <a:spLocks/>
          </p:cNvSpPr>
          <p:nvPr/>
        </p:nvSpPr>
        <p:spPr bwMode="auto">
          <a:xfrm>
            <a:off x="7559676" y="996950"/>
            <a:ext cx="258763" cy="534988"/>
          </a:xfrm>
          <a:custGeom>
            <a:avLst/>
            <a:gdLst>
              <a:gd name="T0" fmla="*/ 2147483646 w 163"/>
              <a:gd name="T1" fmla="*/ 0 h 355"/>
              <a:gd name="T2" fmla="*/ 2147483646 w 163"/>
              <a:gd name="T3" fmla="*/ 2147483646 h 355"/>
              <a:gd name="T4" fmla="*/ 2147483646 w 163"/>
              <a:gd name="T5" fmla="*/ 2147483646 h 355"/>
              <a:gd name="T6" fmla="*/ 2147483646 w 163"/>
              <a:gd name="T7" fmla="*/ 2147483646 h 355"/>
              <a:gd name="T8" fmla="*/ 2147483646 w 163"/>
              <a:gd name="T9" fmla="*/ 2147483646 h 355"/>
              <a:gd name="T10" fmla="*/ 2147483646 w 163"/>
              <a:gd name="T11" fmla="*/ 2147483646 h 355"/>
              <a:gd name="T12" fmla="*/ 2147483646 w 163"/>
              <a:gd name="T13" fmla="*/ 2147483646 h 355"/>
              <a:gd name="T14" fmla="*/ 2147483646 w 163"/>
              <a:gd name="T15" fmla="*/ 2147483646 h 355"/>
              <a:gd name="T16" fmla="*/ 2147483646 w 163"/>
              <a:gd name="T17" fmla="*/ 2147483646 h 355"/>
              <a:gd name="T18" fmla="*/ 2147483646 w 163"/>
              <a:gd name="T19" fmla="*/ 2147483646 h 355"/>
              <a:gd name="T20" fmla="*/ 2147483646 w 163"/>
              <a:gd name="T21" fmla="*/ 2147483646 h 355"/>
              <a:gd name="T22" fmla="*/ 2147483646 w 163"/>
              <a:gd name="T23" fmla="*/ 2147483646 h 355"/>
              <a:gd name="T24" fmla="*/ 2147483646 w 163"/>
              <a:gd name="T25" fmla="*/ 2147483646 h 355"/>
              <a:gd name="T26" fmla="*/ 2147483646 w 163"/>
              <a:gd name="T27" fmla="*/ 2147483646 h 355"/>
              <a:gd name="T28" fmla="*/ 2147483646 w 163"/>
              <a:gd name="T29" fmla="*/ 2147483646 h 355"/>
              <a:gd name="T30" fmla="*/ 2147483646 w 163"/>
              <a:gd name="T31" fmla="*/ 2147483646 h 355"/>
              <a:gd name="T32" fmla="*/ 2147483646 w 163"/>
              <a:gd name="T33" fmla="*/ 2147483646 h 355"/>
              <a:gd name="T34" fmla="*/ 2147483646 w 163"/>
              <a:gd name="T35" fmla="*/ 2147483646 h 355"/>
              <a:gd name="T36" fmla="*/ 2147483646 w 163"/>
              <a:gd name="T37" fmla="*/ 2147483646 h 355"/>
              <a:gd name="T38" fmla="*/ 2147483646 w 163"/>
              <a:gd name="T39" fmla="*/ 2147483646 h 355"/>
              <a:gd name="T40" fmla="*/ 2147483646 w 163"/>
              <a:gd name="T41" fmla="*/ 2147483646 h 355"/>
              <a:gd name="T42" fmla="*/ 2147483646 w 163"/>
              <a:gd name="T43" fmla="*/ 2147483646 h 355"/>
              <a:gd name="T44" fmla="*/ 2147483646 w 163"/>
              <a:gd name="T45" fmla="*/ 2147483646 h 355"/>
              <a:gd name="T46" fmla="*/ 2147483646 w 163"/>
              <a:gd name="T47" fmla="*/ 2147483646 h 355"/>
              <a:gd name="T48" fmla="*/ 2147483646 w 163"/>
              <a:gd name="T49" fmla="*/ 2147483646 h 355"/>
              <a:gd name="T50" fmla="*/ 2147483646 w 163"/>
              <a:gd name="T51" fmla="*/ 2147483646 h 355"/>
              <a:gd name="T52" fmla="*/ 2147483646 w 163"/>
              <a:gd name="T53" fmla="*/ 2147483646 h 355"/>
              <a:gd name="T54" fmla="*/ 2147483646 w 163"/>
              <a:gd name="T55" fmla="*/ 2147483646 h 355"/>
              <a:gd name="T56" fmla="*/ 2147483646 w 163"/>
              <a:gd name="T57" fmla="*/ 2147483646 h 355"/>
              <a:gd name="T58" fmla="*/ 2147483646 w 163"/>
              <a:gd name="T59" fmla="*/ 2147483646 h 355"/>
              <a:gd name="T60" fmla="*/ 2147483646 w 163"/>
              <a:gd name="T61" fmla="*/ 2147483646 h 355"/>
              <a:gd name="T62" fmla="*/ 2147483646 w 163"/>
              <a:gd name="T63" fmla="*/ 2147483646 h 355"/>
              <a:gd name="T64" fmla="*/ 2147483646 w 163"/>
              <a:gd name="T65" fmla="*/ 0 h 35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3" h="355">
                <a:moveTo>
                  <a:pt x="82" y="0"/>
                </a:moveTo>
                <a:cubicBezTo>
                  <a:pt x="88" y="2"/>
                  <a:pt x="89" y="8"/>
                  <a:pt x="94" y="10"/>
                </a:cubicBezTo>
                <a:cubicBezTo>
                  <a:pt x="95" y="14"/>
                  <a:pt x="101" y="21"/>
                  <a:pt x="105" y="23"/>
                </a:cubicBezTo>
                <a:cubicBezTo>
                  <a:pt x="107" y="27"/>
                  <a:pt x="113" y="35"/>
                  <a:pt x="118" y="37"/>
                </a:cubicBezTo>
                <a:cubicBezTo>
                  <a:pt x="120" y="44"/>
                  <a:pt x="129" y="62"/>
                  <a:pt x="135" y="66"/>
                </a:cubicBezTo>
                <a:cubicBezTo>
                  <a:pt x="143" y="89"/>
                  <a:pt x="155" y="110"/>
                  <a:pt x="160" y="135"/>
                </a:cubicBezTo>
                <a:cubicBezTo>
                  <a:pt x="161" y="149"/>
                  <a:pt x="162" y="164"/>
                  <a:pt x="163" y="178"/>
                </a:cubicBezTo>
                <a:cubicBezTo>
                  <a:pt x="163" y="189"/>
                  <a:pt x="163" y="200"/>
                  <a:pt x="162" y="211"/>
                </a:cubicBezTo>
                <a:cubicBezTo>
                  <a:pt x="161" y="218"/>
                  <a:pt x="149" y="253"/>
                  <a:pt x="145" y="259"/>
                </a:cubicBezTo>
                <a:cubicBezTo>
                  <a:pt x="143" y="265"/>
                  <a:pt x="143" y="271"/>
                  <a:pt x="138" y="275"/>
                </a:cubicBezTo>
                <a:cubicBezTo>
                  <a:pt x="135" y="285"/>
                  <a:pt x="129" y="297"/>
                  <a:pt x="123" y="306"/>
                </a:cubicBezTo>
                <a:cubicBezTo>
                  <a:pt x="119" y="312"/>
                  <a:pt x="120" y="317"/>
                  <a:pt x="114" y="321"/>
                </a:cubicBezTo>
                <a:cubicBezTo>
                  <a:pt x="112" y="326"/>
                  <a:pt x="107" y="332"/>
                  <a:pt x="102" y="335"/>
                </a:cubicBezTo>
                <a:cubicBezTo>
                  <a:pt x="99" y="341"/>
                  <a:pt x="94" y="344"/>
                  <a:pt x="88" y="348"/>
                </a:cubicBezTo>
                <a:cubicBezTo>
                  <a:pt x="87" y="352"/>
                  <a:pt x="84" y="351"/>
                  <a:pt x="82" y="355"/>
                </a:cubicBezTo>
                <a:cubicBezTo>
                  <a:pt x="77" y="353"/>
                  <a:pt x="77" y="349"/>
                  <a:pt x="73" y="346"/>
                </a:cubicBezTo>
                <a:cubicBezTo>
                  <a:pt x="72" y="345"/>
                  <a:pt x="72" y="344"/>
                  <a:pt x="71" y="343"/>
                </a:cubicBezTo>
                <a:cubicBezTo>
                  <a:pt x="70" y="342"/>
                  <a:pt x="68" y="342"/>
                  <a:pt x="67" y="341"/>
                </a:cubicBezTo>
                <a:cubicBezTo>
                  <a:pt x="63" y="336"/>
                  <a:pt x="63" y="331"/>
                  <a:pt x="55" y="328"/>
                </a:cubicBezTo>
                <a:cubicBezTo>
                  <a:pt x="52" y="324"/>
                  <a:pt x="47" y="311"/>
                  <a:pt x="42" y="309"/>
                </a:cubicBezTo>
                <a:cubicBezTo>
                  <a:pt x="40" y="304"/>
                  <a:pt x="35" y="295"/>
                  <a:pt x="31" y="292"/>
                </a:cubicBezTo>
                <a:cubicBezTo>
                  <a:pt x="29" y="286"/>
                  <a:pt x="29" y="284"/>
                  <a:pt x="25" y="280"/>
                </a:cubicBezTo>
                <a:cubicBezTo>
                  <a:pt x="23" y="275"/>
                  <a:pt x="22" y="267"/>
                  <a:pt x="19" y="262"/>
                </a:cubicBezTo>
                <a:cubicBezTo>
                  <a:pt x="16" y="248"/>
                  <a:pt x="10" y="236"/>
                  <a:pt x="7" y="222"/>
                </a:cubicBezTo>
                <a:cubicBezTo>
                  <a:pt x="6" y="214"/>
                  <a:pt x="5" y="207"/>
                  <a:pt x="4" y="199"/>
                </a:cubicBezTo>
                <a:cubicBezTo>
                  <a:pt x="4" y="188"/>
                  <a:pt x="0" y="139"/>
                  <a:pt x="7" y="131"/>
                </a:cubicBezTo>
                <a:cubicBezTo>
                  <a:pt x="12" y="115"/>
                  <a:pt x="10" y="104"/>
                  <a:pt x="19" y="90"/>
                </a:cubicBezTo>
                <a:cubicBezTo>
                  <a:pt x="20" y="84"/>
                  <a:pt x="22" y="75"/>
                  <a:pt x="27" y="72"/>
                </a:cubicBezTo>
                <a:cubicBezTo>
                  <a:pt x="30" y="64"/>
                  <a:pt x="37" y="48"/>
                  <a:pt x="45" y="45"/>
                </a:cubicBezTo>
                <a:cubicBezTo>
                  <a:pt x="48" y="40"/>
                  <a:pt x="53" y="31"/>
                  <a:pt x="58" y="28"/>
                </a:cubicBezTo>
                <a:cubicBezTo>
                  <a:pt x="60" y="23"/>
                  <a:pt x="59" y="20"/>
                  <a:pt x="64" y="18"/>
                </a:cubicBezTo>
                <a:cubicBezTo>
                  <a:pt x="65" y="14"/>
                  <a:pt x="67" y="12"/>
                  <a:pt x="70" y="10"/>
                </a:cubicBezTo>
                <a:cubicBezTo>
                  <a:pt x="72" y="3"/>
                  <a:pt x="82" y="2"/>
                  <a:pt x="82" y="0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Freeform 4">
            <a:extLst>
              <a:ext uri="{FF2B5EF4-FFF2-40B4-BE49-F238E27FC236}">
                <a16:creationId xmlns:a16="http://schemas.microsoft.com/office/drawing/2014/main" id="{AC975007-EA4E-AC4D-93C4-059ABA40FC37}"/>
              </a:ext>
            </a:extLst>
          </p:cNvPr>
          <p:cNvSpPr>
            <a:spLocks/>
          </p:cNvSpPr>
          <p:nvPr/>
        </p:nvSpPr>
        <p:spPr bwMode="auto">
          <a:xfrm>
            <a:off x="3903663" y="4984750"/>
            <a:ext cx="258762" cy="534988"/>
          </a:xfrm>
          <a:custGeom>
            <a:avLst/>
            <a:gdLst>
              <a:gd name="T0" fmla="*/ 2147483646 w 163"/>
              <a:gd name="T1" fmla="*/ 0 h 355"/>
              <a:gd name="T2" fmla="*/ 2147483646 w 163"/>
              <a:gd name="T3" fmla="*/ 2147483646 h 355"/>
              <a:gd name="T4" fmla="*/ 2147483646 w 163"/>
              <a:gd name="T5" fmla="*/ 2147483646 h 355"/>
              <a:gd name="T6" fmla="*/ 2147483646 w 163"/>
              <a:gd name="T7" fmla="*/ 2147483646 h 355"/>
              <a:gd name="T8" fmla="*/ 2147483646 w 163"/>
              <a:gd name="T9" fmla="*/ 2147483646 h 355"/>
              <a:gd name="T10" fmla="*/ 2147483646 w 163"/>
              <a:gd name="T11" fmla="*/ 2147483646 h 355"/>
              <a:gd name="T12" fmla="*/ 2147483646 w 163"/>
              <a:gd name="T13" fmla="*/ 2147483646 h 355"/>
              <a:gd name="T14" fmla="*/ 2147483646 w 163"/>
              <a:gd name="T15" fmla="*/ 2147483646 h 355"/>
              <a:gd name="T16" fmla="*/ 2147483646 w 163"/>
              <a:gd name="T17" fmla="*/ 2147483646 h 355"/>
              <a:gd name="T18" fmla="*/ 2147483646 w 163"/>
              <a:gd name="T19" fmla="*/ 2147483646 h 355"/>
              <a:gd name="T20" fmla="*/ 2147483646 w 163"/>
              <a:gd name="T21" fmla="*/ 2147483646 h 355"/>
              <a:gd name="T22" fmla="*/ 2147483646 w 163"/>
              <a:gd name="T23" fmla="*/ 2147483646 h 355"/>
              <a:gd name="T24" fmla="*/ 2147483646 w 163"/>
              <a:gd name="T25" fmla="*/ 2147483646 h 355"/>
              <a:gd name="T26" fmla="*/ 2147483646 w 163"/>
              <a:gd name="T27" fmla="*/ 2147483646 h 355"/>
              <a:gd name="T28" fmla="*/ 2147483646 w 163"/>
              <a:gd name="T29" fmla="*/ 2147483646 h 355"/>
              <a:gd name="T30" fmla="*/ 2147483646 w 163"/>
              <a:gd name="T31" fmla="*/ 2147483646 h 355"/>
              <a:gd name="T32" fmla="*/ 2147483646 w 163"/>
              <a:gd name="T33" fmla="*/ 2147483646 h 355"/>
              <a:gd name="T34" fmla="*/ 2147483646 w 163"/>
              <a:gd name="T35" fmla="*/ 2147483646 h 355"/>
              <a:gd name="T36" fmla="*/ 2147483646 w 163"/>
              <a:gd name="T37" fmla="*/ 2147483646 h 355"/>
              <a:gd name="T38" fmla="*/ 2147483646 w 163"/>
              <a:gd name="T39" fmla="*/ 2147483646 h 355"/>
              <a:gd name="T40" fmla="*/ 2147483646 w 163"/>
              <a:gd name="T41" fmla="*/ 2147483646 h 355"/>
              <a:gd name="T42" fmla="*/ 2147483646 w 163"/>
              <a:gd name="T43" fmla="*/ 2147483646 h 355"/>
              <a:gd name="T44" fmla="*/ 2147483646 w 163"/>
              <a:gd name="T45" fmla="*/ 2147483646 h 355"/>
              <a:gd name="T46" fmla="*/ 2147483646 w 163"/>
              <a:gd name="T47" fmla="*/ 2147483646 h 355"/>
              <a:gd name="T48" fmla="*/ 2147483646 w 163"/>
              <a:gd name="T49" fmla="*/ 2147483646 h 355"/>
              <a:gd name="T50" fmla="*/ 2147483646 w 163"/>
              <a:gd name="T51" fmla="*/ 2147483646 h 355"/>
              <a:gd name="T52" fmla="*/ 2147483646 w 163"/>
              <a:gd name="T53" fmla="*/ 2147483646 h 355"/>
              <a:gd name="T54" fmla="*/ 2147483646 w 163"/>
              <a:gd name="T55" fmla="*/ 2147483646 h 355"/>
              <a:gd name="T56" fmla="*/ 2147483646 w 163"/>
              <a:gd name="T57" fmla="*/ 2147483646 h 355"/>
              <a:gd name="T58" fmla="*/ 2147483646 w 163"/>
              <a:gd name="T59" fmla="*/ 2147483646 h 355"/>
              <a:gd name="T60" fmla="*/ 2147483646 w 163"/>
              <a:gd name="T61" fmla="*/ 2147483646 h 355"/>
              <a:gd name="T62" fmla="*/ 2147483646 w 163"/>
              <a:gd name="T63" fmla="*/ 2147483646 h 355"/>
              <a:gd name="T64" fmla="*/ 2147483646 w 163"/>
              <a:gd name="T65" fmla="*/ 0 h 35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3" h="355">
                <a:moveTo>
                  <a:pt x="82" y="0"/>
                </a:moveTo>
                <a:cubicBezTo>
                  <a:pt x="88" y="2"/>
                  <a:pt x="89" y="8"/>
                  <a:pt x="94" y="10"/>
                </a:cubicBezTo>
                <a:cubicBezTo>
                  <a:pt x="95" y="14"/>
                  <a:pt x="101" y="21"/>
                  <a:pt x="105" y="23"/>
                </a:cubicBezTo>
                <a:cubicBezTo>
                  <a:pt x="107" y="27"/>
                  <a:pt x="113" y="35"/>
                  <a:pt x="118" y="37"/>
                </a:cubicBezTo>
                <a:cubicBezTo>
                  <a:pt x="120" y="44"/>
                  <a:pt x="129" y="62"/>
                  <a:pt x="135" y="66"/>
                </a:cubicBezTo>
                <a:cubicBezTo>
                  <a:pt x="143" y="89"/>
                  <a:pt x="155" y="110"/>
                  <a:pt x="160" y="135"/>
                </a:cubicBezTo>
                <a:cubicBezTo>
                  <a:pt x="161" y="149"/>
                  <a:pt x="162" y="164"/>
                  <a:pt x="163" y="178"/>
                </a:cubicBezTo>
                <a:cubicBezTo>
                  <a:pt x="163" y="189"/>
                  <a:pt x="163" y="200"/>
                  <a:pt x="162" y="211"/>
                </a:cubicBezTo>
                <a:cubicBezTo>
                  <a:pt x="161" y="218"/>
                  <a:pt x="149" y="253"/>
                  <a:pt x="145" y="259"/>
                </a:cubicBezTo>
                <a:cubicBezTo>
                  <a:pt x="143" y="265"/>
                  <a:pt x="143" y="271"/>
                  <a:pt x="138" y="275"/>
                </a:cubicBezTo>
                <a:cubicBezTo>
                  <a:pt x="135" y="285"/>
                  <a:pt x="129" y="297"/>
                  <a:pt x="123" y="306"/>
                </a:cubicBezTo>
                <a:cubicBezTo>
                  <a:pt x="119" y="312"/>
                  <a:pt x="120" y="317"/>
                  <a:pt x="114" y="321"/>
                </a:cubicBezTo>
                <a:cubicBezTo>
                  <a:pt x="112" y="326"/>
                  <a:pt x="107" y="332"/>
                  <a:pt x="102" y="335"/>
                </a:cubicBezTo>
                <a:cubicBezTo>
                  <a:pt x="99" y="341"/>
                  <a:pt x="94" y="344"/>
                  <a:pt x="88" y="348"/>
                </a:cubicBezTo>
                <a:cubicBezTo>
                  <a:pt x="87" y="352"/>
                  <a:pt x="84" y="351"/>
                  <a:pt x="82" y="355"/>
                </a:cubicBezTo>
                <a:cubicBezTo>
                  <a:pt x="77" y="353"/>
                  <a:pt x="77" y="349"/>
                  <a:pt x="73" y="346"/>
                </a:cubicBezTo>
                <a:cubicBezTo>
                  <a:pt x="72" y="345"/>
                  <a:pt x="72" y="344"/>
                  <a:pt x="71" y="343"/>
                </a:cubicBezTo>
                <a:cubicBezTo>
                  <a:pt x="70" y="342"/>
                  <a:pt x="68" y="342"/>
                  <a:pt x="67" y="341"/>
                </a:cubicBezTo>
                <a:cubicBezTo>
                  <a:pt x="63" y="336"/>
                  <a:pt x="63" y="331"/>
                  <a:pt x="55" y="328"/>
                </a:cubicBezTo>
                <a:cubicBezTo>
                  <a:pt x="52" y="324"/>
                  <a:pt x="47" y="311"/>
                  <a:pt x="42" y="309"/>
                </a:cubicBezTo>
                <a:cubicBezTo>
                  <a:pt x="40" y="304"/>
                  <a:pt x="35" y="295"/>
                  <a:pt x="31" y="292"/>
                </a:cubicBezTo>
                <a:cubicBezTo>
                  <a:pt x="29" y="286"/>
                  <a:pt x="29" y="284"/>
                  <a:pt x="25" y="280"/>
                </a:cubicBezTo>
                <a:cubicBezTo>
                  <a:pt x="23" y="275"/>
                  <a:pt x="22" y="267"/>
                  <a:pt x="19" y="262"/>
                </a:cubicBezTo>
                <a:cubicBezTo>
                  <a:pt x="16" y="248"/>
                  <a:pt x="10" y="236"/>
                  <a:pt x="7" y="222"/>
                </a:cubicBezTo>
                <a:cubicBezTo>
                  <a:pt x="6" y="214"/>
                  <a:pt x="5" y="207"/>
                  <a:pt x="4" y="199"/>
                </a:cubicBezTo>
                <a:cubicBezTo>
                  <a:pt x="4" y="188"/>
                  <a:pt x="0" y="139"/>
                  <a:pt x="7" y="131"/>
                </a:cubicBezTo>
                <a:cubicBezTo>
                  <a:pt x="12" y="115"/>
                  <a:pt x="10" y="104"/>
                  <a:pt x="19" y="90"/>
                </a:cubicBezTo>
                <a:cubicBezTo>
                  <a:pt x="20" y="84"/>
                  <a:pt x="22" y="75"/>
                  <a:pt x="27" y="72"/>
                </a:cubicBezTo>
                <a:cubicBezTo>
                  <a:pt x="30" y="64"/>
                  <a:pt x="37" y="48"/>
                  <a:pt x="45" y="45"/>
                </a:cubicBezTo>
                <a:cubicBezTo>
                  <a:pt x="48" y="40"/>
                  <a:pt x="53" y="31"/>
                  <a:pt x="58" y="28"/>
                </a:cubicBezTo>
                <a:cubicBezTo>
                  <a:pt x="60" y="23"/>
                  <a:pt x="59" y="20"/>
                  <a:pt x="64" y="18"/>
                </a:cubicBezTo>
                <a:cubicBezTo>
                  <a:pt x="65" y="14"/>
                  <a:pt x="67" y="12"/>
                  <a:pt x="70" y="10"/>
                </a:cubicBezTo>
                <a:cubicBezTo>
                  <a:pt x="72" y="3"/>
                  <a:pt x="82" y="2"/>
                  <a:pt x="82" y="0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Freeform 5">
            <a:extLst>
              <a:ext uri="{FF2B5EF4-FFF2-40B4-BE49-F238E27FC236}">
                <a16:creationId xmlns:a16="http://schemas.microsoft.com/office/drawing/2014/main" id="{7E70A2F1-5C5F-8242-B6B2-DCE802A4D162}"/>
              </a:ext>
            </a:extLst>
          </p:cNvPr>
          <p:cNvSpPr>
            <a:spLocks/>
          </p:cNvSpPr>
          <p:nvPr/>
        </p:nvSpPr>
        <p:spPr bwMode="auto">
          <a:xfrm>
            <a:off x="3689350" y="5299076"/>
            <a:ext cx="458788" cy="296863"/>
          </a:xfrm>
          <a:custGeom>
            <a:avLst/>
            <a:gdLst>
              <a:gd name="T0" fmla="*/ 0 w 289"/>
              <a:gd name="T1" fmla="*/ 2147483646 h 187"/>
              <a:gd name="T2" fmla="*/ 2147483646 w 289"/>
              <a:gd name="T3" fmla="*/ 2147483646 h 187"/>
              <a:gd name="T4" fmla="*/ 2147483646 w 289"/>
              <a:gd name="T5" fmla="*/ 2147483646 h 187"/>
              <a:gd name="T6" fmla="*/ 2147483646 w 289"/>
              <a:gd name="T7" fmla="*/ 2147483646 h 187"/>
              <a:gd name="T8" fmla="*/ 2147483646 w 289"/>
              <a:gd name="T9" fmla="*/ 2147483646 h 187"/>
              <a:gd name="T10" fmla="*/ 2147483646 w 289"/>
              <a:gd name="T11" fmla="*/ 2147483646 h 187"/>
              <a:gd name="T12" fmla="*/ 2147483646 w 289"/>
              <a:gd name="T13" fmla="*/ 2147483646 h 187"/>
              <a:gd name="T14" fmla="*/ 2147483646 w 289"/>
              <a:gd name="T15" fmla="*/ 2147483646 h 187"/>
              <a:gd name="T16" fmla="*/ 2147483646 w 289"/>
              <a:gd name="T17" fmla="*/ 2147483646 h 187"/>
              <a:gd name="T18" fmla="*/ 2147483646 w 289"/>
              <a:gd name="T19" fmla="*/ 2147483646 h 187"/>
              <a:gd name="T20" fmla="*/ 2147483646 w 289"/>
              <a:gd name="T21" fmla="*/ 2147483646 h 187"/>
              <a:gd name="T22" fmla="*/ 2147483646 w 289"/>
              <a:gd name="T23" fmla="*/ 2147483646 h 187"/>
              <a:gd name="T24" fmla="*/ 2147483646 w 289"/>
              <a:gd name="T25" fmla="*/ 2147483646 h 187"/>
              <a:gd name="T26" fmla="*/ 2147483646 w 289"/>
              <a:gd name="T27" fmla="*/ 2147483646 h 187"/>
              <a:gd name="T28" fmla="*/ 2147483646 w 289"/>
              <a:gd name="T29" fmla="*/ 2147483646 h 187"/>
              <a:gd name="T30" fmla="*/ 2147483646 w 289"/>
              <a:gd name="T31" fmla="*/ 2147483646 h 187"/>
              <a:gd name="T32" fmla="*/ 2147483646 w 289"/>
              <a:gd name="T33" fmla="*/ 2147483646 h 187"/>
              <a:gd name="T34" fmla="*/ 2147483646 w 289"/>
              <a:gd name="T35" fmla="*/ 2147483646 h 187"/>
              <a:gd name="T36" fmla="*/ 2147483646 w 289"/>
              <a:gd name="T37" fmla="*/ 0 h 187"/>
              <a:gd name="T38" fmla="*/ 2147483646 w 289"/>
              <a:gd name="T39" fmla="*/ 0 h 187"/>
              <a:gd name="T40" fmla="*/ 2147483646 w 289"/>
              <a:gd name="T41" fmla="*/ 0 h 187"/>
              <a:gd name="T42" fmla="*/ 2147483646 w 289"/>
              <a:gd name="T43" fmla="*/ 2147483646 h 187"/>
              <a:gd name="T44" fmla="*/ 2147483646 w 289"/>
              <a:gd name="T45" fmla="*/ 2147483646 h 187"/>
              <a:gd name="T46" fmla="*/ 2147483646 w 289"/>
              <a:gd name="T47" fmla="*/ 2147483646 h 187"/>
              <a:gd name="T48" fmla="*/ 2147483646 w 289"/>
              <a:gd name="T49" fmla="*/ 2147483646 h 187"/>
              <a:gd name="T50" fmla="*/ 2147483646 w 289"/>
              <a:gd name="T51" fmla="*/ 2147483646 h 187"/>
              <a:gd name="T52" fmla="*/ 2147483646 w 289"/>
              <a:gd name="T53" fmla="*/ 2147483646 h 187"/>
              <a:gd name="T54" fmla="*/ 2147483646 w 289"/>
              <a:gd name="T55" fmla="*/ 2147483646 h 187"/>
              <a:gd name="T56" fmla="*/ 2147483646 w 289"/>
              <a:gd name="T57" fmla="*/ 2147483646 h 187"/>
              <a:gd name="T58" fmla="*/ 2147483646 w 289"/>
              <a:gd name="T59" fmla="*/ 2147483646 h 187"/>
              <a:gd name="T60" fmla="*/ 2147483646 w 289"/>
              <a:gd name="T61" fmla="*/ 2147483646 h 187"/>
              <a:gd name="T62" fmla="*/ 2147483646 w 289"/>
              <a:gd name="T63" fmla="*/ 2147483646 h 187"/>
              <a:gd name="T64" fmla="*/ 0 w 289"/>
              <a:gd name="T65" fmla="*/ 2147483646 h 1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9" h="187">
                <a:moveTo>
                  <a:pt x="0" y="175"/>
                </a:moveTo>
                <a:lnTo>
                  <a:pt x="14" y="180"/>
                </a:lnTo>
                <a:lnTo>
                  <a:pt x="38" y="185"/>
                </a:lnTo>
                <a:lnTo>
                  <a:pt x="60" y="187"/>
                </a:lnTo>
                <a:lnTo>
                  <a:pt x="83" y="187"/>
                </a:lnTo>
                <a:lnTo>
                  <a:pt x="109" y="185"/>
                </a:lnTo>
                <a:lnTo>
                  <a:pt x="131" y="178"/>
                </a:lnTo>
                <a:lnTo>
                  <a:pt x="163" y="166"/>
                </a:lnTo>
                <a:lnTo>
                  <a:pt x="194" y="149"/>
                </a:lnTo>
                <a:lnTo>
                  <a:pt x="216" y="133"/>
                </a:lnTo>
                <a:lnTo>
                  <a:pt x="233" y="115"/>
                </a:lnTo>
                <a:lnTo>
                  <a:pt x="252" y="91"/>
                </a:lnTo>
                <a:lnTo>
                  <a:pt x="266" y="70"/>
                </a:lnTo>
                <a:lnTo>
                  <a:pt x="276" y="52"/>
                </a:lnTo>
                <a:lnTo>
                  <a:pt x="283" y="30"/>
                </a:lnTo>
                <a:lnTo>
                  <a:pt x="287" y="18"/>
                </a:lnTo>
                <a:lnTo>
                  <a:pt x="289" y="9"/>
                </a:lnTo>
                <a:lnTo>
                  <a:pt x="262" y="3"/>
                </a:lnTo>
                <a:lnTo>
                  <a:pt x="234" y="0"/>
                </a:lnTo>
                <a:lnTo>
                  <a:pt x="214" y="0"/>
                </a:lnTo>
                <a:lnTo>
                  <a:pt x="193" y="0"/>
                </a:lnTo>
                <a:lnTo>
                  <a:pt x="173" y="5"/>
                </a:lnTo>
                <a:lnTo>
                  <a:pt x="150" y="10"/>
                </a:lnTo>
                <a:lnTo>
                  <a:pt x="132" y="16"/>
                </a:lnTo>
                <a:lnTo>
                  <a:pt x="109" y="28"/>
                </a:lnTo>
                <a:lnTo>
                  <a:pt x="90" y="40"/>
                </a:lnTo>
                <a:lnTo>
                  <a:pt x="66" y="59"/>
                </a:lnTo>
                <a:lnTo>
                  <a:pt x="50" y="76"/>
                </a:lnTo>
                <a:lnTo>
                  <a:pt x="35" y="95"/>
                </a:lnTo>
                <a:lnTo>
                  <a:pt x="23" y="115"/>
                </a:lnTo>
                <a:lnTo>
                  <a:pt x="12" y="135"/>
                </a:lnTo>
                <a:lnTo>
                  <a:pt x="5" y="156"/>
                </a:lnTo>
                <a:lnTo>
                  <a:pt x="0" y="175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Freeform 6">
            <a:extLst>
              <a:ext uri="{FF2B5EF4-FFF2-40B4-BE49-F238E27FC236}">
                <a16:creationId xmlns:a16="http://schemas.microsoft.com/office/drawing/2014/main" id="{44840C51-9BEE-A94F-BB9B-A6A1ADE2801E}"/>
              </a:ext>
            </a:extLst>
          </p:cNvPr>
          <p:cNvSpPr>
            <a:spLocks/>
          </p:cNvSpPr>
          <p:nvPr/>
        </p:nvSpPr>
        <p:spPr bwMode="auto">
          <a:xfrm>
            <a:off x="7559676" y="4983164"/>
            <a:ext cx="258763" cy="534987"/>
          </a:xfrm>
          <a:custGeom>
            <a:avLst/>
            <a:gdLst>
              <a:gd name="T0" fmla="*/ 2147483646 w 163"/>
              <a:gd name="T1" fmla="*/ 0 h 355"/>
              <a:gd name="T2" fmla="*/ 2147483646 w 163"/>
              <a:gd name="T3" fmla="*/ 2147483646 h 355"/>
              <a:gd name="T4" fmla="*/ 2147483646 w 163"/>
              <a:gd name="T5" fmla="*/ 2147483646 h 355"/>
              <a:gd name="T6" fmla="*/ 2147483646 w 163"/>
              <a:gd name="T7" fmla="*/ 2147483646 h 355"/>
              <a:gd name="T8" fmla="*/ 2147483646 w 163"/>
              <a:gd name="T9" fmla="*/ 2147483646 h 355"/>
              <a:gd name="T10" fmla="*/ 2147483646 w 163"/>
              <a:gd name="T11" fmla="*/ 2147483646 h 355"/>
              <a:gd name="T12" fmla="*/ 2147483646 w 163"/>
              <a:gd name="T13" fmla="*/ 2147483646 h 355"/>
              <a:gd name="T14" fmla="*/ 2147483646 w 163"/>
              <a:gd name="T15" fmla="*/ 2147483646 h 355"/>
              <a:gd name="T16" fmla="*/ 2147483646 w 163"/>
              <a:gd name="T17" fmla="*/ 2147483646 h 355"/>
              <a:gd name="T18" fmla="*/ 2147483646 w 163"/>
              <a:gd name="T19" fmla="*/ 2147483646 h 355"/>
              <a:gd name="T20" fmla="*/ 2147483646 w 163"/>
              <a:gd name="T21" fmla="*/ 2147483646 h 355"/>
              <a:gd name="T22" fmla="*/ 2147483646 w 163"/>
              <a:gd name="T23" fmla="*/ 2147483646 h 355"/>
              <a:gd name="T24" fmla="*/ 2147483646 w 163"/>
              <a:gd name="T25" fmla="*/ 2147483646 h 355"/>
              <a:gd name="T26" fmla="*/ 2147483646 w 163"/>
              <a:gd name="T27" fmla="*/ 2147483646 h 355"/>
              <a:gd name="T28" fmla="*/ 2147483646 w 163"/>
              <a:gd name="T29" fmla="*/ 2147483646 h 355"/>
              <a:gd name="T30" fmla="*/ 2147483646 w 163"/>
              <a:gd name="T31" fmla="*/ 2147483646 h 355"/>
              <a:gd name="T32" fmla="*/ 2147483646 w 163"/>
              <a:gd name="T33" fmla="*/ 2147483646 h 355"/>
              <a:gd name="T34" fmla="*/ 2147483646 w 163"/>
              <a:gd name="T35" fmla="*/ 2147483646 h 355"/>
              <a:gd name="T36" fmla="*/ 2147483646 w 163"/>
              <a:gd name="T37" fmla="*/ 2147483646 h 355"/>
              <a:gd name="T38" fmla="*/ 2147483646 w 163"/>
              <a:gd name="T39" fmla="*/ 2147483646 h 355"/>
              <a:gd name="T40" fmla="*/ 2147483646 w 163"/>
              <a:gd name="T41" fmla="*/ 2147483646 h 355"/>
              <a:gd name="T42" fmla="*/ 2147483646 w 163"/>
              <a:gd name="T43" fmla="*/ 2147483646 h 355"/>
              <a:gd name="T44" fmla="*/ 2147483646 w 163"/>
              <a:gd name="T45" fmla="*/ 2147483646 h 355"/>
              <a:gd name="T46" fmla="*/ 2147483646 w 163"/>
              <a:gd name="T47" fmla="*/ 2147483646 h 355"/>
              <a:gd name="T48" fmla="*/ 2147483646 w 163"/>
              <a:gd name="T49" fmla="*/ 2147483646 h 355"/>
              <a:gd name="T50" fmla="*/ 2147483646 w 163"/>
              <a:gd name="T51" fmla="*/ 2147483646 h 355"/>
              <a:gd name="T52" fmla="*/ 2147483646 w 163"/>
              <a:gd name="T53" fmla="*/ 2147483646 h 355"/>
              <a:gd name="T54" fmla="*/ 2147483646 w 163"/>
              <a:gd name="T55" fmla="*/ 2147483646 h 355"/>
              <a:gd name="T56" fmla="*/ 2147483646 w 163"/>
              <a:gd name="T57" fmla="*/ 2147483646 h 355"/>
              <a:gd name="T58" fmla="*/ 2147483646 w 163"/>
              <a:gd name="T59" fmla="*/ 2147483646 h 355"/>
              <a:gd name="T60" fmla="*/ 2147483646 w 163"/>
              <a:gd name="T61" fmla="*/ 2147483646 h 355"/>
              <a:gd name="T62" fmla="*/ 2147483646 w 163"/>
              <a:gd name="T63" fmla="*/ 2147483646 h 355"/>
              <a:gd name="T64" fmla="*/ 2147483646 w 163"/>
              <a:gd name="T65" fmla="*/ 0 h 35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3" h="355">
                <a:moveTo>
                  <a:pt x="82" y="0"/>
                </a:moveTo>
                <a:cubicBezTo>
                  <a:pt x="88" y="2"/>
                  <a:pt x="89" y="8"/>
                  <a:pt x="94" y="10"/>
                </a:cubicBezTo>
                <a:cubicBezTo>
                  <a:pt x="95" y="14"/>
                  <a:pt x="101" y="21"/>
                  <a:pt x="105" y="23"/>
                </a:cubicBezTo>
                <a:cubicBezTo>
                  <a:pt x="107" y="27"/>
                  <a:pt x="113" y="35"/>
                  <a:pt x="118" y="37"/>
                </a:cubicBezTo>
                <a:cubicBezTo>
                  <a:pt x="120" y="44"/>
                  <a:pt x="129" y="62"/>
                  <a:pt x="135" y="66"/>
                </a:cubicBezTo>
                <a:cubicBezTo>
                  <a:pt x="143" y="89"/>
                  <a:pt x="155" y="110"/>
                  <a:pt x="160" y="135"/>
                </a:cubicBezTo>
                <a:cubicBezTo>
                  <a:pt x="161" y="149"/>
                  <a:pt x="162" y="164"/>
                  <a:pt x="163" y="178"/>
                </a:cubicBezTo>
                <a:cubicBezTo>
                  <a:pt x="163" y="189"/>
                  <a:pt x="163" y="200"/>
                  <a:pt x="162" y="211"/>
                </a:cubicBezTo>
                <a:cubicBezTo>
                  <a:pt x="161" y="218"/>
                  <a:pt x="149" y="253"/>
                  <a:pt x="145" y="259"/>
                </a:cubicBezTo>
                <a:cubicBezTo>
                  <a:pt x="143" y="265"/>
                  <a:pt x="143" y="271"/>
                  <a:pt x="138" y="275"/>
                </a:cubicBezTo>
                <a:cubicBezTo>
                  <a:pt x="135" y="285"/>
                  <a:pt x="129" y="297"/>
                  <a:pt x="123" y="306"/>
                </a:cubicBezTo>
                <a:cubicBezTo>
                  <a:pt x="119" y="312"/>
                  <a:pt x="120" y="317"/>
                  <a:pt x="114" y="321"/>
                </a:cubicBezTo>
                <a:cubicBezTo>
                  <a:pt x="112" y="326"/>
                  <a:pt x="107" y="332"/>
                  <a:pt x="102" y="335"/>
                </a:cubicBezTo>
                <a:cubicBezTo>
                  <a:pt x="99" y="341"/>
                  <a:pt x="94" y="344"/>
                  <a:pt x="88" y="348"/>
                </a:cubicBezTo>
                <a:cubicBezTo>
                  <a:pt x="87" y="352"/>
                  <a:pt x="84" y="351"/>
                  <a:pt x="82" y="355"/>
                </a:cubicBezTo>
                <a:cubicBezTo>
                  <a:pt x="77" y="353"/>
                  <a:pt x="77" y="349"/>
                  <a:pt x="73" y="346"/>
                </a:cubicBezTo>
                <a:cubicBezTo>
                  <a:pt x="72" y="345"/>
                  <a:pt x="72" y="344"/>
                  <a:pt x="71" y="343"/>
                </a:cubicBezTo>
                <a:cubicBezTo>
                  <a:pt x="70" y="342"/>
                  <a:pt x="68" y="342"/>
                  <a:pt x="67" y="341"/>
                </a:cubicBezTo>
                <a:cubicBezTo>
                  <a:pt x="63" y="336"/>
                  <a:pt x="63" y="331"/>
                  <a:pt x="55" y="328"/>
                </a:cubicBezTo>
                <a:cubicBezTo>
                  <a:pt x="52" y="324"/>
                  <a:pt x="47" y="311"/>
                  <a:pt x="42" y="309"/>
                </a:cubicBezTo>
                <a:cubicBezTo>
                  <a:pt x="40" y="304"/>
                  <a:pt x="35" y="295"/>
                  <a:pt x="31" y="292"/>
                </a:cubicBezTo>
                <a:cubicBezTo>
                  <a:pt x="29" y="286"/>
                  <a:pt x="29" y="284"/>
                  <a:pt x="25" y="280"/>
                </a:cubicBezTo>
                <a:cubicBezTo>
                  <a:pt x="23" y="275"/>
                  <a:pt x="22" y="267"/>
                  <a:pt x="19" y="262"/>
                </a:cubicBezTo>
                <a:cubicBezTo>
                  <a:pt x="16" y="248"/>
                  <a:pt x="10" y="236"/>
                  <a:pt x="7" y="222"/>
                </a:cubicBezTo>
                <a:cubicBezTo>
                  <a:pt x="6" y="214"/>
                  <a:pt x="5" y="207"/>
                  <a:pt x="4" y="199"/>
                </a:cubicBezTo>
                <a:cubicBezTo>
                  <a:pt x="4" y="188"/>
                  <a:pt x="0" y="139"/>
                  <a:pt x="7" y="131"/>
                </a:cubicBezTo>
                <a:cubicBezTo>
                  <a:pt x="12" y="115"/>
                  <a:pt x="10" y="104"/>
                  <a:pt x="19" y="90"/>
                </a:cubicBezTo>
                <a:cubicBezTo>
                  <a:pt x="20" y="84"/>
                  <a:pt x="22" y="75"/>
                  <a:pt x="27" y="72"/>
                </a:cubicBezTo>
                <a:cubicBezTo>
                  <a:pt x="30" y="64"/>
                  <a:pt x="37" y="48"/>
                  <a:pt x="45" y="45"/>
                </a:cubicBezTo>
                <a:cubicBezTo>
                  <a:pt x="48" y="40"/>
                  <a:pt x="53" y="31"/>
                  <a:pt x="58" y="28"/>
                </a:cubicBezTo>
                <a:cubicBezTo>
                  <a:pt x="60" y="23"/>
                  <a:pt x="59" y="20"/>
                  <a:pt x="64" y="18"/>
                </a:cubicBezTo>
                <a:cubicBezTo>
                  <a:pt x="65" y="14"/>
                  <a:pt x="67" y="12"/>
                  <a:pt x="70" y="10"/>
                </a:cubicBezTo>
                <a:cubicBezTo>
                  <a:pt x="72" y="3"/>
                  <a:pt x="82" y="2"/>
                  <a:pt x="82" y="0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Freeform 7">
            <a:extLst>
              <a:ext uri="{FF2B5EF4-FFF2-40B4-BE49-F238E27FC236}">
                <a16:creationId xmlns:a16="http://schemas.microsoft.com/office/drawing/2014/main" id="{990FDC0B-62FA-924D-9969-3083E6A3E350}"/>
              </a:ext>
            </a:extLst>
          </p:cNvPr>
          <p:cNvSpPr>
            <a:spLocks/>
          </p:cNvSpPr>
          <p:nvPr/>
        </p:nvSpPr>
        <p:spPr bwMode="auto">
          <a:xfrm>
            <a:off x="3676650" y="3344864"/>
            <a:ext cx="717550" cy="719137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0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453" y="0"/>
                </a:moveTo>
                <a:lnTo>
                  <a:pt x="430" y="0"/>
                </a:lnTo>
                <a:lnTo>
                  <a:pt x="406" y="2"/>
                </a:lnTo>
                <a:lnTo>
                  <a:pt x="383" y="5"/>
                </a:lnTo>
                <a:lnTo>
                  <a:pt x="362" y="9"/>
                </a:lnTo>
                <a:lnTo>
                  <a:pt x="339" y="14"/>
                </a:lnTo>
                <a:lnTo>
                  <a:pt x="318" y="20"/>
                </a:lnTo>
                <a:lnTo>
                  <a:pt x="298" y="28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5"/>
                </a:lnTo>
                <a:lnTo>
                  <a:pt x="199" y="77"/>
                </a:lnTo>
                <a:lnTo>
                  <a:pt x="182" y="89"/>
                </a:lnTo>
                <a:lnTo>
                  <a:pt x="165" y="103"/>
                </a:lnTo>
                <a:lnTo>
                  <a:pt x="149" y="117"/>
                </a:lnTo>
                <a:lnTo>
                  <a:pt x="133" y="132"/>
                </a:lnTo>
                <a:lnTo>
                  <a:pt x="117" y="149"/>
                </a:lnTo>
                <a:lnTo>
                  <a:pt x="104" y="165"/>
                </a:lnTo>
                <a:lnTo>
                  <a:pt x="90" y="181"/>
                </a:lnTo>
                <a:lnTo>
                  <a:pt x="77" y="199"/>
                </a:lnTo>
                <a:lnTo>
                  <a:pt x="66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7"/>
                </a:lnTo>
                <a:lnTo>
                  <a:pt x="20" y="318"/>
                </a:lnTo>
                <a:lnTo>
                  <a:pt x="14" y="339"/>
                </a:lnTo>
                <a:lnTo>
                  <a:pt x="9" y="362"/>
                </a:lnTo>
                <a:lnTo>
                  <a:pt x="5" y="383"/>
                </a:lnTo>
                <a:lnTo>
                  <a:pt x="3" y="406"/>
                </a:lnTo>
                <a:lnTo>
                  <a:pt x="0" y="430"/>
                </a:lnTo>
                <a:lnTo>
                  <a:pt x="0" y="452"/>
                </a:lnTo>
                <a:lnTo>
                  <a:pt x="0" y="476"/>
                </a:lnTo>
                <a:lnTo>
                  <a:pt x="3" y="499"/>
                </a:lnTo>
                <a:lnTo>
                  <a:pt x="5" y="522"/>
                </a:lnTo>
                <a:lnTo>
                  <a:pt x="9" y="543"/>
                </a:lnTo>
                <a:lnTo>
                  <a:pt x="14" y="566"/>
                </a:lnTo>
                <a:lnTo>
                  <a:pt x="20" y="587"/>
                </a:lnTo>
                <a:lnTo>
                  <a:pt x="28" y="609"/>
                </a:lnTo>
                <a:lnTo>
                  <a:pt x="35" y="629"/>
                </a:lnTo>
                <a:lnTo>
                  <a:pt x="44" y="649"/>
                </a:lnTo>
                <a:lnTo>
                  <a:pt x="54" y="668"/>
                </a:lnTo>
                <a:lnTo>
                  <a:pt x="66" y="687"/>
                </a:lnTo>
                <a:lnTo>
                  <a:pt x="77" y="706"/>
                </a:lnTo>
                <a:lnTo>
                  <a:pt x="90" y="724"/>
                </a:lnTo>
                <a:lnTo>
                  <a:pt x="104" y="741"/>
                </a:lnTo>
                <a:lnTo>
                  <a:pt x="117" y="758"/>
                </a:lnTo>
                <a:lnTo>
                  <a:pt x="133" y="773"/>
                </a:lnTo>
                <a:lnTo>
                  <a:pt x="149" y="788"/>
                </a:lnTo>
                <a:lnTo>
                  <a:pt x="165" y="802"/>
                </a:lnTo>
                <a:lnTo>
                  <a:pt x="182" y="816"/>
                </a:lnTo>
                <a:lnTo>
                  <a:pt x="199" y="828"/>
                </a:lnTo>
                <a:lnTo>
                  <a:pt x="218" y="840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8" y="877"/>
                </a:lnTo>
                <a:lnTo>
                  <a:pt x="318" y="885"/>
                </a:lnTo>
                <a:lnTo>
                  <a:pt x="339" y="891"/>
                </a:lnTo>
                <a:lnTo>
                  <a:pt x="362" y="896"/>
                </a:lnTo>
                <a:lnTo>
                  <a:pt x="383" y="900"/>
                </a:lnTo>
                <a:lnTo>
                  <a:pt x="406" y="903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499" y="903"/>
                </a:lnTo>
                <a:lnTo>
                  <a:pt x="522" y="900"/>
                </a:lnTo>
                <a:lnTo>
                  <a:pt x="544" y="896"/>
                </a:lnTo>
                <a:lnTo>
                  <a:pt x="566" y="891"/>
                </a:lnTo>
                <a:lnTo>
                  <a:pt x="588" y="885"/>
                </a:lnTo>
                <a:lnTo>
                  <a:pt x="609" y="877"/>
                </a:lnTo>
                <a:lnTo>
                  <a:pt x="629" y="870"/>
                </a:lnTo>
                <a:lnTo>
                  <a:pt x="650" y="861"/>
                </a:lnTo>
                <a:lnTo>
                  <a:pt x="668" y="851"/>
                </a:lnTo>
                <a:lnTo>
                  <a:pt x="687" y="840"/>
                </a:lnTo>
                <a:lnTo>
                  <a:pt x="706" y="828"/>
                </a:lnTo>
                <a:lnTo>
                  <a:pt x="724" y="816"/>
                </a:lnTo>
                <a:lnTo>
                  <a:pt x="742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8"/>
                </a:lnTo>
                <a:lnTo>
                  <a:pt x="802" y="741"/>
                </a:lnTo>
                <a:lnTo>
                  <a:pt x="816" y="724"/>
                </a:lnTo>
                <a:lnTo>
                  <a:pt x="829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49"/>
                </a:lnTo>
                <a:lnTo>
                  <a:pt x="870" y="629"/>
                </a:lnTo>
                <a:lnTo>
                  <a:pt x="879" y="609"/>
                </a:lnTo>
                <a:lnTo>
                  <a:pt x="885" y="587"/>
                </a:lnTo>
                <a:lnTo>
                  <a:pt x="892" y="566"/>
                </a:lnTo>
                <a:lnTo>
                  <a:pt x="897" y="543"/>
                </a:lnTo>
                <a:lnTo>
                  <a:pt x="900" y="522"/>
                </a:lnTo>
                <a:lnTo>
                  <a:pt x="903" y="499"/>
                </a:lnTo>
                <a:lnTo>
                  <a:pt x="906" y="476"/>
                </a:lnTo>
                <a:lnTo>
                  <a:pt x="906" y="452"/>
                </a:lnTo>
                <a:lnTo>
                  <a:pt x="906" y="430"/>
                </a:lnTo>
                <a:lnTo>
                  <a:pt x="903" y="406"/>
                </a:lnTo>
                <a:lnTo>
                  <a:pt x="900" y="383"/>
                </a:lnTo>
                <a:lnTo>
                  <a:pt x="897" y="362"/>
                </a:lnTo>
                <a:lnTo>
                  <a:pt x="892" y="339"/>
                </a:lnTo>
                <a:lnTo>
                  <a:pt x="885" y="318"/>
                </a:lnTo>
                <a:lnTo>
                  <a:pt x="879" y="297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9" y="199"/>
                </a:lnTo>
                <a:lnTo>
                  <a:pt x="816" y="181"/>
                </a:lnTo>
                <a:lnTo>
                  <a:pt x="802" y="165"/>
                </a:lnTo>
                <a:lnTo>
                  <a:pt x="788" y="149"/>
                </a:lnTo>
                <a:lnTo>
                  <a:pt x="773" y="132"/>
                </a:lnTo>
                <a:lnTo>
                  <a:pt x="758" y="117"/>
                </a:lnTo>
                <a:lnTo>
                  <a:pt x="742" y="103"/>
                </a:lnTo>
                <a:lnTo>
                  <a:pt x="724" y="89"/>
                </a:lnTo>
                <a:lnTo>
                  <a:pt x="706" y="77"/>
                </a:lnTo>
                <a:lnTo>
                  <a:pt x="687" y="65"/>
                </a:lnTo>
                <a:lnTo>
                  <a:pt x="668" y="54"/>
                </a:lnTo>
                <a:lnTo>
                  <a:pt x="650" y="44"/>
                </a:lnTo>
                <a:lnTo>
                  <a:pt x="629" y="35"/>
                </a:lnTo>
                <a:lnTo>
                  <a:pt x="609" y="28"/>
                </a:lnTo>
                <a:lnTo>
                  <a:pt x="588" y="20"/>
                </a:lnTo>
                <a:lnTo>
                  <a:pt x="566" y="14"/>
                </a:lnTo>
                <a:lnTo>
                  <a:pt x="544" y="9"/>
                </a:lnTo>
                <a:lnTo>
                  <a:pt x="522" y="5"/>
                </a:lnTo>
                <a:lnTo>
                  <a:pt x="499" y="2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solidFill>
            <a:srgbClr val="66FF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3" name="Freeform 8">
            <a:extLst>
              <a:ext uri="{FF2B5EF4-FFF2-40B4-BE49-F238E27FC236}">
                <a16:creationId xmlns:a16="http://schemas.microsoft.com/office/drawing/2014/main" id="{F4F85137-8333-FF41-A815-BB80C34ACD54}"/>
              </a:ext>
            </a:extLst>
          </p:cNvPr>
          <p:cNvSpPr>
            <a:spLocks/>
          </p:cNvSpPr>
          <p:nvPr/>
        </p:nvSpPr>
        <p:spPr bwMode="auto">
          <a:xfrm>
            <a:off x="3917950" y="2863850"/>
            <a:ext cx="717550" cy="719138"/>
          </a:xfrm>
          <a:custGeom>
            <a:avLst/>
            <a:gdLst>
              <a:gd name="T0" fmla="*/ 2147483646 w 905"/>
              <a:gd name="T1" fmla="*/ 2147483646 h 905"/>
              <a:gd name="T2" fmla="*/ 2147483646 w 905"/>
              <a:gd name="T3" fmla="*/ 2147483646 h 905"/>
              <a:gd name="T4" fmla="*/ 2147483646 w 905"/>
              <a:gd name="T5" fmla="*/ 2147483646 h 905"/>
              <a:gd name="T6" fmla="*/ 2147483646 w 905"/>
              <a:gd name="T7" fmla="*/ 2147483646 h 905"/>
              <a:gd name="T8" fmla="*/ 2147483646 w 905"/>
              <a:gd name="T9" fmla="*/ 2147483646 h 905"/>
              <a:gd name="T10" fmla="*/ 2147483646 w 905"/>
              <a:gd name="T11" fmla="*/ 2147483646 h 905"/>
              <a:gd name="T12" fmla="*/ 2147483646 w 905"/>
              <a:gd name="T13" fmla="*/ 2147483646 h 905"/>
              <a:gd name="T14" fmla="*/ 2147483646 w 905"/>
              <a:gd name="T15" fmla="*/ 2147483646 h 905"/>
              <a:gd name="T16" fmla="*/ 2147483646 w 905"/>
              <a:gd name="T17" fmla="*/ 2147483646 h 905"/>
              <a:gd name="T18" fmla="*/ 2147483646 w 905"/>
              <a:gd name="T19" fmla="*/ 2147483646 h 905"/>
              <a:gd name="T20" fmla="*/ 0 w 905"/>
              <a:gd name="T21" fmla="*/ 2147483646 h 905"/>
              <a:gd name="T22" fmla="*/ 2147483646 w 905"/>
              <a:gd name="T23" fmla="*/ 2147483646 h 905"/>
              <a:gd name="T24" fmla="*/ 2147483646 w 905"/>
              <a:gd name="T25" fmla="*/ 2147483646 h 905"/>
              <a:gd name="T26" fmla="*/ 2147483646 w 905"/>
              <a:gd name="T27" fmla="*/ 2147483646 h 905"/>
              <a:gd name="T28" fmla="*/ 2147483646 w 905"/>
              <a:gd name="T29" fmla="*/ 2147483646 h 905"/>
              <a:gd name="T30" fmla="*/ 2147483646 w 905"/>
              <a:gd name="T31" fmla="*/ 2147483646 h 905"/>
              <a:gd name="T32" fmla="*/ 2147483646 w 905"/>
              <a:gd name="T33" fmla="*/ 2147483646 h 905"/>
              <a:gd name="T34" fmla="*/ 2147483646 w 905"/>
              <a:gd name="T35" fmla="*/ 2147483646 h 905"/>
              <a:gd name="T36" fmla="*/ 2147483646 w 905"/>
              <a:gd name="T37" fmla="*/ 2147483646 h 905"/>
              <a:gd name="T38" fmla="*/ 2147483646 w 905"/>
              <a:gd name="T39" fmla="*/ 2147483646 h 905"/>
              <a:gd name="T40" fmla="*/ 2147483646 w 905"/>
              <a:gd name="T41" fmla="*/ 2147483646 h 905"/>
              <a:gd name="T42" fmla="*/ 2147483646 w 905"/>
              <a:gd name="T43" fmla="*/ 2147483646 h 905"/>
              <a:gd name="T44" fmla="*/ 2147483646 w 905"/>
              <a:gd name="T45" fmla="*/ 2147483646 h 905"/>
              <a:gd name="T46" fmla="*/ 2147483646 w 905"/>
              <a:gd name="T47" fmla="*/ 2147483646 h 905"/>
              <a:gd name="T48" fmla="*/ 2147483646 w 905"/>
              <a:gd name="T49" fmla="*/ 2147483646 h 905"/>
              <a:gd name="T50" fmla="*/ 2147483646 w 905"/>
              <a:gd name="T51" fmla="*/ 2147483646 h 905"/>
              <a:gd name="T52" fmla="*/ 2147483646 w 905"/>
              <a:gd name="T53" fmla="*/ 2147483646 h 905"/>
              <a:gd name="T54" fmla="*/ 2147483646 w 905"/>
              <a:gd name="T55" fmla="*/ 2147483646 h 905"/>
              <a:gd name="T56" fmla="*/ 2147483646 w 905"/>
              <a:gd name="T57" fmla="*/ 2147483646 h 905"/>
              <a:gd name="T58" fmla="*/ 2147483646 w 905"/>
              <a:gd name="T59" fmla="*/ 2147483646 h 905"/>
              <a:gd name="T60" fmla="*/ 2147483646 w 905"/>
              <a:gd name="T61" fmla="*/ 2147483646 h 905"/>
              <a:gd name="T62" fmla="*/ 2147483646 w 905"/>
              <a:gd name="T63" fmla="*/ 2147483646 h 905"/>
              <a:gd name="T64" fmla="*/ 2147483646 w 905"/>
              <a:gd name="T65" fmla="*/ 2147483646 h 905"/>
              <a:gd name="T66" fmla="*/ 2147483646 w 905"/>
              <a:gd name="T67" fmla="*/ 2147483646 h 905"/>
              <a:gd name="T68" fmla="*/ 2147483646 w 905"/>
              <a:gd name="T69" fmla="*/ 2147483646 h 905"/>
              <a:gd name="T70" fmla="*/ 2147483646 w 905"/>
              <a:gd name="T71" fmla="*/ 2147483646 h 905"/>
              <a:gd name="T72" fmla="*/ 2147483646 w 905"/>
              <a:gd name="T73" fmla="*/ 2147483646 h 905"/>
              <a:gd name="T74" fmla="*/ 2147483646 w 905"/>
              <a:gd name="T75" fmla="*/ 2147483646 h 905"/>
              <a:gd name="T76" fmla="*/ 2147483646 w 905"/>
              <a:gd name="T77" fmla="*/ 2147483646 h 905"/>
              <a:gd name="T78" fmla="*/ 2147483646 w 905"/>
              <a:gd name="T79" fmla="*/ 2147483646 h 905"/>
              <a:gd name="T80" fmla="*/ 2147483646 w 905"/>
              <a:gd name="T81" fmla="*/ 2147483646 h 905"/>
              <a:gd name="T82" fmla="*/ 2147483646 w 905"/>
              <a:gd name="T83" fmla="*/ 2147483646 h 905"/>
              <a:gd name="T84" fmla="*/ 2147483646 w 905"/>
              <a:gd name="T85" fmla="*/ 2147483646 h 905"/>
              <a:gd name="T86" fmla="*/ 2147483646 w 905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5" h="905">
                <a:moveTo>
                  <a:pt x="452" y="0"/>
                </a:moveTo>
                <a:lnTo>
                  <a:pt x="430" y="0"/>
                </a:lnTo>
                <a:lnTo>
                  <a:pt x="406" y="2"/>
                </a:lnTo>
                <a:lnTo>
                  <a:pt x="383" y="5"/>
                </a:lnTo>
                <a:lnTo>
                  <a:pt x="362" y="8"/>
                </a:lnTo>
                <a:lnTo>
                  <a:pt x="339" y="13"/>
                </a:lnTo>
                <a:lnTo>
                  <a:pt x="318" y="20"/>
                </a:lnTo>
                <a:lnTo>
                  <a:pt x="297" y="27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5"/>
                </a:lnTo>
                <a:lnTo>
                  <a:pt x="199" y="76"/>
                </a:lnTo>
                <a:lnTo>
                  <a:pt x="181" y="89"/>
                </a:lnTo>
                <a:lnTo>
                  <a:pt x="165" y="103"/>
                </a:lnTo>
                <a:lnTo>
                  <a:pt x="149" y="117"/>
                </a:lnTo>
                <a:lnTo>
                  <a:pt x="132" y="132"/>
                </a:lnTo>
                <a:lnTo>
                  <a:pt x="117" y="148"/>
                </a:lnTo>
                <a:lnTo>
                  <a:pt x="103" y="165"/>
                </a:lnTo>
                <a:lnTo>
                  <a:pt x="89" y="181"/>
                </a:lnTo>
                <a:lnTo>
                  <a:pt x="77" y="199"/>
                </a:lnTo>
                <a:lnTo>
                  <a:pt x="65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7"/>
                </a:lnTo>
                <a:lnTo>
                  <a:pt x="20" y="317"/>
                </a:lnTo>
                <a:lnTo>
                  <a:pt x="14" y="339"/>
                </a:lnTo>
                <a:lnTo>
                  <a:pt x="9" y="361"/>
                </a:lnTo>
                <a:lnTo>
                  <a:pt x="5" y="383"/>
                </a:lnTo>
                <a:lnTo>
                  <a:pt x="2" y="406"/>
                </a:lnTo>
                <a:lnTo>
                  <a:pt x="0" y="430"/>
                </a:lnTo>
                <a:lnTo>
                  <a:pt x="0" y="452"/>
                </a:lnTo>
                <a:lnTo>
                  <a:pt x="0" y="476"/>
                </a:lnTo>
                <a:lnTo>
                  <a:pt x="2" y="499"/>
                </a:lnTo>
                <a:lnTo>
                  <a:pt x="5" y="522"/>
                </a:lnTo>
                <a:lnTo>
                  <a:pt x="9" y="543"/>
                </a:lnTo>
                <a:lnTo>
                  <a:pt x="14" y="566"/>
                </a:lnTo>
                <a:lnTo>
                  <a:pt x="20" y="587"/>
                </a:lnTo>
                <a:lnTo>
                  <a:pt x="28" y="609"/>
                </a:lnTo>
                <a:lnTo>
                  <a:pt x="35" y="629"/>
                </a:lnTo>
                <a:lnTo>
                  <a:pt x="44" y="649"/>
                </a:lnTo>
                <a:lnTo>
                  <a:pt x="54" y="668"/>
                </a:lnTo>
                <a:lnTo>
                  <a:pt x="65" y="687"/>
                </a:lnTo>
                <a:lnTo>
                  <a:pt x="77" y="706"/>
                </a:lnTo>
                <a:lnTo>
                  <a:pt x="89" y="723"/>
                </a:lnTo>
                <a:lnTo>
                  <a:pt x="103" y="741"/>
                </a:lnTo>
                <a:lnTo>
                  <a:pt x="117" y="757"/>
                </a:lnTo>
                <a:lnTo>
                  <a:pt x="132" y="772"/>
                </a:lnTo>
                <a:lnTo>
                  <a:pt x="149" y="788"/>
                </a:lnTo>
                <a:lnTo>
                  <a:pt x="165" y="801"/>
                </a:lnTo>
                <a:lnTo>
                  <a:pt x="181" y="815"/>
                </a:lnTo>
                <a:lnTo>
                  <a:pt x="199" y="828"/>
                </a:lnTo>
                <a:lnTo>
                  <a:pt x="218" y="839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7" y="877"/>
                </a:lnTo>
                <a:lnTo>
                  <a:pt x="318" y="885"/>
                </a:lnTo>
                <a:lnTo>
                  <a:pt x="339" y="891"/>
                </a:lnTo>
                <a:lnTo>
                  <a:pt x="362" y="896"/>
                </a:lnTo>
                <a:lnTo>
                  <a:pt x="383" y="900"/>
                </a:lnTo>
                <a:lnTo>
                  <a:pt x="406" y="902"/>
                </a:lnTo>
                <a:lnTo>
                  <a:pt x="430" y="905"/>
                </a:lnTo>
                <a:lnTo>
                  <a:pt x="452" y="905"/>
                </a:lnTo>
                <a:lnTo>
                  <a:pt x="476" y="905"/>
                </a:lnTo>
                <a:lnTo>
                  <a:pt x="499" y="902"/>
                </a:lnTo>
                <a:lnTo>
                  <a:pt x="522" y="900"/>
                </a:lnTo>
                <a:lnTo>
                  <a:pt x="543" y="896"/>
                </a:lnTo>
                <a:lnTo>
                  <a:pt x="566" y="891"/>
                </a:lnTo>
                <a:lnTo>
                  <a:pt x="587" y="885"/>
                </a:lnTo>
                <a:lnTo>
                  <a:pt x="609" y="877"/>
                </a:lnTo>
                <a:lnTo>
                  <a:pt x="629" y="870"/>
                </a:lnTo>
                <a:lnTo>
                  <a:pt x="649" y="861"/>
                </a:lnTo>
                <a:lnTo>
                  <a:pt x="668" y="851"/>
                </a:lnTo>
                <a:lnTo>
                  <a:pt x="687" y="839"/>
                </a:lnTo>
                <a:lnTo>
                  <a:pt x="706" y="828"/>
                </a:lnTo>
                <a:lnTo>
                  <a:pt x="724" y="815"/>
                </a:lnTo>
                <a:lnTo>
                  <a:pt x="741" y="801"/>
                </a:lnTo>
                <a:lnTo>
                  <a:pt x="758" y="788"/>
                </a:lnTo>
                <a:lnTo>
                  <a:pt x="773" y="772"/>
                </a:lnTo>
                <a:lnTo>
                  <a:pt x="788" y="757"/>
                </a:lnTo>
                <a:lnTo>
                  <a:pt x="802" y="741"/>
                </a:lnTo>
                <a:lnTo>
                  <a:pt x="816" y="723"/>
                </a:lnTo>
                <a:lnTo>
                  <a:pt x="828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49"/>
                </a:lnTo>
                <a:lnTo>
                  <a:pt x="870" y="629"/>
                </a:lnTo>
                <a:lnTo>
                  <a:pt x="879" y="609"/>
                </a:lnTo>
                <a:lnTo>
                  <a:pt x="885" y="587"/>
                </a:lnTo>
                <a:lnTo>
                  <a:pt x="891" y="566"/>
                </a:lnTo>
                <a:lnTo>
                  <a:pt x="896" y="543"/>
                </a:lnTo>
                <a:lnTo>
                  <a:pt x="900" y="522"/>
                </a:lnTo>
                <a:lnTo>
                  <a:pt x="903" y="499"/>
                </a:lnTo>
                <a:lnTo>
                  <a:pt x="905" y="476"/>
                </a:lnTo>
                <a:lnTo>
                  <a:pt x="905" y="452"/>
                </a:lnTo>
                <a:lnTo>
                  <a:pt x="905" y="430"/>
                </a:lnTo>
                <a:lnTo>
                  <a:pt x="903" y="406"/>
                </a:lnTo>
                <a:lnTo>
                  <a:pt x="900" y="383"/>
                </a:lnTo>
                <a:lnTo>
                  <a:pt x="896" y="361"/>
                </a:lnTo>
                <a:lnTo>
                  <a:pt x="891" y="339"/>
                </a:lnTo>
                <a:lnTo>
                  <a:pt x="885" y="317"/>
                </a:lnTo>
                <a:lnTo>
                  <a:pt x="879" y="297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8" y="199"/>
                </a:lnTo>
                <a:lnTo>
                  <a:pt x="816" y="181"/>
                </a:lnTo>
                <a:lnTo>
                  <a:pt x="802" y="165"/>
                </a:lnTo>
                <a:lnTo>
                  <a:pt x="788" y="148"/>
                </a:lnTo>
                <a:lnTo>
                  <a:pt x="773" y="132"/>
                </a:lnTo>
                <a:lnTo>
                  <a:pt x="758" y="117"/>
                </a:lnTo>
                <a:lnTo>
                  <a:pt x="741" y="103"/>
                </a:lnTo>
                <a:lnTo>
                  <a:pt x="724" y="89"/>
                </a:lnTo>
                <a:lnTo>
                  <a:pt x="706" y="76"/>
                </a:lnTo>
                <a:lnTo>
                  <a:pt x="687" y="65"/>
                </a:lnTo>
                <a:lnTo>
                  <a:pt x="668" y="54"/>
                </a:lnTo>
                <a:lnTo>
                  <a:pt x="649" y="44"/>
                </a:lnTo>
                <a:lnTo>
                  <a:pt x="629" y="35"/>
                </a:lnTo>
                <a:lnTo>
                  <a:pt x="609" y="27"/>
                </a:lnTo>
                <a:lnTo>
                  <a:pt x="587" y="20"/>
                </a:lnTo>
                <a:lnTo>
                  <a:pt x="566" y="13"/>
                </a:lnTo>
                <a:lnTo>
                  <a:pt x="543" y="8"/>
                </a:lnTo>
                <a:lnTo>
                  <a:pt x="522" y="5"/>
                </a:lnTo>
                <a:lnTo>
                  <a:pt x="499" y="2"/>
                </a:lnTo>
                <a:lnTo>
                  <a:pt x="476" y="0"/>
                </a:lnTo>
                <a:lnTo>
                  <a:pt x="452" y="0"/>
                </a:lnTo>
              </a:path>
            </a:pathLst>
          </a:custGeom>
          <a:solidFill>
            <a:srgbClr val="66FF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4" name="Freeform 9">
            <a:extLst>
              <a:ext uri="{FF2B5EF4-FFF2-40B4-BE49-F238E27FC236}">
                <a16:creationId xmlns:a16="http://schemas.microsoft.com/office/drawing/2014/main" id="{D35903B8-E197-9C4F-A339-93C0DF02BC21}"/>
              </a:ext>
            </a:extLst>
          </p:cNvPr>
          <p:cNvSpPr>
            <a:spLocks/>
          </p:cNvSpPr>
          <p:nvPr/>
        </p:nvSpPr>
        <p:spPr bwMode="auto">
          <a:xfrm>
            <a:off x="3435350" y="882650"/>
            <a:ext cx="719138" cy="719138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0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453" y="0"/>
                </a:moveTo>
                <a:lnTo>
                  <a:pt x="430" y="0"/>
                </a:lnTo>
                <a:lnTo>
                  <a:pt x="407" y="2"/>
                </a:lnTo>
                <a:lnTo>
                  <a:pt x="384" y="5"/>
                </a:lnTo>
                <a:lnTo>
                  <a:pt x="362" y="9"/>
                </a:lnTo>
                <a:lnTo>
                  <a:pt x="340" y="14"/>
                </a:lnTo>
                <a:lnTo>
                  <a:pt x="318" y="20"/>
                </a:lnTo>
                <a:lnTo>
                  <a:pt x="298" y="28"/>
                </a:lnTo>
                <a:lnTo>
                  <a:pt x="277" y="35"/>
                </a:lnTo>
                <a:lnTo>
                  <a:pt x="256" y="44"/>
                </a:lnTo>
                <a:lnTo>
                  <a:pt x="238" y="54"/>
                </a:lnTo>
                <a:lnTo>
                  <a:pt x="219" y="65"/>
                </a:lnTo>
                <a:lnTo>
                  <a:pt x="200" y="77"/>
                </a:lnTo>
                <a:lnTo>
                  <a:pt x="182" y="89"/>
                </a:lnTo>
                <a:lnTo>
                  <a:pt x="166" y="103"/>
                </a:lnTo>
                <a:lnTo>
                  <a:pt x="149" y="117"/>
                </a:lnTo>
                <a:lnTo>
                  <a:pt x="133" y="132"/>
                </a:lnTo>
                <a:lnTo>
                  <a:pt x="118" y="149"/>
                </a:lnTo>
                <a:lnTo>
                  <a:pt x="104" y="165"/>
                </a:lnTo>
                <a:lnTo>
                  <a:pt x="90" y="181"/>
                </a:lnTo>
                <a:lnTo>
                  <a:pt x="77" y="199"/>
                </a:lnTo>
                <a:lnTo>
                  <a:pt x="66" y="218"/>
                </a:lnTo>
                <a:lnTo>
                  <a:pt x="55" y="237"/>
                </a:lnTo>
                <a:lnTo>
                  <a:pt x="45" y="256"/>
                </a:lnTo>
                <a:lnTo>
                  <a:pt x="36" y="276"/>
                </a:lnTo>
                <a:lnTo>
                  <a:pt x="28" y="297"/>
                </a:lnTo>
                <a:lnTo>
                  <a:pt x="21" y="318"/>
                </a:lnTo>
                <a:lnTo>
                  <a:pt x="14" y="339"/>
                </a:lnTo>
                <a:lnTo>
                  <a:pt x="9" y="362"/>
                </a:lnTo>
                <a:lnTo>
                  <a:pt x="6" y="383"/>
                </a:lnTo>
                <a:lnTo>
                  <a:pt x="3" y="406"/>
                </a:lnTo>
                <a:lnTo>
                  <a:pt x="0" y="430"/>
                </a:lnTo>
                <a:lnTo>
                  <a:pt x="0" y="453"/>
                </a:lnTo>
                <a:lnTo>
                  <a:pt x="0" y="477"/>
                </a:lnTo>
                <a:lnTo>
                  <a:pt x="3" y="499"/>
                </a:lnTo>
                <a:lnTo>
                  <a:pt x="6" y="522"/>
                </a:lnTo>
                <a:lnTo>
                  <a:pt x="9" y="543"/>
                </a:lnTo>
                <a:lnTo>
                  <a:pt x="14" y="566"/>
                </a:lnTo>
                <a:lnTo>
                  <a:pt x="21" y="588"/>
                </a:lnTo>
                <a:lnTo>
                  <a:pt x="28" y="609"/>
                </a:lnTo>
                <a:lnTo>
                  <a:pt x="36" y="629"/>
                </a:lnTo>
                <a:lnTo>
                  <a:pt x="45" y="649"/>
                </a:lnTo>
                <a:lnTo>
                  <a:pt x="55" y="668"/>
                </a:lnTo>
                <a:lnTo>
                  <a:pt x="66" y="687"/>
                </a:lnTo>
                <a:lnTo>
                  <a:pt x="77" y="706"/>
                </a:lnTo>
                <a:lnTo>
                  <a:pt x="90" y="724"/>
                </a:lnTo>
                <a:lnTo>
                  <a:pt x="104" y="741"/>
                </a:lnTo>
                <a:lnTo>
                  <a:pt x="118" y="758"/>
                </a:lnTo>
                <a:lnTo>
                  <a:pt x="133" y="773"/>
                </a:lnTo>
                <a:lnTo>
                  <a:pt x="149" y="788"/>
                </a:lnTo>
                <a:lnTo>
                  <a:pt x="166" y="802"/>
                </a:lnTo>
                <a:lnTo>
                  <a:pt x="182" y="816"/>
                </a:lnTo>
                <a:lnTo>
                  <a:pt x="200" y="828"/>
                </a:lnTo>
                <a:lnTo>
                  <a:pt x="219" y="840"/>
                </a:lnTo>
                <a:lnTo>
                  <a:pt x="238" y="851"/>
                </a:lnTo>
                <a:lnTo>
                  <a:pt x="256" y="861"/>
                </a:lnTo>
                <a:lnTo>
                  <a:pt x="277" y="870"/>
                </a:lnTo>
                <a:lnTo>
                  <a:pt x="298" y="879"/>
                </a:lnTo>
                <a:lnTo>
                  <a:pt x="318" y="885"/>
                </a:lnTo>
                <a:lnTo>
                  <a:pt x="340" y="891"/>
                </a:lnTo>
                <a:lnTo>
                  <a:pt x="362" y="896"/>
                </a:lnTo>
                <a:lnTo>
                  <a:pt x="384" y="900"/>
                </a:lnTo>
                <a:lnTo>
                  <a:pt x="407" y="903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500" y="903"/>
                </a:lnTo>
                <a:lnTo>
                  <a:pt x="523" y="900"/>
                </a:lnTo>
                <a:lnTo>
                  <a:pt x="544" y="896"/>
                </a:lnTo>
                <a:lnTo>
                  <a:pt x="567" y="891"/>
                </a:lnTo>
                <a:lnTo>
                  <a:pt x="588" y="885"/>
                </a:lnTo>
                <a:lnTo>
                  <a:pt x="610" y="879"/>
                </a:lnTo>
                <a:lnTo>
                  <a:pt x="630" y="870"/>
                </a:lnTo>
                <a:lnTo>
                  <a:pt x="650" y="861"/>
                </a:lnTo>
                <a:lnTo>
                  <a:pt x="669" y="851"/>
                </a:lnTo>
                <a:lnTo>
                  <a:pt x="688" y="840"/>
                </a:lnTo>
                <a:lnTo>
                  <a:pt x="707" y="828"/>
                </a:lnTo>
                <a:lnTo>
                  <a:pt x="724" y="816"/>
                </a:lnTo>
                <a:lnTo>
                  <a:pt x="742" y="802"/>
                </a:lnTo>
                <a:lnTo>
                  <a:pt x="758" y="788"/>
                </a:lnTo>
                <a:lnTo>
                  <a:pt x="773" y="773"/>
                </a:lnTo>
                <a:lnTo>
                  <a:pt x="789" y="758"/>
                </a:lnTo>
                <a:lnTo>
                  <a:pt x="802" y="741"/>
                </a:lnTo>
                <a:lnTo>
                  <a:pt x="816" y="724"/>
                </a:lnTo>
                <a:lnTo>
                  <a:pt x="829" y="706"/>
                </a:lnTo>
                <a:lnTo>
                  <a:pt x="840" y="687"/>
                </a:lnTo>
                <a:lnTo>
                  <a:pt x="852" y="668"/>
                </a:lnTo>
                <a:lnTo>
                  <a:pt x="862" y="649"/>
                </a:lnTo>
                <a:lnTo>
                  <a:pt x="871" y="629"/>
                </a:lnTo>
                <a:lnTo>
                  <a:pt x="879" y="609"/>
                </a:lnTo>
                <a:lnTo>
                  <a:pt x="886" y="588"/>
                </a:lnTo>
                <a:lnTo>
                  <a:pt x="892" y="566"/>
                </a:lnTo>
                <a:lnTo>
                  <a:pt x="897" y="543"/>
                </a:lnTo>
                <a:lnTo>
                  <a:pt x="901" y="522"/>
                </a:lnTo>
                <a:lnTo>
                  <a:pt x="903" y="499"/>
                </a:lnTo>
                <a:lnTo>
                  <a:pt x="906" y="477"/>
                </a:lnTo>
                <a:lnTo>
                  <a:pt x="906" y="453"/>
                </a:lnTo>
                <a:lnTo>
                  <a:pt x="906" y="430"/>
                </a:lnTo>
                <a:lnTo>
                  <a:pt x="903" y="406"/>
                </a:lnTo>
                <a:lnTo>
                  <a:pt x="901" y="383"/>
                </a:lnTo>
                <a:lnTo>
                  <a:pt x="897" y="362"/>
                </a:lnTo>
                <a:lnTo>
                  <a:pt x="892" y="339"/>
                </a:lnTo>
                <a:lnTo>
                  <a:pt x="886" y="318"/>
                </a:lnTo>
                <a:lnTo>
                  <a:pt x="879" y="297"/>
                </a:lnTo>
                <a:lnTo>
                  <a:pt x="871" y="276"/>
                </a:lnTo>
                <a:lnTo>
                  <a:pt x="862" y="256"/>
                </a:lnTo>
                <a:lnTo>
                  <a:pt x="852" y="237"/>
                </a:lnTo>
                <a:lnTo>
                  <a:pt x="840" y="218"/>
                </a:lnTo>
                <a:lnTo>
                  <a:pt x="829" y="199"/>
                </a:lnTo>
                <a:lnTo>
                  <a:pt x="816" y="181"/>
                </a:lnTo>
                <a:lnTo>
                  <a:pt x="802" y="165"/>
                </a:lnTo>
                <a:lnTo>
                  <a:pt x="789" y="149"/>
                </a:lnTo>
                <a:lnTo>
                  <a:pt x="773" y="132"/>
                </a:lnTo>
                <a:lnTo>
                  <a:pt x="758" y="117"/>
                </a:lnTo>
                <a:lnTo>
                  <a:pt x="742" y="103"/>
                </a:lnTo>
                <a:lnTo>
                  <a:pt x="724" y="89"/>
                </a:lnTo>
                <a:lnTo>
                  <a:pt x="707" y="77"/>
                </a:lnTo>
                <a:lnTo>
                  <a:pt x="688" y="65"/>
                </a:lnTo>
                <a:lnTo>
                  <a:pt x="669" y="54"/>
                </a:lnTo>
                <a:lnTo>
                  <a:pt x="650" y="44"/>
                </a:lnTo>
                <a:lnTo>
                  <a:pt x="630" y="35"/>
                </a:lnTo>
                <a:lnTo>
                  <a:pt x="610" y="28"/>
                </a:lnTo>
                <a:lnTo>
                  <a:pt x="588" y="20"/>
                </a:lnTo>
                <a:lnTo>
                  <a:pt x="567" y="14"/>
                </a:lnTo>
                <a:lnTo>
                  <a:pt x="544" y="9"/>
                </a:lnTo>
                <a:lnTo>
                  <a:pt x="523" y="5"/>
                </a:lnTo>
                <a:lnTo>
                  <a:pt x="500" y="2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solidFill>
            <a:srgbClr val="66FF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5" name="Freeform 11">
            <a:extLst>
              <a:ext uri="{FF2B5EF4-FFF2-40B4-BE49-F238E27FC236}">
                <a16:creationId xmlns:a16="http://schemas.microsoft.com/office/drawing/2014/main" id="{5F4025B0-CDD7-554E-B417-2916C37C34F6}"/>
              </a:ext>
            </a:extLst>
          </p:cNvPr>
          <p:cNvSpPr>
            <a:spLocks/>
          </p:cNvSpPr>
          <p:nvPr/>
        </p:nvSpPr>
        <p:spPr bwMode="auto">
          <a:xfrm>
            <a:off x="3676650" y="1363663"/>
            <a:ext cx="717550" cy="717550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0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453" y="0"/>
                </a:moveTo>
                <a:lnTo>
                  <a:pt x="430" y="0"/>
                </a:lnTo>
                <a:lnTo>
                  <a:pt x="406" y="3"/>
                </a:lnTo>
                <a:lnTo>
                  <a:pt x="383" y="5"/>
                </a:lnTo>
                <a:lnTo>
                  <a:pt x="362" y="9"/>
                </a:lnTo>
                <a:lnTo>
                  <a:pt x="339" y="14"/>
                </a:lnTo>
                <a:lnTo>
                  <a:pt x="318" y="20"/>
                </a:lnTo>
                <a:lnTo>
                  <a:pt x="298" y="28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6"/>
                </a:lnTo>
                <a:lnTo>
                  <a:pt x="199" y="77"/>
                </a:lnTo>
                <a:lnTo>
                  <a:pt x="182" y="90"/>
                </a:lnTo>
                <a:lnTo>
                  <a:pt x="165" y="104"/>
                </a:lnTo>
                <a:lnTo>
                  <a:pt x="149" y="117"/>
                </a:lnTo>
                <a:lnTo>
                  <a:pt x="133" y="133"/>
                </a:lnTo>
                <a:lnTo>
                  <a:pt x="117" y="149"/>
                </a:lnTo>
                <a:lnTo>
                  <a:pt x="104" y="165"/>
                </a:lnTo>
                <a:lnTo>
                  <a:pt x="90" y="182"/>
                </a:lnTo>
                <a:lnTo>
                  <a:pt x="77" y="199"/>
                </a:lnTo>
                <a:lnTo>
                  <a:pt x="66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8"/>
                </a:lnTo>
                <a:lnTo>
                  <a:pt x="20" y="318"/>
                </a:lnTo>
                <a:lnTo>
                  <a:pt x="14" y="339"/>
                </a:lnTo>
                <a:lnTo>
                  <a:pt x="9" y="362"/>
                </a:lnTo>
                <a:lnTo>
                  <a:pt x="5" y="383"/>
                </a:lnTo>
                <a:lnTo>
                  <a:pt x="3" y="406"/>
                </a:lnTo>
                <a:lnTo>
                  <a:pt x="0" y="430"/>
                </a:lnTo>
                <a:lnTo>
                  <a:pt x="0" y="453"/>
                </a:lnTo>
                <a:lnTo>
                  <a:pt x="0" y="477"/>
                </a:lnTo>
                <a:lnTo>
                  <a:pt x="3" y="499"/>
                </a:lnTo>
                <a:lnTo>
                  <a:pt x="5" y="522"/>
                </a:lnTo>
                <a:lnTo>
                  <a:pt x="9" y="544"/>
                </a:lnTo>
                <a:lnTo>
                  <a:pt x="14" y="566"/>
                </a:lnTo>
                <a:lnTo>
                  <a:pt x="20" y="588"/>
                </a:lnTo>
                <a:lnTo>
                  <a:pt x="28" y="609"/>
                </a:lnTo>
                <a:lnTo>
                  <a:pt x="35" y="629"/>
                </a:lnTo>
                <a:lnTo>
                  <a:pt x="44" y="650"/>
                </a:lnTo>
                <a:lnTo>
                  <a:pt x="54" y="668"/>
                </a:lnTo>
                <a:lnTo>
                  <a:pt x="66" y="687"/>
                </a:lnTo>
                <a:lnTo>
                  <a:pt x="77" y="706"/>
                </a:lnTo>
                <a:lnTo>
                  <a:pt x="90" y="724"/>
                </a:lnTo>
                <a:lnTo>
                  <a:pt x="104" y="742"/>
                </a:lnTo>
                <a:lnTo>
                  <a:pt x="117" y="758"/>
                </a:lnTo>
                <a:lnTo>
                  <a:pt x="133" y="773"/>
                </a:lnTo>
                <a:lnTo>
                  <a:pt x="149" y="788"/>
                </a:lnTo>
                <a:lnTo>
                  <a:pt x="165" y="802"/>
                </a:lnTo>
                <a:lnTo>
                  <a:pt x="182" y="816"/>
                </a:lnTo>
                <a:lnTo>
                  <a:pt x="199" y="829"/>
                </a:lnTo>
                <a:lnTo>
                  <a:pt x="218" y="840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8" y="879"/>
                </a:lnTo>
                <a:lnTo>
                  <a:pt x="318" y="885"/>
                </a:lnTo>
                <a:lnTo>
                  <a:pt x="339" y="892"/>
                </a:lnTo>
                <a:lnTo>
                  <a:pt x="362" y="897"/>
                </a:lnTo>
                <a:lnTo>
                  <a:pt x="383" y="900"/>
                </a:lnTo>
                <a:lnTo>
                  <a:pt x="406" y="903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499" y="903"/>
                </a:lnTo>
                <a:lnTo>
                  <a:pt x="522" y="900"/>
                </a:lnTo>
                <a:lnTo>
                  <a:pt x="544" y="897"/>
                </a:lnTo>
                <a:lnTo>
                  <a:pt x="566" y="892"/>
                </a:lnTo>
                <a:lnTo>
                  <a:pt x="588" y="885"/>
                </a:lnTo>
                <a:lnTo>
                  <a:pt x="609" y="879"/>
                </a:lnTo>
                <a:lnTo>
                  <a:pt x="629" y="870"/>
                </a:lnTo>
                <a:lnTo>
                  <a:pt x="650" y="861"/>
                </a:lnTo>
                <a:lnTo>
                  <a:pt x="668" y="851"/>
                </a:lnTo>
                <a:lnTo>
                  <a:pt x="687" y="840"/>
                </a:lnTo>
                <a:lnTo>
                  <a:pt x="706" y="829"/>
                </a:lnTo>
                <a:lnTo>
                  <a:pt x="724" y="816"/>
                </a:lnTo>
                <a:lnTo>
                  <a:pt x="742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8"/>
                </a:lnTo>
                <a:lnTo>
                  <a:pt x="802" y="742"/>
                </a:lnTo>
                <a:lnTo>
                  <a:pt x="816" y="724"/>
                </a:lnTo>
                <a:lnTo>
                  <a:pt x="829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50"/>
                </a:lnTo>
                <a:lnTo>
                  <a:pt x="870" y="629"/>
                </a:lnTo>
                <a:lnTo>
                  <a:pt x="879" y="609"/>
                </a:lnTo>
                <a:lnTo>
                  <a:pt x="885" y="588"/>
                </a:lnTo>
                <a:lnTo>
                  <a:pt x="892" y="566"/>
                </a:lnTo>
                <a:lnTo>
                  <a:pt x="897" y="544"/>
                </a:lnTo>
                <a:lnTo>
                  <a:pt x="900" y="522"/>
                </a:lnTo>
                <a:lnTo>
                  <a:pt x="903" y="499"/>
                </a:lnTo>
                <a:lnTo>
                  <a:pt x="906" y="477"/>
                </a:lnTo>
                <a:lnTo>
                  <a:pt x="906" y="453"/>
                </a:lnTo>
                <a:lnTo>
                  <a:pt x="906" y="430"/>
                </a:lnTo>
                <a:lnTo>
                  <a:pt x="903" y="406"/>
                </a:lnTo>
                <a:lnTo>
                  <a:pt x="900" y="383"/>
                </a:lnTo>
                <a:lnTo>
                  <a:pt x="897" y="362"/>
                </a:lnTo>
                <a:lnTo>
                  <a:pt x="892" y="339"/>
                </a:lnTo>
                <a:lnTo>
                  <a:pt x="885" y="318"/>
                </a:lnTo>
                <a:lnTo>
                  <a:pt x="879" y="298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9" y="199"/>
                </a:lnTo>
                <a:lnTo>
                  <a:pt x="816" y="182"/>
                </a:lnTo>
                <a:lnTo>
                  <a:pt x="802" y="165"/>
                </a:lnTo>
                <a:lnTo>
                  <a:pt x="788" y="149"/>
                </a:lnTo>
                <a:lnTo>
                  <a:pt x="773" y="133"/>
                </a:lnTo>
                <a:lnTo>
                  <a:pt x="758" y="117"/>
                </a:lnTo>
                <a:lnTo>
                  <a:pt x="742" y="104"/>
                </a:lnTo>
                <a:lnTo>
                  <a:pt x="724" y="90"/>
                </a:lnTo>
                <a:lnTo>
                  <a:pt x="706" y="77"/>
                </a:lnTo>
                <a:lnTo>
                  <a:pt x="687" y="66"/>
                </a:lnTo>
                <a:lnTo>
                  <a:pt x="668" y="54"/>
                </a:lnTo>
                <a:lnTo>
                  <a:pt x="650" y="44"/>
                </a:lnTo>
                <a:lnTo>
                  <a:pt x="629" y="35"/>
                </a:lnTo>
                <a:lnTo>
                  <a:pt x="609" y="28"/>
                </a:lnTo>
                <a:lnTo>
                  <a:pt x="588" y="20"/>
                </a:lnTo>
                <a:lnTo>
                  <a:pt x="566" y="14"/>
                </a:lnTo>
                <a:lnTo>
                  <a:pt x="544" y="9"/>
                </a:lnTo>
                <a:lnTo>
                  <a:pt x="522" y="5"/>
                </a:lnTo>
                <a:lnTo>
                  <a:pt x="499" y="3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Rectangle 12">
            <a:extLst>
              <a:ext uri="{FF2B5EF4-FFF2-40B4-BE49-F238E27FC236}">
                <a16:creationId xmlns:a16="http://schemas.microsoft.com/office/drawing/2014/main" id="{7B23A772-318D-934F-A6B5-FD3635A6F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1079500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27" name="Rectangle 13">
            <a:extLst>
              <a:ext uri="{FF2B5EF4-FFF2-40B4-BE49-F238E27FC236}">
                <a16:creationId xmlns:a16="http://schemas.microsoft.com/office/drawing/2014/main" id="{C0FF09F0-529F-294B-B897-24BD94621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650" y="1079500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28" name="Freeform 14">
            <a:extLst>
              <a:ext uri="{FF2B5EF4-FFF2-40B4-BE49-F238E27FC236}">
                <a16:creationId xmlns:a16="http://schemas.microsoft.com/office/drawing/2014/main" id="{F75AA5F9-9B73-A143-A8A7-857F2A61D9FD}"/>
              </a:ext>
            </a:extLst>
          </p:cNvPr>
          <p:cNvSpPr>
            <a:spLocks/>
          </p:cNvSpPr>
          <p:nvPr/>
        </p:nvSpPr>
        <p:spPr bwMode="auto">
          <a:xfrm>
            <a:off x="3917950" y="882650"/>
            <a:ext cx="717550" cy="719138"/>
          </a:xfrm>
          <a:custGeom>
            <a:avLst/>
            <a:gdLst>
              <a:gd name="T0" fmla="*/ 2147483646 w 905"/>
              <a:gd name="T1" fmla="*/ 2147483646 h 905"/>
              <a:gd name="T2" fmla="*/ 2147483646 w 905"/>
              <a:gd name="T3" fmla="*/ 2147483646 h 905"/>
              <a:gd name="T4" fmla="*/ 2147483646 w 905"/>
              <a:gd name="T5" fmla="*/ 2147483646 h 905"/>
              <a:gd name="T6" fmla="*/ 2147483646 w 905"/>
              <a:gd name="T7" fmla="*/ 2147483646 h 905"/>
              <a:gd name="T8" fmla="*/ 2147483646 w 905"/>
              <a:gd name="T9" fmla="*/ 2147483646 h 905"/>
              <a:gd name="T10" fmla="*/ 2147483646 w 905"/>
              <a:gd name="T11" fmla="*/ 2147483646 h 905"/>
              <a:gd name="T12" fmla="*/ 2147483646 w 905"/>
              <a:gd name="T13" fmla="*/ 2147483646 h 905"/>
              <a:gd name="T14" fmla="*/ 2147483646 w 905"/>
              <a:gd name="T15" fmla="*/ 2147483646 h 905"/>
              <a:gd name="T16" fmla="*/ 2147483646 w 905"/>
              <a:gd name="T17" fmla="*/ 2147483646 h 905"/>
              <a:gd name="T18" fmla="*/ 2147483646 w 905"/>
              <a:gd name="T19" fmla="*/ 2147483646 h 905"/>
              <a:gd name="T20" fmla="*/ 0 w 905"/>
              <a:gd name="T21" fmla="*/ 2147483646 h 905"/>
              <a:gd name="T22" fmla="*/ 2147483646 w 905"/>
              <a:gd name="T23" fmla="*/ 2147483646 h 905"/>
              <a:gd name="T24" fmla="*/ 2147483646 w 905"/>
              <a:gd name="T25" fmla="*/ 2147483646 h 905"/>
              <a:gd name="T26" fmla="*/ 2147483646 w 905"/>
              <a:gd name="T27" fmla="*/ 2147483646 h 905"/>
              <a:gd name="T28" fmla="*/ 2147483646 w 905"/>
              <a:gd name="T29" fmla="*/ 2147483646 h 905"/>
              <a:gd name="T30" fmla="*/ 2147483646 w 905"/>
              <a:gd name="T31" fmla="*/ 2147483646 h 905"/>
              <a:gd name="T32" fmla="*/ 2147483646 w 905"/>
              <a:gd name="T33" fmla="*/ 2147483646 h 905"/>
              <a:gd name="T34" fmla="*/ 2147483646 w 905"/>
              <a:gd name="T35" fmla="*/ 2147483646 h 905"/>
              <a:gd name="T36" fmla="*/ 2147483646 w 905"/>
              <a:gd name="T37" fmla="*/ 2147483646 h 905"/>
              <a:gd name="T38" fmla="*/ 2147483646 w 905"/>
              <a:gd name="T39" fmla="*/ 2147483646 h 905"/>
              <a:gd name="T40" fmla="*/ 2147483646 w 905"/>
              <a:gd name="T41" fmla="*/ 2147483646 h 905"/>
              <a:gd name="T42" fmla="*/ 2147483646 w 905"/>
              <a:gd name="T43" fmla="*/ 2147483646 h 905"/>
              <a:gd name="T44" fmla="*/ 2147483646 w 905"/>
              <a:gd name="T45" fmla="*/ 2147483646 h 905"/>
              <a:gd name="T46" fmla="*/ 2147483646 w 905"/>
              <a:gd name="T47" fmla="*/ 2147483646 h 905"/>
              <a:gd name="T48" fmla="*/ 2147483646 w 905"/>
              <a:gd name="T49" fmla="*/ 2147483646 h 905"/>
              <a:gd name="T50" fmla="*/ 2147483646 w 905"/>
              <a:gd name="T51" fmla="*/ 2147483646 h 905"/>
              <a:gd name="T52" fmla="*/ 2147483646 w 905"/>
              <a:gd name="T53" fmla="*/ 2147483646 h 905"/>
              <a:gd name="T54" fmla="*/ 2147483646 w 905"/>
              <a:gd name="T55" fmla="*/ 2147483646 h 905"/>
              <a:gd name="T56" fmla="*/ 2147483646 w 905"/>
              <a:gd name="T57" fmla="*/ 2147483646 h 905"/>
              <a:gd name="T58" fmla="*/ 2147483646 w 905"/>
              <a:gd name="T59" fmla="*/ 2147483646 h 905"/>
              <a:gd name="T60" fmla="*/ 2147483646 w 905"/>
              <a:gd name="T61" fmla="*/ 2147483646 h 905"/>
              <a:gd name="T62" fmla="*/ 2147483646 w 905"/>
              <a:gd name="T63" fmla="*/ 2147483646 h 905"/>
              <a:gd name="T64" fmla="*/ 2147483646 w 905"/>
              <a:gd name="T65" fmla="*/ 2147483646 h 905"/>
              <a:gd name="T66" fmla="*/ 2147483646 w 905"/>
              <a:gd name="T67" fmla="*/ 2147483646 h 905"/>
              <a:gd name="T68" fmla="*/ 2147483646 w 905"/>
              <a:gd name="T69" fmla="*/ 2147483646 h 905"/>
              <a:gd name="T70" fmla="*/ 2147483646 w 905"/>
              <a:gd name="T71" fmla="*/ 2147483646 h 905"/>
              <a:gd name="T72" fmla="*/ 2147483646 w 905"/>
              <a:gd name="T73" fmla="*/ 2147483646 h 905"/>
              <a:gd name="T74" fmla="*/ 2147483646 w 905"/>
              <a:gd name="T75" fmla="*/ 2147483646 h 905"/>
              <a:gd name="T76" fmla="*/ 2147483646 w 905"/>
              <a:gd name="T77" fmla="*/ 2147483646 h 905"/>
              <a:gd name="T78" fmla="*/ 2147483646 w 905"/>
              <a:gd name="T79" fmla="*/ 2147483646 h 905"/>
              <a:gd name="T80" fmla="*/ 2147483646 w 905"/>
              <a:gd name="T81" fmla="*/ 2147483646 h 905"/>
              <a:gd name="T82" fmla="*/ 2147483646 w 905"/>
              <a:gd name="T83" fmla="*/ 2147483646 h 905"/>
              <a:gd name="T84" fmla="*/ 2147483646 w 905"/>
              <a:gd name="T85" fmla="*/ 2147483646 h 905"/>
              <a:gd name="T86" fmla="*/ 2147483646 w 905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5" h="905">
                <a:moveTo>
                  <a:pt x="452" y="0"/>
                </a:moveTo>
                <a:lnTo>
                  <a:pt x="430" y="0"/>
                </a:lnTo>
                <a:lnTo>
                  <a:pt x="406" y="2"/>
                </a:lnTo>
                <a:lnTo>
                  <a:pt x="383" y="5"/>
                </a:lnTo>
                <a:lnTo>
                  <a:pt x="362" y="9"/>
                </a:lnTo>
                <a:lnTo>
                  <a:pt x="339" y="14"/>
                </a:lnTo>
                <a:lnTo>
                  <a:pt x="318" y="20"/>
                </a:lnTo>
                <a:lnTo>
                  <a:pt x="297" y="28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5"/>
                </a:lnTo>
                <a:lnTo>
                  <a:pt x="199" y="77"/>
                </a:lnTo>
                <a:lnTo>
                  <a:pt x="181" y="89"/>
                </a:lnTo>
                <a:lnTo>
                  <a:pt x="165" y="103"/>
                </a:lnTo>
                <a:lnTo>
                  <a:pt x="149" y="117"/>
                </a:lnTo>
                <a:lnTo>
                  <a:pt x="132" y="132"/>
                </a:lnTo>
                <a:lnTo>
                  <a:pt x="117" y="149"/>
                </a:lnTo>
                <a:lnTo>
                  <a:pt x="103" y="165"/>
                </a:lnTo>
                <a:lnTo>
                  <a:pt x="89" y="181"/>
                </a:lnTo>
                <a:lnTo>
                  <a:pt x="77" y="199"/>
                </a:lnTo>
                <a:lnTo>
                  <a:pt x="65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7"/>
                </a:lnTo>
                <a:lnTo>
                  <a:pt x="20" y="318"/>
                </a:lnTo>
                <a:lnTo>
                  <a:pt x="14" y="339"/>
                </a:lnTo>
                <a:lnTo>
                  <a:pt x="9" y="362"/>
                </a:lnTo>
                <a:lnTo>
                  <a:pt x="5" y="383"/>
                </a:lnTo>
                <a:lnTo>
                  <a:pt x="2" y="406"/>
                </a:lnTo>
                <a:lnTo>
                  <a:pt x="0" y="430"/>
                </a:lnTo>
                <a:lnTo>
                  <a:pt x="0" y="453"/>
                </a:lnTo>
                <a:lnTo>
                  <a:pt x="0" y="477"/>
                </a:lnTo>
                <a:lnTo>
                  <a:pt x="2" y="499"/>
                </a:lnTo>
                <a:lnTo>
                  <a:pt x="5" y="522"/>
                </a:lnTo>
                <a:lnTo>
                  <a:pt x="9" y="543"/>
                </a:lnTo>
                <a:lnTo>
                  <a:pt x="14" y="566"/>
                </a:lnTo>
                <a:lnTo>
                  <a:pt x="20" y="588"/>
                </a:lnTo>
                <a:lnTo>
                  <a:pt x="28" y="609"/>
                </a:lnTo>
                <a:lnTo>
                  <a:pt x="35" y="629"/>
                </a:lnTo>
                <a:lnTo>
                  <a:pt x="44" y="649"/>
                </a:lnTo>
                <a:lnTo>
                  <a:pt x="54" y="668"/>
                </a:lnTo>
                <a:lnTo>
                  <a:pt x="65" y="687"/>
                </a:lnTo>
                <a:lnTo>
                  <a:pt x="77" y="706"/>
                </a:lnTo>
                <a:lnTo>
                  <a:pt x="89" y="724"/>
                </a:lnTo>
                <a:lnTo>
                  <a:pt x="103" y="741"/>
                </a:lnTo>
                <a:lnTo>
                  <a:pt x="117" y="758"/>
                </a:lnTo>
                <a:lnTo>
                  <a:pt x="132" y="773"/>
                </a:lnTo>
                <a:lnTo>
                  <a:pt x="149" y="788"/>
                </a:lnTo>
                <a:lnTo>
                  <a:pt x="165" y="802"/>
                </a:lnTo>
                <a:lnTo>
                  <a:pt x="181" y="816"/>
                </a:lnTo>
                <a:lnTo>
                  <a:pt x="199" y="828"/>
                </a:lnTo>
                <a:lnTo>
                  <a:pt x="218" y="840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7" y="879"/>
                </a:lnTo>
                <a:lnTo>
                  <a:pt x="318" y="885"/>
                </a:lnTo>
                <a:lnTo>
                  <a:pt x="339" y="891"/>
                </a:lnTo>
                <a:lnTo>
                  <a:pt x="362" y="896"/>
                </a:lnTo>
                <a:lnTo>
                  <a:pt x="383" y="900"/>
                </a:lnTo>
                <a:lnTo>
                  <a:pt x="406" y="903"/>
                </a:lnTo>
                <a:lnTo>
                  <a:pt x="430" y="905"/>
                </a:lnTo>
                <a:lnTo>
                  <a:pt x="452" y="905"/>
                </a:lnTo>
                <a:lnTo>
                  <a:pt x="476" y="905"/>
                </a:lnTo>
                <a:lnTo>
                  <a:pt x="499" y="903"/>
                </a:lnTo>
                <a:lnTo>
                  <a:pt x="522" y="900"/>
                </a:lnTo>
                <a:lnTo>
                  <a:pt x="543" y="896"/>
                </a:lnTo>
                <a:lnTo>
                  <a:pt x="566" y="891"/>
                </a:lnTo>
                <a:lnTo>
                  <a:pt x="587" y="885"/>
                </a:lnTo>
                <a:lnTo>
                  <a:pt x="609" y="879"/>
                </a:lnTo>
                <a:lnTo>
                  <a:pt x="629" y="870"/>
                </a:lnTo>
                <a:lnTo>
                  <a:pt x="649" y="861"/>
                </a:lnTo>
                <a:lnTo>
                  <a:pt x="668" y="851"/>
                </a:lnTo>
                <a:lnTo>
                  <a:pt x="687" y="840"/>
                </a:lnTo>
                <a:lnTo>
                  <a:pt x="706" y="828"/>
                </a:lnTo>
                <a:lnTo>
                  <a:pt x="724" y="816"/>
                </a:lnTo>
                <a:lnTo>
                  <a:pt x="741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8"/>
                </a:lnTo>
                <a:lnTo>
                  <a:pt x="802" y="741"/>
                </a:lnTo>
                <a:lnTo>
                  <a:pt x="816" y="724"/>
                </a:lnTo>
                <a:lnTo>
                  <a:pt x="828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49"/>
                </a:lnTo>
                <a:lnTo>
                  <a:pt x="870" y="629"/>
                </a:lnTo>
                <a:lnTo>
                  <a:pt x="879" y="609"/>
                </a:lnTo>
                <a:lnTo>
                  <a:pt x="885" y="588"/>
                </a:lnTo>
                <a:lnTo>
                  <a:pt x="891" y="566"/>
                </a:lnTo>
                <a:lnTo>
                  <a:pt x="896" y="543"/>
                </a:lnTo>
                <a:lnTo>
                  <a:pt x="900" y="522"/>
                </a:lnTo>
                <a:lnTo>
                  <a:pt x="903" y="499"/>
                </a:lnTo>
                <a:lnTo>
                  <a:pt x="905" y="477"/>
                </a:lnTo>
                <a:lnTo>
                  <a:pt x="905" y="453"/>
                </a:lnTo>
                <a:lnTo>
                  <a:pt x="905" y="430"/>
                </a:lnTo>
                <a:lnTo>
                  <a:pt x="903" y="406"/>
                </a:lnTo>
                <a:lnTo>
                  <a:pt x="900" y="383"/>
                </a:lnTo>
                <a:lnTo>
                  <a:pt x="896" y="362"/>
                </a:lnTo>
                <a:lnTo>
                  <a:pt x="891" y="339"/>
                </a:lnTo>
                <a:lnTo>
                  <a:pt x="885" y="318"/>
                </a:lnTo>
                <a:lnTo>
                  <a:pt x="879" y="297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8" y="199"/>
                </a:lnTo>
                <a:lnTo>
                  <a:pt x="816" y="181"/>
                </a:lnTo>
                <a:lnTo>
                  <a:pt x="802" y="165"/>
                </a:lnTo>
                <a:lnTo>
                  <a:pt x="788" y="149"/>
                </a:lnTo>
                <a:lnTo>
                  <a:pt x="773" y="132"/>
                </a:lnTo>
                <a:lnTo>
                  <a:pt x="758" y="117"/>
                </a:lnTo>
                <a:lnTo>
                  <a:pt x="741" y="103"/>
                </a:lnTo>
                <a:lnTo>
                  <a:pt x="724" y="89"/>
                </a:lnTo>
                <a:lnTo>
                  <a:pt x="706" y="77"/>
                </a:lnTo>
                <a:lnTo>
                  <a:pt x="687" y="65"/>
                </a:lnTo>
                <a:lnTo>
                  <a:pt x="668" y="54"/>
                </a:lnTo>
                <a:lnTo>
                  <a:pt x="649" y="44"/>
                </a:lnTo>
                <a:lnTo>
                  <a:pt x="629" y="35"/>
                </a:lnTo>
                <a:lnTo>
                  <a:pt x="609" y="28"/>
                </a:lnTo>
                <a:lnTo>
                  <a:pt x="587" y="20"/>
                </a:lnTo>
                <a:lnTo>
                  <a:pt x="566" y="14"/>
                </a:lnTo>
                <a:lnTo>
                  <a:pt x="543" y="9"/>
                </a:lnTo>
                <a:lnTo>
                  <a:pt x="522" y="5"/>
                </a:lnTo>
                <a:lnTo>
                  <a:pt x="499" y="2"/>
                </a:lnTo>
                <a:lnTo>
                  <a:pt x="476" y="0"/>
                </a:lnTo>
                <a:lnTo>
                  <a:pt x="45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Freeform 15">
            <a:extLst>
              <a:ext uri="{FF2B5EF4-FFF2-40B4-BE49-F238E27FC236}">
                <a16:creationId xmlns:a16="http://schemas.microsoft.com/office/drawing/2014/main" id="{00CE393C-CDA5-E541-8F42-1F255BA81658}"/>
              </a:ext>
            </a:extLst>
          </p:cNvPr>
          <p:cNvSpPr>
            <a:spLocks/>
          </p:cNvSpPr>
          <p:nvPr/>
        </p:nvSpPr>
        <p:spPr bwMode="auto">
          <a:xfrm>
            <a:off x="3435350" y="2863850"/>
            <a:ext cx="719138" cy="719138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0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453" y="0"/>
                </a:moveTo>
                <a:lnTo>
                  <a:pt x="430" y="0"/>
                </a:lnTo>
                <a:lnTo>
                  <a:pt x="407" y="2"/>
                </a:lnTo>
                <a:lnTo>
                  <a:pt x="384" y="5"/>
                </a:lnTo>
                <a:lnTo>
                  <a:pt x="362" y="8"/>
                </a:lnTo>
                <a:lnTo>
                  <a:pt x="340" y="13"/>
                </a:lnTo>
                <a:lnTo>
                  <a:pt x="318" y="20"/>
                </a:lnTo>
                <a:lnTo>
                  <a:pt x="298" y="27"/>
                </a:lnTo>
                <a:lnTo>
                  <a:pt x="277" y="35"/>
                </a:lnTo>
                <a:lnTo>
                  <a:pt x="256" y="44"/>
                </a:lnTo>
                <a:lnTo>
                  <a:pt x="238" y="54"/>
                </a:lnTo>
                <a:lnTo>
                  <a:pt x="219" y="65"/>
                </a:lnTo>
                <a:lnTo>
                  <a:pt x="200" y="76"/>
                </a:lnTo>
                <a:lnTo>
                  <a:pt x="182" y="89"/>
                </a:lnTo>
                <a:lnTo>
                  <a:pt x="166" y="103"/>
                </a:lnTo>
                <a:lnTo>
                  <a:pt x="149" y="117"/>
                </a:lnTo>
                <a:lnTo>
                  <a:pt x="133" y="132"/>
                </a:lnTo>
                <a:lnTo>
                  <a:pt x="118" y="148"/>
                </a:lnTo>
                <a:lnTo>
                  <a:pt x="104" y="165"/>
                </a:lnTo>
                <a:lnTo>
                  <a:pt x="90" y="181"/>
                </a:lnTo>
                <a:lnTo>
                  <a:pt x="77" y="199"/>
                </a:lnTo>
                <a:lnTo>
                  <a:pt x="66" y="218"/>
                </a:lnTo>
                <a:lnTo>
                  <a:pt x="55" y="237"/>
                </a:lnTo>
                <a:lnTo>
                  <a:pt x="45" y="256"/>
                </a:lnTo>
                <a:lnTo>
                  <a:pt x="36" y="276"/>
                </a:lnTo>
                <a:lnTo>
                  <a:pt x="28" y="297"/>
                </a:lnTo>
                <a:lnTo>
                  <a:pt x="21" y="317"/>
                </a:lnTo>
                <a:lnTo>
                  <a:pt x="14" y="339"/>
                </a:lnTo>
                <a:lnTo>
                  <a:pt x="9" y="361"/>
                </a:lnTo>
                <a:lnTo>
                  <a:pt x="6" y="383"/>
                </a:lnTo>
                <a:lnTo>
                  <a:pt x="3" y="406"/>
                </a:lnTo>
                <a:lnTo>
                  <a:pt x="0" y="430"/>
                </a:lnTo>
                <a:lnTo>
                  <a:pt x="0" y="452"/>
                </a:lnTo>
                <a:lnTo>
                  <a:pt x="0" y="476"/>
                </a:lnTo>
                <a:lnTo>
                  <a:pt x="3" y="499"/>
                </a:lnTo>
                <a:lnTo>
                  <a:pt x="6" y="522"/>
                </a:lnTo>
                <a:lnTo>
                  <a:pt x="9" y="543"/>
                </a:lnTo>
                <a:lnTo>
                  <a:pt x="14" y="566"/>
                </a:lnTo>
                <a:lnTo>
                  <a:pt x="21" y="587"/>
                </a:lnTo>
                <a:lnTo>
                  <a:pt x="28" y="609"/>
                </a:lnTo>
                <a:lnTo>
                  <a:pt x="36" y="629"/>
                </a:lnTo>
                <a:lnTo>
                  <a:pt x="45" y="649"/>
                </a:lnTo>
                <a:lnTo>
                  <a:pt x="55" y="668"/>
                </a:lnTo>
                <a:lnTo>
                  <a:pt x="66" y="687"/>
                </a:lnTo>
                <a:lnTo>
                  <a:pt x="77" y="706"/>
                </a:lnTo>
                <a:lnTo>
                  <a:pt x="90" y="723"/>
                </a:lnTo>
                <a:lnTo>
                  <a:pt x="104" y="741"/>
                </a:lnTo>
                <a:lnTo>
                  <a:pt x="118" y="757"/>
                </a:lnTo>
                <a:lnTo>
                  <a:pt x="133" y="772"/>
                </a:lnTo>
                <a:lnTo>
                  <a:pt x="149" y="788"/>
                </a:lnTo>
                <a:lnTo>
                  <a:pt x="166" y="801"/>
                </a:lnTo>
                <a:lnTo>
                  <a:pt x="182" y="815"/>
                </a:lnTo>
                <a:lnTo>
                  <a:pt x="200" y="828"/>
                </a:lnTo>
                <a:lnTo>
                  <a:pt x="219" y="839"/>
                </a:lnTo>
                <a:lnTo>
                  <a:pt x="238" y="851"/>
                </a:lnTo>
                <a:lnTo>
                  <a:pt x="256" y="861"/>
                </a:lnTo>
                <a:lnTo>
                  <a:pt x="277" y="870"/>
                </a:lnTo>
                <a:lnTo>
                  <a:pt x="298" y="877"/>
                </a:lnTo>
                <a:lnTo>
                  <a:pt x="318" y="885"/>
                </a:lnTo>
                <a:lnTo>
                  <a:pt x="340" y="891"/>
                </a:lnTo>
                <a:lnTo>
                  <a:pt x="362" y="896"/>
                </a:lnTo>
                <a:lnTo>
                  <a:pt x="384" y="900"/>
                </a:lnTo>
                <a:lnTo>
                  <a:pt x="407" y="902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500" y="902"/>
                </a:lnTo>
                <a:lnTo>
                  <a:pt x="523" y="900"/>
                </a:lnTo>
                <a:lnTo>
                  <a:pt x="544" y="896"/>
                </a:lnTo>
                <a:lnTo>
                  <a:pt x="567" y="891"/>
                </a:lnTo>
                <a:lnTo>
                  <a:pt x="588" y="885"/>
                </a:lnTo>
                <a:lnTo>
                  <a:pt x="610" y="877"/>
                </a:lnTo>
                <a:lnTo>
                  <a:pt x="630" y="870"/>
                </a:lnTo>
                <a:lnTo>
                  <a:pt x="650" y="861"/>
                </a:lnTo>
                <a:lnTo>
                  <a:pt x="669" y="851"/>
                </a:lnTo>
                <a:lnTo>
                  <a:pt x="688" y="839"/>
                </a:lnTo>
                <a:lnTo>
                  <a:pt x="707" y="828"/>
                </a:lnTo>
                <a:lnTo>
                  <a:pt x="724" y="815"/>
                </a:lnTo>
                <a:lnTo>
                  <a:pt x="742" y="801"/>
                </a:lnTo>
                <a:lnTo>
                  <a:pt x="758" y="788"/>
                </a:lnTo>
                <a:lnTo>
                  <a:pt x="773" y="772"/>
                </a:lnTo>
                <a:lnTo>
                  <a:pt x="789" y="757"/>
                </a:lnTo>
                <a:lnTo>
                  <a:pt x="802" y="741"/>
                </a:lnTo>
                <a:lnTo>
                  <a:pt x="816" y="723"/>
                </a:lnTo>
                <a:lnTo>
                  <a:pt x="829" y="706"/>
                </a:lnTo>
                <a:lnTo>
                  <a:pt x="840" y="687"/>
                </a:lnTo>
                <a:lnTo>
                  <a:pt x="852" y="668"/>
                </a:lnTo>
                <a:lnTo>
                  <a:pt x="862" y="649"/>
                </a:lnTo>
                <a:lnTo>
                  <a:pt x="871" y="629"/>
                </a:lnTo>
                <a:lnTo>
                  <a:pt x="879" y="609"/>
                </a:lnTo>
                <a:lnTo>
                  <a:pt x="886" y="587"/>
                </a:lnTo>
                <a:lnTo>
                  <a:pt x="892" y="566"/>
                </a:lnTo>
                <a:lnTo>
                  <a:pt x="897" y="543"/>
                </a:lnTo>
                <a:lnTo>
                  <a:pt x="901" y="522"/>
                </a:lnTo>
                <a:lnTo>
                  <a:pt x="903" y="499"/>
                </a:lnTo>
                <a:lnTo>
                  <a:pt x="906" y="476"/>
                </a:lnTo>
                <a:lnTo>
                  <a:pt x="906" y="452"/>
                </a:lnTo>
                <a:lnTo>
                  <a:pt x="906" y="430"/>
                </a:lnTo>
                <a:lnTo>
                  <a:pt x="903" y="406"/>
                </a:lnTo>
                <a:lnTo>
                  <a:pt x="901" y="383"/>
                </a:lnTo>
                <a:lnTo>
                  <a:pt x="897" y="361"/>
                </a:lnTo>
                <a:lnTo>
                  <a:pt x="892" y="339"/>
                </a:lnTo>
                <a:lnTo>
                  <a:pt x="886" y="317"/>
                </a:lnTo>
                <a:lnTo>
                  <a:pt x="879" y="297"/>
                </a:lnTo>
                <a:lnTo>
                  <a:pt x="871" y="276"/>
                </a:lnTo>
                <a:lnTo>
                  <a:pt x="862" y="256"/>
                </a:lnTo>
                <a:lnTo>
                  <a:pt x="852" y="237"/>
                </a:lnTo>
                <a:lnTo>
                  <a:pt x="840" y="218"/>
                </a:lnTo>
                <a:lnTo>
                  <a:pt x="829" y="199"/>
                </a:lnTo>
                <a:lnTo>
                  <a:pt x="816" y="181"/>
                </a:lnTo>
                <a:lnTo>
                  <a:pt x="802" y="165"/>
                </a:lnTo>
                <a:lnTo>
                  <a:pt x="789" y="148"/>
                </a:lnTo>
                <a:lnTo>
                  <a:pt x="773" y="132"/>
                </a:lnTo>
                <a:lnTo>
                  <a:pt x="758" y="117"/>
                </a:lnTo>
                <a:lnTo>
                  <a:pt x="742" y="103"/>
                </a:lnTo>
                <a:lnTo>
                  <a:pt x="724" y="89"/>
                </a:lnTo>
                <a:lnTo>
                  <a:pt x="707" y="76"/>
                </a:lnTo>
                <a:lnTo>
                  <a:pt x="688" y="65"/>
                </a:lnTo>
                <a:lnTo>
                  <a:pt x="669" y="54"/>
                </a:lnTo>
                <a:lnTo>
                  <a:pt x="650" y="44"/>
                </a:lnTo>
                <a:lnTo>
                  <a:pt x="630" y="35"/>
                </a:lnTo>
                <a:lnTo>
                  <a:pt x="610" y="27"/>
                </a:lnTo>
                <a:lnTo>
                  <a:pt x="588" y="20"/>
                </a:lnTo>
                <a:lnTo>
                  <a:pt x="567" y="13"/>
                </a:lnTo>
                <a:lnTo>
                  <a:pt x="544" y="8"/>
                </a:lnTo>
                <a:lnTo>
                  <a:pt x="523" y="5"/>
                </a:lnTo>
                <a:lnTo>
                  <a:pt x="500" y="2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0" name="Rectangle 16">
            <a:extLst>
              <a:ext uri="{FF2B5EF4-FFF2-40B4-BE49-F238E27FC236}">
                <a16:creationId xmlns:a16="http://schemas.microsoft.com/office/drawing/2014/main" id="{5C681557-E8D4-5E4F-A089-49A2DB91A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1689100"/>
            <a:ext cx="125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31" name="Rectangle 17">
            <a:extLst>
              <a:ext uri="{FF2B5EF4-FFF2-40B4-BE49-F238E27FC236}">
                <a16:creationId xmlns:a16="http://schemas.microsoft.com/office/drawing/2014/main" id="{6540F736-8331-2B44-8CD3-3FE170EAF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306546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32" name="Rectangle 18">
            <a:extLst>
              <a:ext uri="{FF2B5EF4-FFF2-40B4-BE49-F238E27FC236}">
                <a16:creationId xmlns:a16="http://schemas.microsoft.com/office/drawing/2014/main" id="{75211825-10C9-164F-A820-B45802404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650" y="306546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33" name="Rectangle 19">
            <a:extLst>
              <a:ext uri="{FF2B5EF4-FFF2-40B4-BE49-F238E27FC236}">
                <a16:creationId xmlns:a16="http://schemas.microsoft.com/office/drawing/2014/main" id="{CF58D213-B433-4B4E-B7E3-514D9CBB4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675063"/>
            <a:ext cx="125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34" name="Rectangle 20">
            <a:extLst>
              <a:ext uri="{FF2B5EF4-FFF2-40B4-BE49-F238E27FC236}">
                <a16:creationId xmlns:a16="http://schemas.microsoft.com/office/drawing/2014/main" id="{D56CE085-2340-FE42-9E20-B32B8F06B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508476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35" name="Rectangle 21">
            <a:extLst>
              <a:ext uri="{FF2B5EF4-FFF2-40B4-BE49-F238E27FC236}">
                <a16:creationId xmlns:a16="http://schemas.microsoft.com/office/drawing/2014/main" id="{138C622E-B096-0C4B-874D-21BE967A7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525" y="508476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36" name="Rectangle 22">
            <a:extLst>
              <a:ext uri="{FF2B5EF4-FFF2-40B4-BE49-F238E27FC236}">
                <a16:creationId xmlns:a16="http://schemas.microsoft.com/office/drawing/2014/main" id="{E08A34E1-1F49-3344-91FF-691E7A6F6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5667375"/>
            <a:ext cx="125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37" name="Rectangle 23">
            <a:extLst>
              <a:ext uri="{FF2B5EF4-FFF2-40B4-BE49-F238E27FC236}">
                <a16:creationId xmlns:a16="http://schemas.microsoft.com/office/drawing/2014/main" id="{BFC8C14D-1FEF-F94B-8564-8A69A3BF9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309562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38" name="Rectangle 24">
            <a:extLst>
              <a:ext uri="{FF2B5EF4-FFF2-40B4-BE49-F238E27FC236}">
                <a16:creationId xmlns:a16="http://schemas.microsoft.com/office/drawing/2014/main" id="{3669D1CE-5C95-D741-886D-7C7CBC73A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538" y="309562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39" name="Rectangle 25">
            <a:extLst>
              <a:ext uri="{FF2B5EF4-FFF2-40B4-BE49-F238E27FC236}">
                <a16:creationId xmlns:a16="http://schemas.microsoft.com/office/drawing/2014/main" id="{314CB22F-9606-9043-A2D7-1727A9EEB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338" y="3705225"/>
            <a:ext cx="125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40" name="Rectangle 26">
            <a:extLst>
              <a:ext uri="{FF2B5EF4-FFF2-40B4-BE49-F238E27FC236}">
                <a16:creationId xmlns:a16="http://schemas.microsoft.com/office/drawing/2014/main" id="{C06F80CE-E241-4A49-8887-2829AEBD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1112838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41" name="Rectangle 27">
            <a:extLst>
              <a:ext uri="{FF2B5EF4-FFF2-40B4-BE49-F238E27FC236}">
                <a16:creationId xmlns:a16="http://schemas.microsoft.com/office/drawing/2014/main" id="{DC6F0AC0-1F46-A743-B1B9-EC7BE1479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538" y="1112838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42" name="Rectangle 28">
            <a:extLst>
              <a:ext uri="{FF2B5EF4-FFF2-40B4-BE49-F238E27FC236}">
                <a16:creationId xmlns:a16="http://schemas.microsoft.com/office/drawing/2014/main" id="{0695CB3D-F1CA-AF45-B35D-1E27A9E82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338" y="1695450"/>
            <a:ext cx="125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43" name="Rectangle 29">
            <a:extLst>
              <a:ext uri="{FF2B5EF4-FFF2-40B4-BE49-F238E27FC236}">
                <a16:creationId xmlns:a16="http://schemas.microsoft.com/office/drawing/2014/main" id="{F8E6271A-12B1-1749-8C66-8B284F1B5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508476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44" name="Rectangle 30">
            <a:extLst>
              <a:ext uri="{FF2B5EF4-FFF2-40B4-BE49-F238E27FC236}">
                <a16:creationId xmlns:a16="http://schemas.microsoft.com/office/drawing/2014/main" id="{24EAB31D-7299-EB43-9EE5-1EBCAEF23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538" y="5084763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45" name="Rectangle 31">
            <a:extLst>
              <a:ext uri="{FF2B5EF4-FFF2-40B4-BE49-F238E27FC236}">
                <a16:creationId xmlns:a16="http://schemas.microsoft.com/office/drawing/2014/main" id="{7C2C1E99-BDAA-1B4B-8F89-706D82806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338" y="5667375"/>
            <a:ext cx="125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46" name="Rectangle 32">
            <a:extLst>
              <a:ext uri="{FF2B5EF4-FFF2-40B4-BE49-F238E27FC236}">
                <a16:creationId xmlns:a16="http://schemas.microsoft.com/office/drawing/2014/main" id="{73A6B875-1550-7347-88CE-7FB438289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0" y="2281238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47" name="Rectangle 33">
            <a:extLst>
              <a:ext uri="{FF2B5EF4-FFF2-40B4-BE49-F238E27FC236}">
                <a16:creationId xmlns:a16="http://schemas.microsoft.com/office/drawing/2014/main" id="{B12EC56B-6E2E-9D40-B819-DFD291802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550" y="227647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48" name="Rectangle 34">
            <a:extLst>
              <a:ext uri="{FF2B5EF4-FFF2-40B4-BE49-F238E27FC236}">
                <a16:creationId xmlns:a16="http://schemas.microsoft.com/office/drawing/2014/main" id="{4132BEFB-31AD-5C4D-AC82-03F1A0F85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27647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49" name="Rectangle 36">
            <a:extLst>
              <a:ext uri="{FF2B5EF4-FFF2-40B4-BE49-F238E27FC236}">
                <a16:creationId xmlns:a16="http://schemas.microsoft.com/office/drawing/2014/main" id="{0FA602E2-CFB3-6E42-9231-D51797569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5850" y="625792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50" name="Rectangle 37">
            <a:extLst>
              <a:ext uri="{FF2B5EF4-FFF2-40B4-BE49-F238E27FC236}">
                <a16:creationId xmlns:a16="http://schemas.microsoft.com/office/drawing/2014/main" id="{374E92A7-33ED-5141-979C-571E4B38D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25792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51" name="Rectangle 39">
            <a:extLst>
              <a:ext uri="{FF2B5EF4-FFF2-40B4-BE49-F238E27FC236}">
                <a16:creationId xmlns:a16="http://schemas.microsoft.com/office/drawing/2014/main" id="{F710C51E-A580-4046-82B2-DA2666E77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625792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52" name="Rectangle 40">
            <a:extLst>
              <a:ext uri="{FF2B5EF4-FFF2-40B4-BE49-F238E27FC236}">
                <a16:creationId xmlns:a16="http://schemas.microsoft.com/office/drawing/2014/main" id="{D3DD0F98-7B71-0249-B059-CC1249D5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338" y="6257925"/>
            <a:ext cx="1458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53" name="Rectangle 41">
            <a:extLst>
              <a:ext uri="{FF2B5EF4-FFF2-40B4-BE49-F238E27FC236}">
                <a16:creationId xmlns:a16="http://schemas.microsoft.com/office/drawing/2014/main" id="{F9D70BCF-8C9C-A744-B1CE-8B8E2B98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257925"/>
            <a:ext cx="125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54" name="Rectangle 43">
            <a:extLst>
              <a:ext uri="{FF2B5EF4-FFF2-40B4-BE49-F238E27FC236}">
                <a16:creationId xmlns:a16="http://schemas.microsoft.com/office/drawing/2014/main" id="{6EA17DA6-03A4-CE4B-BB47-0AAC1255F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625792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55" name="Rectangle 44">
            <a:extLst>
              <a:ext uri="{FF2B5EF4-FFF2-40B4-BE49-F238E27FC236}">
                <a16:creationId xmlns:a16="http://schemas.microsoft.com/office/drawing/2014/main" id="{432CFDA4-260E-AF4D-90F5-C4EB45D4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625792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56" name="Rectangle 45">
            <a:extLst>
              <a:ext uri="{FF2B5EF4-FFF2-40B4-BE49-F238E27FC236}">
                <a16:creationId xmlns:a16="http://schemas.microsoft.com/office/drawing/2014/main" id="{AEC45648-39E7-5E42-B22B-48A00096C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0" y="6257925"/>
            <a:ext cx="125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57" name="Rectangle 46">
            <a:extLst>
              <a:ext uri="{FF2B5EF4-FFF2-40B4-BE49-F238E27FC236}">
                <a16:creationId xmlns:a16="http://schemas.microsoft.com/office/drawing/2014/main" id="{785D140B-AEB3-0943-8F38-FC589FA06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025" y="6257925"/>
            <a:ext cx="1458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58" name="Rectangle 47">
            <a:extLst>
              <a:ext uri="{FF2B5EF4-FFF2-40B4-BE49-F238E27FC236}">
                <a16:creationId xmlns:a16="http://schemas.microsoft.com/office/drawing/2014/main" id="{D576CDB5-1728-F245-82F9-37049B9E0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1" y="6253163"/>
            <a:ext cx="11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Symbol" pitchFamily="2" charset="2"/>
              </a:rPr>
              <a:t>(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59" name="Rectangle 48">
            <a:extLst>
              <a:ext uri="{FF2B5EF4-FFF2-40B4-BE49-F238E27FC236}">
                <a16:creationId xmlns:a16="http://schemas.microsoft.com/office/drawing/2014/main" id="{647E0688-A939-DC47-8C24-4ADF5F13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1" y="6253163"/>
            <a:ext cx="11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Symbol" pitchFamily="2" charset="2"/>
              </a:rPr>
              <a:t>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60" name="Rectangle 50">
            <a:extLst>
              <a:ext uri="{FF2B5EF4-FFF2-40B4-BE49-F238E27FC236}">
                <a16:creationId xmlns:a16="http://schemas.microsoft.com/office/drawing/2014/main" id="{0FE9BA16-3020-F74F-91F2-0DD837A4E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2270125"/>
            <a:ext cx="2677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(a)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61" name="Rectangle 51">
            <a:extLst>
              <a:ext uri="{FF2B5EF4-FFF2-40B4-BE49-F238E27FC236}">
                <a16:creationId xmlns:a16="http://schemas.microsoft.com/office/drawing/2014/main" id="{2960C04C-B301-2645-AB77-2FCBE763F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260600"/>
            <a:ext cx="2677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(d)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62" name="Rectangle 52">
            <a:extLst>
              <a:ext uri="{FF2B5EF4-FFF2-40B4-BE49-F238E27FC236}">
                <a16:creationId xmlns:a16="http://schemas.microsoft.com/office/drawing/2014/main" id="{E29EB74A-DDE6-FA4E-9846-0F59B73FC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8" y="6243638"/>
            <a:ext cx="258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(c)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63" name="Rectangle 53">
            <a:extLst>
              <a:ext uri="{FF2B5EF4-FFF2-40B4-BE49-F238E27FC236}">
                <a16:creationId xmlns:a16="http://schemas.microsoft.com/office/drawing/2014/main" id="{025DEBB9-3C20-DA40-A36B-18FE0120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325" y="6243638"/>
            <a:ext cx="2180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(f)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64" name="Rectangle 54">
            <a:extLst>
              <a:ext uri="{FF2B5EF4-FFF2-40B4-BE49-F238E27FC236}">
                <a16:creationId xmlns:a16="http://schemas.microsoft.com/office/drawing/2014/main" id="{BBC0E65F-0A7C-B147-A9CA-45B50849A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900" y="4270375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65" name="Rectangle 55">
            <a:extLst>
              <a:ext uri="{FF2B5EF4-FFF2-40B4-BE49-F238E27FC236}">
                <a16:creationId xmlns:a16="http://schemas.microsoft.com/office/drawing/2014/main" id="{3F3575FE-ECC8-8B42-A42C-6F33F725C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270375"/>
            <a:ext cx="125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66" name="Rectangle 57">
            <a:extLst>
              <a:ext uri="{FF2B5EF4-FFF2-40B4-BE49-F238E27FC236}">
                <a16:creationId xmlns:a16="http://schemas.microsoft.com/office/drawing/2014/main" id="{37B56673-1211-7A46-854B-3865EC823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4273550"/>
            <a:ext cx="134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67" name="Rectangle 58">
            <a:extLst>
              <a:ext uri="{FF2B5EF4-FFF2-40B4-BE49-F238E27FC236}">
                <a16:creationId xmlns:a16="http://schemas.microsoft.com/office/drawing/2014/main" id="{510202B6-063F-6B4C-8415-93AF3A501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4273550"/>
            <a:ext cx="125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Times-Roman" pitchFamily="2" charset="0"/>
              </a:rPr>
              <a:t>z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68" name="Rectangle 59">
            <a:extLst>
              <a:ext uri="{FF2B5EF4-FFF2-40B4-BE49-F238E27FC236}">
                <a16:creationId xmlns:a16="http://schemas.microsoft.com/office/drawing/2014/main" id="{9626D2D4-0ABD-B54B-B564-27DBA9B04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550" y="4273550"/>
            <a:ext cx="1458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69" name="Rectangle 60">
            <a:extLst>
              <a:ext uri="{FF2B5EF4-FFF2-40B4-BE49-F238E27FC236}">
                <a16:creationId xmlns:a16="http://schemas.microsoft.com/office/drawing/2014/main" id="{5CBF854A-4259-854E-95F2-D11683026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4259263"/>
            <a:ext cx="2677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(b)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70" name="Freeform 61">
            <a:extLst>
              <a:ext uri="{FF2B5EF4-FFF2-40B4-BE49-F238E27FC236}">
                <a16:creationId xmlns:a16="http://schemas.microsoft.com/office/drawing/2014/main" id="{645DF9F1-AB71-5A44-8B18-3D9D07622C92}"/>
              </a:ext>
            </a:extLst>
          </p:cNvPr>
          <p:cNvSpPr>
            <a:spLocks/>
          </p:cNvSpPr>
          <p:nvPr/>
        </p:nvSpPr>
        <p:spPr bwMode="auto">
          <a:xfrm>
            <a:off x="7092950" y="903288"/>
            <a:ext cx="717550" cy="717550"/>
          </a:xfrm>
          <a:custGeom>
            <a:avLst/>
            <a:gdLst>
              <a:gd name="T0" fmla="*/ 2147483646 w 905"/>
              <a:gd name="T1" fmla="*/ 2147483646 h 905"/>
              <a:gd name="T2" fmla="*/ 2147483646 w 905"/>
              <a:gd name="T3" fmla="*/ 2147483646 h 905"/>
              <a:gd name="T4" fmla="*/ 2147483646 w 905"/>
              <a:gd name="T5" fmla="*/ 2147483646 h 905"/>
              <a:gd name="T6" fmla="*/ 2147483646 w 905"/>
              <a:gd name="T7" fmla="*/ 2147483646 h 905"/>
              <a:gd name="T8" fmla="*/ 2147483646 w 905"/>
              <a:gd name="T9" fmla="*/ 2147483646 h 905"/>
              <a:gd name="T10" fmla="*/ 2147483646 w 905"/>
              <a:gd name="T11" fmla="*/ 2147483646 h 905"/>
              <a:gd name="T12" fmla="*/ 2147483646 w 905"/>
              <a:gd name="T13" fmla="*/ 2147483646 h 905"/>
              <a:gd name="T14" fmla="*/ 2147483646 w 905"/>
              <a:gd name="T15" fmla="*/ 2147483646 h 905"/>
              <a:gd name="T16" fmla="*/ 2147483646 w 905"/>
              <a:gd name="T17" fmla="*/ 2147483646 h 905"/>
              <a:gd name="T18" fmla="*/ 2147483646 w 905"/>
              <a:gd name="T19" fmla="*/ 2147483646 h 905"/>
              <a:gd name="T20" fmla="*/ 0 w 905"/>
              <a:gd name="T21" fmla="*/ 2147483646 h 905"/>
              <a:gd name="T22" fmla="*/ 2147483646 w 905"/>
              <a:gd name="T23" fmla="*/ 2147483646 h 905"/>
              <a:gd name="T24" fmla="*/ 2147483646 w 905"/>
              <a:gd name="T25" fmla="*/ 2147483646 h 905"/>
              <a:gd name="T26" fmla="*/ 2147483646 w 905"/>
              <a:gd name="T27" fmla="*/ 2147483646 h 905"/>
              <a:gd name="T28" fmla="*/ 2147483646 w 905"/>
              <a:gd name="T29" fmla="*/ 2147483646 h 905"/>
              <a:gd name="T30" fmla="*/ 2147483646 w 905"/>
              <a:gd name="T31" fmla="*/ 2147483646 h 905"/>
              <a:gd name="T32" fmla="*/ 2147483646 w 905"/>
              <a:gd name="T33" fmla="*/ 2147483646 h 905"/>
              <a:gd name="T34" fmla="*/ 2147483646 w 905"/>
              <a:gd name="T35" fmla="*/ 2147483646 h 905"/>
              <a:gd name="T36" fmla="*/ 2147483646 w 905"/>
              <a:gd name="T37" fmla="*/ 2147483646 h 905"/>
              <a:gd name="T38" fmla="*/ 2147483646 w 905"/>
              <a:gd name="T39" fmla="*/ 2147483646 h 905"/>
              <a:gd name="T40" fmla="*/ 2147483646 w 905"/>
              <a:gd name="T41" fmla="*/ 2147483646 h 905"/>
              <a:gd name="T42" fmla="*/ 2147483646 w 905"/>
              <a:gd name="T43" fmla="*/ 2147483646 h 905"/>
              <a:gd name="T44" fmla="*/ 2147483646 w 905"/>
              <a:gd name="T45" fmla="*/ 2147483646 h 905"/>
              <a:gd name="T46" fmla="*/ 2147483646 w 905"/>
              <a:gd name="T47" fmla="*/ 2147483646 h 905"/>
              <a:gd name="T48" fmla="*/ 2147483646 w 905"/>
              <a:gd name="T49" fmla="*/ 2147483646 h 905"/>
              <a:gd name="T50" fmla="*/ 2147483646 w 905"/>
              <a:gd name="T51" fmla="*/ 2147483646 h 905"/>
              <a:gd name="T52" fmla="*/ 2147483646 w 905"/>
              <a:gd name="T53" fmla="*/ 2147483646 h 905"/>
              <a:gd name="T54" fmla="*/ 2147483646 w 905"/>
              <a:gd name="T55" fmla="*/ 2147483646 h 905"/>
              <a:gd name="T56" fmla="*/ 2147483646 w 905"/>
              <a:gd name="T57" fmla="*/ 2147483646 h 905"/>
              <a:gd name="T58" fmla="*/ 2147483646 w 905"/>
              <a:gd name="T59" fmla="*/ 2147483646 h 905"/>
              <a:gd name="T60" fmla="*/ 2147483646 w 905"/>
              <a:gd name="T61" fmla="*/ 2147483646 h 905"/>
              <a:gd name="T62" fmla="*/ 2147483646 w 905"/>
              <a:gd name="T63" fmla="*/ 2147483646 h 905"/>
              <a:gd name="T64" fmla="*/ 2147483646 w 905"/>
              <a:gd name="T65" fmla="*/ 2147483646 h 905"/>
              <a:gd name="T66" fmla="*/ 2147483646 w 905"/>
              <a:gd name="T67" fmla="*/ 2147483646 h 905"/>
              <a:gd name="T68" fmla="*/ 2147483646 w 905"/>
              <a:gd name="T69" fmla="*/ 2147483646 h 905"/>
              <a:gd name="T70" fmla="*/ 2147483646 w 905"/>
              <a:gd name="T71" fmla="*/ 2147483646 h 905"/>
              <a:gd name="T72" fmla="*/ 2147483646 w 905"/>
              <a:gd name="T73" fmla="*/ 2147483646 h 905"/>
              <a:gd name="T74" fmla="*/ 2147483646 w 905"/>
              <a:gd name="T75" fmla="*/ 2147483646 h 905"/>
              <a:gd name="T76" fmla="*/ 2147483646 w 905"/>
              <a:gd name="T77" fmla="*/ 2147483646 h 905"/>
              <a:gd name="T78" fmla="*/ 2147483646 w 905"/>
              <a:gd name="T79" fmla="*/ 2147483646 h 905"/>
              <a:gd name="T80" fmla="*/ 2147483646 w 905"/>
              <a:gd name="T81" fmla="*/ 2147483646 h 905"/>
              <a:gd name="T82" fmla="*/ 2147483646 w 905"/>
              <a:gd name="T83" fmla="*/ 2147483646 h 905"/>
              <a:gd name="T84" fmla="*/ 2147483646 w 905"/>
              <a:gd name="T85" fmla="*/ 2147483646 h 905"/>
              <a:gd name="T86" fmla="*/ 2147483646 w 905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5" h="905">
                <a:moveTo>
                  <a:pt x="453" y="0"/>
                </a:moveTo>
                <a:lnTo>
                  <a:pt x="430" y="0"/>
                </a:lnTo>
                <a:lnTo>
                  <a:pt x="406" y="3"/>
                </a:lnTo>
                <a:lnTo>
                  <a:pt x="383" y="5"/>
                </a:lnTo>
                <a:lnTo>
                  <a:pt x="362" y="9"/>
                </a:lnTo>
                <a:lnTo>
                  <a:pt x="339" y="14"/>
                </a:lnTo>
                <a:lnTo>
                  <a:pt x="318" y="20"/>
                </a:lnTo>
                <a:lnTo>
                  <a:pt x="297" y="28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6"/>
                </a:lnTo>
                <a:lnTo>
                  <a:pt x="199" y="77"/>
                </a:lnTo>
                <a:lnTo>
                  <a:pt x="181" y="90"/>
                </a:lnTo>
                <a:lnTo>
                  <a:pt x="165" y="104"/>
                </a:lnTo>
                <a:lnTo>
                  <a:pt x="149" y="117"/>
                </a:lnTo>
                <a:lnTo>
                  <a:pt x="132" y="133"/>
                </a:lnTo>
                <a:lnTo>
                  <a:pt x="117" y="149"/>
                </a:lnTo>
                <a:lnTo>
                  <a:pt x="103" y="165"/>
                </a:lnTo>
                <a:lnTo>
                  <a:pt x="89" y="182"/>
                </a:lnTo>
                <a:lnTo>
                  <a:pt x="77" y="199"/>
                </a:lnTo>
                <a:lnTo>
                  <a:pt x="65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8"/>
                </a:lnTo>
                <a:lnTo>
                  <a:pt x="20" y="318"/>
                </a:lnTo>
                <a:lnTo>
                  <a:pt x="14" y="339"/>
                </a:lnTo>
                <a:lnTo>
                  <a:pt x="9" y="362"/>
                </a:lnTo>
                <a:lnTo>
                  <a:pt x="5" y="383"/>
                </a:lnTo>
                <a:lnTo>
                  <a:pt x="2" y="406"/>
                </a:lnTo>
                <a:lnTo>
                  <a:pt x="0" y="430"/>
                </a:lnTo>
                <a:lnTo>
                  <a:pt x="0" y="453"/>
                </a:lnTo>
                <a:lnTo>
                  <a:pt x="0" y="477"/>
                </a:lnTo>
                <a:lnTo>
                  <a:pt x="2" y="499"/>
                </a:lnTo>
                <a:lnTo>
                  <a:pt x="5" y="522"/>
                </a:lnTo>
                <a:lnTo>
                  <a:pt x="9" y="544"/>
                </a:lnTo>
                <a:lnTo>
                  <a:pt x="14" y="566"/>
                </a:lnTo>
                <a:lnTo>
                  <a:pt x="20" y="588"/>
                </a:lnTo>
                <a:lnTo>
                  <a:pt x="28" y="609"/>
                </a:lnTo>
                <a:lnTo>
                  <a:pt x="35" y="629"/>
                </a:lnTo>
                <a:lnTo>
                  <a:pt x="44" y="650"/>
                </a:lnTo>
                <a:lnTo>
                  <a:pt x="54" y="668"/>
                </a:lnTo>
                <a:lnTo>
                  <a:pt x="65" y="687"/>
                </a:lnTo>
                <a:lnTo>
                  <a:pt x="77" y="706"/>
                </a:lnTo>
                <a:lnTo>
                  <a:pt x="89" y="724"/>
                </a:lnTo>
                <a:lnTo>
                  <a:pt x="103" y="742"/>
                </a:lnTo>
                <a:lnTo>
                  <a:pt x="117" y="758"/>
                </a:lnTo>
                <a:lnTo>
                  <a:pt x="132" y="773"/>
                </a:lnTo>
                <a:lnTo>
                  <a:pt x="149" y="788"/>
                </a:lnTo>
                <a:lnTo>
                  <a:pt x="165" y="802"/>
                </a:lnTo>
                <a:lnTo>
                  <a:pt x="181" y="816"/>
                </a:lnTo>
                <a:lnTo>
                  <a:pt x="199" y="829"/>
                </a:lnTo>
                <a:lnTo>
                  <a:pt x="218" y="840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7" y="879"/>
                </a:lnTo>
                <a:lnTo>
                  <a:pt x="318" y="885"/>
                </a:lnTo>
                <a:lnTo>
                  <a:pt x="339" y="892"/>
                </a:lnTo>
                <a:lnTo>
                  <a:pt x="362" y="897"/>
                </a:lnTo>
                <a:lnTo>
                  <a:pt x="383" y="900"/>
                </a:lnTo>
                <a:lnTo>
                  <a:pt x="406" y="903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499" y="903"/>
                </a:lnTo>
                <a:lnTo>
                  <a:pt x="522" y="900"/>
                </a:lnTo>
                <a:lnTo>
                  <a:pt x="543" y="897"/>
                </a:lnTo>
                <a:lnTo>
                  <a:pt x="566" y="892"/>
                </a:lnTo>
                <a:lnTo>
                  <a:pt x="587" y="885"/>
                </a:lnTo>
                <a:lnTo>
                  <a:pt x="609" y="879"/>
                </a:lnTo>
                <a:lnTo>
                  <a:pt x="629" y="870"/>
                </a:lnTo>
                <a:lnTo>
                  <a:pt x="649" y="861"/>
                </a:lnTo>
                <a:lnTo>
                  <a:pt x="668" y="851"/>
                </a:lnTo>
                <a:lnTo>
                  <a:pt x="687" y="840"/>
                </a:lnTo>
                <a:lnTo>
                  <a:pt x="706" y="829"/>
                </a:lnTo>
                <a:lnTo>
                  <a:pt x="724" y="816"/>
                </a:lnTo>
                <a:lnTo>
                  <a:pt x="741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8"/>
                </a:lnTo>
                <a:lnTo>
                  <a:pt x="802" y="742"/>
                </a:lnTo>
                <a:lnTo>
                  <a:pt x="816" y="724"/>
                </a:lnTo>
                <a:lnTo>
                  <a:pt x="828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50"/>
                </a:lnTo>
                <a:lnTo>
                  <a:pt x="870" y="629"/>
                </a:lnTo>
                <a:lnTo>
                  <a:pt x="878" y="609"/>
                </a:lnTo>
                <a:lnTo>
                  <a:pt x="885" y="588"/>
                </a:lnTo>
                <a:lnTo>
                  <a:pt x="891" y="566"/>
                </a:lnTo>
                <a:lnTo>
                  <a:pt x="896" y="544"/>
                </a:lnTo>
                <a:lnTo>
                  <a:pt x="900" y="522"/>
                </a:lnTo>
                <a:lnTo>
                  <a:pt x="903" y="499"/>
                </a:lnTo>
                <a:lnTo>
                  <a:pt x="905" y="477"/>
                </a:lnTo>
                <a:lnTo>
                  <a:pt x="905" y="453"/>
                </a:lnTo>
                <a:lnTo>
                  <a:pt x="905" y="430"/>
                </a:lnTo>
                <a:lnTo>
                  <a:pt x="903" y="406"/>
                </a:lnTo>
                <a:lnTo>
                  <a:pt x="900" y="383"/>
                </a:lnTo>
                <a:lnTo>
                  <a:pt x="896" y="362"/>
                </a:lnTo>
                <a:lnTo>
                  <a:pt x="891" y="339"/>
                </a:lnTo>
                <a:lnTo>
                  <a:pt x="885" y="318"/>
                </a:lnTo>
                <a:lnTo>
                  <a:pt x="878" y="298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8" y="199"/>
                </a:lnTo>
                <a:lnTo>
                  <a:pt x="816" y="182"/>
                </a:lnTo>
                <a:lnTo>
                  <a:pt x="802" y="165"/>
                </a:lnTo>
                <a:lnTo>
                  <a:pt x="788" y="149"/>
                </a:lnTo>
                <a:lnTo>
                  <a:pt x="773" y="133"/>
                </a:lnTo>
                <a:lnTo>
                  <a:pt x="758" y="117"/>
                </a:lnTo>
                <a:lnTo>
                  <a:pt x="741" y="104"/>
                </a:lnTo>
                <a:lnTo>
                  <a:pt x="724" y="90"/>
                </a:lnTo>
                <a:lnTo>
                  <a:pt x="706" y="77"/>
                </a:lnTo>
                <a:lnTo>
                  <a:pt x="687" y="66"/>
                </a:lnTo>
                <a:lnTo>
                  <a:pt x="668" y="54"/>
                </a:lnTo>
                <a:lnTo>
                  <a:pt x="649" y="44"/>
                </a:lnTo>
                <a:lnTo>
                  <a:pt x="629" y="35"/>
                </a:lnTo>
                <a:lnTo>
                  <a:pt x="609" y="28"/>
                </a:lnTo>
                <a:lnTo>
                  <a:pt x="587" y="20"/>
                </a:lnTo>
                <a:lnTo>
                  <a:pt x="566" y="14"/>
                </a:lnTo>
                <a:lnTo>
                  <a:pt x="543" y="9"/>
                </a:lnTo>
                <a:lnTo>
                  <a:pt x="522" y="5"/>
                </a:lnTo>
                <a:lnTo>
                  <a:pt x="499" y="3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71" name="Freeform 62">
            <a:extLst>
              <a:ext uri="{FF2B5EF4-FFF2-40B4-BE49-F238E27FC236}">
                <a16:creationId xmlns:a16="http://schemas.microsoft.com/office/drawing/2014/main" id="{725A941A-4CAC-CC49-A222-A1286E7773AB}"/>
              </a:ext>
            </a:extLst>
          </p:cNvPr>
          <p:cNvSpPr>
            <a:spLocks/>
          </p:cNvSpPr>
          <p:nvPr/>
        </p:nvSpPr>
        <p:spPr bwMode="auto">
          <a:xfrm>
            <a:off x="7572376" y="903288"/>
            <a:ext cx="720725" cy="717550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0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453" y="0"/>
                </a:moveTo>
                <a:lnTo>
                  <a:pt x="430" y="0"/>
                </a:lnTo>
                <a:lnTo>
                  <a:pt x="406" y="3"/>
                </a:lnTo>
                <a:lnTo>
                  <a:pt x="383" y="5"/>
                </a:lnTo>
                <a:lnTo>
                  <a:pt x="362" y="9"/>
                </a:lnTo>
                <a:lnTo>
                  <a:pt x="339" y="14"/>
                </a:lnTo>
                <a:lnTo>
                  <a:pt x="318" y="20"/>
                </a:lnTo>
                <a:lnTo>
                  <a:pt x="298" y="28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6"/>
                </a:lnTo>
                <a:lnTo>
                  <a:pt x="199" y="77"/>
                </a:lnTo>
                <a:lnTo>
                  <a:pt x="182" y="90"/>
                </a:lnTo>
                <a:lnTo>
                  <a:pt x="165" y="104"/>
                </a:lnTo>
                <a:lnTo>
                  <a:pt x="149" y="117"/>
                </a:lnTo>
                <a:lnTo>
                  <a:pt x="133" y="133"/>
                </a:lnTo>
                <a:lnTo>
                  <a:pt x="117" y="149"/>
                </a:lnTo>
                <a:lnTo>
                  <a:pt x="104" y="165"/>
                </a:lnTo>
                <a:lnTo>
                  <a:pt x="90" y="182"/>
                </a:lnTo>
                <a:lnTo>
                  <a:pt x="77" y="199"/>
                </a:lnTo>
                <a:lnTo>
                  <a:pt x="66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8"/>
                </a:lnTo>
                <a:lnTo>
                  <a:pt x="20" y="318"/>
                </a:lnTo>
                <a:lnTo>
                  <a:pt x="14" y="339"/>
                </a:lnTo>
                <a:lnTo>
                  <a:pt x="9" y="362"/>
                </a:lnTo>
                <a:lnTo>
                  <a:pt x="5" y="383"/>
                </a:lnTo>
                <a:lnTo>
                  <a:pt x="3" y="406"/>
                </a:lnTo>
                <a:lnTo>
                  <a:pt x="0" y="430"/>
                </a:lnTo>
                <a:lnTo>
                  <a:pt x="0" y="453"/>
                </a:lnTo>
                <a:lnTo>
                  <a:pt x="0" y="477"/>
                </a:lnTo>
                <a:lnTo>
                  <a:pt x="3" y="499"/>
                </a:lnTo>
                <a:lnTo>
                  <a:pt x="5" y="522"/>
                </a:lnTo>
                <a:lnTo>
                  <a:pt x="9" y="544"/>
                </a:lnTo>
                <a:lnTo>
                  <a:pt x="14" y="566"/>
                </a:lnTo>
                <a:lnTo>
                  <a:pt x="20" y="588"/>
                </a:lnTo>
                <a:lnTo>
                  <a:pt x="28" y="609"/>
                </a:lnTo>
                <a:lnTo>
                  <a:pt x="35" y="629"/>
                </a:lnTo>
                <a:lnTo>
                  <a:pt x="44" y="650"/>
                </a:lnTo>
                <a:lnTo>
                  <a:pt x="54" y="668"/>
                </a:lnTo>
                <a:lnTo>
                  <a:pt x="66" y="687"/>
                </a:lnTo>
                <a:lnTo>
                  <a:pt x="77" y="706"/>
                </a:lnTo>
                <a:lnTo>
                  <a:pt x="90" y="724"/>
                </a:lnTo>
                <a:lnTo>
                  <a:pt x="104" y="742"/>
                </a:lnTo>
                <a:lnTo>
                  <a:pt x="117" y="758"/>
                </a:lnTo>
                <a:lnTo>
                  <a:pt x="133" y="773"/>
                </a:lnTo>
                <a:lnTo>
                  <a:pt x="149" y="788"/>
                </a:lnTo>
                <a:lnTo>
                  <a:pt x="165" y="802"/>
                </a:lnTo>
                <a:lnTo>
                  <a:pt x="182" y="816"/>
                </a:lnTo>
                <a:lnTo>
                  <a:pt x="199" y="829"/>
                </a:lnTo>
                <a:lnTo>
                  <a:pt x="218" y="840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8" y="879"/>
                </a:lnTo>
                <a:lnTo>
                  <a:pt x="318" y="885"/>
                </a:lnTo>
                <a:lnTo>
                  <a:pt x="339" y="892"/>
                </a:lnTo>
                <a:lnTo>
                  <a:pt x="362" y="897"/>
                </a:lnTo>
                <a:lnTo>
                  <a:pt x="383" y="900"/>
                </a:lnTo>
                <a:lnTo>
                  <a:pt x="406" y="903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499" y="903"/>
                </a:lnTo>
                <a:lnTo>
                  <a:pt x="522" y="900"/>
                </a:lnTo>
                <a:lnTo>
                  <a:pt x="544" y="897"/>
                </a:lnTo>
                <a:lnTo>
                  <a:pt x="566" y="892"/>
                </a:lnTo>
                <a:lnTo>
                  <a:pt x="588" y="885"/>
                </a:lnTo>
                <a:lnTo>
                  <a:pt x="609" y="879"/>
                </a:lnTo>
                <a:lnTo>
                  <a:pt x="629" y="870"/>
                </a:lnTo>
                <a:lnTo>
                  <a:pt x="650" y="861"/>
                </a:lnTo>
                <a:lnTo>
                  <a:pt x="668" y="851"/>
                </a:lnTo>
                <a:lnTo>
                  <a:pt x="687" y="840"/>
                </a:lnTo>
                <a:lnTo>
                  <a:pt x="706" y="829"/>
                </a:lnTo>
                <a:lnTo>
                  <a:pt x="724" y="816"/>
                </a:lnTo>
                <a:lnTo>
                  <a:pt x="742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8"/>
                </a:lnTo>
                <a:lnTo>
                  <a:pt x="802" y="742"/>
                </a:lnTo>
                <a:lnTo>
                  <a:pt x="816" y="724"/>
                </a:lnTo>
                <a:lnTo>
                  <a:pt x="829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50"/>
                </a:lnTo>
                <a:lnTo>
                  <a:pt x="870" y="629"/>
                </a:lnTo>
                <a:lnTo>
                  <a:pt x="878" y="609"/>
                </a:lnTo>
                <a:lnTo>
                  <a:pt x="885" y="588"/>
                </a:lnTo>
                <a:lnTo>
                  <a:pt x="892" y="566"/>
                </a:lnTo>
                <a:lnTo>
                  <a:pt x="897" y="544"/>
                </a:lnTo>
                <a:lnTo>
                  <a:pt x="900" y="522"/>
                </a:lnTo>
                <a:lnTo>
                  <a:pt x="903" y="499"/>
                </a:lnTo>
                <a:lnTo>
                  <a:pt x="906" y="477"/>
                </a:lnTo>
                <a:lnTo>
                  <a:pt x="906" y="453"/>
                </a:lnTo>
                <a:lnTo>
                  <a:pt x="906" y="430"/>
                </a:lnTo>
                <a:lnTo>
                  <a:pt x="903" y="406"/>
                </a:lnTo>
                <a:lnTo>
                  <a:pt x="900" y="383"/>
                </a:lnTo>
                <a:lnTo>
                  <a:pt x="897" y="362"/>
                </a:lnTo>
                <a:lnTo>
                  <a:pt x="892" y="339"/>
                </a:lnTo>
                <a:lnTo>
                  <a:pt x="885" y="318"/>
                </a:lnTo>
                <a:lnTo>
                  <a:pt x="878" y="298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9" y="199"/>
                </a:lnTo>
                <a:lnTo>
                  <a:pt x="816" y="182"/>
                </a:lnTo>
                <a:lnTo>
                  <a:pt x="802" y="165"/>
                </a:lnTo>
                <a:lnTo>
                  <a:pt x="788" y="149"/>
                </a:lnTo>
                <a:lnTo>
                  <a:pt x="773" y="133"/>
                </a:lnTo>
                <a:lnTo>
                  <a:pt x="758" y="117"/>
                </a:lnTo>
                <a:lnTo>
                  <a:pt x="742" y="104"/>
                </a:lnTo>
                <a:lnTo>
                  <a:pt x="724" y="90"/>
                </a:lnTo>
                <a:lnTo>
                  <a:pt x="706" y="77"/>
                </a:lnTo>
                <a:lnTo>
                  <a:pt x="687" y="66"/>
                </a:lnTo>
                <a:lnTo>
                  <a:pt x="668" y="54"/>
                </a:lnTo>
                <a:lnTo>
                  <a:pt x="650" y="44"/>
                </a:lnTo>
                <a:lnTo>
                  <a:pt x="629" y="35"/>
                </a:lnTo>
                <a:lnTo>
                  <a:pt x="609" y="28"/>
                </a:lnTo>
                <a:lnTo>
                  <a:pt x="588" y="20"/>
                </a:lnTo>
                <a:lnTo>
                  <a:pt x="566" y="14"/>
                </a:lnTo>
                <a:lnTo>
                  <a:pt x="544" y="9"/>
                </a:lnTo>
                <a:lnTo>
                  <a:pt x="522" y="5"/>
                </a:lnTo>
                <a:lnTo>
                  <a:pt x="499" y="3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72" name="Freeform 63">
            <a:extLst>
              <a:ext uri="{FF2B5EF4-FFF2-40B4-BE49-F238E27FC236}">
                <a16:creationId xmlns:a16="http://schemas.microsoft.com/office/drawing/2014/main" id="{725DF4A2-1272-2D4D-84FB-380186B3FD79}"/>
              </a:ext>
            </a:extLst>
          </p:cNvPr>
          <p:cNvSpPr>
            <a:spLocks/>
          </p:cNvSpPr>
          <p:nvPr/>
        </p:nvSpPr>
        <p:spPr bwMode="auto">
          <a:xfrm>
            <a:off x="7092950" y="2884489"/>
            <a:ext cx="717550" cy="719137"/>
          </a:xfrm>
          <a:custGeom>
            <a:avLst/>
            <a:gdLst>
              <a:gd name="T0" fmla="*/ 2147483646 w 905"/>
              <a:gd name="T1" fmla="*/ 2147483646 h 905"/>
              <a:gd name="T2" fmla="*/ 2147483646 w 905"/>
              <a:gd name="T3" fmla="*/ 2147483646 h 905"/>
              <a:gd name="T4" fmla="*/ 2147483646 w 905"/>
              <a:gd name="T5" fmla="*/ 2147483646 h 905"/>
              <a:gd name="T6" fmla="*/ 2147483646 w 905"/>
              <a:gd name="T7" fmla="*/ 2147483646 h 905"/>
              <a:gd name="T8" fmla="*/ 2147483646 w 905"/>
              <a:gd name="T9" fmla="*/ 2147483646 h 905"/>
              <a:gd name="T10" fmla="*/ 2147483646 w 905"/>
              <a:gd name="T11" fmla="*/ 2147483646 h 905"/>
              <a:gd name="T12" fmla="*/ 2147483646 w 905"/>
              <a:gd name="T13" fmla="*/ 2147483646 h 905"/>
              <a:gd name="T14" fmla="*/ 2147483646 w 905"/>
              <a:gd name="T15" fmla="*/ 2147483646 h 905"/>
              <a:gd name="T16" fmla="*/ 2147483646 w 905"/>
              <a:gd name="T17" fmla="*/ 2147483646 h 905"/>
              <a:gd name="T18" fmla="*/ 2147483646 w 905"/>
              <a:gd name="T19" fmla="*/ 2147483646 h 905"/>
              <a:gd name="T20" fmla="*/ 0 w 905"/>
              <a:gd name="T21" fmla="*/ 2147483646 h 905"/>
              <a:gd name="T22" fmla="*/ 2147483646 w 905"/>
              <a:gd name="T23" fmla="*/ 2147483646 h 905"/>
              <a:gd name="T24" fmla="*/ 2147483646 w 905"/>
              <a:gd name="T25" fmla="*/ 2147483646 h 905"/>
              <a:gd name="T26" fmla="*/ 2147483646 w 905"/>
              <a:gd name="T27" fmla="*/ 2147483646 h 905"/>
              <a:gd name="T28" fmla="*/ 2147483646 w 905"/>
              <a:gd name="T29" fmla="*/ 2147483646 h 905"/>
              <a:gd name="T30" fmla="*/ 2147483646 w 905"/>
              <a:gd name="T31" fmla="*/ 2147483646 h 905"/>
              <a:gd name="T32" fmla="*/ 2147483646 w 905"/>
              <a:gd name="T33" fmla="*/ 2147483646 h 905"/>
              <a:gd name="T34" fmla="*/ 2147483646 w 905"/>
              <a:gd name="T35" fmla="*/ 2147483646 h 905"/>
              <a:gd name="T36" fmla="*/ 2147483646 w 905"/>
              <a:gd name="T37" fmla="*/ 2147483646 h 905"/>
              <a:gd name="T38" fmla="*/ 2147483646 w 905"/>
              <a:gd name="T39" fmla="*/ 2147483646 h 905"/>
              <a:gd name="T40" fmla="*/ 2147483646 w 905"/>
              <a:gd name="T41" fmla="*/ 2147483646 h 905"/>
              <a:gd name="T42" fmla="*/ 2147483646 w 905"/>
              <a:gd name="T43" fmla="*/ 2147483646 h 905"/>
              <a:gd name="T44" fmla="*/ 2147483646 w 905"/>
              <a:gd name="T45" fmla="*/ 2147483646 h 905"/>
              <a:gd name="T46" fmla="*/ 2147483646 w 905"/>
              <a:gd name="T47" fmla="*/ 2147483646 h 905"/>
              <a:gd name="T48" fmla="*/ 2147483646 w 905"/>
              <a:gd name="T49" fmla="*/ 2147483646 h 905"/>
              <a:gd name="T50" fmla="*/ 2147483646 w 905"/>
              <a:gd name="T51" fmla="*/ 2147483646 h 905"/>
              <a:gd name="T52" fmla="*/ 2147483646 w 905"/>
              <a:gd name="T53" fmla="*/ 2147483646 h 905"/>
              <a:gd name="T54" fmla="*/ 2147483646 w 905"/>
              <a:gd name="T55" fmla="*/ 2147483646 h 905"/>
              <a:gd name="T56" fmla="*/ 2147483646 w 905"/>
              <a:gd name="T57" fmla="*/ 2147483646 h 905"/>
              <a:gd name="T58" fmla="*/ 2147483646 w 905"/>
              <a:gd name="T59" fmla="*/ 2147483646 h 905"/>
              <a:gd name="T60" fmla="*/ 2147483646 w 905"/>
              <a:gd name="T61" fmla="*/ 2147483646 h 905"/>
              <a:gd name="T62" fmla="*/ 2147483646 w 905"/>
              <a:gd name="T63" fmla="*/ 2147483646 h 905"/>
              <a:gd name="T64" fmla="*/ 2147483646 w 905"/>
              <a:gd name="T65" fmla="*/ 2147483646 h 905"/>
              <a:gd name="T66" fmla="*/ 2147483646 w 905"/>
              <a:gd name="T67" fmla="*/ 2147483646 h 905"/>
              <a:gd name="T68" fmla="*/ 2147483646 w 905"/>
              <a:gd name="T69" fmla="*/ 2147483646 h 905"/>
              <a:gd name="T70" fmla="*/ 2147483646 w 905"/>
              <a:gd name="T71" fmla="*/ 2147483646 h 905"/>
              <a:gd name="T72" fmla="*/ 2147483646 w 905"/>
              <a:gd name="T73" fmla="*/ 2147483646 h 905"/>
              <a:gd name="T74" fmla="*/ 2147483646 w 905"/>
              <a:gd name="T75" fmla="*/ 2147483646 h 905"/>
              <a:gd name="T76" fmla="*/ 2147483646 w 905"/>
              <a:gd name="T77" fmla="*/ 2147483646 h 905"/>
              <a:gd name="T78" fmla="*/ 2147483646 w 905"/>
              <a:gd name="T79" fmla="*/ 2147483646 h 905"/>
              <a:gd name="T80" fmla="*/ 2147483646 w 905"/>
              <a:gd name="T81" fmla="*/ 2147483646 h 905"/>
              <a:gd name="T82" fmla="*/ 2147483646 w 905"/>
              <a:gd name="T83" fmla="*/ 2147483646 h 905"/>
              <a:gd name="T84" fmla="*/ 2147483646 w 905"/>
              <a:gd name="T85" fmla="*/ 2147483646 h 905"/>
              <a:gd name="T86" fmla="*/ 2147483646 w 905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5" h="905">
                <a:moveTo>
                  <a:pt x="453" y="0"/>
                </a:moveTo>
                <a:lnTo>
                  <a:pt x="430" y="0"/>
                </a:lnTo>
                <a:lnTo>
                  <a:pt x="406" y="2"/>
                </a:lnTo>
                <a:lnTo>
                  <a:pt x="383" y="5"/>
                </a:lnTo>
                <a:lnTo>
                  <a:pt x="362" y="9"/>
                </a:lnTo>
                <a:lnTo>
                  <a:pt x="339" y="14"/>
                </a:lnTo>
                <a:lnTo>
                  <a:pt x="318" y="20"/>
                </a:lnTo>
                <a:lnTo>
                  <a:pt x="297" y="27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5"/>
                </a:lnTo>
                <a:lnTo>
                  <a:pt x="199" y="77"/>
                </a:lnTo>
                <a:lnTo>
                  <a:pt x="181" y="89"/>
                </a:lnTo>
                <a:lnTo>
                  <a:pt x="165" y="103"/>
                </a:lnTo>
                <a:lnTo>
                  <a:pt x="149" y="117"/>
                </a:lnTo>
                <a:lnTo>
                  <a:pt x="132" y="132"/>
                </a:lnTo>
                <a:lnTo>
                  <a:pt x="117" y="149"/>
                </a:lnTo>
                <a:lnTo>
                  <a:pt x="103" y="165"/>
                </a:lnTo>
                <a:lnTo>
                  <a:pt x="89" y="181"/>
                </a:lnTo>
                <a:lnTo>
                  <a:pt x="77" y="199"/>
                </a:lnTo>
                <a:lnTo>
                  <a:pt x="65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7"/>
                </a:lnTo>
                <a:lnTo>
                  <a:pt x="20" y="318"/>
                </a:lnTo>
                <a:lnTo>
                  <a:pt x="14" y="339"/>
                </a:lnTo>
                <a:lnTo>
                  <a:pt x="9" y="362"/>
                </a:lnTo>
                <a:lnTo>
                  <a:pt x="5" y="383"/>
                </a:lnTo>
                <a:lnTo>
                  <a:pt x="2" y="406"/>
                </a:lnTo>
                <a:lnTo>
                  <a:pt x="0" y="430"/>
                </a:lnTo>
                <a:lnTo>
                  <a:pt x="0" y="452"/>
                </a:lnTo>
                <a:lnTo>
                  <a:pt x="0" y="476"/>
                </a:lnTo>
                <a:lnTo>
                  <a:pt x="2" y="499"/>
                </a:lnTo>
                <a:lnTo>
                  <a:pt x="5" y="522"/>
                </a:lnTo>
                <a:lnTo>
                  <a:pt x="9" y="543"/>
                </a:lnTo>
                <a:lnTo>
                  <a:pt x="14" y="566"/>
                </a:lnTo>
                <a:lnTo>
                  <a:pt x="20" y="587"/>
                </a:lnTo>
                <a:lnTo>
                  <a:pt x="28" y="609"/>
                </a:lnTo>
                <a:lnTo>
                  <a:pt x="35" y="629"/>
                </a:lnTo>
                <a:lnTo>
                  <a:pt x="44" y="649"/>
                </a:lnTo>
                <a:lnTo>
                  <a:pt x="54" y="668"/>
                </a:lnTo>
                <a:lnTo>
                  <a:pt x="65" y="687"/>
                </a:lnTo>
                <a:lnTo>
                  <a:pt x="77" y="706"/>
                </a:lnTo>
                <a:lnTo>
                  <a:pt x="89" y="724"/>
                </a:lnTo>
                <a:lnTo>
                  <a:pt x="103" y="741"/>
                </a:lnTo>
                <a:lnTo>
                  <a:pt x="117" y="758"/>
                </a:lnTo>
                <a:lnTo>
                  <a:pt x="132" y="773"/>
                </a:lnTo>
                <a:lnTo>
                  <a:pt x="149" y="788"/>
                </a:lnTo>
                <a:lnTo>
                  <a:pt x="165" y="802"/>
                </a:lnTo>
                <a:lnTo>
                  <a:pt x="181" y="816"/>
                </a:lnTo>
                <a:lnTo>
                  <a:pt x="199" y="828"/>
                </a:lnTo>
                <a:lnTo>
                  <a:pt x="218" y="840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7" y="877"/>
                </a:lnTo>
                <a:lnTo>
                  <a:pt x="318" y="885"/>
                </a:lnTo>
                <a:lnTo>
                  <a:pt x="339" y="891"/>
                </a:lnTo>
                <a:lnTo>
                  <a:pt x="362" y="896"/>
                </a:lnTo>
                <a:lnTo>
                  <a:pt x="383" y="900"/>
                </a:lnTo>
                <a:lnTo>
                  <a:pt x="406" y="903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499" y="903"/>
                </a:lnTo>
                <a:lnTo>
                  <a:pt x="522" y="900"/>
                </a:lnTo>
                <a:lnTo>
                  <a:pt x="543" y="896"/>
                </a:lnTo>
                <a:lnTo>
                  <a:pt x="566" y="891"/>
                </a:lnTo>
                <a:lnTo>
                  <a:pt x="587" y="885"/>
                </a:lnTo>
                <a:lnTo>
                  <a:pt x="609" y="877"/>
                </a:lnTo>
                <a:lnTo>
                  <a:pt x="629" y="870"/>
                </a:lnTo>
                <a:lnTo>
                  <a:pt x="649" y="861"/>
                </a:lnTo>
                <a:lnTo>
                  <a:pt x="668" y="851"/>
                </a:lnTo>
                <a:lnTo>
                  <a:pt x="687" y="840"/>
                </a:lnTo>
                <a:lnTo>
                  <a:pt x="706" y="828"/>
                </a:lnTo>
                <a:lnTo>
                  <a:pt x="724" y="816"/>
                </a:lnTo>
                <a:lnTo>
                  <a:pt x="741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8"/>
                </a:lnTo>
                <a:lnTo>
                  <a:pt x="802" y="741"/>
                </a:lnTo>
                <a:lnTo>
                  <a:pt x="816" y="724"/>
                </a:lnTo>
                <a:lnTo>
                  <a:pt x="828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49"/>
                </a:lnTo>
                <a:lnTo>
                  <a:pt x="870" y="629"/>
                </a:lnTo>
                <a:lnTo>
                  <a:pt x="878" y="609"/>
                </a:lnTo>
                <a:lnTo>
                  <a:pt x="885" y="587"/>
                </a:lnTo>
                <a:lnTo>
                  <a:pt x="891" y="566"/>
                </a:lnTo>
                <a:lnTo>
                  <a:pt x="896" y="543"/>
                </a:lnTo>
                <a:lnTo>
                  <a:pt x="900" y="522"/>
                </a:lnTo>
                <a:lnTo>
                  <a:pt x="903" y="499"/>
                </a:lnTo>
                <a:lnTo>
                  <a:pt x="905" y="476"/>
                </a:lnTo>
                <a:lnTo>
                  <a:pt x="905" y="452"/>
                </a:lnTo>
                <a:lnTo>
                  <a:pt x="905" y="430"/>
                </a:lnTo>
                <a:lnTo>
                  <a:pt x="903" y="406"/>
                </a:lnTo>
                <a:lnTo>
                  <a:pt x="900" y="383"/>
                </a:lnTo>
                <a:lnTo>
                  <a:pt x="896" y="362"/>
                </a:lnTo>
                <a:lnTo>
                  <a:pt x="891" y="339"/>
                </a:lnTo>
                <a:lnTo>
                  <a:pt x="885" y="318"/>
                </a:lnTo>
                <a:lnTo>
                  <a:pt x="878" y="297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8" y="199"/>
                </a:lnTo>
                <a:lnTo>
                  <a:pt x="816" y="181"/>
                </a:lnTo>
                <a:lnTo>
                  <a:pt x="802" y="165"/>
                </a:lnTo>
                <a:lnTo>
                  <a:pt x="788" y="149"/>
                </a:lnTo>
                <a:lnTo>
                  <a:pt x="773" y="132"/>
                </a:lnTo>
                <a:lnTo>
                  <a:pt x="758" y="117"/>
                </a:lnTo>
                <a:lnTo>
                  <a:pt x="741" y="103"/>
                </a:lnTo>
                <a:lnTo>
                  <a:pt x="724" y="89"/>
                </a:lnTo>
                <a:lnTo>
                  <a:pt x="706" y="77"/>
                </a:lnTo>
                <a:lnTo>
                  <a:pt x="687" y="65"/>
                </a:lnTo>
                <a:lnTo>
                  <a:pt x="668" y="54"/>
                </a:lnTo>
                <a:lnTo>
                  <a:pt x="649" y="44"/>
                </a:lnTo>
                <a:lnTo>
                  <a:pt x="629" y="35"/>
                </a:lnTo>
                <a:lnTo>
                  <a:pt x="609" y="27"/>
                </a:lnTo>
                <a:lnTo>
                  <a:pt x="587" y="20"/>
                </a:lnTo>
                <a:lnTo>
                  <a:pt x="566" y="14"/>
                </a:lnTo>
                <a:lnTo>
                  <a:pt x="543" y="9"/>
                </a:lnTo>
                <a:lnTo>
                  <a:pt x="522" y="5"/>
                </a:lnTo>
                <a:lnTo>
                  <a:pt x="499" y="2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73" name="Freeform 64">
            <a:extLst>
              <a:ext uri="{FF2B5EF4-FFF2-40B4-BE49-F238E27FC236}">
                <a16:creationId xmlns:a16="http://schemas.microsoft.com/office/drawing/2014/main" id="{9189BA76-0282-AA4A-AD66-68F8D994740C}"/>
              </a:ext>
            </a:extLst>
          </p:cNvPr>
          <p:cNvSpPr>
            <a:spLocks/>
          </p:cNvSpPr>
          <p:nvPr/>
        </p:nvSpPr>
        <p:spPr bwMode="auto">
          <a:xfrm>
            <a:off x="7334250" y="3305175"/>
            <a:ext cx="717550" cy="717550"/>
          </a:xfrm>
          <a:custGeom>
            <a:avLst/>
            <a:gdLst>
              <a:gd name="T0" fmla="*/ 2147483646 w 906"/>
              <a:gd name="T1" fmla="*/ 2147483646 h 906"/>
              <a:gd name="T2" fmla="*/ 2147483646 w 906"/>
              <a:gd name="T3" fmla="*/ 2147483646 h 906"/>
              <a:gd name="T4" fmla="*/ 2147483646 w 906"/>
              <a:gd name="T5" fmla="*/ 2147483646 h 906"/>
              <a:gd name="T6" fmla="*/ 2147483646 w 906"/>
              <a:gd name="T7" fmla="*/ 2147483646 h 906"/>
              <a:gd name="T8" fmla="*/ 2147483646 w 906"/>
              <a:gd name="T9" fmla="*/ 2147483646 h 906"/>
              <a:gd name="T10" fmla="*/ 2147483646 w 906"/>
              <a:gd name="T11" fmla="*/ 2147483646 h 906"/>
              <a:gd name="T12" fmla="*/ 2147483646 w 906"/>
              <a:gd name="T13" fmla="*/ 2147483646 h 906"/>
              <a:gd name="T14" fmla="*/ 2147483646 w 906"/>
              <a:gd name="T15" fmla="*/ 2147483646 h 906"/>
              <a:gd name="T16" fmla="*/ 2147483646 w 906"/>
              <a:gd name="T17" fmla="*/ 2147483646 h 906"/>
              <a:gd name="T18" fmla="*/ 2147483646 w 906"/>
              <a:gd name="T19" fmla="*/ 2147483646 h 906"/>
              <a:gd name="T20" fmla="*/ 2147483646 w 906"/>
              <a:gd name="T21" fmla="*/ 2147483646 h 906"/>
              <a:gd name="T22" fmla="*/ 2147483646 w 906"/>
              <a:gd name="T23" fmla="*/ 2147483646 h 906"/>
              <a:gd name="T24" fmla="*/ 2147483646 w 906"/>
              <a:gd name="T25" fmla="*/ 2147483646 h 906"/>
              <a:gd name="T26" fmla="*/ 2147483646 w 906"/>
              <a:gd name="T27" fmla="*/ 2147483646 h 906"/>
              <a:gd name="T28" fmla="*/ 2147483646 w 906"/>
              <a:gd name="T29" fmla="*/ 2147483646 h 906"/>
              <a:gd name="T30" fmla="*/ 2147483646 w 906"/>
              <a:gd name="T31" fmla="*/ 2147483646 h 906"/>
              <a:gd name="T32" fmla="*/ 2147483646 w 906"/>
              <a:gd name="T33" fmla="*/ 2147483646 h 906"/>
              <a:gd name="T34" fmla="*/ 2147483646 w 906"/>
              <a:gd name="T35" fmla="*/ 2147483646 h 906"/>
              <a:gd name="T36" fmla="*/ 2147483646 w 906"/>
              <a:gd name="T37" fmla="*/ 2147483646 h 906"/>
              <a:gd name="T38" fmla="*/ 2147483646 w 906"/>
              <a:gd name="T39" fmla="*/ 2147483646 h 906"/>
              <a:gd name="T40" fmla="*/ 2147483646 w 906"/>
              <a:gd name="T41" fmla="*/ 2147483646 h 906"/>
              <a:gd name="T42" fmla="*/ 2147483646 w 906"/>
              <a:gd name="T43" fmla="*/ 2147483646 h 906"/>
              <a:gd name="T44" fmla="*/ 2147483646 w 906"/>
              <a:gd name="T45" fmla="*/ 2147483646 h 906"/>
              <a:gd name="T46" fmla="*/ 2147483646 w 906"/>
              <a:gd name="T47" fmla="*/ 2147483646 h 906"/>
              <a:gd name="T48" fmla="*/ 2147483646 w 906"/>
              <a:gd name="T49" fmla="*/ 2147483646 h 906"/>
              <a:gd name="T50" fmla="*/ 2147483646 w 906"/>
              <a:gd name="T51" fmla="*/ 2147483646 h 906"/>
              <a:gd name="T52" fmla="*/ 2147483646 w 906"/>
              <a:gd name="T53" fmla="*/ 2147483646 h 906"/>
              <a:gd name="T54" fmla="*/ 2147483646 w 906"/>
              <a:gd name="T55" fmla="*/ 2147483646 h 906"/>
              <a:gd name="T56" fmla="*/ 2147483646 w 906"/>
              <a:gd name="T57" fmla="*/ 2147483646 h 906"/>
              <a:gd name="T58" fmla="*/ 2147483646 w 906"/>
              <a:gd name="T59" fmla="*/ 2147483646 h 906"/>
              <a:gd name="T60" fmla="*/ 2147483646 w 906"/>
              <a:gd name="T61" fmla="*/ 2147483646 h 906"/>
              <a:gd name="T62" fmla="*/ 2147483646 w 906"/>
              <a:gd name="T63" fmla="*/ 2147483646 h 906"/>
              <a:gd name="T64" fmla="*/ 2147483646 w 906"/>
              <a:gd name="T65" fmla="*/ 2147483646 h 906"/>
              <a:gd name="T66" fmla="*/ 2147483646 w 906"/>
              <a:gd name="T67" fmla="*/ 2147483646 h 906"/>
              <a:gd name="T68" fmla="*/ 2147483646 w 906"/>
              <a:gd name="T69" fmla="*/ 2147483646 h 906"/>
              <a:gd name="T70" fmla="*/ 2147483646 w 906"/>
              <a:gd name="T71" fmla="*/ 2147483646 h 906"/>
              <a:gd name="T72" fmla="*/ 2147483646 w 906"/>
              <a:gd name="T73" fmla="*/ 2147483646 h 906"/>
              <a:gd name="T74" fmla="*/ 2147483646 w 906"/>
              <a:gd name="T75" fmla="*/ 2147483646 h 906"/>
              <a:gd name="T76" fmla="*/ 2147483646 w 906"/>
              <a:gd name="T77" fmla="*/ 2147483646 h 906"/>
              <a:gd name="T78" fmla="*/ 2147483646 w 906"/>
              <a:gd name="T79" fmla="*/ 2147483646 h 906"/>
              <a:gd name="T80" fmla="*/ 2147483646 w 906"/>
              <a:gd name="T81" fmla="*/ 2147483646 h 906"/>
              <a:gd name="T82" fmla="*/ 2147483646 w 906"/>
              <a:gd name="T83" fmla="*/ 2147483646 h 906"/>
              <a:gd name="T84" fmla="*/ 2147483646 w 906"/>
              <a:gd name="T85" fmla="*/ 2147483646 h 906"/>
              <a:gd name="T86" fmla="*/ 2147483646 w 906"/>
              <a:gd name="T87" fmla="*/ 2147483646 h 90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6">
                <a:moveTo>
                  <a:pt x="847" y="229"/>
                </a:moveTo>
                <a:lnTo>
                  <a:pt x="834" y="208"/>
                </a:lnTo>
                <a:lnTo>
                  <a:pt x="821" y="189"/>
                </a:lnTo>
                <a:lnTo>
                  <a:pt x="808" y="171"/>
                </a:lnTo>
                <a:lnTo>
                  <a:pt x="792" y="153"/>
                </a:lnTo>
                <a:lnTo>
                  <a:pt x="777" y="137"/>
                </a:lnTo>
                <a:lnTo>
                  <a:pt x="762" y="121"/>
                </a:lnTo>
                <a:lnTo>
                  <a:pt x="746" y="106"/>
                </a:lnTo>
                <a:lnTo>
                  <a:pt x="728" y="92"/>
                </a:lnTo>
                <a:lnTo>
                  <a:pt x="710" y="80"/>
                </a:lnTo>
                <a:lnTo>
                  <a:pt x="692" y="68"/>
                </a:lnTo>
                <a:lnTo>
                  <a:pt x="673" y="57"/>
                </a:lnTo>
                <a:lnTo>
                  <a:pt x="654" y="47"/>
                </a:lnTo>
                <a:lnTo>
                  <a:pt x="634" y="38"/>
                </a:lnTo>
                <a:lnTo>
                  <a:pt x="613" y="29"/>
                </a:lnTo>
                <a:lnTo>
                  <a:pt x="593" y="22"/>
                </a:lnTo>
                <a:lnTo>
                  <a:pt x="572" y="15"/>
                </a:lnTo>
                <a:lnTo>
                  <a:pt x="552" y="10"/>
                </a:lnTo>
                <a:lnTo>
                  <a:pt x="530" y="7"/>
                </a:lnTo>
                <a:lnTo>
                  <a:pt x="509" y="4"/>
                </a:lnTo>
                <a:lnTo>
                  <a:pt x="486" y="2"/>
                </a:lnTo>
                <a:lnTo>
                  <a:pt x="465" y="0"/>
                </a:lnTo>
                <a:lnTo>
                  <a:pt x="443" y="0"/>
                </a:lnTo>
                <a:lnTo>
                  <a:pt x="420" y="2"/>
                </a:lnTo>
                <a:lnTo>
                  <a:pt x="399" y="3"/>
                </a:lnTo>
                <a:lnTo>
                  <a:pt x="378" y="7"/>
                </a:lnTo>
                <a:lnTo>
                  <a:pt x="355" y="10"/>
                </a:lnTo>
                <a:lnTo>
                  <a:pt x="333" y="17"/>
                </a:lnTo>
                <a:lnTo>
                  <a:pt x="312" y="23"/>
                </a:lnTo>
                <a:lnTo>
                  <a:pt x="291" y="31"/>
                </a:lnTo>
                <a:lnTo>
                  <a:pt x="269" y="39"/>
                </a:lnTo>
                <a:lnTo>
                  <a:pt x="249" y="50"/>
                </a:lnTo>
                <a:lnTo>
                  <a:pt x="229" y="60"/>
                </a:lnTo>
                <a:lnTo>
                  <a:pt x="209" y="72"/>
                </a:lnTo>
                <a:lnTo>
                  <a:pt x="190" y="85"/>
                </a:lnTo>
                <a:lnTo>
                  <a:pt x="171" y="99"/>
                </a:lnTo>
                <a:lnTo>
                  <a:pt x="153" y="114"/>
                </a:lnTo>
                <a:lnTo>
                  <a:pt x="137" y="129"/>
                </a:lnTo>
                <a:lnTo>
                  <a:pt x="122" y="144"/>
                </a:lnTo>
                <a:lnTo>
                  <a:pt x="106" y="162"/>
                </a:lnTo>
                <a:lnTo>
                  <a:pt x="93" y="178"/>
                </a:lnTo>
                <a:lnTo>
                  <a:pt x="80" y="197"/>
                </a:lnTo>
                <a:lnTo>
                  <a:pt x="69" y="215"/>
                </a:lnTo>
                <a:lnTo>
                  <a:pt x="57" y="234"/>
                </a:lnTo>
                <a:lnTo>
                  <a:pt x="47" y="253"/>
                </a:lnTo>
                <a:lnTo>
                  <a:pt x="38" y="273"/>
                </a:lnTo>
                <a:lnTo>
                  <a:pt x="29" y="293"/>
                </a:lnTo>
                <a:lnTo>
                  <a:pt x="22" y="313"/>
                </a:lnTo>
                <a:lnTo>
                  <a:pt x="16" y="334"/>
                </a:lnTo>
                <a:lnTo>
                  <a:pt x="11" y="356"/>
                </a:lnTo>
                <a:lnTo>
                  <a:pt x="7" y="377"/>
                </a:lnTo>
                <a:lnTo>
                  <a:pt x="4" y="399"/>
                </a:lnTo>
                <a:lnTo>
                  <a:pt x="2" y="420"/>
                </a:lnTo>
                <a:lnTo>
                  <a:pt x="0" y="442"/>
                </a:lnTo>
                <a:lnTo>
                  <a:pt x="0" y="463"/>
                </a:lnTo>
                <a:lnTo>
                  <a:pt x="2" y="486"/>
                </a:lnTo>
                <a:lnTo>
                  <a:pt x="3" y="507"/>
                </a:lnTo>
                <a:lnTo>
                  <a:pt x="7" y="530"/>
                </a:lnTo>
                <a:lnTo>
                  <a:pt x="11" y="551"/>
                </a:lnTo>
                <a:lnTo>
                  <a:pt x="17" y="573"/>
                </a:lnTo>
                <a:lnTo>
                  <a:pt x="23" y="594"/>
                </a:lnTo>
                <a:lnTo>
                  <a:pt x="31" y="616"/>
                </a:lnTo>
                <a:lnTo>
                  <a:pt x="40" y="637"/>
                </a:lnTo>
                <a:lnTo>
                  <a:pt x="50" y="657"/>
                </a:lnTo>
                <a:lnTo>
                  <a:pt x="60" y="679"/>
                </a:lnTo>
                <a:lnTo>
                  <a:pt x="72" y="698"/>
                </a:lnTo>
                <a:lnTo>
                  <a:pt x="85" y="718"/>
                </a:lnTo>
                <a:lnTo>
                  <a:pt x="99" y="735"/>
                </a:lnTo>
                <a:lnTo>
                  <a:pt x="114" y="753"/>
                </a:lnTo>
                <a:lnTo>
                  <a:pt x="129" y="770"/>
                </a:lnTo>
                <a:lnTo>
                  <a:pt x="144" y="785"/>
                </a:lnTo>
                <a:lnTo>
                  <a:pt x="162" y="800"/>
                </a:lnTo>
                <a:lnTo>
                  <a:pt x="178" y="814"/>
                </a:lnTo>
                <a:lnTo>
                  <a:pt x="197" y="826"/>
                </a:lnTo>
                <a:lnTo>
                  <a:pt x="215" y="839"/>
                </a:lnTo>
                <a:lnTo>
                  <a:pt x="234" y="849"/>
                </a:lnTo>
                <a:lnTo>
                  <a:pt x="253" y="859"/>
                </a:lnTo>
                <a:lnTo>
                  <a:pt x="273" y="869"/>
                </a:lnTo>
                <a:lnTo>
                  <a:pt x="293" y="877"/>
                </a:lnTo>
                <a:lnTo>
                  <a:pt x="313" y="884"/>
                </a:lnTo>
                <a:lnTo>
                  <a:pt x="335" y="891"/>
                </a:lnTo>
                <a:lnTo>
                  <a:pt x="356" y="896"/>
                </a:lnTo>
                <a:lnTo>
                  <a:pt x="378" y="899"/>
                </a:lnTo>
                <a:lnTo>
                  <a:pt x="399" y="903"/>
                </a:lnTo>
                <a:lnTo>
                  <a:pt x="420" y="904"/>
                </a:lnTo>
                <a:lnTo>
                  <a:pt x="442" y="906"/>
                </a:lnTo>
                <a:lnTo>
                  <a:pt x="463" y="906"/>
                </a:lnTo>
                <a:lnTo>
                  <a:pt x="486" y="904"/>
                </a:lnTo>
                <a:lnTo>
                  <a:pt x="507" y="903"/>
                </a:lnTo>
                <a:lnTo>
                  <a:pt x="530" y="899"/>
                </a:lnTo>
                <a:lnTo>
                  <a:pt x="552" y="896"/>
                </a:lnTo>
                <a:lnTo>
                  <a:pt x="573" y="891"/>
                </a:lnTo>
                <a:lnTo>
                  <a:pt x="594" y="883"/>
                </a:lnTo>
                <a:lnTo>
                  <a:pt x="616" y="875"/>
                </a:lnTo>
                <a:lnTo>
                  <a:pt x="637" y="867"/>
                </a:lnTo>
                <a:lnTo>
                  <a:pt x="657" y="858"/>
                </a:lnTo>
                <a:lnTo>
                  <a:pt x="679" y="846"/>
                </a:lnTo>
                <a:lnTo>
                  <a:pt x="698" y="834"/>
                </a:lnTo>
                <a:lnTo>
                  <a:pt x="718" y="821"/>
                </a:lnTo>
                <a:lnTo>
                  <a:pt x="736" y="807"/>
                </a:lnTo>
                <a:lnTo>
                  <a:pt x="753" y="792"/>
                </a:lnTo>
                <a:lnTo>
                  <a:pt x="770" y="777"/>
                </a:lnTo>
                <a:lnTo>
                  <a:pt x="785" y="762"/>
                </a:lnTo>
                <a:lnTo>
                  <a:pt x="800" y="746"/>
                </a:lnTo>
                <a:lnTo>
                  <a:pt x="814" y="728"/>
                </a:lnTo>
                <a:lnTo>
                  <a:pt x="826" y="710"/>
                </a:lnTo>
                <a:lnTo>
                  <a:pt x="839" y="691"/>
                </a:lnTo>
                <a:lnTo>
                  <a:pt x="849" y="672"/>
                </a:lnTo>
                <a:lnTo>
                  <a:pt x="859" y="653"/>
                </a:lnTo>
                <a:lnTo>
                  <a:pt x="869" y="633"/>
                </a:lnTo>
                <a:lnTo>
                  <a:pt x="877" y="613"/>
                </a:lnTo>
                <a:lnTo>
                  <a:pt x="884" y="593"/>
                </a:lnTo>
                <a:lnTo>
                  <a:pt x="891" y="572"/>
                </a:lnTo>
                <a:lnTo>
                  <a:pt x="896" y="551"/>
                </a:lnTo>
                <a:lnTo>
                  <a:pt x="900" y="530"/>
                </a:lnTo>
                <a:lnTo>
                  <a:pt x="903" y="508"/>
                </a:lnTo>
                <a:lnTo>
                  <a:pt x="905" y="486"/>
                </a:lnTo>
                <a:lnTo>
                  <a:pt x="906" y="464"/>
                </a:lnTo>
                <a:lnTo>
                  <a:pt x="906" y="443"/>
                </a:lnTo>
                <a:lnTo>
                  <a:pt x="905" y="420"/>
                </a:lnTo>
                <a:lnTo>
                  <a:pt x="903" y="399"/>
                </a:lnTo>
                <a:lnTo>
                  <a:pt x="900" y="377"/>
                </a:lnTo>
                <a:lnTo>
                  <a:pt x="896" y="355"/>
                </a:lnTo>
                <a:lnTo>
                  <a:pt x="891" y="333"/>
                </a:lnTo>
                <a:lnTo>
                  <a:pt x="883" y="312"/>
                </a:lnTo>
                <a:lnTo>
                  <a:pt x="876" y="290"/>
                </a:lnTo>
                <a:lnTo>
                  <a:pt x="867" y="269"/>
                </a:lnTo>
                <a:lnTo>
                  <a:pt x="858" y="249"/>
                </a:lnTo>
                <a:lnTo>
                  <a:pt x="847" y="229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74" name="Freeform 65">
            <a:extLst>
              <a:ext uri="{FF2B5EF4-FFF2-40B4-BE49-F238E27FC236}">
                <a16:creationId xmlns:a16="http://schemas.microsoft.com/office/drawing/2014/main" id="{175382F3-595B-944D-9CB4-A4DF7E62488D}"/>
              </a:ext>
            </a:extLst>
          </p:cNvPr>
          <p:cNvSpPr>
            <a:spLocks/>
          </p:cNvSpPr>
          <p:nvPr/>
        </p:nvSpPr>
        <p:spPr bwMode="auto">
          <a:xfrm>
            <a:off x="3435350" y="4886325"/>
            <a:ext cx="719138" cy="717550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0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453" y="0"/>
                </a:moveTo>
                <a:lnTo>
                  <a:pt x="430" y="0"/>
                </a:lnTo>
                <a:lnTo>
                  <a:pt x="407" y="2"/>
                </a:lnTo>
                <a:lnTo>
                  <a:pt x="384" y="5"/>
                </a:lnTo>
                <a:lnTo>
                  <a:pt x="362" y="8"/>
                </a:lnTo>
                <a:lnTo>
                  <a:pt x="340" y="13"/>
                </a:lnTo>
                <a:lnTo>
                  <a:pt x="318" y="20"/>
                </a:lnTo>
                <a:lnTo>
                  <a:pt x="298" y="27"/>
                </a:lnTo>
                <a:lnTo>
                  <a:pt x="277" y="35"/>
                </a:lnTo>
                <a:lnTo>
                  <a:pt x="256" y="44"/>
                </a:lnTo>
                <a:lnTo>
                  <a:pt x="238" y="54"/>
                </a:lnTo>
                <a:lnTo>
                  <a:pt x="219" y="65"/>
                </a:lnTo>
                <a:lnTo>
                  <a:pt x="200" y="77"/>
                </a:lnTo>
                <a:lnTo>
                  <a:pt x="182" y="89"/>
                </a:lnTo>
                <a:lnTo>
                  <a:pt x="166" y="103"/>
                </a:lnTo>
                <a:lnTo>
                  <a:pt x="149" y="117"/>
                </a:lnTo>
                <a:lnTo>
                  <a:pt x="133" y="132"/>
                </a:lnTo>
                <a:lnTo>
                  <a:pt x="118" y="148"/>
                </a:lnTo>
                <a:lnTo>
                  <a:pt x="104" y="165"/>
                </a:lnTo>
                <a:lnTo>
                  <a:pt x="90" y="181"/>
                </a:lnTo>
                <a:lnTo>
                  <a:pt x="77" y="199"/>
                </a:lnTo>
                <a:lnTo>
                  <a:pt x="66" y="218"/>
                </a:lnTo>
                <a:lnTo>
                  <a:pt x="55" y="237"/>
                </a:lnTo>
                <a:lnTo>
                  <a:pt x="45" y="256"/>
                </a:lnTo>
                <a:lnTo>
                  <a:pt x="36" y="276"/>
                </a:lnTo>
                <a:lnTo>
                  <a:pt x="28" y="297"/>
                </a:lnTo>
                <a:lnTo>
                  <a:pt x="21" y="317"/>
                </a:lnTo>
                <a:lnTo>
                  <a:pt x="14" y="339"/>
                </a:lnTo>
                <a:lnTo>
                  <a:pt x="9" y="361"/>
                </a:lnTo>
                <a:lnTo>
                  <a:pt x="6" y="383"/>
                </a:lnTo>
                <a:lnTo>
                  <a:pt x="3" y="406"/>
                </a:lnTo>
                <a:lnTo>
                  <a:pt x="0" y="430"/>
                </a:lnTo>
                <a:lnTo>
                  <a:pt x="0" y="452"/>
                </a:lnTo>
                <a:lnTo>
                  <a:pt x="0" y="476"/>
                </a:lnTo>
                <a:lnTo>
                  <a:pt x="3" y="499"/>
                </a:lnTo>
                <a:lnTo>
                  <a:pt x="6" y="522"/>
                </a:lnTo>
                <a:lnTo>
                  <a:pt x="9" y="543"/>
                </a:lnTo>
                <a:lnTo>
                  <a:pt x="14" y="566"/>
                </a:lnTo>
                <a:lnTo>
                  <a:pt x="21" y="587"/>
                </a:lnTo>
                <a:lnTo>
                  <a:pt x="28" y="609"/>
                </a:lnTo>
                <a:lnTo>
                  <a:pt x="36" y="629"/>
                </a:lnTo>
                <a:lnTo>
                  <a:pt x="45" y="649"/>
                </a:lnTo>
                <a:lnTo>
                  <a:pt x="55" y="668"/>
                </a:lnTo>
                <a:lnTo>
                  <a:pt x="66" y="687"/>
                </a:lnTo>
                <a:lnTo>
                  <a:pt x="77" y="706"/>
                </a:lnTo>
                <a:lnTo>
                  <a:pt x="90" y="723"/>
                </a:lnTo>
                <a:lnTo>
                  <a:pt x="104" y="741"/>
                </a:lnTo>
                <a:lnTo>
                  <a:pt x="118" y="757"/>
                </a:lnTo>
                <a:lnTo>
                  <a:pt x="133" y="773"/>
                </a:lnTo>
                <a:lnTo>
                  <a:pt x="149" y="788"/>
                </a:lnTo>
                <a:lnTo>
                  <a:pt x="166" y="802"/>
                </a:lnTo>
                <a:lnTo>
                  <a:pt x="182" y="815"/>
                </a:lnTo>
                <a:lnTo>
                  <a:pt x="200" y="828"/>
                </a:lnTo>
                <a:lnTo>
                  <a:pt x="219" y="839"/>
                </a:lnTo>
                <a:lnTo>
                  <a:pt x="238" y="851"/>
                </a:lnTo>
                <a:lnTo>
                  <a:pt x="256" y="861"/>
                </a:lnTo>
                <a:lnTo>
                  <a:pt x="277" y="870"/>
                </a:lnTo>
                <a:lnTo>
                  <a:pt x="298" y="877"/>
                </a:lnTo>
                <a:lnTo>
                  <a:pt x="318" y="885"/>
                </a:lnTo>
                <a:lnTo>
                  <a:pt x="340" y="891"/>
                </a:lnTo>
                <a:lnTo>
                  <a:pt x="362" y="896"/>
                </a:lnTo>
                <a:lnTo>
                  <a:pt x="384" y="900"/>
                </a:lnTo>
                <a:lnTo>
                  <a:pt x="407" y="902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500" y="902"/>
                </a:lnTo>
                <a:lnTo>
                  <a:pt x="523" y="900"/>
                </a:lnTo>
                <a:lnTo>
                  <a:pt x="544" y="896"/>
                </a:lnTo>
                <a:lnTo>
                  <a:pt x="567" y="891"/>
                </a:lnTo>
                <a:lnTo>
                  <a:pt x="588" y="885"/>
                </a:lnTo>
                <a:lnTo>
                  <a:pt x="610" y="877"/>
                </a:lnTo>
                <a:lnTo>
                  <a:pt x="630" y="870"/>
                </a:lnTo>
                <a:lnTo>
                  <a:pt x="650" y="861"/>
                </a:lnTo>
                <a:lnTo>
                  <a:pt x="669" y="851"/>
                </a:lnTo>
                <a:lnTo>
                  <a:pt x="688" y="839"/>
                </a:lnTo>
                <a:lnTo>
                  <a:pt x="707" y="828"/>
                </a:lnTo>
                <a:lnTo>
                  <a:pt x="724" y="815"/>
                </a:lnTo>
                <a:lnTo>
                  <a:pt x="742" y="802"/>
                </a:lnTo>
                <a:lnTo>
                  <a:pt x="758" y="788"/>
                </a:lnTo>
                <a:lnTo>
                  <a:pt x="773" y="773"/>
                </a:lnTo>
                <a:lnTo>
                  <a:pt x="789" y="757"/>
                </a:lnTo>
                <a:lnTo>
                  <a:pt x="802" y="741"/>
                </a:lnTo>
                <a:lnTo>
                  <a:pt x="816" y="723"/>
                </a:lnTo>
                <a:lnTo>
                  <a:pt x="829" y="706"/>
                </a:lnTo>
                <a:lnTo>
                  <a:pt x="840" y="687"/>
                </a:lnTo>
                <a:lnTo>
                  <a:pt x="852" y="668"/>
                </a:lnTo>
                <a:lnTo>
                  <a:pt x="862" y="649"/>
                </a:lnTo>
                <a:lnTo>
                  <a:pt x="871" y="629"/>
                </a:lnTo>
                <a:lnTo>
                  <a:pt x="879" y="609"/>
                </a:lnTo>
                <a:lnTo>
                  <a:pt x="886" y="587"/>
                </a:lnTo>
                <a:lnTo>
                  <a:pt x="892" y="566"/>
                </a:lnTo>
                <a:lnTo>
                  <a:pt x="897" y="543"/>
                </a:lnTo>
                <a:lnTo>
                  <a:pt x="901" y="522"/>
                </a:lnTo>
                <a:lnTo>
                  <a:pt x="903" y="499"/>
                </a:lnTo>
                <a:lnTo>
                  <a:pt x="906" y="476"/>
                </a:lnTo>
                <a:lnTo>
                  <a:pt x="906" y="452"/>
                </a:lnTo>
                <a:lnTo>
                  <a:pt x="906" y="430"/>
                </a:lnTo>
                <a:lnTo>
                  <a:pt x="903" y="406"/>
                </a:lnTo>
                <a:lnTo>
                  <a:pt x="901" y="383"/>
                </a:lnTo>
                <a:lnTo>
                  <a:pt x="897" y="361"/>
                </a:lnTo>
                <a:lnTo>
                  <a:pt x="892" y="339"/>
                </a:lnTo>
                <a:lnTo>
                  <a:pt x="886" y="317"/>
                </a:lnTo>
                <a:lnTo>
                  <a:pt x="879" y="297"/>
                </a:lnTo>
                <a:lnTo>
                  <a:pt x="871" y="276"/>
                </a:lnTo>
                <a:lnTo>
                  <a:pt x="862" y="256"/>
                </a:lnTo>
                <a:lnTo>
                  <a:pt x="852" y="237"/>
                </a:lnTo>
                <a:lnTo>
                  <a:pt x="840" y="218"/>
                </a:lnTo>
                <a:lnTo>
                  <a:pt x="829" y="199"/>
                </a:lnTo>
                <a:lnTo>
                  <a:pt x="816" y="181"/>
                </a:lnTo>
                <a:lnTo>
                  <a:pt x="802" y="165"/>
                </a:lnTo>
                <a:lnTo>
                  <a:pt x="789" y="148"/>
                </a:lnTo>
                <a:lnTo>
                  <a:pt x="773" y="132"/>
                </a:lnTo>
                <a:lnTo>
                  <a:pt x="758" y="117"/>
                </a:lnTo>
                <a:lnTo>
                  <a:pt x="742" y="103"/>
                </a:lnTo>
                <a:lnTo>
                  <a:pt x="724" y="89"/>
                </a:lnTo>
                <a:lnTo>
                  <a:pt x="707" y="77"/>
                </a:lnTo>
                <a:lnTo>
                  <a:pt x="688" y="65"/>
                </a:lnTo>
                <a:lnTo>
                  <a:pt x="669" y="54"/>
                </a:lnTo>
                <a:lnTo>
                  <a:pt x="650" y="44"/>
                </a:lnTo>
                <a:lnTo>
                  <a:pt x="630" y="35"/>
                </a:lnTo>
                <a:lnTo>
                  <a:pt x="610" y="27"/>
                </a:lnTo>
                <a:lnTo>
                  <a:pt x="588" y="20"/>
                </a:lnTo>
                <a:lnTo>
                  <a:pt x="567" y="13"/>
                </a:lnTo>
                <a:lnTo>
                  <a:pt x="544" y="8"/>
                </a:lnTo>
                <a:lnTo>
                  <a:pt x="523" y="5"/>
                </a:lnTo>
                <a:lnTo>
                  <a:pt x="500" y="2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75" name="Freeform 66">
            <a:extLst>
              <a:ext uri="{FF2B5EF4-FFF2-40B4-BE49-F238E27FC236}">
                <a16:creationId xmlns:a16="http://schemas.microsoft.com/office/drawing/2014/main" id="{D3E4B5A3-11A5-CD4E-97E7-2E07F3A0536A}"/>
              </a:ext>
            </a:extLst>
          </p:cNvPr>
          <p:cNvSpPr>
            <a:spLocks/>
          </p:cNvSpPr>
          <p:nvPr/>
        </p:nvSpPr>
        <p:spPr bwMode="auto">
          <a:xfrm>
            <a:off x="3917950" y="4886325"/>
            <a:ext cx="717550" cy="717550"/>
          </a:xfrm>
          <a:custGeom>
            <a:avLst/>
            <a:gdLst>
              <a:gd name="T0" fmla="*/ 2147483646 w 905"/>
              <a:gd name="T1" fmla="*/ 2147483646 h 905"/>
              <a:gd name="T2" fmla="*/ 2147483646 w 905"/>
              <a:gd name="T3" fmla="*/ 2147483646 h 905"/>
              <a:gd name="T4" fmla="*/ 2147483646 w 905"/>
              <a:gd name="T5" fmla="*/ 2147483646 h 905"/>
              <a:gd name="T6" fmla="*/ 2147483646 w 905"/>
              <a:gd name="T7" fmla="*/ 2147483646 h 905"/>
              <a:gd name="T8" fmla="*/ 2147483646 w 905"/>
              <a:gd name="T9" fmla="*/ 2147483646 h 905"/>
              <a:gd name="T10" fmla="*/ 2147483646 w 905"/>
              <a:gd name="T11" fmla="*/ 2147483646 h 905"/>
              <a:gd name="T12" fmla="*/ 2147483646 w 905"/>
              <a:gd name="T13" fmla="*/ 2147483646 h 905"/>
              <a:gd name="T14" fmla="*/ 2147483646 w 905"/>
              <a:gd name="T15" fmla="*/ 2147483646 h 905"/>
              <a:gd name="T16" fmla="*/ 2147483646 w 905"/>
              <a:gd name="T17" fmla="*/ 2147483646 h 905"/>
              <a:gd name="T18" fmla="*/ 2147483646 w 905"/>
              <a:gd name="T19" fmla="*/ 2147483646 h 905"/>
              <a:gd name="T20" fmla="*/ 0 w 905"/>
              <a:gd name="T21" fmla="*/ 2147483646 h 905"/>
              <a:gd name="T22" fmla="*/ 2147483646 w 905"/>
              <a:gd name="T23" fmla="*/ 2147483646 h 905"/>
              <a:gd name="T24" fmla="*/ 2147483646 w 905"/>
              <a:gd name="T25" fmla="*/ 2147483646 h 905"/>
              <a:gd name="T26" fmla="*/ 2147483646 w 905"/>
              <a:gd name="T27" fmla="*/ 2147483646 h 905"/>
              <a:gd name="T28" fmla="*/ 2147483646 w 905"/>
              <a:gd name="T29" fmla="*/ 2147483646 h 905"/>
              <a:gd name="T30" fmla="*/ 2147483646 w 905"/>
              <a:gd name="T31" fmla="*/ 2147483646 h 905"/>
              <a:gd name="T32" fmla="*/ 2147483646 w 905"/>
              <a:gd name="T33" fmla="*/ 2147483646 h 905"/>
              <a:gd name="T34" fmla="*/ 2147483646 w 905"/>
              <a:gd name="T35" fmla="*/ 2147483646 h 905"/>
              <a:gd name="T36" fmla="*/ 2147483646 w 905"/>
              <a:gd name="T37" fmla="*/ 2147483646 h 905"/>
              <a:gd name="T38" fmla="*/ 2147483646 w 905"/>
              <a:gd name="T39" fmla="*/ 2147483646 h 905"/>
              <a:gd name="T40" fmla="*/ 2147483646 w 905"/>
              <a:gd name="T41" fmla="*/ 2147483646 h 905"/>
              <a:gd name="T42" fmla="*/ 2147483646 w 905"/>
              <a:gd name="T43" fmla="*/ 2147483646 h 905"/>
              <a:gd name="T44" fmla="*/ 2147483646 w 905"/>
              <a:gd name="T45" fmla="*/ 2147483646 h 905"/>
              <a:gd name="T46" fmla="*/ 2147483646 w 905"/>
              <a:gd name="T47" fmla="*/ 2147483646 h 905"/>
              <a:gd name="T48" fmla="*/ 2147483646 w 905"/>
              <a:gd name="T49" fmla="*/ 2147483646 h 905"/>
              <a:gd name="T50" fmla="*/ 2147483646 w 905"/>
              <a:gd name="T51" fmla="*/ 2147483646 h 905"/>
              <a:gd name="T52" fmla="*/ 2147483646 w 905"/>
              <a:gd name="T53" fmla="*/ 2147483646 h 905"/>
              <a:gd name="T54" fmla="*/ 2147483646 w 905"/>
              <a:gd name="T55" fmla="*/ 2147483646 h 905"/>
              <a:gd name="T56" fmla="*/ 2147483646 w 905"/>
              <a:gd name="T57" fmla="*/ 2147483646 h 905"/>
              <a:gd name="T58" fmla="*/ 2147483646 w 905"/>
              <a:gd name="T59" fmla="*/ 2147483646 h 905"/>
              <a:gd name="T60" fmla="*/ 2147483646 w 905"/>
              <a:gd name="T61" fmla="*/ 2147483646 h 905"/>
              <a:gd name="T62" fmla="*/ 2147483646 w 905"/>
              <a:gd name="T63" fmla="*/ 2147483646 h 905"/>
              <a:gd name="T64" fmla="*/ 2147483646 w 905"/>
              <a:gd name="T65" fmla="*/ 2147483646 h 905"/>
              <a:gd name="T66" fmla="*/ 2147483646 w 905"/>
              <a:gd name="T67" fmla="*/ 2147483646 h 905"/>
              <a:gd name="T68" fmla="*/ 2147483646 w 905"/>
              <a:gd name="T69" fmla="*/ 2147483646 h 905"/>
              <a:gd name="T70" fmla="*/ 2147483646 w 905"/>
              <a:gd name="T71" fmla="*/ 2147483646 h 905"/>
              <a:gd name="T72" fmla="*/ 2147483646 w 905"/>
              <a:gd name="T73" fmla="*/ 2147483646 h 905"/>
              <a:gd name="T74" fmla="*/ 2147483646 w 905"/>
              <a:gd name="T75" fmla="*/ 2147483646 h 905"/>
              <a:gd name="T76" fmla="*/ 2147483646 w 905"/>
              <a:gd name="T77" fmla="*/ 2147483646 h 905"/>
              <a:gd name="T78" fmla="*/ 2147483646 w 905"/>
              <a:gd name="T79" fmla="*/ 2147483646 h 905"/>
              <a:gd name="T80" fmla="*/ 2147483646 w 905"/>
              <a:gd name="T81" fmla="*/ 2147483646 h 905"/>
              <a:gd name="T82" fmla="*/ 2147483646 w 905"/>
              <a:gd name="T83" fmla="*/ 2147483646 h 905"/>
              <a:gd name="T84" fmla="*/ 2147483646 w 905"/>
              <a:gd name="T85" fmla="*/ 2147483646 h 905"/>
              <a:gd name="T86" fmla="*/ 2147483646 w 905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5" h="905">
                <a:moveTo>
                  <a:pt x="452" y="0"/>
                </a:moveTo>
                <a:lnTo>
                  <a:pt x="430" y="0"/>
                </a:lnTo>
                <a:lnTo>
                  <a:pt x="406" y="2"/>
                </a:lnTo>
                <a:lnTo>
                  <a:pt x="383" y="5"/>
                </a:lnTo>
                <a:lnTo>
                  <a:pt x="362" y="8"/>
                </a:lnTo>
                <a:lnTo>
                  <a:pt x="339" y="13"/>
                </a:lnTo>
                <a:lnTo>
                  <a:pt x="318" y="20"/>
                </a:lnTo>
                <a:lnTo>
                  <a:pt x="297" y="27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5"/>
                </a:lnTo>
                <a:lnTo>
                  <a:pt x="199" y="77"/>
                </a:lnTo>
                <a:lnTo>
                  <a:pt x="181" y="89"/>
                </a:lnTo>
                <a:lnTo>
                  <a:pt x="165" y="103"/>
                </a:lnTo>
                <a:lnTo>
                  <a:pt x="149" y="117"/>
                </a:lnTo>
                <a:lnTo>
                  <a:pt x="132" y="132"/>
                </a:lnTo>
                <a:lnTo>
                  <a:pt x="117" y="148"/>
                </a:lnTo>
                <a:lnTo>
                  <a:pt x="103" y="165"/>
                </a:lnTo>
                <a:lnTo>
                  <a:pt x="89" y="181"/>
                </a:lnTo>
                <a:lnTo>
                  <a:pt x="77" y="199"/>
                </a:lnTo>
                <a:lnTo>
                  <a:pt x="65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7"/>
                </a:lnTo>
                <a:lnTo>
                  <a:pt x="20" y="317"/>
                </a:lnTo>
                <a:lnTo>
                  <a:pt x="14" y="339"/>
                </a:lnTo>
                <a:lnTo>
                  <a:pt x="9" y="361"/>
                </a:lnTo>
                <a:lnTo>
                  <a:pt x="5" y="383"/>
                </a:lnTo>
                <a:lnTo>
                  <a:pt x="2" y="406"/>
                </a:lnTo>
                <a:lnTo>
                  <a:pt x="0" y="430"/>
                </a:lnTo>
                <a:lnTo>
                  <a:pt x="0" y="452"/>
                </a:lnTo>
                <a:lnTo>
                  <a:pt x="0" y="476"/>
                </a:lnTo>
                <a:lnTo>
                  <a:pt x="2" y="499"/>
                </a:lnTo>
                <a:lnTo>
                  <a:pt x="5" y="522"/>
                </a:lnTo>
                <a:lnTo>
                  <a:pt x="9" y="543"/>
                </a:lnTo>
                <a:lnTo>
                  <a:pt x="14" y="566"/>
                </a:lnTo>
                <a:lnTo>
                  <a:pt x="20" y="587"/>
                </a:lnTo>
                <a:lnTo>
                  <a:pt x="28" y="609"/>
                </a:lnTo>
                <a:lnTo>
                  <a:pt x="35" y="629"/>
                </a:lnTo>
                <a:lnTo>
                  <a:pt x="44" y="649"/>
                </a:lnTo>
                <a:lnTo>
                  <a:pt x="54" y="668"/>
                </a:lnTo>
                <a:lnTo>
                  <a:pt x="65" y="687"/>
                </a:lnTo>
                <a:lnTo>
                  <a:pt x="77" y="706"/>
                </a:lnTo>
                <a:lnTo>
                  <a:pt x="89" y="723"/>
                </a:lnTo>
                <a:lnTo>
                  <a:pt x="103" y="741"/>
                </a:lnTo>
                <a:lnTo>
                  <a:pt x="117" y="757"/>
                </a:lnTo>
                <a:lnTo>
                  <a:pt x="132" y="773"/>
                </a:lnTo>
                <a:lnTo>
                  <a:pt x="149" y="788"/>
                </a:lnTo>
                <a:lnTo>
                  <a:pt x="165" y="802"/>
                </a:lnTo>
                <a:lnTo>
                  <a:pt x="181" y="815"/>
                </a:lnTo>
                <a:lnTo>
                  <a:pt x="199" y="828"/>
                </a:lnTo>
                <a:lnTo>
                  <a:pt x="218" y="839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7" y="877"/>
                </a:lnTo>
                <a:lnTo>
                  <a:pt x="318" y="885"/>
                </a:lnTo>
                <a:lnTo>
                  <a:pt x="339" y="891"/>
                </a:lnTo>
                <a:lnTo>
                  <a:pt x="362" y="896"/>
                </a:lnTo>
                <a:lnTo>
                  <a:pt x="383" y="900"/>
                </a:lnTo>
                <a:lnTo>
                  <a:pt x="406" y="902"/>
                </a:lnTo>
                <a:lnTo>
                  <a:pt x="430" y="905"/>
                </a:lnTo>
                <a:lnTo>
                  <a:pt x="452" y="905"/>
                </a:lnTo>
                <a:lnTo>
                  <a:pt x="476" y="905"/>
                </a:lnTo>
                <a:lnTo>
                  <a:pt x="499" y="902"/>
                </a:lnTo>
                <a:lnTo>
                  <a:pt x="522" y="900"/>
                </a:lnTo>
                <a:lnTo>
                  <a:pt x="543" y="896"/>
                </a:lnTo>
                <a:lnTo>
                  <a:pt x="566" y="891"/>
                </a:lnTo>
                <a:lnTo>
                  <a:pt x="587" y="885"/>
                </a:lnTo>
                <a:lnTo>
                  <a:pt x="609" y="877"/>
                </a:lnTo>
                <a:lnTo>
                  <a:pt x="629" y="870"/>
                </a:lnTo>
                <a:lnTo>
                  <a:pt x="649" y="861"/>
                </a:lnTo>
                <a:lnTo>
                  <a:pt x="668" y="851"/>
                </a:lnTo>
                <a:lnTo>
                  <a:pt x="687" y="839"/>
                </a:lnTo>
                <a:lnTo>
                  <a:pt x="706" y="828"/>
                </a:lnTo>
                <a:lnTo>
                  <a:pt x="724" y="815"/>
                </a:lnTo>
                <a:lnTo>
                  <a:pt x="741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7"/>
                </a:lnTo>
                <a:lnTo>
                  <a:pt x="802" y="741"/>
                </a:lnTo>
                <a:lnTo>
                  <a:pt x="816" y="723"/>
                </a:lnTo>
                <a:lnTo>
                  <a:pt x="828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49"/>
                </a:lnTo>
                <a:lnTo>
                  <a:pt x="870" y="629"/>
                </a:lnTo>
                <a:lnTo>
                  <a:pt x="879" y="609"/>
                </a:lnTo>
                <a:lnTo>
                  <a:pt x="885" y="587"/>
                </a:lnTo>
                <a:lnTo>
                  <a:pt x="891" y="566"/>
                </a:lnTo>
                <a:lnTo>
                  <a:pt x="896" y="543"/>
                </a:lnTo>
                <a:lnTo>
                  <a:pt x="900" y="522"/>
                </a:lnTo>
                <a:lnTo>
                  <a:pt x="903" y="499"/>
                </a:lnTo>
                <a:lnTo>
                  <a:pt x="905" y="476"/>
                </a:lnTo>
                <a:lnTo>
                  <a:pt x="905" y="452"/>
                </a:lnTo>
                <a:lnTo>
                  <a:pt x="905" y="430"/>
                </a:lnTo>
                <a:lnTo>
                  <a:pt x="903" y="406"/>
                </a:lnTo>
                <a:lnTo>
                  <a:pt x="900" y="383"/>
                </a:lnTo>
                <a:lnTo>
                  <a:pt x="896" y="361"/>
                </a:lnTo>
                <a:lnTo>
                  <a:pt x="891" y="339"/>
                </a:lnTo>
                <a:lnTo>
                  <a:pt x="885" y="317"/>
                </a:lnTo>
                <a:lnTo>
                  <a:pt x="879" y="297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8" y="199"/>
                </a:lnTo>
                <a:lnTo>
                  <a:pt x="816" y="181"/>
                </a:lnTo>
                <a:lnTo>
                  <a:pt x="802" y="165"/>
                </a:lnTo>
                <a:lnTo>
                  <a:pt x="788" y="148"/>
                </a:lnTo>
                <a:lnTo>
                  <a:pt x="773" y="132"/>
                </a:lnTo>
                <a:lnTo>
                  <a:pt x="758" y="117"/>
                </a:lnTo>
                <a:lnTo>
                  <a:pt x="741" y="103"/>
                </a:lnTo>
                <a:lnTo>
                  <a:pt x="724" y="89"/>
                </a:lnTo>
                <a:lnTo>
                  <a:pt x="706" y="77"/>
                </a:lnTo>
                <a:lnTo>
                  <a:pt x="687" y="65"/>
                </a:lnTo>
                <a:lnTo>
                  <a:pt x="668" y="54"/>
                </a:lnTo>
                <a:lnTo>
                  <a:pt x="649" y="44"/>
                </a:lnTo>
                <a:lnTo>
                  <a:pt x="629" y="35"/>
                </a:lnTo>
                <a:lnTo>
                  <a:pt x="609" y="27"/>
                </a:lnTo>
                <a:lnTo>
                  <a:pt x="587" y="20"/>
                </a:lnTo>
                <a:lnTo>
                  <a:pt x="566" y="13"/>
                </a:lnTo>
                <a:lnTo>
                  <a:pt x="543" y="8"/>
                </a:lnTo>
                <a:lnTo>
                  <a:pt x="522" y="5"/>
                </a:lnTo>
                <a:lnTo>
                  <a:pt x="499" y="2"/>
                </a:lnTo>
                <a:lnTo>
                  <a:pt x="476" y="0"/>
                </a:lnTo>
                <a:lnTo>
                  <a:pt x="452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76" name="Freeform 67">
            <a:extLst>
              <a:ext uri="{FF2B5EF4-FFF2-40B4-BE49-F238E27FC236}">
                <a16:creationId xmlns:a16="http://schemas.microsoft.com/office/drawing/2014/main" id="{192A7F2B-D8E1-454A-AB71-5B8B7EF22FC4}"/>
              </a:ext>
            </a:extLst>
          </p:cNvPr>
          <p:cNvSpPr>
            <a:spLocks/>
          </p:cNvSpPr>
          <p:nvPr/>
        </p:nvSpPr>
        <p:spPr bwMode="auto">
          <a:xfrm>
            <a:off x="3676650" y="5286375"/>
            <a:ext cx="717550" cy="719138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2147483646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2147483646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846" y="228"/>
                </a:moveTo>
                <a:lnTo>
                  <a:pt x="834" y="208"/>
                </a:lnTo>
                <a:lnTo>
                  <a:pt x="821" y="189"/>
                </a:lnTo>
                <a:lnTo>
                  <a:pt x="807" y="170"/>
                </a:lnTo>
                <a:lnTo>
                  <a:pt x="792" y="153"/>
                </a:lnTo>
                <a:lnTo>
                  <a:pt x="777" y="136"/>
                </a:lnTo>
                <a:lnTo>
                  <a:pt x="762" y="121"/>
                </a:lnTo>
                <a:lnTo>
                  <a:pt x="745" y="106"/>
                </a:lnTo>
                <a:lnTo>
                  <a:pt x="728" y="92"/>
                </a:lnTo>
                <a:lnTo>
                  <a:pt x="710" y="79"/>
                </a:lnTo>
                <a:lnTo>
                  <a:pt x="691" y="68"/>
                </a:lnTo>
                <a:lnTo>
                  <a:pt x="672" y="57"/>
                </a:lnTo>
                <a:lnTo>
                  <a:pt x="653" y="47"/>
                </a:lnTo>
                <a:lnTo>
                  <a:pt x="633" y="38"/>
                </a:lnTo>
                <a:lnTo>
                  <a:pt x="613" y="29"/>
                </a:lnTo>
                <a:lnTo>
                  <a:pt x="593" y="21"/>
                </a:lnTo>
                <a:lnTo>
                  <a:pt x="571" y="15"/>
                </a:lnTo>
                <a:lnTo>
                  <a:pt x="551" y="10"/>
                </a:lnTo>
                <a:lnTo>
                  <a:pt x="530" y="6"/>
                </a:lnTo>
                <a:lnTo>
                  <a:pt x="508" y="4"/>
                </a:lnTo>
                <a:lnTo>
                  <a:pt x="486" y="1"/>
                </a:lnTo>
                <a:lnTo>
                  <a:pt x="464" y="0"/>
                </a:lnTo>
                <a:lnTo>
                  <a:pt x="443" y="0"/>
                </a:lnTo>
                <a:lnTo>
                  <a:pt x="420" y="1"/>
                </a:lnTo>
                <a:lnTo>
                  <a:pt x="399" y="2"/>
                </a:lnTo>
                <a:lnTo>
                  <a:pt x="377" y="6"/>
                </a:lnTo>
                <a:lnTo>
                  <a:pt x="354" y="10"/>
                </a:lnTo>
                <a:lnTo>
                  <a:pt x="333" y="16"/>
                </a:lnTo>
                <a:lnTo>
                  <a:pt x="312" y="23"/>
                </a:lnTo>
                <a:lnTo>
                  <a:pt x="290" y="30"/>
                </a:lnTo>
                <a:lnTo>
                  <a:pt x="269" y="39"/>
                </a:lnTo>
                <a:lnTo>
                  <a:pt x="249" y="49"/>
                </a:lnTo>
                <a:lnTo>
                  <a:pt x="228" y="59"/>
                </a:lnTo>
                <a:lnTo>
                  <a:pt x="208" y="72"/>
                </a:lnTo>
                <a:lnTo>
                  <a:pt x="189" y="84"/>
                </a:lnTo>
                <a:lnTo>
                  <a:pt x="170" y="98"/>
                </a:lnTo>
                <a:lnTo>
                  <a:pt x="153" y="113"/>
                </a:lnTo>
                <a:lnTo>
                  <a:pt x="136" y="129"/>
                </a:lnTo>
                <a:lnTo>
                  <a:pt x="121" y="144"/>
                </a:lnTo>
                <a:lnTo>
                  <a:pt x="106" y="161"/>
                </a:lnTo>
                <a:lnTo>
                  <a:pt x="92" y="178"/>
                </a:lnTo>
                <a:lnTo>
                  <a:pt x="80" y="197"/>
                </a:lnTo>
                <a:lnTo>
                  <a:pt x="68" y="214"/>
                </a:lnTo>
                <a:lnTo>
                  <a:pt x="57" y="233"/>
                </a:lnTo>
                <a:lnTo>
                  <a:pt x="47" y="252"/>
                </a:lnTo>
                <a:lnTo>
                  <a:pt x="38" y="272"/>
                </a:lnTo>
                <a:lnTo>
                  <a:pt x="29" y="292"/>
                </a:lnTo>
                <a:lnTo>
                  <a:pt x="22" y="313"/>
                </a:lnTo>
                <a:lnTo>
                  <a:pt x="15" y="334"/>
                </a:lnTo>
                <a:lnTo>
                  <a:pt x="10" y="356"/>
                </a:lnTo>
                <a:lnTo>
                  <a:pt x="6" y="377"/>
                </a:lnTo>
                <a:lnTo>
                  <a:pt x="4" y="398"/>
                </a:lnTo>
                <a:lnTo>
                  <a:pt x="1" y="420"/>
                </a:lnTo>
                <a:lnTo>
                  <a:pt x="0" y="441"/>
                </a:lnTo>
                <a:lnTo>
                  <a:pt x="0" y="463"/>
                </a:lnTo>
                <a:lnTo>
                  <a:pt x="1" y="485"/>
                </a:lnTo>
                <a:lnTo>
                  <a:pt x="3" y="507"/>
                </a:lnTo>
                <a:lnTo>
                  <a:pt x="6" y="530"/>
                </a:lnTo>
                <a:lnTo>
                  <a:pt x="10" y="551"/>
                </a:lnTo>
                <a:lnTo>
                  <a:pt x="17" y="572"/>
                </a:lnTo>
                <a:lnTo>
                  <a:pt x="23" y="594"/>
                </a:lnTo>
                <a:lnTo>
                  <a:pt x="30" y="615"/>
                </a:lnTo>
                <a:lnTo>
                  <a:pt x="39" y="637"/>
                </a:lnTo>
                <a:lnTo>
                  <a:pt x="49" y="657"/>
                </a:lnTo>
                <a:lnTo>
                  <a:pt x="59" y="678"/>
                </a:lnTo>
                <a:lnTo>
                  <a:pt x="72" y="697"/>
                </a:lnTo>
                <a:lnTo>
                  <a:pt x="85" y="717"/>
                </a:lnTo>
                <a:lnTo>
                  <a:pt x="98" y="735"/>
                </a:lnTo>
                <a:lnTo>
                  <a:pt x="114" y="753"/>
                </a:lnTo>
                <a:lnTo>
                  <a:pt x="129" y="769"/>
                </a:lnTo>
                <a:lnTo>
                  <a:pt x="144" y="784"/>
                </a:lnTo>
                <a:lnTo>
                  <a:pt x="162" y="799"/>
                </a:lnTo>
                <a:lnTo>
                  <a:pt x="178" y="813"/>
                </a:lnTo>
                <a:lnTo>
                  <a:pt x="197" y="826"/>
                </a:lnTo>
                <a:lnTo>
                  <a:pt x="214" y="838"/>
                </a:lnTo>
                <a:lnTo>
                  <a:pt x="233" y="849"/>
                </a:lnTo>
                <a:lnTo>
                  <a:pt x="252" y="859"/>
                </a:lnTo>
                <a:lnTo>
                  <a:pt x="272" y="869"/>
                </a:lnTo>
                <a:lnTo>
                  <a:pt x="293" y="876"/>
                </a:lnTo>
                <a:lnTo>
                  <a:pt x="313" y="884"/>
                </a:lnTo>
                <a:lnTo>
                  <a:pt x="334" y="890"/>
                </a:lnTo>
                <a:lnTo>
                  <a:pt x="356" y="895"/>
                </a:lnTo>
                <a:lnTo>
                  <a:pt x="377" y="899"/>
                </a:lnTo>
                <a:lnTo>
                  <a:pt x="399" y="903"/>
                </a:lnTo>
                <a:lnTo>
                  <a:pt x="420" y="904"/>
                </a:lnTo>
                <a:lnTo>
                  <a:pt x="441" y="905"/>
                </a:lnTo>
                <a:lnTo>
                  <a:pt x="463" y="905"/>
                </a:lnTo>
                <a:lnTo>
                  <a:pt x="486" y="904"/>
                </a:lnTo>
                <a:lnTo>
                  <a:pt x="507" y="903"/>
                </a:lnTo>
                <a:lnTo>
                  <a:pt x="530" y="899"/>
                </a:lnTo>
                <a:lnTo>
                  <a:pt x="551" y="895"/>
                </a:lnTo>
                <a:lnTo>
                  <a:pt x="573" y="890"/>
                </a:lnTo>
                <a:lnTo>
                  <a:pt x="594" y="883"/>
                </a:lnTo>
                <a:lnTo>
                  <a:pt x="615" y="875"/>
                </a:lnTo>
                <a:lnTo>
                  <a:pt x="637" y="866"/>
                </a:lnTo>
                <a:lnTo>
                  <a:pt x="657" y="857"/>
                </a:lnTo>
                <a:lnTo>
                  <a:pt x="679" y="846"/>
                </a:lnTo>
                <a:lnTo>
                  <a:pt x="697" y="833"/>
                </a:lnTo>
                <a:lnTo>
                  <a:pt x="718" y="821"/>
                </a:lnTo>
                <a:lnTo>
                  <a:pt x="735" y="807"/>
                </a:lnTo>
                <a:lnTo>
                  <a:pt x="753" y="792"/>
                </a:lnTo>
                <a:lnTo>
                  <a:pt x="769" y="777"/>
                </a:lnTo>
                <a:lnTo>
                  <a:pt x="784" y="762"/>
                </a:lnTo>
                <a:lnTo>
                  <a:pt x="800" y="745"/>
                </a:lnTo>
                <a:lnTo>
                  <a:pt x="813" y="728"/>
                </a:lnTo>
                <a:lnTo>
                  <a:pt x="826" y="710"/>
                </a:lnTo>
                <a:lnTo>
                  <a:pt x="839" y="691"/>
                </a:lnTo>
                <a:lnTo>
                  <a:pt x="849" y="672"/>
                </a:lnTo>
                <a:lnTo>
                  <a:pt x="859" y="653"/>
                </a:lnTo>
                <a:lnTo>
                  <a:pt x="869" y="633"/>
                </a:lnTo>
                <a:lnTo>
                  <a:pt x="877" y="613"/>
                </a:lnTo>
                <a:lnTo>
                  <a:pt x="884" y="593"/>
                </a:lnTo>
                <a:lnTo>
                  <a:pt x="890" y="571"/>
                </a:lnTo>
                <a:lnTo>
                  <a:pt x="895" y="551"/>
                </a:lnTo>
                <a:lnTo>
                  <a:pt x="899" y="530"/>
                </a:lnTo>
                <a:lnTo>
                  <a:pt x="903" y="508"/>
                </a:lnTo>
                <a:lnTo>
                  <a:pt x="904" y="485"/>
                </a:lnTo>
                <a:lnTo>
                  <a:pt x="906" y="464"/>
                </a:lnTo>
                <a:lnTo>
                  <a:pt x="906" y="443"/>
                </a:lnTo>
                <a:lnTo>
                  <a:pt x="904" y="420"/>
                </a:lnTo>
                <a:lnTo>
                  <a:pt x="903" y="398"/>
                </a:lnTo>
                <a:lnTo>
                  <a:pt x="899" y="377"/>
                </a:lnTo>
                <a:lnTo>
                  <a:pt x="895" y="354"/>
                </a:lnTo>
                <a:lnTo>
                  <a:pt x="890" y="333"/>
                </a:lnTo>
                <a:lnTo>
                  <a:pt x="883" y="311"/>
                </a:lnTo>
                <a:lnTo>
                  <a:pt x="875" y="290"/>
                </a:lnTo>
                <a:lnTo>
                  <a:pt x="866" y="269"/>
                </a:lnTo>
                <a:lnTo>
                  <a:pt x="858" y="248"/>
                </a:lnTo>
                <a:lnTo>
                  <a:pt x="846" y="22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77" name="Rectangle 68">
            <a:extLst>
              <a:ext uri="{FF2B5EF4-FFF2-40B4-BE49-F238E27FC236}">
                <a16:creationId xmlns:a16="http://schemas.microsoft.com/office/drawing/2014/main" id="{48DD0047-A555-D742-A703-AE2FDCE81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762001"/>
            <a:ext cx="1701800" cy="14208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6078" name="Rectangle 69">
            <a:extLst>
              <a:ext uri="{FF2B5EF4-FFF2-40B4-BE49-F238E27FC236}">
                <a16:creationId xmlns:a16="http://schemas.microsoft.com/office/drawing/2014/main" id="{8E48183C-6BF5-024A-B96B-3040FAEB3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600" y="762001"/>
            <a:ext cx="1701800" cy="14208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6079" name="Rectangle 70">
            <a:extLst>
              <a:ext uri="{FF2B5EF4-FFF2-40B4-BE49-F238E27FC236}">
                <a16:creationId xmlns:a16="http://schemas.microsoft.com/office/drawing/2014/main" id="{34FBC821-DC2C-BF49-9580-4BA99EF9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2743201"/>
            <a:ext cx="1701800" cy="14208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6080" name="Rectangle 71">
            <a:extLst>
              <a:ext uri="{FF2B5EF4-FFF2-40B4-BE49-F238E27FC236}">
                <a16:creationId xmlns:a16="http://schemas.microsoft.com/office/drawing/2014/main" id="{0649E42E-794A-8947-AA90-AF551DE0B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600" y="2743201"/>
            <a:ext cx="1701800" cy="14208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6081" name="Rectangle 72">
            <a:extLst>
              <a:ext uri="{FF2B5EF4-FFF2-40B4-BE49-F238E27FC236}">
                <a16:creationId xmlns:a16="http://schemas.microsoft.com/office/drawing/2014/main" id="{18AEB1E7-C072-6A43-A632-042A09D62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4724400"/>
            <a:ext cx="1701800" cy="1422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6082" name="Rectangle 73">
            <a:extLst>
              <a:ext uri="{FF2B5EF4-FFF2-40B4-BE49-F238E27FC236}">
                <a16:creationId xmlns:a16="http://schemas.microsoft.com/office/drawing/2014/main" id="{A5A28D13-9DF2-0747-8605-53CE492B9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600" y="4724400"/>
            <a:ext cx="1701800" cy="1422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6083" name="Line 74">
            <a:extLst>
              <a:ext uri="{FF2B5EF4-FFF2-40B4-BE49-F238E27FC236}">
                <a16:creationId xmlns:a16="http://schemas.microsoft.com/office/drawing/2014/main" id="{0E7AA2D1-9086-A149-8FC4-839BB6C510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1" y="766763"/>
            <a:ext cx="3175" cy="5384800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84" name="Rectangle 75">
            <a:extLst>
              <a:ext uri="{FF2B5EF4-FFF2-40B4-BE49-F238E27FC236}">
                <a16:creationId xmlns:a16="http://schemas.microsoft.com/office/drawing/2014/main" id="{B0B45CFA-27BF-274A-A7E6-6404A9120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0" y="4264025"/>
            <a:ext cx="2677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(e)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6085" name="Freeform 76">
            <a:extLst>
              <a:ext uri="{FF2B5EF4-FFF2-40B4-BE49-F238E27FC236}">
                <a16:creationId xmlns:a16="http://schemas.microsoft.com/office/drawing/2014/main" id="{9B8305EC-0A11-0540-A35B-F0CA3DC36A3A}"/>
              </a:ext>
            </a:extLst>
          </p:cNvPr>
          <p:cNvSpPr>
            <a:spLocks/>
          </p:cNvSpPr>
          <p:nvPr/>
        </p:nvSpPr>
        <p:spPr bwMode="auto">
          <a:xfrm>
            <a:off x="3676650" y="3344864"/>
            <a:ext cx="717550" cy="719137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0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453" y="0"/>
                </a:moveTo>
                <a:lnTo>
                  <a:pt x="430" y="0"/>
                </a:lnTo>
                <a:lnTo>
                  <a:pt x="406" y="2"/>
                </a:lnTo>
                <a:lnTo>
                  <a:pt x="383" y="5"/>
                </a:lnTo>
                <a:lnTo>
                  <a:pt x="362" y="9"/>
                </a:lnTo>
                <a:lnTo>
                  <a:pt x="339" y="14"/>
                </a:lnTo>
                <a:lnTo>
                  <a:pt x="318" y="20"/>
                </a:lnTo>
                <a:lnTo>
                  <a:pt x="298" y="28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5"/>
                </a:lnTo>
                <a:lnTo>
                  <a:pt x="199" y="77"/>
                </a:lnTo>
                <a:lnTo>
                  <a:pt x="182" y="89"/>
                </a:lnTo>
                <a:lnTo>
                  <a:pt x="165" y="103"/>
                </a:lnTo>
                <a:lnTo>
                  <a:pt x="149" y="117"/>
                </a:lnTo>
                <a:lnTo>
                  <a:pt x="133" y="132"/>
                </a:lnTo>
                <a:lnTo>
                  <a:pt x="117" y="149"/>
                </a:lnTo>
                <a:lnTo>
                  <a:pt x="104" y="165"/>
                </a:lnTo>
                <a:lnTo>
                  <a:pt x="90" y="181"/>
                </a:lnTo>
                <a:lnTo>
                  <a:pt x="77" y="199"/>
                </a:lnTo>
                <a:lnTo>
                  <a:pt x="66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7"/>
                </a:lnTo>
                <a:lnTo>
                  <a:pt x="20" y="318"/>
                </a:lnTo>
                <a:lnTo>
                  <a:pt x="14" y="339"/>
                </a:lnTo>
                <a:lnTo>
                  <a:pt x="9" y="362"/>
                </a:lnTo>
                <a:lnTo>
                  <a:pt x="5" y="383"/>
                </a:lnTo>
                <a:lnTo>
                  <a:pt x="3" y="406"/>
                </a:lnTo>
                <a:lnTo>
                  <a:pt x="0" y="430"/>
                </a:lnTo>
                <a:lnTo>
                  <a:pt x="0" y="452"/>
                </a:lnTo>
                <a:lnTo>
                  <a:pt x="0" y="476"/>
                </a:lnTo>
                <a:lnTo>
                  <a:pt x="3" y="499"/>
                </a:lnTo>
                <a:lnTo>
                  <a:pt x="5" y="522"/>
                </a:lnTo>
                <a:lnTo>
                  <a:pt x="9" y="543"/>
                </a:lnTo>
                <a:lnTo>
                  <a:pt x="14" y="566"/>
                </a:lnTo>
                <a:lnTo>
                  <a:pt x="20" y="587"/>
                </a:lnTo>
                <a:lnTo>
                  <a:pt x="28" y="609"/>
                </a:lnTo>
                <a:lnTo>
                  <a:pt x="35" y="629"/>
                </a:lnTo>
                <a:lnTo>
                  <a:pt x="44" y="649"/>
                </a:lnTo>
                <a:lnTo>
                  <a:pt x="54" y="668"/>
                </a:lnTo>
                <a:lnTo>
                  <a:pt x="66" y="687"/>
                </a:lnTo>
                <a:lnTo>
                  <a:pt x="77" y="706"/>
                </a:lnTo>
                <a:lnTo>
                  <a:pt x="90" y="724"/>
                </a:lnTo>
                <a:lnTo>
                  <a:pt x="104" y="741"/>
                </a:lnTo>
                <a:lnTo>
                  <a:pt x="117" y="758"/>
                </a:lnTo>
                <a:lnTo>
                  <a:pt x="133" y="773"/>
                </a:lnTo>
                <a:lnTo>
                  <a:pt x="149" y="788"/>
                </a:lnTo>
                <a:lnTo>
                  <a:pt x="165" y="802"/>
                </a:lnTo>
                <a:lnTo>
                  <a:pt x="182" y="816"/>
                </a:lnTo>
                <a:lnTo>
                  <a:pt x="199" y="828"/>
                </a:lnTo>
                <a:lnTo>
                  <a:pt x="218" y="840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8" y="877"/>
                </a:lnTo>
                <a:lnTo>
                  <a:pt x="318" y="885"/>
                </a:lnTo>
                <a:lnTo>
                  <a:pt x="339" y="891"/>
                </a:lnTo>
                <a:lnTo>
                  <a:pt x="362" y="896"/>
                </a:lnTo>
                <a:lnTo>
                  <a:pt x="383" y="900"/>
                </a:lnTo>
                <a:lnTo>
                  <a:pt x="406" y="903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499" y="903"/>
                </a:lnTo>
                <a:lnTo>
                  <a:pt x="522" y="900"/>
                </a:lnTo>
                <a:lnTo>
                  <a:pt x="544" y="896"/>
                </a:lnTo>
                <a:lnTo>
                  <a:pt x="566" y="891"/>
                </a:lnTo>
                <a:lnTo>
                  <a:pt x="588" y="885"/>
                </a:lnTo>
                <a:lnTo>
                  <a:pt x="609" y="877"/>
                </a:lnTo>
                <a:lnTo>
                  <a:pt x="629" y="870"/>
                </a:lnTo>
                <a:lnTo>
                  <a:pt x="650" y="861"/>
                </a:lnTo>
                <a:lnTo>
                  <a:pt x="668" y="851"/>
                </a:lnTo>
                <a:lnTo>
                  <a:pt x="687" y="840"/>
                </a:lnTo>
                <a:lnTo>
                  <a:pt x="706" y="828"/>
                </a:lnTo>
                <a:lnTo>
                  <a:pt x="724" y="816"/>
                </a:lnTo>
                <a:lnTo>
                  <a:pt x="742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8"/>
                </a:lnTo>
                <a:lnTo>
                  <a:pt x="802" y="741"/>
                </a:lnTo>
                <a:lnTo>
                  <a:pt x="816" y="724"/>
                </a:lnTo>
                <a:lnTo>
                  <a:pt x="829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49"/>
                </a:lnTo>
                <a:lnTo>
                  <a:pt x="870" y="629"/>
                </a:lnTo>
                <a:lnTo>
                  <a:pt x="879" y="609"/>
                </a:lnTo>
                <a:lnTo>
                  <a:pt x="885" y="587"/>
                </a:lnTo>
                <a:lnTo>
                  <a:pt x="892" y="566"/>
                </a:lnTo>
                <a:lnTo>
                  <a:pt x="897" y="543"/>
                </a:lnTo>
                <a:lnTo>
                  <a:pt x="900" y="522"/>
                </a:lnTo>
                <a:lnTo>
                  <a:pt x="903" y="499"/>
                </a:lnTo>
                <a:lnTo>
                  <a:pt x="906" y="476"/>
                </a:lnTo>
                <a:lnTo>
                  <a:pt x="906" y="452"/>
                </a:lnTo>
                <a:lnTo>
                  <a:pt x="906" y="430"/>
                </a:lnTo>
                <a:lnTo>
                  <a:pt x="903" y="406"/>
                </a:lnTo>
                <a:lnTo>
                  <a:pt x="900" y="383"/>
                </a:lnTo>
                <a:lnTo>
                  <a:pt x="897" y="362"/>
                </a:lnTo>
                <a:lnTo>
                  <a:pt x="892" y="339"/>
                </a:lnTo>
                <a:lnTo>
                  <a:pt x="885" y="318"/>
                </a:lnTo>
                <a:lnTo>
                  <a:pt x="879" y="297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9" y="199"/>
                </a:lnTo>
                <a:lnTo>
                  <a:pt x="816" y="181"/>
                </a:lnTo>
                <a:lnTo>
                  <a:pt x="802" y="165"/>
                </a:lnTo>
                <a:lnTo>
                  <a:pt x="788" y="149"/>
                </a:lnTo>
                <a:lnTo>
                  <a:pt x="773" y="132"/>
                </a:lnTo>
                <a:lnTo>
                  <a:pt x="758" y="117"/>
                </a:lnTo>
                <a:lnTo>
                  <a:pt x="742" y="103"/>
                </a:lnTo>
                <a:lnTo>
                  <a:pt x="724" y="89"/>
                </a:lnTo>
                <a:lnTo>
                  <a:pt x="706" y="77"/>
                </a:lnTo>
                <a:lnTo>
                  <a:pt x="687" y="65"/>
                </a:lnTo>
                <a:lnTo>
                  <a:pt x="668" y="54"/>
                </a:lnTo>
                <a:lnTo>
                  <a:pt x="650" y="44"/>
                </a:lnTo>
                <a:lnTo>
                  <a:pt x="629" y="35"/>
                </a:lnTo>
                <a:lnTo>
                  <a:pt x="609" y="28"/>
                </a:lnTo>
                <a:lnTo>
                  <a:pt x="588" y="20"/>
                </a:lnTo>
                <a:lnTo>
                  <a:pt x="566" y="14"/>
                </a:lnTo>
                <a:lnTo>
                  <a:pt x="544" y="9"/>
                </a:lnTo>
                <a:lnTo>
                  <a:pt x="522" y="5"/>
                </a:lnTo>
                <a:lnTo>
                  <a:pt x="499" y="2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86" name="Freeform 77">
            <a:extLst>
              <a:ext uri="{FF2B5EF4-FFF2-40B4-BE49-F238E27FC236}">
                <a16:creationId xmlns:a16="http://schemas.microsoft.com/office/drawing/2014/main" id="{BF78B0A2-7104-DF4D-942A-4BAE45C99853}"/>
              </a:ext>
            </a:extLst>
          </p:cNvPr>
          <p:cNvSpPr>
            <a:spLocks/>
          </p:cNvSpPr>
          <p:nvPr/>
        </p:nvSpPr>
        <p:spPr bwMode="auto">
          <a:xfrm>
            <a:off x="7572376" y="2884489"/>
            <a:ext cx="720725" cy="719137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0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453" y="0"/>
                </a:moveTo>
                <a:lnTo>
                  <a:pt x="430" y="0"/>
                </a:lnTo>
                <a:lnTo>
                  <a:pt x="406" y="2"/>
                </a:lnTo>
                <a:lnTo>
                  <a:pt x="383" y="5"/>
                </a:lnTo>
                <a:lnTo>
                  <a:pt x="362" y="9"/>
                </a:lnTo>
                <a:lnTo>
                  <a:pt x="339" y="14"/>
                </a:lnTo>
                <a:lnTo>
                  <a:pt x="318" y="20"/>
                </a:lnTo>
                <a:lnTo>
                  <a:pt x="298" y="27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5"/>
                </a:lnTo>
                <a:lnTo>
                  <a:pt x="199" y="77"/>
                </a:lnTo>
                <a:lnTo>
                  <a:pt x="182" y="89"/>
                </a:lnTo>
                <a:lnTo>
                  <a:pt x="165" y="103"/>
                </a:lnTo>
                <a:lnTo>
                  <a:pt x="149" y="117"/>
                </a:lnTo>
                <a:lnTo>
                  <a:pt x="133" y="132"/>
                </a:lnTo>
                <a:lnTo>
                  <a:pt x="117" y="149"/>
                </a:lnTo>
                <a:lnTo>
                  <a:pt x="104" y="165"/>
                </a:lnTo>
                <a:lnTo>
                  <a:pt x="90" y="181"/>
                </a:lnTo>
                <a:lnTo>
                  <a:pt x="77" y="199"/>
                </a:lnTo>
                <a:lnTo>
                  <a:pt x="66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7"/>
                </a:lnTo>
                <a:lnTo>
                  <a:pt x="20" y="318"/>
                </a:lnTo>
                <a:lnTo>
                  <a:pt x="14" y="339"/>
                </a:lnTo>
                <a:lnTo>
                  <a:pt x="9" y="362"/>
                </a:lnTo>
                <a:lnTo>
                  <a:pt x="5" y="383"/>
                </a:lnTo>
                <a:lnTo>
                  <a:pt x="3" y="406"/>
                </a:lnTo>
                <a:lnTo>
                  <a:pt x="0" y="430"/>
                </a:lnTo>
                <a:lnTo>
                  <a:pt x="0" y="452"/>
                </a:lnTo>
                <a:lnTo>
                  <a:pt x="0" y="476"/>
                </a:lnTo>
                <a:lnTo>
                  <a:pt x="3" y="499"/>
                </a:lnTo>
                <a:lnTo>
                  <a:pt x="5" y="522"/>
                </a:lnTo>
                <a:lnTo>
                  <a:pt x="9" y="543"/>
                </a:lnTo>
                <a:lnTo>
                  <a:pt x="14" y="566"/>
                </a:lnTo>
                <a:lnTo>
                  <a:pt x="20" y="587"/>
                </a:lnTo>
                <a:lnTo>
                  <a:pt x="28" y="609"/>
                </a:lnTo>
                <a:lnTo>
                  <a:pt x="35" y="629"/>
                </a:lnTo>
                <a:lnTo>
                  <a:pt x="44" y="649"/>
                </a:lnTo>
                <a:lnTo>
                  <a:pt x="54" y="668"/>
                </a:lnTo>
                <a:lnTo>
                  <a:pt x="66" y="687"/>
                </a:lnTo>
                <a:lnTo>
                  <a:pt x="77" y="706"/>
                </a:lnTo>
                <a:lnTo>
                  <a:pt x="90" y="724"/>
                </a:lnTo>
                <a:lnTo>
                  <a:pt x="104" y="741"/>
                </a:lnTo>
                <a:lnTo>
                  <a:pt x="117" y="758"/>
                </a:lnTo>
                <a:lnTo>
                  <a:pt x="133" y="773"/>
                </a:lnTo>
                <a:lnTo>
                  <a:pt x="149" y="788"/>
                </a:lnTo>
                <a:lnTo>
                  <a:pt x="165" y="802"/>
                </a:lnTo>
                <a:lnTo>
                  <a:pt x="182" y="816"/>
                </a:lnTo>
                <a:lnTo>
                  <a:pt x="199" y="828"/>
                </a:lnTo>
                <a:lnTo>
                  <a:pt x="218" y="840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8" y="877"/>
                </a:lnTo>
                <a:lnTo>
                  <a:pt x="318" y="885"/>
                </a:lnTo>
                <a:lnTo>
                  <a:pt x="339" y="891"/>
                </a:lnTo>
                <a:lnTo>
                  <a:pt x="362" y="896"/>
                </a:lnTo>
                <a:lnTo>
                  <a:pt x="383" y="900"/>
                </a:lnTo>
                <a:lnTo>
                  <a:pt x="406" y="903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499" y="903"/>
                </a:lnTo>
                <a:lnTo>
                  <a:pt x="522" y="900"/>
                </a:lnTo>
                <a:lnTo>
                  <a:pt x="544" y="896"/>
                </a:lnTo>
                <a:lnTo>
                  <a:pt x="566" y="891"/>
                </a:lnTo>
                <a:lnTo>
                  <a:pt x="588" y="885"/>
                </a:lnTo>
                <a:lnTo>
                  <a:pt x="609" y="877"/>
                </a:lnTo>
                <a:lnTo>
                  <a:pt x="629" y="870"/>
                </a:lnTo>
                <a:lnTo>
                  <a:pt x="650" y="861"/>
                </a:lnTo>
                <a:lnTo>
                  <a:pt x="668" y="851"/>
                </a:lnTo>
                <a:lnTo>
                  <a:pt x="687" y="840"/>
                </a:lnTo>
                <a:lnTo>
                  <a:pt x="706" y="828"/>
                </a:lnTo>
                <a:lnTo>
                  <a:pt x="724" y="816"/>
                </a:lnTo>
                <a:lnTo>
                  <a:pt x="742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8"/>
                </a:lnTo>
                <a:lnTo>
                  <a:pt x="802" y="741"/>
                </a:lnTo>
                <a:lnTo>
                  <a:pt x="816" y="724"/>
                </a:lnTo>
                <a:lnTo>
                  <a:pt x="829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49"/>
                </a:lnTo>
                <a:lnTo>
                  <a:pt x="870" y="629"/>
                </a:lnTo>
                <a:lnTo>
                  <a:pt x="878" y="609"/>
                </a:lnTo>
                <a:lnTo>
                  <a:pt x="885" y="587"/>
                </a:lnTo>
                <a:lnTo>
                  <a:pt x="892" y="566"/>
                </a:lnTo>
                <a:lnTo>
                  <a:pt x="897" y="543"/>
                </a:lnTo>
                <a:lnTo>
                  <a:pt x="900" y="522"/>
                </a:lnTo>
                <a:lnTo>
                  <a:pt x="903" y="499"/>
                </a:lnTo>
                <a:lnTo>
                  <a:pt x="906" y="476"/>
                </a:lnTo>
                <a:lnTo>
                  <a:pt x="906" y="452"/>
                </a:lnTo>
                <a:lnTo>
                  <a:pt x="906" y="430"/>
                </a:lnTo>
                <a:lnTo>
                  <a:pt x="903" y="406"/>
                </a:lnTo>
                <a:lnTo>
                  <a:pt x="900" y="383"/>
                </a:lnTo>
                <a:lnTo>
                  <a:pt x="897" y="362"/>
                </a:lnTo>
                <a:lnTo>
                  <a:pt x="892" y="339"/>
                </a:lnTo>
                <a:lnTo>
                  <a:pt x="885" y="318"/>
                </a:lnTo>
                <a:lnTo>
                  <a:pt x="878" y="297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9" y="199"/>
                </a:lnTo>
                <a:lnTo>
                  <a:pt x="816" y="181"/>
                </a:lnTo>
                <a:lnTo>
                  <a:pt x="802" y="165"/>
                </a:lnTo>
                <a:lnTo>
                  <a:pt x="788" y="149"/>
                </a:lnTo>
                <a:lnTo>
                  <a:pt x="773" y="132"/>
                </a:lnTo>
                <a:lnTo>
                  <a:pt x="758" y="117"/>
                </a:lnTo>
                <a:lnTo>
                  <a:pt x="742" y="103"/>
                </a:lnTo>
                <a:lnTo>
                  <a:pt x="724" y="89"/>
                </a:lnTo>
                <a:lnTo>
                  <a:pt x="706" y="77"/>
                </a:lnTo>
                <a:lnTo>
                  <a:pt x="687" y="65"/>
                </a:lnTo>
                <a:lnTo>
                  <a:pt x="668" y="54"/>
                </a:lnTo>
                <a:lnTo>
                  <a:pt x="650" y="44"/>
                </a:lnTo>
                <a:lnTo>
                  <a:pt x="629" y="35"/>
                </a:lnTo>
                <a:lnTo>
                  <a:pt x="609" y="27"/>
                </a:lnTo>
                <a:lnTo>
                  <a:pt x="588" y="20"/>
                </a:lnTo>
                <a:lnTo>
                  <a:pt x="566" y="14"/>
                </a:lnTo>
                <a:lnTo>
                  <a:pt x="544" y="9"/>
                </a:lnTo>
                <a:lnTo>
                  <a:pt x="522" y="5"/>
                </a:lnTo>
                <a:lnTo>
                  <a:pt x="499" y="2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87" name="Freeform 78">
            <a:extLst>
              <a:ext uri="{FF2B5EF4-FFF2-40B4-BE49-F238E27FC236}">
                <a16:creationId xmlns:a16="http://schemas.microsoft.com/office/drawing/2014/main" id="{AFA1C4E1-9A87-1E49-80F5-81358F2D903A}"/>
              </a:ext>
            </a:extLst>
          </p:cNvPr>
          <p:cNvSpPr>
            <a:spLocks/>
          </p:cNvSpPr>
          <p:nvPr/>
        </p:nvSpPr>
        <p:spPr bwMode="auto">
          <a:xfrm>
            <a:off x="7345364" y="5297488"/>
            <a:ext cx="458787" cy="296862"/>
          </a:xfrm>
          <a:custGeom>
            <a:avLst/>
            <a:gdLst>
              <a:gd name="T0" fmla="*/ 0 w 289"/>
              <a:gd name="T1" fmla="*/ 2147483646 h 187"/>
              <a:gd name="T2" fmla="*/ 2147483646 w 289"/>
              <a:gd name="T3" fmla="*/ 2147483646 h 187"/>
              <a:gd name="T4" fmla="*/ 2147483646 w 289"/>
              <a:gd name="T5" fmla="*/ 2147483646 h 187"/>
              <a:gd name="T6" fmla="*/ 2147483646 w 289"/>
              <a:gd name="T7" fmla="*/ 2147483646 h 187"/>
              <a:gd name="T8" fmla="*/ 2147483646 w 289"/>
              <a:gd name="T9" fmla="*/ 2147483646 h 187"/>
              <a:gd name="T10" fmla="*/ 2147483646 w 289"/>
              <a:gd name="T11" fmla="*/ 2147483646 h 187"/>
              <a:gd name="T12" fmla="*/ 2147483646 w 289"/>
              <a:gd name="T13" fmla="*/ 2147483646 h 187"/>
              <a:gd name="T14" fmla="*/ 2147483646 w 289"/>
              <a:gd name="T15" fmla="*/ 2147483646 h 187"/>
              <a:gd name="T16" fmla="*/ 2147483646 w 289"/>
              <a:gd name="T17" fmla="*/ 2147483646 h 187"/>
              <a:gd name="T18" fmla="*/ 2147483646 w 289"/>
              <a:gd name="T19" fmla="*/ 2147483646 h 187"/>
              <a:gd name="T20" fmla="*/ 2147483646 w 289"/>
              <a:gd name="T21" fmla="*/ 2147483646 h 187"/>
              <a:gd name="T22" fmla="*/ 2147483646 w 289"/>
              <a:gd name="T23" fmla="*/ 2147483646 h 187"/>
              <a:gd name="T24" fmla="*/ 2147483646 w 289"/>
              <a:gd name="T25" fmla="*/ 2147483646 h 187"/>
              <a:gd name="T26" fmla="*/ 2147483646 w 289"/>
              <a:gd name="T27" fmla="*/ 2147483646 h 187"/>
              <a:gd name="T28" fmla="*/ 2147483646 w 289"/>
              <a:gd name="T29" fmla="*/ 2147483646 h 187"/>
              <a:gd name="T30" fmla="*/ 2147483646 w 289"/>
              <a:gd name="T31" fmla="*/ 2147483646 h 187"/>
              <a:gd name="T32" fmla="*/ 2147483646 w 289"/>
              <a:gd name="T33" fmla="*/ 2147483646 h 187"/>
              <a:gd name="T34" fmla="*/ 2147483646 w 289"/>
              <a:gd name="T35" fmla="*/ 2147483646 h 187"/>
              <a:gd name="T36" fmla="*/ 2147483646 w 289"/>
              <a:gd name="T37" fmla="*/ 0 h 187"/>
              <a:gd name="T38" fmla="*/ 2147483646 w 289"/>
              <a:gd name="T39" fmla="*/ 0 h 187"/>
              <a:gd name="T40" fmla="*/ 2147483646 w 289"/>
              <a:gd name="T41" fmla="*/ 0 h 187"/>
              <a:gd name="T42" fmla="*/ 2147483646 w 289"/>
              <a:gd name="T43" fmla="*/ 2147483646 h 187"/>
              <a:gd name="T44" fmla="*/ 2147483646 w 289"/>
              <a:gd name="T45" fmla="*/ 2147483646 h 187"/>
              <a:gd name="T46" fmla="*/ 2147483646 w 289"/>
              <a:gd name="T47" fmla="*/ 2147483646 h 187"/>
              <a:gd name="T48" fmla="*/ 2147483646 w 289"/>
              <a:gd name="T49" fmla="*/ 2147483646 h 187"/>
              <a:gd name="T50" fmla="*/ 2147483646 w 289"/>
              <a:gd name="T51" fmla="*/ 2147483646 h 187"/>
              <a:gd name="T52" fmla="*/ 2147483646 w 289"/>
              <a:gd name="T53" fmla="*/ 2147483646 h 187"/>
              <a:gd name="T54" fmla="*/ 2147483646 w 289"/>
              <a:gd name="T55" fmla="*/ 2147483646 h 187"/>
              <a:gd name="T56" fmla="*/ 2147483646 w 289"/>
              <a:gd name="T57" fmla="*/ 2147483646 h 187"/>
              <a:gd name="T58" fmla="*/ 2147483646 w 289"/>
              <a:gd name="T59" fmla="*/ 2147483646 h 187"/>
              <a:gd name="T60" fmla="*/ 2147483646 w 289"/>
              <a:gd name="T61" fmla="*/ 2147483646 h 187"/>
              <a:gd name="T62" fmla="*/ 2147483646 w 289"/>
              <a:gd name="T63" fmla="*/ 2147483646 h 187"/>
              <a:gd name="T64" fmla="*/ 0 w 289"/>
              <a:gd name="T65" fmla="*/ 2147483646 h 1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9" h="187">
                <a:moveTo>
                  <a:pt x="0" y="175"/>
                </a:moveTo>
                <a:lnTo>
                  <a:pt x="14" y="180"/>
                </a:lnTo>
                <a:lnTo>
                  <a:pt x="38" y="185"/>
                </a:lnTo>
                <a:lnTo>
                  <a:pt x="60" y="187"/>
                </a:lnTo>
                <a:lnTo>
                  <a:pt x="83" y="187"/>
                </a:lnTo>
                <a:lnTo>
                  <a:pt x="109" y="185"/>
                </a:lnTo>
                <a:lnTo>
                  <a:pt x="131" y="178"/>
                </a:lnTo>
                <a:lnTo>
                  <a:pt x="163" y="166"/>
                </a:lnTo>
                <a:lnTo>
                  <a:pt x="194" y="149"/>
                </a:lnTo>
                <a:lnTo>
                  <a:pt x="216" y="133"/>
                </a:lnTo>
                <a:lnTo>
                  <a:pt x="233" y="115"/>
                </a:lnTo>
                <a:lnTo>
                  <a:pt x="252" y="91"/>
                </a:lnTo>
                <a:lnTo>
                  <a:pt x="266" y="70"/>
                </a:lnTo>
                <a:lnTo>
                  <a:pt x="276" y="52"/>
                </a:lnTo>
                <a:lnTo>
                  <a:pt x="283" y="30"/>
                </a:lnTo>
                <a:lnTo>
                  <a:pt x="287" y="18"/>
                </a:lnTo>
                <a:lnTo>
                  <a:pt x="289" y="9"/>
                </a:lnTo>
                <a:lnTo>
                  <a:pt x="262" y="3"/>
                </a:lnTo>
                <a:lnTo>
                  <a:pt x="234" y="0"/>
                </a:lnTo>
                <a:lnTo>
                  <a:pt x="214" y="0"/>
                </a:lnTo>
                <a:lnTo>
                  <a:pt x="193" y="0"/>
                </a:lnTo>
                <a:lnTo>
                  <a:pt x="173" y="5"/>
                </a:lnTo>
                <a:lnTo>
                  <a:pt x="150" y="10"/>
                </a:lnTo>
                <a:lnTo>
                  <a:pt x="132" y="16"/>
                </a:lnTo>
                <a:lnTo>
                  <a:pt x="109" y="28"/>
                </a:lnTo>
                <a:lnTo>
                  <a:pt x="90" y="40"/>
                </a:lnTo>
                <a:lnTo>
                  <a:pt x="66" y="59"/>
                </a:lnTo>
                <a:lnTo>
                  <a:pt x="50" y="76"/>
                </a:lnTo>
                <a:lnTo>
                  <a:pt x="35" y="95"/>
                </a:lnTo>
                <a:lnTo>
                  <a:pt x="23" y="115"/>
                </a:lnTo>
                <a:lnTo>
                  <a:pt x="12" y="135"/>
                </a:lnTo>
                <a:lnTo>
                  <a:pt x="5" y="156"/>
                </a:lnTo>
                <a:lnTo>
                  <a:pt x="0" y="175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88" name="Freeform 79">
            <a:extLst>
              <a:ext uri="{FF2B5EF4-FFF2-40B4-BE49-F238E27FC236}">
                <a16:creationId xmlns:a16="http://schemas.microsoft.com/office/drawing/2014/main" id="{DA9BC3A7-F086-C741-8F65-4D27804F1C8E}"/>
              </a:ext>
            </a:extLst>
          </p:cNvPr>
          <p:cNvSpPr>
            <a:spLocks/>
          </p:cNvSpPr>
          <p:nvPr/>
        </p:nvSpPr>
        <p:spPr bwMode="auto">
          <a:xfrm>
            <a:off x="7334250" y="5286375"/>
            <a:ext cx="717550" cy="719138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2147483646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2147483646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847" y="228"/>
                </a:moveTo>
                <a:lnTo>
                  <a:pt x="834" y="208"/>
                </a:lnTo>
                <a:lnTo>
                  <a:pt x="821" y="189"/>
                </a:lnTo>
                <a:lnTo>
                  <a:pt x="808" y="170"/>
                </a:lnTo>
                <a:lnTo>
                  <a:pt x="792" y="153"/>
                </a:lnTo>
                <a:lnTo>
                  <a:pt x="777" y="136"/>
                </a:lnTo>
                <a:lnTo>
                  <a:pt x="762" y="121"/>
                </a:lnTo>
                <a:lnTo>
                  <a:pt x="746" y="106"/>
                </a:lnTo>
                <a:lnTo>
                  <a:pt x="728" y="92"/>
                </a:lnTo>
                <a:lnTo>
                  <a:pt x="710" y="79"/>
                </a:lnTo>
                <a:lnTo>
                  <a:pt x="692" y="68"/>
                </a:lnTo>
                <a:lnTo>
                  <a:pt x="673" y="57"/>
                </a:lnTo>
                <a:lnTo>
                  <a:pt x="654" y="47"/>
                </a:lnTo>
                <a:lnTo>
                  <a:pt x="634" y="38"/>
                </a:lnTo>
                <a:lnTo>
                  <a:pt x="613" y="29"/>
                </a:lnTo>
                <a:lnTo>
                  <a:pt x="593" y="21"/>
                </a:lnTo>
                <a:lnTo>
                  <a:pt x="572" y="15"/>
                </a:lnTo>
                <a:lnTo>
                  <a:pt x="552" y="10"/>
                </a:lnTo>
                <a:lnTo>
                  <a:pt x="530" y="6"/>
                </a:lnTo>
                <a:lnTo>
                  <a:pt x="509" y="4"/>
                </a:lnTo>
                <a:lnTo>
                  <a:pt x="486" y="1"/>
                </a:lnTo>
                <a:lnTo>
                  <a:pt x="465" y="0"/>
                </a:lnTo>
                <a:lnTo>
                  <a:pt x="443" y="0"/>
                </a:lnTo>
                <a:lnTo>
                  <a:pt x="420" y="1"/>
                </a:lnTo>
                <a:lnTo>
                  <a:pt x="399" y="2"/>
                </a:lnTo>
                <a:lnTo>
                  <a:pt x="378" y="6"/>
                </a:lnTo>
                <a:lnTo>
                  <a:pt x="355" y="10"/>
                </a:lnTo>
                <a:lnTo>
                  <a:pt x="333" y="16"/>
                </a:lnTo>
                <a:lnTo>
                  <a:pt x="312" y="23"/>
                </a:lnTo>
                <a:lnTo>
                  <a:pt x="291" y="30"/>
                </a:lnTo>
                <a:lnTo>
                  <a:pt x="269" y="39"/>
                </a:lnTo>
                <a:lnTo>
                  <a:pt x="249" y="49"/>
                </a:lnTo>
                <a:lnTo>
                  <a:pt x="229" y="59"/>
                </a:lnTo>
                <a:lnTo>
                  <a:pt x="209" y="72"/>
                </a:lnTo>
                <a:lnTo>
                  <a:pt x="190" y="84"/>
                </a:lnTo>
                <a:lnTo>
                  <a:pt x="171" y="98"/>
                </a:lnTo>
                <a:lnTo>
                  <a:pt x="153" y="113"/>
                </a:lnTo>
                <a:lnTo>
                  <a:pt x="137" y="129"/>
                </a:lnTo>
                <a:lnTo>
                  <a:pt x="122" y="144"/>
                </a:lnTo>
                <a:lnTo>
                  <a:pt x="106" y="161"/>
                </a:lnTo>
                <a:lnTo>
                  <a:pt x="93" y="178"/>
                </a:lnTo>
                <a:lnTo>
                  <a:pt x="80" y="197"/>
                </a:lnTo>
                <a:lnTo>
                  <a:pt x="69" y="214"/>
                </a:lnTo>
                <a:lnTo>
                  <a:pt x="57" y="233"/>
                </a:lnTo>
                <a:lnTo>
                  <a:pt x="47" y="252"/>
                </a:lnTo>
                <a:lnTo>
                  <a:pt x="38" y="272"/>
                </a:lnTo>
                <a:lnTo>
                  <a:pt x="29" y="292"/>
                </a:lnTo>
                <a:lnTo>
                  <a:pt x="22" y="313"/>
                </a:lnTo>
                <a:lnTo>
                  <a:pt x="16" y="334"/>
                </a:lnTo>
                <a:lnTo>
                  <a:pt x="11" y="356"/>
                </a:lnTo>
                <a:lnTo>
                  <a:pt x="7" y="377"/>
                </a:lnTo>
                <a:lnTo>
                  <a:pt x="4" y="398"/>
                </a:lnTo>
                <a:lnTo>
                  <a:pt x="2" y="420"/>
                </a:lnTo>
                <a:lnTo>
                  <a:pt x="0" y="441"/>
                </a:lnTo>
                <a:lnTo>
                  <a:pt x="0" y="463"/>
                </a:lnTo>
                <a:lnTo>
                  <a:pt x="2" y="485"/>
                </a:lnTo>
                <a:lnTo>
                  <a:pt x="3" y="507"/>
                </a:lnTo>
                <a:lnTo>
                  <a:pt x="7" y="530"/>
                </a:lnTo>
                <a:lnTo>
                  <a:pt x="11" y="551"/>
                </a:lnTo>
                <a:lnTo>
                  <a:pt x="17" y="572"/>
                </a:lnTo>
                <a:lnTo>
                  <a:pt x="23" y="594"/>
                </a:lnTo>
                <a:lnTo>
                  <a:pt x="31" y="615"/>
                </a:lnTo>
                <a:lnTo>
                  <a:pt x="40" y="637"/>
                </a:lnTo>
                <a:lnTo>
                  <a:pt x="50" y="657"/>
                </a:lnTo>
                <a:lnTo>
                  <a:pt x="60" y="678"/>
                </a:lnTo>
                <a:lnTo>
                  <a:pt x="72" y="697"/>
                </a:lnTo>
                <a:lnTo>
                  <a:pt x="85" y="717"/>
                </a:lnTo>
                <a:lnTo>
                  <a:pt x="99" y="735"/>
                </a:lnTo>
                <a:lnTo>
                  <a:pt x="114" y="753"/>
                </a:lnTo>
                <a:lnTo>
                  <a:pt x="129" y="769"/>
                </a:lnTo>
                <a:lnTo>
                  <a:pt x="144" y="784"/>
                </a:lnTo>
                <a:lnTo>
                  <a:pt x="162" y="799"/>
                </a:lnTo>
                <a:lnTo>
                  <a:pt x="178" y="813"/>
                </a:lnTo>
                <a:lnTo>
                  <a:pt x="197" y="826"/>
                </a:lnTo>
                <a:lnTo>
                  <a:pt x="215" y="838"/>
                </a:lnTo>
                <a:lnTo>
                  <a:pt x="234" y="849"/>
                </a:lnTo>
                <a:lnTo>
                  <a:pt x="253" y="859"/>
                </a:lnTo>
                <a:lnTo>
                  <a:pt x="273" y="869"/>
                </a:lnTo>
                <a:lnTo>
                  <a:pt x="293" y="876"/>
                </a:lnTo>
                <a:lnTo>
                  <a:pt x="313" y="884"/>
                </a:lnTo>
                <a:lnTo>
                  <a:pt x="335" y="890"/>
                </a:lnTo>
                <a:lnTo>
                  <a:pt x="356" y="895"/>
                </a:lnTo>
                <a:lnTo>
                  <a:pt x="378" y="899"/>
                </a:lnTo>
                <a:lnTo>
                  <a:pt x="399" y="903"/>
                </a:lnTo>
                <a:lnTo>
                  <a:pt x="420" y="904"/>
                </a:lnTo>
                <a:lnTo>
                  <a:pt x="442" y="905"/>
                </a:lnTo>
                <a:lnTo>
                  <a:pt x="463" y="905"/>
                </a:lnTo>
                <a:lnTo>
                  <a:pt x="486" y="904"/>
                </a:lnTo>
                <a:lnTo>
                  <a:pt x="507" y="903"/>
                </a:lnTo>
                <a:lnTo>
                  <a:pt x="530" y="899"/>
                </a:lnTo>
                <a:lnTo>
                  <a:pt x="552" y="895"/>
                </a:lnTo>
                <a:lnTo>
                  <a:pt x="573" y="890"/>
                </a:lnTo>
                <a:lnTo>
                  <a:pt x="594" y="883"/>
                </a:lnTo>
                <a:lnTo>
                  <a:pt x="616" y="875"/>
                </a:lnTo>
                <a:lnTo>
                  <a:pt x="637" y="866"/>
                </a:lnTo>
                <a:lnTo>
                  <a:pt x="657" y="857"/>
                </a:lnTo>
                <a:lnTo>
                  <a:pt x="679" y="846"/>
                </a:lnTo>
                <a:lnTo>
                  <a:pt x="698" y="833"/>
                </a:lnTo>
                <a:lnTo>
                  <a:pt x="718" y="821"/>
                </a:lnTo>
                <a:lnTo>
                  <a:pt x="736" y="807"/>
                </a:lnTo>
                <a:lnTo>
                  <a:pt x="753" y="792"/>
                </a:lnTo>
                <a:lnTo>
                  <a:pt x="770" y="777"/>
                </a:lnTo>
                <a:lnTo>
                  <a:pt x="785" y="762"/>
                </a:lnTo>
                <a:lnTo>
                  <a:pt x="800" y="745"/>
                </a:lnTo>
                <a:lnTo>
                  <a:pt x="814" y="728"/>
                </a:lnTo>
                <a:lnTo>
                  <a:pt x="826" y="710"/>
                </a:lnTo>
                <a:lnTo>
                  <a:pt x="839" y="691"/>
                </a:lnTo>
                <a:lnTo>
                  <a:pt x="849" y="672"/>
                </a:lnTo>
                <a:lnTo>
                  <a:pt x="859" y="653"/>
                </a:lnTo>
                <a:lnTo>
                  <a:pt x="869" y="633"/>
                </a:lnTo>
                <a:lnTo>
                  <a:pt x="877" y="613"/>
                </a:lnTo>
                <a:lnTo>
                  <a:pt x="884" y="593"/>
                </a:lnTo>
                <a:lnTo>
                  <a:pt x="891" y="571"/>
                </a:lnTo>
                <a:lnTo>
                  <a:pt x="896" y="551"/>
                </a:lnTo>
                <a:lnTo>
                  <a:pt x="900" y="530"/>
                </a:lnTo>
                <a:lnTo>
                  <a:pt x="903" y="508"/>
                </a:lnTo>
                <a:lnTo>
                  <a:pt x="905" y="485"/>
                </a:lnTo>
                <a:lnTo>
                  <a:pt x="906" y="464"/>
                </a:lnTo>
                <a:lnTo>
                  <a:pt x="906" y="443"/>
                </a:lnTo>
                <a:lnTo>
                  <a:pt x="905" y="420"/>
                </a:lnTo>
                <a:lnTo>
                  <a:pt x="903" y="398"/>
                </a:lnTo>
                <a:lnTo>
                  <a:pt x="900" y="377"/>
                </a:lnTo>
                <a:lnTo>
                  <a:pt x="896" y="354"/>
                </a:lnTo>
                <a:lnTo>
                  <a:pt x="891" y="333"/>
                </a:lnTo>
                <a:lnTo>
                  <a:pt x="883" y="311"/>
                </a:lnTo>
                <a:lnTo>
                  <a:pt x="876" y="290"/>
                </a:lnTo>
                <a:lnTo>
                  <a:pt x="867" y="269"/>
                </a:lnTo>
                <a:lnTo>
                  <a:pt x="858" y="248"/>
                </a:lnTo>
                <a:lnTo>
                  <a:pt x="847" y="22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89" name="Freeform 80">
            <a:extLst>
              <a:ext uri="{FF2B5EF4-FFF2-40B4-BE49-F238E27FC236}">
                <a16:creationId xmlns:a16="http://schemas.microsoft.com/office/drawing/2014/main" id="{E1F146D8-A658-134C-BFD1-958EFCE40C22}"/>
              </a:ext>
            </a:extLst>
          </p:cNvPr>
          <p:cNvSpPr>
            <a:spLocks/>
          </p:cNvSpPr>
          <p:nvPr/>
        </p:nvSpPr>
        <p:spPr bwMode="auto">
          <a:xfrm>
            <a:off x="7092950" y="4886325"/>
            <a:ext cx="717550" cy="717550"/>
          </a:xfrm>
          <a:custGeom>
            <a:avLst/>
            <a:gdLst>
              <a:gd name="T0" fmla="*/ 2147483646 w 905"/>
              <a:gd name="T1" fmla="*/ 2147483646 h 905"/>
              <a:gd name="T2" fmla="*/ 2147483646 w 905"/>
              <a:gd name="T3" fmla="*/ 2147483646 h 905"/>
              <a:gd name="T4" fmla="*/ 2147483646 w 905"/>
              <a:gd name="T5" fmla="*/ 2147483646 h 905"/>
              <a:gd name="T6" fmla="*/ 2147483646 w 905"/>
              <a:gd name="T7" fmla="*/ 2147483646 h 905"/>
              <a:gd name="T8" fmla="*/ 2147483646 w 905"/>
              <a:gd name="T9" fmla="*/ 2147483646 h 905"/>
              <a:gd name="T10" fmla="*/ 2147483646 w 905"/>
              <a:gd name="T11" fmla="*/ 2147483646 h 905"/>
              <a:gd name="T12" fmla="*/ 2147483646 w 905"/>
              <a:gd name="T13" fmla="*/ 2147483646 h 905"/>
              <a:gd name="T14" fmla="*/ 2147483646 w 905"/>
              <a:gd name="T15" fmla="*/ 2147483646 h 905"/>
              <a:gd name="T16" fmla="*/ 2147483646 w 905"/>
              <a:gd name="T17" fmla="*/ 2147483646 h 905"/>
              <a:gd name="T18" fmla="*/ 2147483646 w 905"/>
              <a:gd name="T19" fmla="*/ 2147483646 h 905"/>
              <a:gd name="T20" fmla="*/ 0 w 905"/>
              <a:gd name="T21" fmla="*/ 2147483646 h 905"/>
              <a:gd name="T22" fmla="*/ 2147483646 w 905"/>
              <a:gd name="T23" fmla="*/ 2147483646 h 905"/>
              <a:gd name="T24" fmla="*/ 2147483646 w 905"/>
              <a:gd name="T25" fmla="*/ 2147483646 h 905"/>
              <a:gd name="T26" fmla="*/ 2147483646 w 905"/>
              <a:gd name="T27" fmla="*/ 2147483646 h 905"/>
              <a:gd name="T28" fmla="*/ 2147483646 w 905"/>
              <a:gd name="T29" fmla="*/ 2147483646 h 905"/>
              <a:gd name="T30" fmla="*/ 2147483646 w 905"/>
              <a:gd name="T31" fmla="*/ 2147483646 h 905"/>
              <a:gd name="T32" fmla="*/ 2147483646 w 905"/>
              <a:gd name="T33" fmla="*/ 2147483646 h 905"/>
              <a:gd name="T34" fmla="*/ 2147483646 w 905"/>
              <a:gd name="T35" fmla="*/ 2147483646 h 905"/>
              <a:gd name="T36" fmla="*/ 2147483646 w 905"/>
              <a:gd name="T37" fmla="*/ 2147483646 h 905"/>
              <a:gd name="T38" fmla="*/ 2147483646 w 905"/>
              <a:gd name="T39" fmla="*/ 2147483646 h 905"/>
              <a:gd name="T40" fmla="*/ 2147483646 w 905"/>
              <a:gd name="T41" fmla="*/ 2147483646 h 905"/>
              <a:gd name="T42" fmla="*/ 2147483646 w 905"/>
              <a:gd name="T43" fmla="*/ 2147483646 h 905"/>
              <a:gd name="T44" fmla="*/ 2147483646 w 905"/>
              <a:gd name="T45" fmla="*/ 2147483646 h 905"/>
              <a:gd name="T46" fmla="*/ 2147483646 w 905"/>
              <a:gd name="T47" fmla="*/ 2147483646 h 905"/>
              <a:gd name="T48" fmla="*/ 2147483646 w 905"/>
              <a:gd name="T49" fmla="*/ 2147483646 h 905"/>
              <a:gd name="T50" fmla="*/ 2147483646 w 905"/>
              <a:gd name="T51" fmla="*/ 2147483646 h 905"/>
              <a:gd name="T52" fmla="*/ 2147483646 w 905"/>
              <a:gd name="T53" fmla="*/ 2147483646 h 905"/>
              <a:gd name="T54" fmla="*/ 2147483646 w 905"/>
              <a:gd name="T55" fmla="*/ 2147483646 h 905"/>
              <a:gd name="T56" fmla="*/ 2147483646 w 905"/>
              <a:gd name="T57" fmla="*/ 2147483646 h 905"/>
              <a:gd name="T58" fmla="*/ 2147483646 w 905"/>
              <a:gd name="T59" fmla="*/ 2147483646 h 905"/>
              <a:gd name="T60" fmla="*/ 2147483646 w 905"/>
              <a:gd name="T61" fmla="*/ 2147483646 h 905"/>
              <a:gd name="T62" fmla="*/ 2147483646 w 905"/>
              <a:gd name="T63" fmla="*/ 2147483646 h 905"/>
              <a:gd name="T64" fmla="*/ 2147483646 w 905"/>
              <a:gd name="T65" fmla="*/ 2147483646 h 905"/>
              <a:gd name="T66" fmla="*/ 2147483646 w 905"/>
              <a:gd name="T67" fmla="*/ 2147483646 h 905"/>
              <a:gd name="T68" fmla="*/ 2147483646 w 905"/>
              <a:gd name="T69" fmla="*/ 2147483646 h 905"/>
              <a:gd name="T70" fmla="*/ 2147483646 w 905"/>
              <a:gd name="T71" fmla="*/ 2147483646 h 905"/>
              <a:gd name="T72" fmla="*/ 2147483646 w 905"/>
              <a:gd name="T73" fmla="*/ 2147483646 h 905"/>
              <a:gd name="T74" fmla="*/ 2147483646 w 905"/>
              <a:gd name="T75" fmla="*/ 2147483646 h 905"/>
              <a:gd name="T76" fmla="*/ 2147483646 w 905"/>
              <a:gd name="T77" fmla="*/ 2147483646 h 905"/>
              <a:gd name="T78" fmla="*/ 2147483646 w 905"/>
              <a:gd name="T79" fmla="*/ 2147483646 h 905"/>
              <a:gd name="T80" fmla="*/ 2147483646 w 905"/>
              <a:gd name="T81" fmla="*/ 2147483646 h 905"/>
              <a:gd name="T82" fmla="*/ 2147483646 w 905"/>
              <a:gd name="T83" fmla="*/ 2147483646 h 905"/>
              <a:gd name="T84" fmla="*/ 2147483646 w 905"/>
              <a:gd name="T85" fmla="*/ 2147483646 h 905"/>
              <a:gd name="T86" fmla="*/ 2147483646 w 905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5" h="905">
                <a:moveTo>
                  <a:pt x="453" y="0"/>
                </a:moveTo>
                <a:lnTo>
                  <a:pt x="430" y="0"/>
                </a:lnTo>
                <a:lnTo>
                  <a:pt x="406" y="2"/>
                </a:lnTo>
                <a:lnTo>
                  <a:pt x="383" y="5"/>
                </a:lnTo>
                <a:lnTo>
                  <a:pt x="362" y="8"/>
                </a:lnTo>
                <a:lnTo>
                  <a:pt x="339" y="13"/>
                </a:lnTo>
                <a:lnTo>
                  <a:pt x="318" y="20"/>
                </a:lnTo>
                <a:lnTo>
                  <a:pt x="297" y="27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5"/>
                </a:lnTo>
                <a:lnTo>
                  <a:pt x="199" y="77"/>
                </a:lnTo>
                <a:lnTo>
                  <a:pt x="181" y="89"/>
                </a:lnTo>
                <a:lnTo>
                  <a:pt x="165" y="103"/>
                </a:lnTo>
                <a:lnTo>
                  <a:pt x="149" y="117"/>
                </a:lnTo>
                <a:lnTo>
                  <a:pt x="132" y="132"/>
                </a:lnTo>
                <a:lnTo>
                  <a:pt x="117" y="148"/>
                </a:lnTo>
                <a:lnTo>
                  <a:pt x="103" y="165"/>
                </a:lnTo>
                <a:lnTo>
                  <a:pt x="89" y="181"/>
                </a:lnTo>
                <a:lnTo>
                  <a:pt x="77" y="199"/>
                </a:lnTo>
                <a:lnTo>
                  <a:pt x="65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7"/>
                </a:lnTo>
                <a:lnTo>
                  <a:pt x="20" y="317"/>
                </a:lnTo>
                <a:lnTo>
                  <a:pt x="14" y="339"/>
                </a:lnTo>
                <a:lnTo>
                  <a:pt x="9" y="361"/>
                </a:lnTo>
                <a:lnTo>
                  <a:pt x="5" y="383"/>
                </a:lnTo>
                <a:lnTo>
                  <a:pt x="2" y="406"/>
                </a:lnTo>
                <a:lnTo>
                  <a:pt x="0" y="430"/>
                </a:lnTo>
                <a:lnTo>
                  <a:pt x="0" y="452"/>
                </a:lnTo>
                <a:lnTo>
                  <a:pt x="0" y="476"/>
                </a:lnTo>
                <a:lnTo>
                  <a:pt x="2" y="499"/>
                </a:lnTo>
                <a:lnTo>
                  <a:pt x="5" y="522"/>
                </a:lnTo>
                <a:lnTo>
                  <a:pt x="9" y="543"/>
                </a:lnTo>
                <a:lnTo>
                  <a:pt x="14" y="566"/>
                </a:lnTo>
                <a:lnTo>
                  <a:pt x="20" y="587"/>
                </a:lnTo>
                <a:lnTo>
                  <a:pt x="28" y="609"/>
                </a:lnTo>
                <a:lnTo>
                  <a:pt x="35" y="629"/>
                </a:lnTo>
                <a:lnTo>
                  <a:pt x="44" y="649"/>
                </a:lnTo>
                <a:lnTo>
                  <a:pt x="54" y="668"/>
                </a:lnTo>
                <a:lnTo>
                  <a:pt x="65" y="687"/>
                </a:lnTo>
                <a:lnTo>
                  <a:pt x="77" y="706"/>
                </a:lnTo>
                <a:lnTo>
                  <a:pt x="89" y="723"/>
                </a:lnTo>
                <a:lnTo>
                  <a:pt x="103" y="741"/>
                </a:lnTo>
                <a:lnTo>
                  <a:pt x="117" y="757"/>
                </a:lnTo>
                <a:lnTo>
                  <a:pt x="132" y="773"/>
                </a:lnTo>
                <a:lnTo>
                  <a:pt x="149" y="788"/>
                </a:lnTo>
                <a:lnTo>
                  <a:pt x="165" y="802"/>
                </a:lnTo>
                <a:lnTo>
                  <a:pt x="181" y="815"/>
                </a:lnTo>
                <a:lnTo>
                  <a:pt x="199" y="828"/>
                </a:lnTo>
                <a:lnTo>
                  <a:pt x="218" y="839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7" y="877"/>
                </a:lnTo>
                <a:lnTo>
                  <a:pt x="318" y="885"/>
                </a:lnTo>
                <a:lnTo>
                  <a:pt x="339" y="891"/>
                </a:lnTo>
                <a:lnTo>
                  <a:pt x="362" y="896"/>
                </a:lnTo>
                <a:lnTo>
                  <a:pt x="383" y="900"/>
                </a:lnTo>
                <a:lnTo>
                  <a:pt x="406" y="902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499" y="902"/>
                </a:lnTo>
                <a:lnTo>
                  <a:pt x="522" y="900"/>
                </a:lnTo>
                <a:lnTo>
                  <a:pt x="543" y="896"/>
                </a:lnTo>
                <a:lnTo>
                  <a:pt x="566" y="891"/>
                </a:lnTo>
                <a:lnTo>
                  <a:pt x="587" y="885"/>
                </a:lnTo>
                <a:lnTo>
                  <a:pt x="609" y="877"/>
                </a:lnTo>
                <a:lnTo>
                  <a:pt x="629" y="870"/>
                </a:lnTo>
                <a:lnTo>
                  <a:pt x="649" y="861"/>
                </a:lnTo>
                <a:lnTo>
                  <a:pt x="668" y="851"/>
                </a:lnTo>
                <a:lnTo>
                  <a:pt x="687" y="839"/>
                </a:lnTo>
                <a:lnTo>
                  <a:pt x="706" y="828"/>
                </a:lnTo>
                <a:lnTo>
                  <a:pt x="724" y="815"/>
                </a:lnTo>
                <a:lnTo>
                  <a:pt x="741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7"/>
                </a:lnTo>
                <a:lnTo>
                  <a:pt x="802" y="741"/>
                </a:lnTo>
                <a:lnTo>
                  <a:pt x="816" y="723"/>
                </a:lnTo>
                <a:lnTo>
                  <a:pt x="828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49"/>
                </a:lnTo>
                <a:lnTo>
                  <a:pt x="870" y="629"/>
                </a:lnTo>
                <a:lnTo>
                  <a:pt x="878" y="609"/>
                </a:lnTo>
                <a:lnTo>
                  <a:pt x="885" y="587"/>
                </a:lnTo>
                <a:lnTo>
                  <a:pt x="891" y="566"/>
                </a:lnTo>
                <a:lnTo>
                  <a:pt x="896" y="543"/>
                </a:lnTo>
                <a:lnTo>
                  <a:pt x="900" y="522"/>
                </a:lnTo>
                <a:lnTo>
                  <a:pt x="903" y="499"/>
                </a:lnTo>
                <a:lnTo>
                  <a:pt x="905" y="476"/>
                </a:lnTo>
                <a:lnTo>
                  <a:pt x="905" y="452"/>
                </a:lnTo>
                <a:lnTo>
                  <a:pt x="905" y="430"/>
                </a:lnTo>
                <a:lnTo>
                  <a:pt x="903" y="406"/>
                </a:lnTo>
                <a:lnTo>
                  <a:pt x="900" y="383"/>
                </a:lnTo>
                <a:lnTo>
                  <a:pt x="896" y="361"/>
                </a:lnTo>
                <a:lnTo>
                  <a:pt x="891" y="339"/>
                </a:lnTo>
                <a:lnTo>
                  <a:pt x="885" y="317"/>
                </a:lnTo>
                <a:lnTo>
                  <a:pt x="878" y="297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8" y="199"/>
                </a:lnTo>
                <a:lnTo>
                  <a:pt x="816" y="181"/>
                </a:lnTo>
                <a:lnTo>
                  <a:pt x="802" y="165"/>
                </a:lnTo>
                <a:lnTo>
                  <a:pt x="788" y="148"/>
                </a:lnTo>
                <a:lnTo>
                  <a:pt x="773" y="132"/>
                </a:lnTo>
                <a:lnTo>
                  <a:pt x="758" y="117"/>
                </a:lnTo>
                <a:lnTo>
                  <a:pt x="741" y="103"/>
                </a:lnTo>
                <a:lnTo>
                  <a:pt x="724" y="89"/>
                </a:lnTo>
                <a:lnTo>
                  <a:pt x="706" y="77"/>
                </a:lnTo>
                <a:lnTo>
                  <a:pt x="687" y="65"/>
                </a:lnTo>
                <a:lnTo>
                  <a:pt x="668" y="54"/>
                </a:lnTo>
                <a:lnTo>
                  <a:pt x="649" y="44"/>
                </a:lnTo>
                <a:lnTo>
                  <a:pt x="629" y="35"/>
                </a:lnTo>
                <a:lnTo>
                  <a:pt x="609" y="27"/>
                </a:lnTo>
                <a:lnTo>
                  <a:pt x="587" y="20"/>
                </a:lnTo>
                <a:lnTo>
                  <a:pt x="566" y="13"/>
                </a:lnTo>
                <a:lnTo>
                  <a:pt x="543" y="8"/>
                </a:lnTo>
                <a:lnTo>
                  <a:pt x="522" y="5"/>
                </a:lnTo>
                <a:lnTo>
                  <a:pt x="499" y="2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90" name="Freeform 81">
            <a:extLst>
              <a:ext uri="{FF2B5EF4-FFF2-40B4-BE49-F238E27FC236}">
                <a16:creationId xmlns:a16="http://schemas.microsoft.com/office/drawing/2014/main" id="{25FEC0FE-4593-DE40-8108-45ECF9A1523A}"/>
              </a:ext>
            </a:extLst>
          </p:cNvPr>
          <p:cNvSpPr>
            <a:spLocks/>
          </p:cNvSpPr>
          <p:nvPr/>
        </p:nvSpPr>
        <p:spPr bwMode="auto">
          <a:xfrm>
            <a:off x="7572376" y="4886325"/>
            <a:ext cx="720725" cy="717550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0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0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453" y="0"/>
                </a:moveTo>
                <a:lnTo>
                  <a:pt x="430" y="0"/>
                </a:lnTo>
                <a:lnTo>
                  <a:pt x="406" y="2"/>
                </a:lnTo>
                <a:lnTo>
                  <a:pt x="383" y="5"/>
                </a:lnTo>
                <a:lnTo>
                  <a:pt x="362" y="8"/>
                </a:lnTo>
                <a:lnTo>
                  <a:pt x="339" y="13"/>
                </a:lnTo>
                <a:lnTo>
                  <a:pt x="318" y="20"/>
                </a:lnTo>
                <a:lnTo>
                  <a:pt x="298" y="27"/>
                </a:lnTo>
                <a:lnTo>
                  <a:pt x="276" y="35"/>
                </a:lnTo>
                <a:lnTo>
                  <a:pt x="256" y="44"/>
                </a:lnTo>
                <a:lnTo>
                  <a:pt x="237" y="54"/>
                </a:lnTo>
                <a:lnTo>
                  <a:pt x="218" y="65"/>
                </a:lnTo>
                <a:lnTo>
                  <a:pt x="199" y="77"/>
                </a:lnTo>
                <a:lnTo>
                  <a:pt x="182" y="89"/>
                </a:lnTo>
                <a:lnTo>
                  <a:pt x="165" y="103"/>
                </a:lnTo>
                <a:lnTo>
                  <a:pt x="149" y="117"/>
                </a:lnTo>
                <a:lnTo>
                  <a:pt x="133" y="132"/>
                </a:lnTo>
                <a:lnTo>
                  <a:pt x="117" y="148"/>
                </a:lnTo>
                <a:lnTo>
                  <a:pt x="104" y="165"/>
                </a:lnTo>
                <a:lnTo>
                  <a:pt x="90" y="181"/>
                </a:lnTo>
                <a:lnTo>
                  <a:pt x="77" y="199"/>
                </a:lnTo>
                <a:lnTo>
                  <a:pt x="66" y="218"/>
                </a:lnTo>
                <a:lnTo>
                  <a:pt x="54" y="237"/>
                </a:lnTo>
                <a:lnTo>
                  <a:pt x="44" y="256"/>
                </a:lnTo>
                <a:lnTo>
                  <a:pt x="35" y="276"/>
                </a:lnTo>
                <a:lnTo>
                  <a:pt x="28" y="297"/>
                </a:lnTo>
                <a:lnTo>
                  <a:pt x="20" y="317"/>
                </a:lnTo>
                <a:lnTo>
                  <a:pt x="14" y="339"/>
                </a:lnTo>
                <a:lnTo>
                  <a:pt x="9" y="361"/>
                </a:lnTo>
                <a:lnTo>
                  <a:pt x="5" y="383"/>
                </a:lnTo>
                <a:lnTo>
                  <a:pt x="3" y="406"/>
                </a:lnTo>
                <a:lnTo>
                  <a:pt x="0" y="430"/>
                </a:lnTo>
                <a:lnTo>
                  <a:pt x="0" y="452"/>
                </a:lnTo>
                <a:lnTo>
                  <a:pt x="0" y="476"/>
                </a:lnTo>
                <a:lnTo>
                  <a:pt x="3" y="499"/>
                </a:lnTo>
                <a:lnTo>
                  <a:pt x="5" y="522"/>
                </a:lnTo>
                <a:lnTo>
                  <a:pt x="9" y="543"/>
                </a:lnTo>
                <a:lnTo>
                  <a:pt x="14" y="566"/>
                </a:lnTo>
                <a:lnTo>
                  <a:pt x="20" y="587"/>
                </a:lnTo>
                <a:lnTo>
                  <a:pt x="28" y="609"/>
                </a:lnTo>
                <a:lnTo>
                  <a:pt x="35" y="629"/>
                </a:lnTo>
                <a:lnTo>
                  <a:pt x="44" y="649"/>
                </a:lnTo>
                <a:lnTo>
                  <a:pt x="54" y="668"/>
                </a:lnTo>
                <a:lnTo>
                  <a:pt x="66" y="687"/>
                </a:lnTo>
                <a:lnTo>
                  <a:pt x="77" y="706"/>
                </a:lnTo>
                <a:lnTo>
                  <a:pt x="90" y="723"/>
                </a:lnTo>
                <a:lnTo>
                  <a:pt x="104" y="741"/>
                </a:lnTo>
                <a:lnTo>
                  <a:pt x="117" y="757"/>
                </a:lnTo>
                <a:lnTo>
                  <a:pt x="133" y="773"/>
                </a:lnTo>
                <a:lnTo>
                  <a:pt x="149" y="788"/>
                </a:lnTo>
                <a:lnTo>
                  <a:pt x="165" y="802"/>
                </a:lnTo>
                <a:lnTo>
                  <a:pt x="182" y="815"/>
                </a:lnTo>
                <a:lnTo>
                  <a:pt x="199" y="828"/>
                </a:lnTo>
                <a:lnTo>
                  <a:pt x="218" y="839"/>
                </a:lnTo>
                <a:lnTo>
                  <a:pt x="237" y="851"/>
                </a:lnTo>
                <a:lnTo>
                  <a:pt x="256" y="861"/>
                </a:lnTo>
                <a:lnTo>
                  <a:pt x="276" y="870"/>
                </a:lnTo>
                <a:lnTo>
                  <a:pt x="298" y="877"/>
                </a:lnTo>
                <a:lnTo>
                  <a:pt x="318" y="885"/>
                </a:lnTo>
                <a:lnTo>
                  <a:pt x="339" y="891"/>
                </a:lnTo>
                <a:lnTo>
                  <a:pt x="362" y="896"/>
                </a:lnTo>
                <a:lnTo>
                  <a:pt x="383" y="900"/>
                </a:lnTo>
                <a:lnTo>
                  <a:pt x="406" y="902"/>
                </a:lnTo>
                <a:lnTo>
                  <a:pt x="430" y="905"/>
                </a:lnTo>
                <a:lnTo>
                  <a:pt x="453" y="905"/>
                </a:lnTo>
                <a:lnTo>
                  <a:pt x="477" y="905"/>
                </a:lnTo>
                <a:lnTo>
                  <a:pt x="499" y="902"/>
                </a:lnTo>
                <a:lnTo>
                  <a:pt x="522" y="900"/>
                </a:lnTo>
                <a:lnTo>
                  <a:pt x="544" y="896"/>
                </a:lnTo>
                <a:lnTo>
                  <a:pt x="566" y="891"/>
                </a:lnTo>
                <a:lnTo>
                  <a:pt x="588" y="885"/>
                </a:lnTo>
                <a:lnTo>
                  <a:pt x="609" y="877"/>
                </a:lnTo>
                <a:lnTo>
                  <a:pt x="629" y="870"/>
                </a:lnTo>
                <a:lnTo>
                  <a:pt x="650" y="861"/>
                </a:lnTo>
                <a:lnTo>
                  <a:pt x="668" y="851"/>
                </a:lnTo>
                <a:lnTo>
                  <a:pt x="687" y="839"/>
                </a:lnTo>
                <a:lnTo>
                  <a:pt x="706" y="828"/>
                </a:lnTo>
                <a:lnTo>
                  <a:pt x="724" y="815"/>
                </a:lnTo>
                <a:lnTo>
                  <a:pt x="742" y="802"/>
                </a:lnTo>
                <a:lnTo>
                  <a:pt x="758" y="788"/>
                </a:lnTo>
                <a:lnTo>
                  <a:pt x="773" y="773"/>
                </a:lnTo>
                <a:lnTo>
                  <a:pt x="788" y="757"/>
                </a:lnTo>
                <a:lnTo>
                  <a:pt x="802" y="741"/>
                </a:lnTo>
                <a:lnTo>
                  <a:pt x="816" y="723"/>
                </a:lnTo>
                <a:lnTo>
                  <a:pt x="829" y="706"/>
                </a:lnTo>
                <a:lnTo>
                  <a:pt x="840" y="687"/>
                </a:lnTo>
                <a:lnTo>
                  <a:pt x="851" y="668"/>
                </a:lnTo>
                <a:lnTo>
                  <a:pt x="861" y="649"/>
                </a:lnTo>
                <a:lnTo>
                  <a:pt x="870" y="629"/>
                </a:lnTo>
                <a:lnTo>
                  <a:pt x="878" y="609"/>
                </a:lnTo>
                <a:lnTo>
                  <a:pt x="885" y="587"/>
                </a:lnTo>
                <a:lnTo>
                  <a:pt x="892" y="566"/>
                </a:lnTo>
                <a:lnTo>
                  <a:pt x="897" y="543"/>
                </a:lnTo>
                <a:lnTo>
                  <a:pt x="900" y="522"/>
                </a:lnTo>
                <a:lnTo>
                  <a:pt x="903" y="499"/>
                </a:lnTo>
                <a:lnTo>
                  <a:pt x="906" y="476"/>
                </a:lnTo>
                <a:lnTo>
                  <a:pt x="906" y="452"/>
                </a:lnTo>
                <a:lnTo>
                  <a:pt x="906" y="430"/>
                </a:lnTo>
                <a:lnTo>
                  <a:pt x="903" y="406"/>
                </a:lnTo>
                <a:lnTo>
                  <a:pt x="900" y="383"/>
                </a:lnTo>
                <a:lnTo>
                  <a:pt x="897" y="361"/>
                </a:lnTo>
                <a:lnTo>
                  <a:pt x="892" y="339"/>
                </a:lnTo>
                <a:lnTo>
                  <a:pt x="885" y="317"/>
                </a:lnTo>
                <a:lnTo>
                  <a:pt x="878" y="297"/>
                </a:lnTo>
                <a:lnTo>
                  <a:pt x="870" y="276"/>
                </a:lnTo>
                <a:lnTo>
                  <a:pt x="861" y="256"/>
                </a:lnTo>
                <a:lnTo>
                  <a:pt x="851" y="237"/>
                </a:lnTo>
                <a:lnTo>
                  <a:pt x="840" y="218"/>
                </a:lnTo>
                <a:lnTo>
                  <a:pt x="829" y="199"/>
                </a:lnTo>
                <a:lnTo>
                  <a:pt x="816" y="181"/>
                </a:lnTo>
                <a:lnTo>
                  <a:pt x="802" y="165"/>
                </a:lnTo>
                <a:lnTo>
                  <a:pt x="788" y="148"/>
                </a:lnTo>
                <a:lnTo>
                  <a:pt x="773" y="132"/>
                </a:lnTo>
                <a:lnTo>
                  <a:pt x="758" y="117"/>
                </a:lnTo>
                <a:lnTo>
                  <a:pt x="742" y="103"/>
                </a:lnTo>
                <a:lnTo>
                  <a:pt x="724" y="89"/>
                </a:lnTo>
                <a:lnTo>
                  <a:pt x="706" y="77"/>
                </a:lnTo>
                <a:lnTo>
                  <a:pt x="687" y="65"/>
                </a:lnTo>
                <a:lnTo>
                  <a:pt x="668" y="54"/>
                </a:lnTo>
                <a:lnTo>
                  <a:pt x="650" y="44"/>
                </a:lnTo>
                <a:lnTo>
                  <a:pt x="629" y="35"/>
                </a:lnTo>
                <a:lnTo>
                  <a:pt x="609" y="27"/>
                </a:lnTo>
                <a:lnTo>
                  <a:pt x="588" y="20"/>
                </a:lnTo>
                <a:lnTo>
                  <a:pt x="566" y="13"/>
                </a:lnTo>
                <a:lnTo>
                  <a:pt x="544" y="8"/>
                </a:lnTo>
                <a:lnTo>
                  <a:pt x="522" y="5"/>
                </a:lnTo>
                <a:lnTo>
                  <a:pt x="499" y="2"/>
                </a:lnTo>
                <a:lnTo>
                  <a:pt x="477" y="0"/>
                </a:lnTo>
                <a:lnTo>
                  <a:pt x="453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91" name="Freeform 82">
            <a:extLst>
              <a:ext uri="{FF2B5EF4-FFF2-40B4-BE49-F238E27FC236}">
                <a16:creationId xmlns:a16="http://schemas.microsoft.com/office/drawing/2014/main" id="{01F20A14-0E98-9F43-B4EF-E3EE341832A7}"/>
              </a:ext>
            </a:extLst>
          </p:cNvPr>
          <p:cNvSpPr>
            <a:spLocks/>
          </p:cNvSpPr>
          <p:nvPr/>
        </p:nvSpPr>
        <p:spPr bwMode="auto">
          <a:xfrm>
            <a:off x="7334250" y="1322389"/>
            <a:ext cx="717550" cy="719137"/>
          </a:xfrm>
          <a:custGeom>
            <a:avLst/>
            <a:gdLst>
              <a:gd name="T0" fmla="*/ 2147483646 w 906"/>
              <a:gd name="T1" fmla="*/ 2147483646 h 905"/>
              <a:gd name="T2" fmla="*/ 2147483646 w 906"/>
              <a:gd name="T3" fmla="*/ 2147483646 h 905"/>
              <a:gd name="T4" fmla="*/ 2147483646 w 906"/>
              <a:gd name="T5" fmla="*/ 2147483646 h 905"/>
              <a:gd name="T6" fmla="*/ 2147483646 w 906"/>
              <a:gd name="T7" fmla="*/ 2147483646 h 905"/>
              <a:gd name="T8" fmla="*/ 2147483646 w 906"/>
              <a:gd name="T9" fmla="*/ 2147483646 h 905"/>
              <a:gd name="T10" fmla="*/ 2147483646 w 906"/>
              <a:gd name="T11" fmla="*/ 2147483646 h 905"/>
              <a:gd name="T12" fmla="*/ 2147483646 w 906"/>
              <a:gd name="T13" fmla="*/ 2147483646 h 905"/>
              <a:gd name="T14" fmla="*/ 2147483646 w 906"/>
              <a:gd name="T15" fmla="*/ 2147483646 h 905"/>
              <a:gd name="T16" fmla="*/ 2147483646 w 906"/>
              <a:gd name="T17" fmla="*/ 2147483646 h 905"/>
              <a:gd name="T18" fmla="*/ 2147483646 w 906"/>
              <a:gd name="T19" fmla="*/ 2147483646 h 905"/>
              <a:gd name="T20" fmla="*/ 2147483646 w 906"/>
              <a:gd name="T21" fmla="*/ 2147483646 h 905"/>
              <a:gd name="T22" fmla="*/ 2147483646 w 906"/>
              <a:gd name="T23" fmla="*/ 2147483646 h 905"/>
              <a:gd name="T24" fmla="*/ 2147483646 w 906"/>
              <a:gd name="T25" fmla="*/ 2147483646 h 905"/>
              <a:gd name="T26" fmla="*/ 2147483646 w 906"/>
              <a:gd name="T27" fmla="*/ 2147483646 h 905"/>
              <a:gd name="T28" fmla="*/ 2147483646 w 906"/>
              <a:gd name="T29" fmla="*/ 2147483646 h 905"/>
              <a:gd name="T30" fmla="*/ 2147483646 w 906"/>
              <a:gd name="T31" fmla="*/ 2147483646 h 905"/>
              <a:gd name="T32" fmla="*/ 2147483646 w 906"/>
              <a:gd name="T33" fmla="*/ 2147483646 h 905"/>
              <a:gd name="T34" fmla="*/ 2147483646 w 906"/>
              <a:gd name="T35" fmla="*/ 2147483646 h 905"/>
              <a:gd name="T36" fmla="*/ 2147483646 w 906"/>
              <a:gd name="T37" fmla="*/ 2147483646 h 905"/>
              <a:gd name="T38" fmla="*/ 2147483646 w 906"/>
              <a:gd name="T39" fmla="*/ 2147483646 h 905"/>
              <a:gd name="T40" fmla="*/ 2147483646 w 906"/>
              <a:gd name="T41" fmla="*/ 2147483646 h 905"/>
              <a:gd name="T42" fmla="*/ 2147483646 w 906"/>
              <a:gd name="T43" fmla="*/ 2147483646 h 905"/>
              <a:gd name="T44" fmla="*/ 2147483646 w 906"/>
              <a:gd name="T45" fmla="*/ 2147483646 h 905"/>
              <a:gd name="T46" fmla="*/ 2147483646 w 906"/>
              <a:gd name="T47" fmla="*/ 2147483646 h 905"/>
              <a:gd name="T48" fmla="*/ 2147483646 w 906"/>
              <a:gd name="T49" fmla="*/ 2147483646 h 905"/>
              <a:gd name="T50" fmla="*/ 2147483646 w 906"/>
              <a:gd name="T51" fmla="*/ 2147483646 h 905"/>
              <a:gd name="T52" fmla="*/ 2147483646 w 906"/>
              <a:gd name="T53" fmla="*/ 2147483646 h 905"/>
              <a:gd name="T54" fmla="*/ 2147483646 w 906"/>
              <a:gd name="T55" fmla="*/ 2147483646 h 905"/>
              <a:gd name="T56" fmla="*/ 2147483646 w 906"/>
              <a:gd name="T57" fmla="*/ 2147483646 h 905"/>
              <a:gd name="T58" fmla="*/ 2147483646 w 906"/>
              <a:gd name="T59" fmla="*/ 2147483646 h 905"/>
              <a:gd name="T60" fmla="*/ 2147483646 w 906"/>
              <a:gd name="T61" fmla="*/ 2147483646 h 905"/>
              <a:gd name="T62" fmla="*/ 2147483646 w 906"/>
              <a:gd name="T63" fmla="*/ 2147483646 h 905"/>
              <a:gd name="T64" fmla="*/ 2147483646 w 906"/>
              <a:gd name="T65" fmla="*/ 2147483646 h 905"/>
              <a:gd name="T66" fmla="*/ 2147483646 w 906"/>
              <a:gd name="T67" fmla="*/ 2147483646 h 905"/>
              <a:gd name="T68" fmla="*/ 2147483646 w 906"/>
              <a:gd name="T69" fmla="*/ 2147483646 h 905"/>
              <a:gd name="T70" fmla="*/ 2147483646 w 906"/>
              <a:gd name="T71" fmla="*/ 2147483646 h 905"/>
              <a:gd name="T72" fmla="*/ 2147483646 w 906"/>
              <a:gd name="T73" fmla="*/ 2147483646 h 905"/>
              <a:gd name="T74" fmla="*/ 2147483646 w 906"/>
              <a:gd name="T75" fmla="*/ 2147483646 h 905"/>
              <a:gd name="T76" fmla="*/ 2147483646 w 906"/>
              <a:gd name="T77" fmla="*/ 2147483646 h 905"/>
              <a:gd name="T78" fmla="*/ 2147483646 w 906"/>
              <a:gd name="T79" fmla="*/ 2147483646 h 905"/>
              <a:gd name="T80" fmla="*/ 2147483646 w 906"/>
              <a:gd name="T81" fmla="*/ 2147483646 h 905"/>
              <a:gd name="T82" fmla="*/ 2147483646 w 906"/>
              <a:gd name="T83" fmla="*/ 2147483646 h 905"/>
              <a:gd name="T84" fmla="*/ 2147483646 w 906"/>
              <a:gd name="T85" fmla="*/ 2147483646 h 905"/>
              <a:gd name="T86" fmla="*/ 2147483646 w 906"/>
              <a:gd name="T87" fmla="*/ 2147483646 h 9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06" h="905">
                <a:moveTo>
                  <a:pt x="847" y="228"/>
                </a:moveTo>
                <a:lnTo>
                  <a:pt x="834" y="208"/>
                </a:lnTo>
                <a:lnTo>
                  <a:pt x="821" y="189"/>
                </a:lnTo>
                <a:lnTo>
                  <a:pt x="808" y="170"/>
                </a:lnTo>
                <a:lnTo>
                  <a:pt x="792" y="152"/>
                </a:lnTo>
                <a:lnTo>
                  <a:pt x="777" y="136"/>
                </a:lnTo>
                <a:lnTo>
                  <a:pt x="762" y="121"/>
                </a:lnTo>
                <a:lnTo>
                  <a:pt x="746" y="106"/>
                </a:lnTo>
                <a:lnTo>
                  <a:pt x="728" y="92"/>
                </a:lnTo>
                <a:lnTo>
                  <a:pt x="710" y="79"/>
                </a:lnTo>
                <a:lnTo>
                  <a:pt x="692" y="68"/>
                </a:lnTo>
                <a:lnTo>
                  <a:pt x="673" y="56"/>
                </a:lnTo>
                <a:lnTo>
                  <a:pt x="654" y="46"/>
                </a:lnTo>
                <a:lnTo>
                  <a:pt x="634" y="38"/>
                </a:lnTo>
                <a:lnTo>
                  <a:pt x="613" y="29"/>
                </a:lnTo>
                <a:lnTo>
                  <a:pt x="593" y="21"/>
                </a:lnTo>
                <a:lnTo>
                  <a:pt x="572" y="15"/>
                </a:lnTo>
                <a:lnTo>
                  <a:pt x="552" y="10"/>
                </a:lnTo>
                <a:lnTo>
                  <a:pt x="530" y="6"/>
                </a:lnTo>
                <a:lnTo>
                  <a:pt x="509" y="4"/>
                </a:lnTo>
                <a:lnTo>
                  <a:pt x="486" y="1"/>
                </a:lnTo>
                <a:lnTo>
                  <a:pt x="465" y="0"/>
                </a:lnTo>
                <a:lnTo>
                  <a:pt x="443" y="0"/>
                </a:lnTo>
                <a:lnTo>
                  <a:pt x="420" y="1"/>
                </a:lnTo>
                <a:lnTo>
                  <a:pt x="399" y="2"/>
                </a:lnTo>
                <a:lnTo>
                  <a:pt x="378" y="6"/>
                </a:lnTo>
                <a:lnTo>
                  <a:pt x="355" y="10"/>
                </a:lnTo>
                <a:lnTo>
                  <a:pt x="333" y="16"/>
                </a:lnTo>
                <a:lnTo>
                  <a:pt x="312" y="22"/>
                </a:lnTo>
                <a:lnTo>
                  <a:pt x="291" y="30"/>
                </a:lnTo>
                <a:lnTo>
                  <a:pt x="269" y="39"/>
                </a:lnTo>
                <a:lnTo>
                  <a:pt x="249" y="49"/>
                </a:lnTo>
                <a:lnTo>
                  <a:pt x="229" y="59"/>
                </a:lnTo>
                <a:lnTo>
                  <a:pt x="209" y="72"/>
                </a:lnTo>
                <a:lnTo>
                  <a:pt x="190" y="84"/>
                </a:lnTo>
                <a:lnTo>
                  <a:pt x="171" y="98"/>
                </a:lnTo>
                <a:lnTo>
                  <a:pt x="153" y="113"/>
                </a:lnTo>
                <a:lnTo>
                  <a:pt x="137" y="128"/>
                </a:lnTo>
                <a:lnTo>
                  <a:pt x="122" y="143"/>
                </a:lnTo>
                <a:lnTo>
                  <a:pt x="106" y="161"/>
                </a:lnTo>
                <a:lnTo>
                  <a:pt x="93" y="178"/>
                </a:lnTo>
                <a:lnTo>
                  <a:pt x="80" y="196"/>
                </a:lnTo>
                <a:lnTo>
                  <a:pt x="69" y="214"/>
                </a:lnTo>
                <a:lnTo>
                  <a:pt x="57" y="233"/>
                </a:lnTo>
                <a:lnTo>
                  <a:pt x="47" y="252"/>
                </a:lnTo>
                <a:lnTo>
                  <a:pt x="38" y="272"/>
                </a:lnTo>
                <a:lnTo>
                  <a:pt x="29" y="292"/>
                </a:lnTo>
                <a:lnTo>
                  <a:pt x="22" y="312"/>
                </a:lnTo>
                <a:lnTo>
                  <a:pt x="16" y="334"/>
                </a:lnTo>
                <a:lnTo>
                  <a:pt x="11" y="355"/>
                </a:lnTo>
                <a:lnTo>
                  <a:pt x="7" y="377"/>
                </a:lnTo>
                <a:lnTo>
                  <a:pt x="4" y="398"/>
                </a:lnTo>
                <a:lnTo>
                  <a:pt x="2" y="420"/>
                </a:lnTo>
                <a:lnTo>
                  <a:pt x="0" y="441"/>
                </a:lnTo>
                <a:lnTo>
                  <a:pt x="0" y="462"/>
                </a:lnTo>
                <a:lnTo>
                  <a:pt x="2" y="485"/>
                </a:lnTo>
                <a:lnTo>
                  <a:pt x="3" y="507"/>
                </a:lnTo>
                <a:lnTo>
                  <a:pt x="7" y="529"/>
                </a:lnTo>
                <a:lnTo>
                  <a:pt x="11" y="551"/>
                </a:lnTo>
                <a:lnTo>
                  <a:pt x="17" y="572"/>
                </a:lnTo>
                <a:lnTo>
                  <a:pt x="23" y="594"/>
                </a:lnTo>
                <a:lnTo>
                  <a:pt x="31" y="615"/>
                </a:lnTo>
                <a:lnTo>
                  <a:pt x="40" y="636"/>
                </a:lnTo>
                <a:lnTo>
                  <a:pt x="50" y="657"/>
                </a:lnTo>
                <a:lnTo>
                  <a:pt x="60" y="678"/>
                </a:lnTo>
                <a:lnTo>
                  <a:pt x="72" y="697"/>
                </a:lnTo>
                <a:lnTo>
                  <a:pt x="85" y="717"/>
                </a:lnTo>
                <a:lnTo>
                  <a:pt x="99" y="735"/>
                </a:lnTo>
                <a:lnTo>
                  <a:pt x="114" y="752"/>
                </a:lnTo>
                <a:lnTo>
                  <a:pt x="129" y="769"/>
                </a:lnTo>
                <a:lnTo>
                  <a:pt x="144" y="784"/>
                </a:lnTo>
                <a:lnTo>
                  <a:pt x="162" y="799"/>
                </a:lnTo>
                <a:lnTo>
                  <a:pt x="178" y="813"/>
                </a:lnTo>
                <a:lnTo>
                  <a:pt x="197" y="826"/>
                </a:lnTo>
                <a:lnTo>
                  <a:pt x="215" y="838"/>
                </a:lnTo>
                <a:lnTo>
                  <a:pt x="234" y="848"/>
                </a:lnTo>
                <a:lnTo>
                  <a:pt x="253" y="858"/>
                </a:lnTo>
                <a:lnTo>
                  <a:pt x="273" y="868"/>
                </a:lnTo>
                <a:lnTo>
                  <a:pt x="293" y="876"/>
                </a:lnTo>
                <a:lnTo>
                  <a:pt x="313" y="884"/>
                </a:lnTo>
                <a:lnTo>
                  <a:pt x="335" y="890"/>
                </a:lnTo>
                <a:lnTo>
                  <a:pt x="356" y="895"/>
                </a:lnTo>
                <a:lnTo>
                  <a:pt x="378" y="899"/>
                </a:lnTo>
                <a:lnTo>
                  <a:pt x="399" y="903"/>
                </a:lnTo>
                <a:lnTo>
                  <a:pt x="420" y="904"/>
                </a:lnTo>
                <a:lnTo>
                  <a:pt x="442" y="905"/>
                </a:lnTo>
                <a:lnTo>
                  <a:pt x="463" y="905"/>
                </a:lnTo>
                <a:lnTo>
                  <a:pt x="486" y="904"/>
                </a:lnTo>
                <a:lnTo>
                  <a:pt x="507" y="903"/>
                </a:lnTo>
                <a:lnTo>
                  <a:pt x="530" y="899"/>
                </a:lnTo>
                <a:lnTo>
                  <a:pt x="552" y="895"/>
                </a:lnTo>
                <a:lnTo>
                  <a:pt x="573" y="890"/>
                </a:lnTo>
                <a:lnTo>
                  <a:pt x="594" y="882"/>
                </a:lnTo>
                <a:lnTo>
                  <a:pt x="616" y="875"/>
                </a:lnTo>
                <a:lnTo>
                  <a:pt x="637" y="866"/>
                </a:lnTo>
                <a:lnTo>
                  <a:pt x="657" y="857"/>
                </a:lnTo>
                <a:lnTo>
                  <a:pt x="679" y="846"/>
                </a:lnTo>
                <a:lnTo>
                  <a:pt x="698" y="833"/>
                </a:lnTo>
                <a:lnTo>
                  <a:pt x="718" y="821"/>
                </a:lnTo>
                <a:lnTo>
                  <a:pt x="736" y="807"/>
                </a:lnTo>
                <a:lnTo>
                  <a:pt x="753" y="792"/>
                </a:lnTo>
                <a:lnTo>
                  <a:pt x="770" y="776"/>
                </a:lnTo>
                <a:lnTo>
                  <a:pt x="785" y="761"/>
                </a:lnTo>
                <a:lnTo>
                  <a:pt x="800" y="745"/>
                </a:lnTo>
                <a:lnTo>
                  <a:pt x="814" y="727"/>
                </a:lnTo>
                <a:lnTo>
                  <a:pt x="826" y="710"/>
                </a:lnTo>
                <a:lnTo>
                  <a:pt x="839" y="691"/>
                </a:lnTo>
                <a:lnTo>
                  <a:pt x="849" y="672"/>
                </a:lnTo>
                <a:lnTo>
                  <a:pt x="859" y="653"/>
                </a:lnTo>
                <a:lnTo>
                  <a:pt x="869" y="633"/>
                </a:lnTo>
                <a:lnTo>
                  <a:pt x="877" y="613"/>
                </a:lnTo>
                <a:lnTo>
                  <a:pt x="884" y="592"/>
                </a:lnTo>
                <a:lnTo>
                  <a:pt x="891" y="571"/>
                </a:lnTo>
                <a:lnTo>
                  <a:pt x="896" y="551"/>
                </a:lnTo>
                <a:lnTo>
                  <a:pt x="900" y="529"/>
                </a:lnTo>
                <a:lnTo>
                  <a:pt x="903" y="508"/>
                </a:lnTo>
                <a:lnTo>
                  <a:pt x="905" y="485"/>
                </a:lnTo>
                <a:lnTo>
                  <a:pt x="906" y="464"/>
                </a:lnTo>
                <a:lnTo>
                  <a:pt x="906" y="442"/>
                </a:lnTo>
                <a:lnTo>
                  <a:pt x="905" y="420"/>
                </a:lnTo>
                <a:lnTo>
                  <a:pt x="903" y="398"/>
                </a:lnTo>
                <a:lnTo>
                  <a:pt x="900" y="377"/>
                </a:lnTo>
                <a:lnTo>
                  <a:pt x="896" y="354"/>
                </a:lnTo>
                <a:lnTo>
                  <a:pt x="891" y="333"/>
                </a:lnTo>
                <a:lnTo>
                  <a:pt x="883" y="311"/>
                </a:lnTo>
                <a:lnTo>
                  <a:pt x="876" y="290"/>
                </a:lnTo>
                <a:lnTo>
                  <a:pt x="867" y="268"/>
                </a:lnTo>
                <a:lnTo>
                  <a:pt x="858" y="248"/>
                </a:lnTo>
                <a:lnTo>
                  <a:pt x="847" y="22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92" name="TextBox 125">
            <a:extLst>
              <a:ext uri="{FF2B5EF4-FFF2-40B4-BE49-F238E27FC236}">
                <a16:creationId xmlns:a16="http://schemas.microsoft.com/office/drawing/2014/main" id="{D831C2F0-EB60-1648-BAC3-E261FBAF8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1" y="6604001"/>
            <a:ext cx="18780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0">
                <a:latin typeface="Times" pitchFamily="2" charset="0"/>
              </a:rPr>
              <a:t>[ Figure 2.15 from the textbook ]</a:t>
            </a:r>
          </a:p>
        </p:txBody>
      </p:sp>
      <p:pic>
        <p:nvPicPr>
          <p:cNvPr id="86093" name="Picture 3" descr="Screen shot 2013-09-04 at 3.08.09 PM.png">
            <a:extLst>
              <a:ext uri="{FF2B5EF4-FFF2-40B4-BE49-F238E27FC236}">
                <a16:creationId xmlns:a16="http://schemas.microsoft.com/office/drawing/2014/main" id="{0908EC7A-394E-7142-9B28-6D8AA3CBD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225"/>
            <a:ext cx="751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>
            <a:extLst>
              <a:ext uri="{FF2B5EF4-FFF2-40B4-BE49-F238E27FC236}">
                <a16:creationId xmlns:a16="http://schemas.microsoft.com/office/drawing/2014/main" id="{70AD88AA-61C1-8F4A-AD7F-D9FB5E0E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19188"/>
            <a:ext cx="471805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TextBox 125">
            <a:extLst>
              <a:ext uri="{FF2B5EF4-FFF2-40B4-BE49-F238E27FC236}">
                <a16:creationId xmlns:a16="http://schemas.microsoft.com/office/drawing/2014/main" id="{EE0AE3B4-3444-474C-BA31-E43355B41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2.17 from the textbook ]</a:t>
            </a:r>
          </a:p>
        </p:txBody>
      </p:sp>
      <p:pic>
        <p:nvPicPr>
          <p:cNvPr id="87043" name="Picture 4" descr="Screen shot 2013-09-04 at 3.08.17 PM.png">
            <a:extLst>
              <a:ext uri="{FF2B5EF4-FFF2-40B4-BE49-F238E27FC236}">
                <a16:creationId xmlns:a16="http://schemas.microsoft.com/office/drawing/2014/main" id="{1AC11310-F1A2-4740-B86F-6F66B9CA5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8699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Screen shot 2013-09-04 at 12.24.58 PM.png">
            <a:extLst>
              <a:ext uri="{FF2B5EF4-FFF2-40B4-BE49-F238E27FC236}">
                <a16:creationId xmlns:a16="http://schemas.microsoft.com/office/drawing/2014/main" id="{B2DD0597-696D-8E4E-9723-BF7B74203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5892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6" name="Title 1">
            <a:extLst>
              <a:ext uri="{FF2B5EF4-FFF2-40B4-BE49-F238E27FC236}">
                <a16:creationId xmlns:a16="http://schemas.microsoft.com/office/drawing/2014/main" id="{D614E878-A2FE-FE4D-987B-34D87399B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Try to prove these ones at home</a:t>
            </a:r>
          </a:p>
        </p:txBody>
      </p:sp>
      <p:pic>
        <p:nvPicPr>
          <p:cNvPr id="88067" name="Picture 5" descr="Screen shot 2013-09-04 at 12.25.12 PM.png">
            <a:extLst>
              <a:ext uri="{FF2B5EF4-FFF2-40B4-BE49-F238E27FC236}">
                <a16:creationId xmlns:a16="http://schemas.microsoft.com/office/drawing/2014/main" id="{DED11BC0-73F2-7341-9DCE-28AA41F52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4191000"/>
            <a:ext cx="6921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B339BD82-8245-7B4E-A034-0DE37C71B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DeMorgan’s Theorem</a:t>
            </a:r>
          </a:p>
        </p:txBody>
      </p:sp>
      <p:pic>
        <p:nvPicPr>
          <p:cNvPr id="89090" name="Picture 2" descr="Screen shot 2013-09-04 at 12.25.22 PM.png">
            <a:extLst>
              <a:ext uri="{FF2B5EF4-FFF2-40B4-BE49-F238E27FC236}">
                <a16:creationId xmlns:a16="http://schemas.microsoft.com/office/drawing/2014/main" id="{685103CF-7596-9543-AE1B-50E50DB7F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55499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DBAF3018-0605-244E-B9F6-20449D8F1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of DeMorgan’s theorem</a:t>
            </a:r>
          </a:p>
        </p:txBody>
      </p:sp>
      <p:sp>
        <p:nvSpPr>
          <p:cNvPr id="90114" name="TextBox 125">
            <a:extLst>
              <a:ext uri="{FF2B5EF4-FFF2-40B4-BE49-F238E27FC236}">
                <a16:creationId xmlns:a16="http://schemas.microsoft.com/office/drawing/2014/main" id="{A06A9A2E-0B20-1641-BC33-9B0020838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8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2.13 from the textbook ]</a:t>
            </a:r>
          </a:p>
        </p:txBody>
      </p:sp>
      <p:pic>
        <p:nvPicPr>
          <p:cNvPr id="90115" name="Picture 5" descr="Screen shot 2013-09-04 at 3.17.01 PM.png">
            <a:extLst>
              <a:ext uri="{FF2B5EF4-FFF2-40B4-BE49-F238E27FC236}">
                <a16:creationId xmlns:a16="http://schemas.microsoft.com/office/drawing/2014/main" id="{880BA7EC-B78B-3041-80CB-324A7AC77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239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1D86A86C-B4AD-324A-9688-9CB19380C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of DeMorgan’s theorem</a:t>
            </a:r>
          </a:p>
        </p:txBody>
      </p:sp>
      <p:pic>
        <p:nvPicPr>
          <p:cNvPr id="91138" name="Picture 5" descr="Screen shot 2013-09-04 at 3.17.01 PM.png">
            <a:extLst>
              <a:ext uri="{FF2B5EF4-FFF2-40B4-BE49-F238E27FC236}">
                <a16:creationId xmlns:a16="http://schemas.microsoft.com/office/drawing/2014/main" id="{137C97CF-0C9A-FD42-99E9-DE6AB4BC9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239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39" name="Group 2">
            <a:extLst>
              <a:ext uri="{FF2B5EF4-FFF2-40B4-BE49-F238E27FC236}">
                <a16:creationId xmlns:a16="http://schemas.microsoft.com/office/drawing/2014/main" id="{371CB807-3012-FC4C-B0C4-2D367A26A58F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22488"/>
            <a:ext cx="6692900" cy="4125912"/>
            <a:chOff x="1295400" y="2122488"/>
            <a:chExt cx="6692900" cy="4125912"/>
          </a:xfrm>
        </p:grpSpPr>
        <p:pic>
          <p:nvPicPr>
            <p:cNvPr id="91140" name="Picture 5">
              <a:extLst>
                <a:ext uri="{FF2B5EF4-FFF2-40B4-BE49-F238E27FC236}">
                  <a16:creationId xmlns:a16="http://schemas.microsoft.com/office/drawing/2014/main" id="{2606BCA0-6C9E-8741-8C77-21EF1B2F0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122488"/>
              <a:ext cx="6692900" cy="412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1" name="Rectangle 1">
              <a:extLst>
                <a:ext uri="{FF2B5EF4-FFF2-40B4-BE49-F238E27FC236}">
                  <a16:creationId xmlns:a16="http://schemas.microsoft.com/office/drawing/2014/main" id="{408F7C05-86EC-EE4E-8CDB-5EB06F3FD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2766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1142" name="Rectangle 6">
              <a:extLst>
                <a:ext uri="{FF2B5EF4-FFF2-40B4-BE49-F238E27FC236}">
                  <a16:creationId xmlns:a16="http://schemas.microsoft.com/office/drawing/2014/main" id="{F35E66C0-71B2-774C-9EEB-400C26808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1197" y="3274255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1143" name="Rectangle 7">
              <a:extLst>
                <a:ext uri="{FF2B5EF4-FFF2-40B4-BE49-F238E27FC236}">
                  <a16:creationId xmlns:a16="http://schemas.microsoft.com/office/drawing/2014/main" id="{AE79D41F-AA00-534D-903A-F84FC0E1C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3788" y="3271044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1144" name="Rectangle 8">
              <a:extLst>
                <a:ext uri="{FF2B5EF4-FFF2-40B4-BE49-F238E27FC236}">
                  <a16:creationId xmlns:a16="http://schemas.microsoft.com/office/drawing/2014/main" id="{E0F6B6E6-A537-D643-A2EF-E5AA88880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557" y="3310902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1145" name="Rectangle 9">
              <a:extLst>
                <a:ext uri="{FF2B5EF4-FFF2-40B4-BE49-F238E27FC236}">
                  <a16:creationId xmlns:a16="http://schemas.microsoft.com/office/drawing/2014/main" id="{BAE3A803-51D4-EE48-A668-2B5B85A73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0612" y="3294490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74F7B934-C785-1640-97AB-E9A1AF3E3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of DeMorgan’s theorem</a:t>
            </a:r>
          </a:p>
        </p:txBody>
      </p:sp>
      <p:pic>
        <p:nvPicPr>
          <p:cNvPr id="92162" name="Picture 5" descr="Screen shot 2013-09-04 at 3.17.01 PM.png">
            <a:extLst>
              <a:ext uri="{FF2B5EF4-FFF2-40B4-BE49-F238E27FC236}">
                <a16:creationId xmlns:a16="http://schemas.microsoft.com/office/drawing/2014/main" id="{293389FB-09C5-C949-8446-1CBCB5266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239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63" name="Group 2">
            <a:extLst>
              <a:ext uri="{FF2B5EF4-FFF2-40B4-BE49-F238E27FC236}">
                <a16:creationId xmlns:a16="http://schemas.microsoft.com/office/drawing/2014/main" id="{B193D07A-8F6E-A246-BD7B-1BCD14B719A9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22488"/>
            <a:ext cx="6692900" cy="4125912"/>
            <a:chOff x="1295400" y="2122488"/>
            <a:chExt cx="6692900" cy="4125912"/>
          </a:xfrm>
        </p:grpSpPr>
        <p:pic>
          <p:nvPicPr>
            <p:cNvPr id="92164" name="Picture 5">
              <a:extLst>
                <a:ext uri="{FF2B5EF4-FFF2-40B4-BE49-F238E27FC236}">
                  <a16:creationId xmlns:a16="http://schemas.microsoft.com/office/drawing/2014/main" id="{760BE04E-E562-6D49-BF40-2B0AB3EDDA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122488"/>
              <a:ext cx="6692900" cy="412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65" name="Rectangle 6">
              <a:extLst>
                <a:ext uri="{FF2B5EF4-FFF2-40B4-BE49-F238E27FC236}">
                  <a16:creationId xmlns:a16="http://schemas.microsoft.com/office/drawing/2014/main" id="{F980C82F-9F49-4A4C-9D10-76FF342AB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1197" y="3274255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166" name="Rectangle 7">
              <a:extLst>
                <a:ext uri="{FF2B5EF4-FFF2-40B4-BE49-F238E27FC236}">
                  <a16:creationId xmlns:a16="http://schemas.microsoft.com/office/drawing/2014/main" id="{1E5B5D7F-B3E4-4C41-B9C7-57D75036F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3788" y="3271044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167" name="Rectangle 8">
              <a:extLst>
                <a:ext uri="{FF2B5EF4-FFF2-40B4-BE49-F238E27FC236}">
                  <a16:creationId xmlns:a16="http://schemas.microsoft.com/office/drawing/2014/main" id="{281EC742-6DB7-DF49-82AB-6D9EE3F8D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557" y="3310902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168" name="Rectangle 9">
              <a:extLst>
                <a:ext uri="{FF2B5EF4-FFF2-40B4-BE49-F238E27FC236}">
                  <a16:creationId xmlns:a16="http://schemas.microsoft.com/office/drawing/2014/main" id="{C3AC7766-A2B1-434A-8E4B-EC4F6EFA1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0612" y="3294490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8C104E22-4CAB-D944-A022-D40F1AD0A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of DeMorgan’s theorem</a:t>
            </a:r>
          </a:p>
        </p:txBody>
      </p:sp>
      <p:pic>
        <p:nvPicPr>
          <p:cNvPr id="93186" name="Picture 5" descr="Screen shot 2013-09-04 at 3.17.01 PM.png">
            <a:extLst>
              <a:ext uri="{FF2B5EF4-FFF2-40B4-BE49-F238E27FC236}">
                <a16:creationId xmlns:a16="http://schemas.microsoft.com/office/drawing/2014/main" id="{B7A80E0A-E9F6-CC4E-B7AC-EC5FBEAF0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239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87" name="Group 2">
            <a:extLst>
              <a:ext uri="{FF2B5EF4-FFF2-40B4-BE49-F238E27FC236}">
                <a16:creationId xmlns:a16="http://schemas.microsoft.com/office/drawing/2014/main" id="{FFE7A227-840C-904D-8315-AA48D17F6FE6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22488"/>
            <a:ext cx="6692900" cy="4125912"/>
            <a:chOff x="1295400" y="2122488"/>
            <a:chExt cx="6692900" cy="4125912"/>
          </a:xfrm>
        </p:grpSpPr>
        <p:pic>
          <p:nvPicPr>
            <p:cNvPr id="93188" name="Picture 5">
              <a:extLst>
                <a:ext uri="{FF2B5EF4-FFF2-40B4-BE49-F238E27FC236}">
                  <a16:creationId xmlns:a16="http://schemas.microsoft.com/office/drawing/2014/main" id="{9EFE8B1E-57D8-8A47-83D6-DD4DE20433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122488"/>
              <a:ext cx="6692900" cy="412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189" name="Rectangle 7">
              <a:extLst>
                <a:ext uri="{FF2B5EF4-FFF2-40B4-BE49-F238E27FC236}">
                  <a16:creationId xmlns:a16="http://schemas.microsoft.com/office/drawing/2014/main" id="{12A2211B-0DAF-AC4C-97B8-527AE9F9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3788" y="3271044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3190" name="Rectangle 8">
              <a:extLst>
                <a:ext uri="{FF2B5EF4-FFF2-40B4-BE49-F238E27FC236}">
                  <a16:creationId xmlns:a16="http://schemas.microsoft.com/office/drawing/2014/main" id="{D5E484E6-E73F-234E-B233-E0F11EEE2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557" y="3310902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3191" name="Rectangle 9">
              <a:extLst>
                <a:ext uri="{FF2B5EF4-FFF2-40B4-BE49-F238E27FC236}">
                  <a16:creationId xmlns:a16="http://schemas.microsoft.com/office/drawing/2014/main" id="{4CDF7FAB-1973-B345-B954-6AAC6F73E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0612" y="3294490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478AA529-6170-E84F-84A4-7C498E156D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of DeMorgan’s theorem</a:t>
            </a:r>
          </a:p>
        </p:txBody>
      </p:sp>
      <p:pic>
        <p:nvPicPr>
          <p:cNvPr id="94210" name="Picture 5" descr="Screen shot 2013-09-04 at 3.17.01 PM.png">
            <a:extLst>
              <a:ext uri="{FF2B5EF4-FFF2-40B4-BE49-F238E27FC236}">
                <a16:creationId xmlns:a16="http://schemas.microsoft.com/office/drawing/2014/main" id="{22714E6B-D5F5-AF45-8215-F32384DBB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239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1" name="Group 2">
            <a:extLst>
              <a:ext uri="{FF2B5EF4-FFF2-40B4-BE49-F238E27FC236}">
                <a16:creationId xmlns:a16="http://schemas.microsoft.com/office/drawing/2014/main" id="{F04EFC72-01AC-9445-9CF2-8F624AA45C59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22488"/>
            <a:ext cx="6692900" cy="4125912"/>
            <a:chOff x="1295400" y="2122488"/>
            <a:chExt cx="6692900" cy="4125912"/>
          </a:xfrm>
        </p:grpSpPr>
        <p:pic>
          <p:nvPicPr>
            <p:cNvPr id="94212" name="Picture 5">
              <a:extLst>
                <a:ext uri="{FF2B5EF4-FFF2-40B4-BE49-F238E27FC236}">
                  <a16:creationId xmlns:a16="http://schemas.microsoft.com/office/drawing/2014/main" id="{5E360201-D8B8-7847-9913-1474E61ADF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122488"/>
              <a:ext cx="6692900" cy="412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3" name="Rectangle 8">
              <a:extLst>
                <a:ext uri="{FF2B5EF4-FFF2-40B4-BE49-F238E27FC236}">
                  <a16:creationId xmlns:a16="http://schemas.microsoft.com/office/drawing/2014/main" id="{E6FC30E5-7FE9-D344-8C7B-856B12502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557" y="3310902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4214" name="Rectangle 9">
              <a:extLst>
                <a:ext uri="{FF2B5EF4-FFF2-40B4-BE49-F238E27FC236}">
                  <a16:creationId xmlns:a16="http://schemas.microsoft.com/office/drawing/2014/main" id="{79C592A8-BAB7-F44F-9C7F-07992D0F4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0612" y="3294490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7D3B8AB-3084-7B4A-AE66-BA6DC0147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"/>
            <a:ext cx="9144000" cy="1116013"/>
          </a:xfrm>
        </p:spPr>
        <p:txBody>
          <a:bodyPr/>
          <a:lstStyle/>
          <a:p>
            <a:r>
              <a:rPr lang="en-US" altLang="en-US"/>
              <a:t>NOT Gate </a:t>
            </a:r>
            <a:br>
              <a:rPr lang="en-US" altLang="en-US"/>
            </a:br>
            <a:r>
              <a:rPr lang="en-US" altLang="en-US"/>
              <a:t>(the switch is OFF but the light is ON)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E02966B-D5F7-F347-B345-25C46A106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1" y="1438275"/>
            <a:ext cx="79089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CDBC2693-F3B7-704C-B0E9-8FF4FEA4F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of DeMorgan’s theorem</a:t>
            </a:r>
          </a:p>
        </p:txBody>
      </p:sp>
      <p:pic>
        <p:nvPicPr>
          <p:cNvPr id="95234" name="Picture 5" descr="Screen shot 2013-09-04 at 3.17.01 PM.png">
            <a:extLst>
              <a:ext uri="{FF2B5EF4-FFF2-40B4-BE49-F238E27FC236}">
                <a16:creationId xmlns:a16="http://schemas.microsoft.com/office/drawing/2014/main" id="{AE00B436-1924-C94B-A0AC-0AE297F47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239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35" name="Group 2">
            <a:extLst>
              <a:ext uri="{FF2B5EF4-FFF2-40B4-BE49-F238E27FC236}">
                <a16:creationId xmlns:a16="http://schemas.microsoft.com/office/drawing/2014/main" id="{3D7DF744-0FE3-3846-B585-6B5170CF78B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22488"/>
            <a:ext cx="6692900" cy="4125912"/>
            <a:chOff x="1295400" y="2122488"/>
            <a:chExt cx="6692900" cy="4125912"/>
          </a:xfrm>
        </p:grpSpPr>
        <p:pic>
          <p:nvPicPr>
            <p:cNvPr id="95236" name="Picture 5">
              <a:extLst>
                <a:ext uri="{FF2B5EF4-FFF2-40B4-BE49-F238E27FC236}">
                  <a16:creationId xmlns:a16="http://schemas.microsoft.com/office/drawing/2014/main" id="{97012178-6E62-7942-A64F-15C75BFFB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122488"/>
              <a:ext cx="6692900" cy="412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37" name="Rectangle 9">
              <a:extLst>
                <a:ext uri="{FF2B5EF4-FFF2-40B4-BE49-F238E27FC236}">
                  <a16:creationId xmlns:a16="http://schemas.microsoft.com/office/drawing/2014/main" id="{B8D0B31C-5B4B-EE4D-807A-E700B203A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0612" y="3294490"/>
              <a:ext cx="43023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D5D745BB-61B3-7441-A486-B0A5F788B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of DeMorgan’s theorem</a:t>
            </a:r>
          </a:p>
        </p:txBody>
      </p:sp>
      <p:pic>
        <p:nvPicPr>
          <p:cNvPr id="96258" name="Picture 5" descr="Screen shot 2013-09-04 at 3.17.01 PM.png">
            <a:extLst>
              <a:ext uri="{FF2B5EF4-FFF2-40B4-BE49-F238E27FC236}">
                <a16:creationId xmlns:a16="http://schemas.microsoft.com/office/drawing/2014/main" id="{4B9E57AC-5B32-324E-A8D2-CEF1888FC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239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5">
            <a:extLst>
              <a:ext uri="{FF2B5EF4-FFF2-40B4-BE49-F238E27FC236}">
                <a16:creationId xmlns:a16="http://schemas.microsoft.com/office/drawing/2014/main" id="{DCA6801F-A9D8-C54A-9220-258AD5F4A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22488"/>
            <a:ext cx="669290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2CBDE484-66C8-724D-AD3E-357969E67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of DeMorgan’s theorem</a:t>
            </a:r>
          </a:p>
        </p:txBody>
      </p:sp>
      <p:pic>
        <p:nvPicPr>
          <p:cNvPr id="97282" name="Picture 5">
            <a:extLst>
              <a:ext uri="{FF2B5EF4-FFF2-40B4-BE49-F238E27FC236}">
                <a16:creationId xmlns:a16="http://schemas.microsoft.com/office/drawing/2014/main" id="{4C0ADC97-1A10-EE4B-854B-EF3E910EE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22488"/>
            <a:ext cx="669290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5" descr="Screen shot 2013-09-04 at 3.17.01 PM.png">
            <a:extLst>
              <a:ext uri="{FF2B5EF4-FFF2-40B4-BE49-F238E27FC236}">
                <a16:creationId xmlns:a16="http://schemas.microsoft.com/office/drawing/2014/main" id="{076767FF-E528-D84C-84EA-29E042290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239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2">
            <a:extLst>
              <a:ext uri="{FF2B5EF4-FFF2-40B4-BE49-F238E27FC236}">
                <a16:creationId xmlns:a16="http://schemas.microsoft.com/office/drawing/2014/main" id="{BE575006-BE34-FA43-842C-F47A6CC0C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206750"/>
            <a:ext cx="668338" cy="1955800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7285" name="TextBox 7">
            <a:extLst>
              <a:ext uri="{FF2B5EF4-FFF2-40B4-BE49-F238E27FC236}">
                <a16:creationId xmlns:a16="http://schemas.microsoft.com/office/drawing/2014/main" id="{D0F43730-783C-FA4F-ABB1-C93D804B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6091238"/>
            <a:ext cx="781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These two columns are equal. Therefore, the theorem is true.</a:t>
            </a:r>
          </a:p>
        </p:txBody>
      </p:sp>
      <p:sp>
        <p:nvSpPr>
          <p:cNvPr id="97286" name="Rectangle 2">
            <a:extLst>
              <a:ext uri="{FF2B5EF4-FFF2-40B4-BE49-F238E27FC236}">
                <a16:creationId xmlns:a16="http://schemas.microsoft.com/office/drawing/2014/main" id="{5C971B2D-53C2-7746-AF55-193716E5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4" y="3205163"/>
            <a:ext cx="669925" cy="1955800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Box 125">
            <a:extLst>
              <a:ext uri="{FF2B5EF4-FFF2-40B4-BE49-F238E27FC236}">
                <a16:creationId xmlns:a16="http://schemas.microsoft.com/office/drawing/2014/main" id="{E26E5AA3-E790-AC4E-AE8E-369C758FF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388" y="6611938"/>
            <a:ext cx="1878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0">
                <a:latin typeface="Times" pitchFamily="2" charset="0"/>
              </a:rPr>
              <a:t>[ Figure 2.18 from the textbook ]</a:t>
            </a:r>
          </a:p>
        </p:txBody>
      </p:sp>
      <p:pic>
        <p:nvPicPr>
          <p:cNvPr id="98306" name="Picture 43" descr="Screen shot 2013-09-04 at 3.29.33 PM.png">
            <a:extLst>
              <a:ext uri="{FF2B5EF4-FFF2-40B4-BE49-F238E27FC236}">
                <a16:creationId xmlns:a16="http://schemas.microsoft.com/office/drawing/2014/main" id="{297B1286-F21C-A848-9A73-9A44F35D0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78894" y="2502694"/>
            <a:ext cx="32004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44" descr="Screen shot 2013-09-04 at 3.29.44 PM.png">
            <a:extLst>
              <a:ext uri="{FF2B5EF4-FFF2-40B4-BE49-F238E27FC236}">
                <a16:creationId xmlns:a16="http://schemas.microsoft.com/office/drawing/2014/main" id="{1B324DDB-D5CB-5040-98CB-30203EE8B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32313" y="3290888"/>
            <a:ext cx="49307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itle 1">
            <a:extLst>
              <a:ext uri="{FF2B5EF4-FFF2-40B4-BE49-F238E27FC236}">
                <a16:creationId xmlns:a16="http://schemas.microsoft.com/office/drawing/2014/main" id="{C1D4E702-1F34-674E-8091-42BEABD81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525" y="34925"/>
            <a:ext cx="9144000" cy="685800"/>
          </a:xfrm>
        </p:spPr>
        <p:txBody>
          <a:bodyPr/>
          <a:lstStyle/>
          <a:p>
            <a:r>
              <a:rPr lang="en-US" altLang="en-US"/>
              <a:t>Alternative proof using Venn Diagrams</a:t>
            </a:r>
          </a:p>
        </p:txBody>
      </p:sp>
      <p:pic>
        <p:nvPicPr>
          <p:cNvPr id="98309" name="Picture 48" descr="Screen shot 2013-09-04 at 3.17.01 PM.png">
            <a:extLst>
              <a:ext uri="{FF2B5EF4-FFF2-40B4-BE49-F238E27FC236}">
                <a16:creationId xmlns:a16="http://schemas.microsoft.com/office/drawing/2014/main" id="{059E247E-8140-FE4A-A8A7-207EF037F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7143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5ABCAC34-67C3-594B-9C04-DE0B8356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 sz="3200"/>
              <a:t>Let’s prove the other DeMorgan’s theorem</a:t>
            </a:r>
          </a:p>
        </p:txBody>
      </p:sp>
      <p:pic>
        <p:nvPicPr>
          <p:cNvPr id="100354" name="Picture 7" descr="Screen shot 2013-09-04 at 3.35.07 PM.png">
            <a:extLst>
              <a:ext uri="{FF2B5EF4-FFF2-40B4-BE49-F238E27FC236}">
                <a16:creationId xmlns:a16="http://schemas.microsoft.com/office/drawing/2014/main" id="{AA4CC29E-1093-0C4A-9BF8-C0C1AD0BC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1"/>
            <a:ext cx="5181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37AEF283-C952-D841-8B81-69413B1DA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 sz="3200"/>
              <a:t>Let’s prove the other DeMorgan’s theorem</a:t>
            </a:r>
          </a:p>
        </p:txBody>
      </p:sp>
      <p:pic>
        <p:nvPicPr>
          <p:cNvPr id="101378" name="Picture 7" descr="Screen shot 2013-09-04 at 3.35.07 PM.png">
            <a:extLst>
              <a:ext uri="{FF2B5EF4-FFF2-40B4-BE49-F238E27FC236}">
                <a16:creationId xmlns:a16="http://schemas.microsoft.com/office/drawing/2014/main" id="{6C9E2175-284B-9949-8FD3-83C42FFAA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1"/>
            <a:ext cx="5181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2" descr="Screen shot 2013-09-04 at 3.38.44 PM.png">
            <a:extLst>
              <a:ext uri="{FF2B5EF4-FFF2-40B4-BE49-F238E27FC236}">
                <a16:creationId xmlns:a16="http://schemas.microsoft.com/office/drawing/2014/main" id="{FC71FED8-3656-7D49-9353-9B16F6CBD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77216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7" descr="Screen shot 2013-09-04 at 3.35.07 PM.png">
            <a:extLst>
              <a:ext uri="{FF2B5EF4-FFF2-40B4-BE49-F238E27FC236}">
                <a16:creationId xmlns:a16="http://schemas.microsoft.com/office/drawing/2014/main" id="{82793CE3-C82D-964E-9A1B-51F0589D6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1"/>
            <a:ext cx="5181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02" name="Group 2">
            <a:extLst>
              <a:ext uri="{FF2B5EF4-FFF2-40B4-BE49-F238E27FC236}">
                <a16:creationId xmlns:a16="http://schemas.microsoft.com/office/drawing/2014/main" id="{CBDA3019-0773-4645-BCE7-BF65D4105035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981200"/>
            <a:ext cx="7721600" cy="4610100"/>
            <a:chOff x="914400" y="1981200"/>
            <a:chExt cx="7721600" cy="4610100"/>
          </a:xfrm>
        </p:grpSpPr>
        <p:pic>
          <p:nvPicPr>
            <p:cNvPr id="102404" name="Picture 2" descr="Screen shot 2013-09-04 at 3.38.44 PM.png">
              <a:extLst>
                <a:ext uri="{FF2B5EF4-FFF2-40B4-BE49-F238E27FC236}">
                  <a16:creationId xmlns:a16="http://schemas.microsoft.com/office/drawing/2014/main" id="{0CFEAFED-5A99-FF4F-9639-FDE59CE5C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81200"/>
              <a:ext cx="77216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05" name="TextBox 1">
              <a:extLst>
                <a:ext uri="{FF2B5EF4-FFF2-40B4-BE49-F238E27FC236}">
                  <a16:creationId xmlns:a16="http://schemas.microsoft.com/office/drawing/2014/main" id="{336B572E-F21B-3A4B-B88B-2E669ED8D1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062" y="337272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</p:grpSp>
      <p:sp>
        <p:nvSpPr>
          <p:cNvPr id="102403" name="Title 1">
            <a:extLst>
              <a:ext uri="{FF2B5EF4-FFF2-40B4-BE49-F238E27FC236}">
                <a16:creationId xmlns:a16="http://schemas.microsoft.com/office/drawing/2014/main" id="{68481772-2A52-034B-8227-C0A5D0E40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 sz="3200"/>
              <a:t>Let’s prove the other DeMorgan’s theorem</a:t>
            </a: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7" descr="Screen shot 2013-09-04 at 3.35.07 PM.png">
            <a:extLst>
              <a:ext uri="{FF2B5EF4-FFF2-40B4-BE49-F238E27FC236}">
                <a16:creationId xmlns:a16="http://schemas.microsoft.com/office/drawing/2014/main" id="{42E1C5A7-696D-F342-B70D-4CB73696E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1"/>
            <a:ext cx="5181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26" name="Group 2">
            <a:extLst>
              <a:ext uri="{FF2B5EF4-FFF2-40B4-BE49-F238E27FC236}">
                <a16:creationId xmlns:a16="http://schemas.microsoft.com/office/drawing/2014/main" id="{780E6550-5694-1544-BB1C-98E764AF1703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981200"/>
            <a:ext cx="7721600" cy="4610100"/>
            <a:chOff x="914400" y="1981200"/>
            <a:chExt cx="7721600" cy="4610100"/>
          </a:xfrm>
        </p:grpSpPr>
        <p:pic>
          <p:nvPicPr>
            <p:cNvPr id="103428" name="Picture 2" descr="Screen shot 2013-09-04 at 3.38.44 PM.png">
              <a:extLst>
                <a:ext uri="{FF2B5EF4-FFF2-40B4-BE49-F238E27FC236}">
                  <a16:creationId xmlns:a16="http://schemas.microsoft.com/office/drawing/2014/main" id="{4DFCDD33-1358-BA43-951D-2B1BEF159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81200"/>
              <a:ext cx="77216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29" name="TextBox 1">
              <a:extLst>
                <a:ext uri="{FF2B5EF4-FFF2-40B4-BE49-F238E27FC236}">
                  <a16:creationId xmlns:a16="http://schemas.microsoft.com/office/drawing/2014/main" id="{DFCA0FA4-1D85-8C45-9C10-F5D9F1C9B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062" y="337272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3430" name="TextBox 5">
              <a:extLst>
                <a:ext uri="{FF2B5EF4-FFF2-40B4-BE49-F238E27FC236}">
                  <a16:creationId xmlns:a16="http://schemas.microsoft.com/office/drawing/2014/main" id="{56B740AE-64EC-DA49-9B25-DEDE6DC23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810" y="334224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103427" name="Title 1">
            <a:extLst>
              <a:ext uri="{FF2B5EF4-FFF2-40B4-BE49-F238E27FC236}">
                <a16:creationId xmlns:a16="http://schemas.microsoft.com/office/drawing/2014/main" id="{25447527-F237-3144-A67C-0FE9B4D63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 sz="3200"/>
              <a:t>Let’s prove the other DeMorgan’s theorem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7" descr="Screen shot 2013-09-04 at 3.35.07 PM.png">
            <a:extLst>
              <a:ext uri="{FF2B5EF4-FFF2-40B4-BE49-F238E27FC236}">
                <a16:creationId xmlns:a16="http://schemas.microsoft.com/office/drawing/2014/main" id="{B6605E49-F2CF-DC4E-BE6C-01BABF029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1"/>
            <a:ext cx="5181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50" name="Group 2">
            <a:extLst>
              <a:ext uri="{FF2B5EF4-FFF2-40B4-BE49-F238E27FC236}">
                <a16:creationId xmlns:a16="http://schemas.microsoft.com/office/drawing/2014/main" id="{3C4A6EDC-CBBA-6142-A5DC-F658A12F25C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981200"/>
            <a:ext cx="7721600" cy="4610100"/>
            <a:chOff x="914400" y="1981200"/>
            <a:chExt cx="7721600" cy="4610100"/>
          </a:xfrm>
        </p:grpSpPr>
        <p:pic>
          <p:nvPicPr>
            <p:cNvPr id="104452" name="Picture 2" descr="Screen shot 2013-09-04 at 3.38.44 PM.png">
              <a:extLst>
                <a:ext uri="{FF2B5EF4-FFF2-40B4-BE49-F238E27FC236}">
                  <a16:creationId xmlns:a16="http://schemas.microsoft.com/office/drawing/2014/main" id="{55F942D3-8D53-E647-B733-F49B85E5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81200"/>
              <a:ext cx="77216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53" name="TextBox 1">
              <a:extLst>
                <a:ext uri="{FF2B5EF4-FFF2-40B4-BE49-F238E27FC236}">
                  <a16:creationId xmlns:a16="http://schemas.microsoft.com/office/drawing/2014/main" id="{A3DABD3D-7536-7A47-8B20-6A41CF72B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062" y="337272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4454" name="TextBox 5">
              <a:extLst>
                <a:ext uri="{FF2B5EF4-FFF2-40B4-BE49-F238E27FC236}">
                  <a16:creationId xmlns:a16="http://schemas.microsoft.com/office/drawing/2014/main" id="{4F42107A-2B45-8140-BA70-A9CA6F920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810" y="334224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4455" name="TextBox 6">
              <a:extLst>
                <a:ext uri="{FF2B5EF4-FFF2-40B4-BE49-F238E27FC236}">
                  <a16:creationId xmlns:a16="http://schemas.microsoft.com/office/drawing/2014/main" id="{6795624D-EBBC-7E4E-B6C6-13644C89C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8745" y="3339904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104451" name="Title 1">
            <a:extLst>
              <a:ext uri="{FF2B5EF4-FFF2-40B4-BE49-F238E27FC236}">
                <a16:creationId xmlns:a16="http://schemas.microsoft.com/office/drawing/2014/main" id="{C23EA324-DDA8-A348-882E-039FBDFC7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 sz="3200"/>
              <a:t>Let’s prove the other DeMorgan’s theorem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16908</TotalTime>
  <Words>3418</Words>
  <Application>Microsoft Macintosh PowerPoint</Application>
  <PresentationFormat>Custom</PresentationFormat>
  <Paragraphs>1619</Paragraphs>
  <Slides>111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20" baseType="lpstr">
      <vt:lpstr>Arial</vt:lpstr>
      <vt:lpstr>Courier</vt:lpstr>
      <vt:lpstr>Helvetica</vt:lpstr>
      <vt:lpstr>Symbol</vt:lpstr>
      <vt:lpstr>Times</vt:lpstr>
      <vt:lpstr>Times New Roman</vt:lpstr>
      <vt:lpstr>Times-Roman</vt:lpstr>
      <vt:lpstr>Wingdings</vt:lpstr>
      <vt:lpstr>Blank</vt:lpstr>
      <vt:lpstr>PowerPoint Presentation</vt:lpstr>
      <vt:lpstr>PowerPoint Presentation</vt:lpstr>
      <vt:lpstr>Administrative Stuff</vt:lpstr>
      <vt:lpstr>Administrative Stuff</vt:lpstr>
      <vt:lpstr>Did you play with this toy?</vt:lpstr>
      <vt:lpstr>AND Gate</vt:lpstr>
      <vt:lpstr>OR Gate</vt:lpstr>
      <vt:lpstr>NOT Gate  (the switch is ON but the light is OFF)</vt:lpstr>
      <vt:lpstr>NOT Gate  (the switch is OFF but the light is ON)</vt:lpstr>
      <vt:lpstr>PowerPoint Presentation</vt:lpstr>
      <vt:lpstr>Boolean Algebra</vt:lpstr>
      <vt:lpstr>Different Notations for Negation</vt:lpstr>
      <vt:lpstr>Axioms of Boolean Algebra</vt:lpstr>
      <vt:lpstr>Single-Variable Theorems</vt:lpstr>
      <vt:lpstr>Two- and Three-Variable Properties</vt:lpstr>
      <vt:lpstr>Two- and Three-Variable Properties</vt:lpstr>
      <vt:lpstr>Now, let’s prove all of these</vt:lpstr>
      <vt:lpstr>The First Four are Axioms (i.e., they don’t require a proof)</vt:lpstr>
      <vt:lpstr>But here are some other ways  to think about them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Single-Variable Theorems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Venn Diagram Representation</vt:lpstr>
      <vt:lpstr>Venn Diagram Basics</vt:lpstr>
      <vt:lpstr>Venn Diagram Basics</vt:lpstr>
      <vt:lpstr>Let’s Prove the Distributive Properties</vt:lpstr>
      <vt:lpstr>PowerPoint Presentation</vt:lpstr>
      <vt:lpstr>PowerPoint Presentation</vt:lpstr>
      <vt:lpstr>Try to prove these ones at home</vt:lpstr>
      <vt:lpstr>DeMorgan’s Theorem</vt:lpstr>
      <vt:lpstr>Proof of DeMorgan’s theorem</vt:lpstr>
      <vt:lpstr>Proof of DeMorgan’s theorem</vt:lpstr>
      <vt:lpstr>Proof of DeMorgan’s theorem</vt:lpstr>
      <vt:lpstr>Proof of DeMorgan’s theorem</vt:lpstr>
      <vt:lpstr>Proof of DeMorgan’s theorem</vt:lpstr>
      <vt:lpstr>Proof of DeMorgan’s theorem</vt:lpstr>
      <vt:lpstr>Proof of DeMorgan’s theorem</vt:lpstr>
      <vt:lpstr>Proof of DeMorgan’s theorem</vt:lpstr>
      <vt:lpstr>Alternative proof using Venn Diagrams</vt:lpstr>
      <vt:lpstr>PowerPoint Presentation</vt:lpstr>
      <vt:lpstr>Let’s prove the other DeMorgan’s theorem</vt:lpstr>
      <vt:lpstr>Let’s prove the other DeMorgan’s theorem</vt:lpstr>
      <vt:lpstr>Let’s prove the other DeMorgan’s theorem</vt:lpstr>
      <vt:lpstr>Let’s prove the other DeMorgan’s theorem</vt:lpstr>
      <vt:lpstr>Let’s prove the other DeMorgan’s theorem</vt:lpstr>
      <vt:lpstr>Let’s prove the other DeMorgan’s theorem</vt:lpstr>
      <vt:lpstr>Let’s prove the other DeMorgan’s theorem</vt:lpstr>
      <vt:lpstr>Let’s prove the other DeMorgan’s theorem</vt:lpstr>
      <vt:lpstr>DeMorgan’s Theorem  Generalizes to more than 2 variables</vt:lpstr>
      <vt:lpstr>DeMorgan’s Theorem  Generalizes to more than 2 variables</vt:lpstr>
      <vt:lpstr>Try to prove these ones at home</vt:lpstr>
      <vt:lpstr>Venn Diagram Example Proof of Property 17a</vt:lpstr>
      <vt:lpstr>  Left-Hand Side</vt:lpstr>
      <vt:lpstr>  Left-Hand Side</vt:lpstr>
      <vt:lpstr>  Left-Hand Side</vt:lpstr>
      <vt:lpstr>Questions?</vt:lpstr>
      <vt:lpstr>THE 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Copyright 2004 Pearson Addison-Wesley</dc:creator>
  <cp:lastModifiedBy>Stoytchev, Alexander T [E CPE]</cp:lastModifiedBy>
  <cp:revision>315</cp:revision>
  <cp:lastPrinted>2025-09-03T20:48:05Z</cp:lastPrinted>
  <dcterms:created xsi:type="dcterms:W3CDTF">2003-05-23T15:49:24Z</dcterms:created>
  <dcterms:modified xsi:type="dcterms:W3CDTF">2025-09-03T20:52:59Z</dcterms:modified>
</cp:coreProperties>
</file>