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413" r:id="rId2"/>
    <p:sldId id="391" r:id="rId3"/>
  </p:sldIdLst>
  <p:sldSz cx="10972800" cy="6858000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2" charset="0"/>
        <a:ea typeface="ＭＳ Ｐゴシック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2" charset="0"/>
        <a:ea typeface="ＭＳ Ｐゴシック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2" charset="0"/>
        <a:ea typeface="ＭＳ Ｐゴシック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2" charset="0"/>
        <a:ea typeface="ＭＳ Ｐゴシック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2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" pitchFamily="2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" pitchFamily="2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" pitchFamily="2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" pitchFamily="2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912" userDrawn="1">
          <p15:clr>
            <a:srgbClr val="A4A3A4"/>
          </p15:clr>
        </p15:guide>
        <p15:guide id="2" pos="3456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>
      <p:cViewPr varScale="1">
        <p:scale>
          <a:sx n="121" d="100"/>
          <a:sy n="121" d="100"/>
        </p:scale>
        <p:origin x="1208" y="176"/>
      </p:cViewPr>
      <p:guideLst>
        <p:guide orient="horz" pos="912"/>
        <p:guide pos="345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15" d="100"/>
        <a:sy n="115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2">
            <a:extLst>
              <a:ext uri="{FF2B5EF4-FFF2-40B4-BE49-F238E27FC236}">
                <a16:creationId xmlns:a16="http://schemas.microsoft.com/office/drawing/2014/main" id="{9413E870-3EC3-6A4D-BA4E-58707FAC2408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/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7283" name="Rectangle 3">
            <a:extLst>
              <a:ext uri="{FF2B5EF4-FFF2-40B4-BE49-F238E27FC236}">
                <a16:creationId xmlns:a16="http://schemas.microsoft.com/office/drawing/2014/main" id="{878C8434-DB9D-CC4C-974C-4E6932FB07E1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/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7284" name="Rectangle 4">
            <a:extLst>
              <a:ext uri="{FF2B5EF4-FFF2-40B4-BE49-F238E27FC236}">
                <a16:creationId xmlns:a16="http://schemas.microsoft.com/office/drawing/2014/main" id="{34C115E0-BB89-A746-BB0A-E42309B1BB4B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/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7285" name="Rectangle 5">
            <a:extLst>
              <a:ext uri="{FF2B5EF4-FFF2-40B4-BE49-F238E27FC236}">
                <a16:creationId xmlns:a16="http://schemas.microsoft.com/office/drawing/2014/main" id="{6E5B5BEC-F511-6A42-BA1C-285FB11CCFB3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/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" charset="0"/>
                <a:ea typeface="ＭＳ Ｐゴシック" charset="-128"/>
              </a:defRPr>
            </a:lvl1pPr>
          </a:lstStyle>
          <a:p>
            <a:pPr>
              <a:defRPr/>
            </a:pPr>
            <a:fld id="{E7B465CA-2B46-2049-94EF-2697661EE04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4B2D0839-6BFD-5A42-BC5E-A7C9CD4E06AD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/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8635FF6F-66A1-3B44-80C3-AE55BE5B578B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/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6AF5E403-0592-DC49-826B-66A0CF4A4F3E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685800" y="685800"/>
            <a:ext cx="54864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>
            <a:extLst>
              <a:ext uri="{FF2B5EF4-FFF2-40B4-BE49-F238E27FC236}">
                <a16:creationId xmlns:a16="http://schemas.microsoft.com/office/drawing/2014/main" id="{47D257B4-440B-EA4A-8090-FCDF54A7DCAB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/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102" name="Rectangle 6">
            <a:extLst>
              <a:ext uri="{FF2B5EF4-FFF2-40B4-BE49-F238E27FC236}">
                <a16:creationId xmlns:a16="http://schemas.microsoft.com/office/drawing/2014/main" id="{8D76493F-BD8A-154C-8836-7A7D46755A3E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/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3" name="Rectangle 7">
            <a:extLst>
              <a:ext uri="{FF2B5EF4-FFF2-40B4-BE49-F238E27FC236}">
                <a16:creationId xmlns:a16="http://schemas.microsoft.com/office/drawing/2014/main" id="{4B30BE37-6571-5F42-A853-4306E906BA0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/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" charset="0"/>
                <a:ea typeface="ＭＳ Ｐゴシック" charset="-128"/>
              </a:defRPr>
            </a:lvl1pPr>
          </a:lstStyle>
          <a:p>
            <a:pPr>
              <a:defRPr/>
            </a:pPr>
            <a:fld id="{4D6909A2-6F04-D141-9B44-812BF601F7E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65760" y="533400"/>
            <a:ext cx="4114800" cy="1143000"/>
          </a:xfrm>
        </p:spPr>
        <p:txBody>
          <a:bodyPr anchor="b"/>
          <a:lstStyle>
            <a:lvl1pPr>
              <a:defRPr sz="3200" b="0">
                <a:solidFill>
                  <a:srgbClr val="F5E985"/>
                </a:solidFill>
              </a:defRPr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65760" y="1828800"/>
            <a:ext cx="4114800" cy="1752600"/>
          </a:xfrm>
        </p:spPr>
        <p:txBody>
          <a:bodyPr/>
          <a:lstStyle>
            <a:lvl1pPr marL="0" indent="0">
              <a:buFontTx/>
              <a:buNone/>
              <a:defRPr sz="2800"/>
            </a:lvl1pPr>
          </a:lstStyle>
          <a:p>
            <a:pPr lvl="0"/>
            <a:r>
              <a:rPr lang="en-US" noProof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822013894"/>
      </p:ext>
    </p:extLst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60872693"/>
      </p:ext>
    </p:extLst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023860" y="304800"/>
            <a:ext cx="2674620" cy="5867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304800"/>
            <a:ext cx="7840980" cy="5867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51763403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56018560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776" y="4406901"/>
            <a:ext cx="932688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776" y="2906713"/>
            <a:ext cx="932688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097070575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1520" y="1219200"/>
            <a:ext cx="4663440" cy="4953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77840" y="1219200"/>
            <a:ext cx="4663440" cy="4953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071210611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8640" y="274638"/>
            <a:ext cx="987552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8640" y="1535113"/>
            <a:ext cx="4848226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8640" y="2174875"/>
            <a:ext cx="4848226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574031" y="1535113"/>
            <a:ext cx="485013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74031" y="2174875"/>
            <a:ext cx="485013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525707268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300865497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24625398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8640" y="273050"/>
            <a:ext cx="360997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90060" y="273051"/>
            <a:ext cx="61341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8640" y="1435101"/>
            <a:ext cx="360997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43003824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50746" y="4800600"/>
            <a:ext cx="658368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150746" y="612775"/>
            <a:ext cx="658368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50746" y="5367338"/>
            <a:ext cx="658368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26601320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04B783EC-2B14-204C-87A4-9A1E83E0FC3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0" y="304800"/>
            <a:ext cx="1069848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29259883-4DB5-2048-86AE-238098DE901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731520" y="1219200"/>
            <a:ext cx="9509760" cy="495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+mj-lt"/>
          <a:ea typeface="+mj-ea"/>
          <a:cs typeface="ＭＳ Ｐゴシック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ea typeface="ＭＳ Ｐゴシック" charset="0"/>
          <a:cs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ea typeface="ＭＳ Ｐゴシック" charset="0"/>
          <a:cs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ea typeface="ＭＳ Ｐゴシック" charset="0"/>
          <a:cs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ea typeface="ＭＳ Ｐゴシック" charset="0"/>
          <a:cs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ea typeface="ＭＳ Ｐゴシック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ea typeface="ＭＳ Ｐゴシック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ea typeface="ＭＳ Ｐゴシック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ea typeface="ＭＳ Ｐゴシック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400" b="1">
          <a:solidFill>
            <a:schemeClr val="tx1"/>
          </a:solidFill>
          <a:latin typeface="+mn-lt"/>
          <a:ea typeface="+mn-ea"/>
          <a:cs typeface="ＭＳ Ｐゴシック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 b="1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b="1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b="1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b="1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b="1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b="1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b="1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b="1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7" name="Picture 2" descr="Screen shot 2013-08-28 at 12.04.38 PM.png">
            <a:extLst>
              <a:ext uri="{FF2B5EF4-FFF2-40B4-BE49-F238E27FC236}">
                <a16:creationId xmlns:a16="http://schemas.microsoft.com/office/drawing/2014/main" id="{7192BFF7-941C-DE48-96B0-94D98DCCA84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685801"/>
            <a:ext cx="2743200" cy="236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6850" name="Rectangle 2">
            <a:extLst>
              <a:ext uri="{FF2B5EF4-FFF2-40B4-BE49-F238E27FC236}">
                <a16:creationId xmlns:a16="http://schemas.microsoft.com/office/drawing/2014/main" id="{37DA731F-1114-204D-98C5-22E8A420CCE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4400" y="4648200"/>
            <a:ext cx="9144000" cy="1524000"/>
          </a:xfrm>
        </p:spPr>
        <p:txBody>
          <a:bodyPr/>
          <a:lstStyle/>
          <a:p>
            <a:pPr algn="ctr" eaLnBrk="1" hangingPunct="1">
              <a:buFontTx/>
              <a:buNone/>
              <a:defRPr/>
            </a:pPr>
            <a:r>
              <a:rPr lang="en-US" sz="2800" dirty="0">
                <a:cs typeface="+mn-cs"/>
              </a:rPr>
              <a:t>Instructor: Alexander Stoytchev</a:t>
            </a:r>
          </a:p>
          <a:p>
            <a:pPr algn="ctr" eaLnBrk="1" hangingPunct="1">
              <a:buFontTx/>
              <a:buNone/>
              <a:defRPr/>
            </a:pPr>
            <a:endParaRPr lang="en-US" sz="2800" dirty="0">
              <a:cs typeface="+mn-cs"/>
            </a:endParaRPr>
          </a:p>
          <a:p>
            <a:pPr algn="ctr" eaLnBrk="1" hangingPunct="1">
              <a:buFontTx/>
              <a:buNone/>
              <a:defRPr/>
            </a:pPr>
            <a:r>
              <a:rPr lang="en-US" dirty="0">
                <a:cs typeface="+mn-cs"/>
              </a:rPr>
              <a:t>http://</a:t>
            </a:r>
            <a:r>
              <a:rPr lang="en-US" dirty="0" err="1">
                <a:cs typeface="+mn-cs"/>
              </a:rPr>
              <a:t>www.ece.iastate.edu</a:t>
            </a:r>
            <a:r>
              <a:rPr lang="en-US" dirty="0">
                <a:cs typeface="+mn-cs"/>
              </a:rPr>
              <a:t>/~</a:t>
            </a:r>
            <a:r>
              <a:rPr lang="en-US" dirty="0" err="1">
                <a:cs typeface="+mn-cs"/>
              </a:rPr>
              <a:t>alexs</a:t>
            </a:r>
            <a:r>
              <a:rPr lang="en-US" dirty="0">
                <a:cs typeface="+mn-cs"/>
              </a:rPr>
              <a:t>/classes/</a:t>
            </a:r>
          </a:p>
        </p:txBody>
      </p:sp>
      <p:sp>
        <p:nvSpPr>
          <p:cNvPr id="4099" name="Rectangle 4">
            <a:extLst>
              <a:ext uri="{FF2B5EF4-FFF2-40B4-BE49-F238E27FC236}">
                <a16:creationId xmlns:a16="http://schemas.microsoft.com/office/drawing/2014/main" id="{FE4D8C93-3014-DA47-8B7A-20B243C2A12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48113" y="877889"/>
            <a:ext cx="6108700" cy="1774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2400"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Wingdings" pitchFamily="2" charset="2"/>
              <a:buChar char="§"/>
              <a:defRPr sz="2000"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600" dirty="0" err="1"/>
              <a:t>CprE</a:t>
            </a:r>
            <a:r>
              <a:rPr lang="en-US" altLang="en-US" sz="3600" dirty="0"/>
              <a:t> 2810: </a:t>
            </a:r>
            <a:br>
              <a:rPr lang="en-US" altLang="en-US" sz="3600" dirty="0"/>
            </a:br>
            <a:r>
              <a:rPr lang="en-US" altLang="en-US" sz="3600" dirty="0"/>
              <a:t>Digital Logic</a:t>
            </a:r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Rectangle 3">
            <a:extLst>
              <a:ext uri="{FF2B5EF4-FFF2-40B4-BE49-F238E27FC236}">
                <a16:creationId xmlns:a16="http://schemas.microsoft.com/office/drawing/2014/main" id="{5CE230BD-5035-AF46-B3D2-B30288EF5C6F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905001"/>
            <a:ext cx="109728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2400"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Wingdings" pitchFamily="2" charset="2"/>
              <a:buChar char="§"/>
              <a:defRPr sz="2000"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400" dirty="0"/>
              <a:t>No Class Today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400" dirty="0"/>
              <a:t>(due to Labor day)</a:t>
            </a:r>
          </a:p>
        </p:txBody>
      </p:sp>
    </p:spTree>
  </p:cSld>
  <p:clrMapOvr>
    <a:masterClrMapping/>
  </p:clrMapOvr>
  <p:transition/>
</p:sld>
</file>

<file path=ppt/theme/theme1.xml><?xml version="1.0" encoding="utf-8"?>
<a:theme xmlns:a="http://schemas.openxmlformats.org/drawingml/2006/main" name="Blank">
  <a:themeElements>
    <a:clrScheme name="Blank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" charset="0"/>
            <a:ea typeface="ＭＳ Ｐゴシック" charset="0"/>
          </a:defRPr>
        </a:defPPr>
      </a:lstStyle>
    </a:lnDef>
  </a:objectDefaults>
  <a:extraClrSchemeLst>
    <a:extraClrScheme>
      <a:clrScheme name="Blank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2252</TotalTime>
  <Words>33</Words>
  <Application>Microsoft Macintosh PowerPoint</Application>
  <PresentationFormat>Custom</PresentationFormat>
  <Paragraphs>6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Times</vt:lpstr>
      <vt:lpstr>Wingdings</vt:lpstr>
      <vt:lpstr>Blank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Copyright 2004 Pearson Addison-Wesley</dc:creator>
  <cp:lastModifiedBy>Stoytchev, Alexander T [E CPE]</cp:lastModifiedBy>
  <cp:revision>241</cp:revision>
  <cp:lastPrinted>2023-09-01T19:06:38Z</cp:lastPrinted>
  <dcterms:created xsi:type="dcterms:W3CDTF">2003-05-23T15:49:24Z</dcterms:created>
  <dcterms:modified xsi:type="dcterms:W3CDTF">2025-08-29T19:38:19Z</dcterms:modified>
</cp:coreProperties>
</file>